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  <p:sldMasterId id="2147483651" r:id="rId2"/>
  </p:sldMasterIdLst>
  <p:notesMasterIdLst>
    <p:notesMasterId r:id="rId18"/>
  </p:notesMasterIdLst>
  <p:handoutMasterIdLst>
    <p:handoutMasterId r:id="rId19"/>
  </p:handoutMasterIdLst>
  <p:sldIdLst>
    <p:sldId id="256" r:id="rId3"/>
    <p:sldId id="271" r:id="rId4"/>
    <p:sldId id="258" r:id="rId5"/>
    <p:sldId id="272" r:id="rId6"/>
    <p:sldId id="273" r:id="rId7"/>
    <p:sldId id="261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81" r:id="rId16"/>
    <p:sldId id="282" r:id="rId17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 Roche, Natalie" initials="LRN" lastIdx="7" clrIdx="0">
    <p:extLst>
      <p:ext uri="{19B8F6BF-5375-455C-9EA6-DF929625EA0E}">
        <p15:presenceInfo xmlns:p15="http://schemas.microsoft.com/office/powerpoint/2012/main" userId="S-1-5-21-2338163137-2684688362-157462135-42218" providerId="AD"/>
      </p:ext>
    </p:extLst>
  </p:cmAuthor>
  <p:cmAuthor id="2" name="Linn, Anne" initials="LA" lastIdx="12" clrIdx="1">
    <p:extLst>
      <p:ext uri="{19B8F6BF-5375-455C-9EA6-DF929625EA0E}">
        <p15:presenceInfo xmlns:p15="http://schemas.microsoft.com/office/powerpoint/2012/main" userId="S-1-5-21-2338163137-2684688362-157462135-8105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E5FF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76" autoAdjust="0"/>
    <p:restoredTop sz="83657" autoAdjust="0"/>
  </p:normalViewPr>
  <p:slideViewPr>
    <p:cSldViewPr snapToGrid="0">
      <p:cViewPr varScale="1">
        <p:scale>
          <a:sx n="55" d="100"/>
          <a:sy n="55" d="100"/>
        </p:scale>
        <p:origin x="1478" y="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5ACD8A-E29E-4F49-A216-FC3AF2B7AB4A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752A9B-44E3-47B0-B607-C185254968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7500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5FC8427-02AC-45E4-90D9-1D1F31267D34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7FCFBEB1-B9C4-4E94-AFFC-C2245E940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3962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CFBEB1-B9C4-4E94-AFFC-C2245E9400D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93915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(Tenha em mente que há muito menos homens do que mulheres que foram entrevistadas, porque os homens só foram entrevistados em metade dos</a:t>
            </a:r>
            <a:r>
              <a:rPr lang="pt-BR" baseline="0" dirty="0" smtClean="0"/>
              <a:t> agregados</a:t>
            </a:r>
            <a:r>
              <a:rPr lang="pt-BR" dirty="0" smtClean="0"/>
              <a:t>.)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DEF12-17F0-4E73-B21A-FB747D23FF4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7529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DEF12-17F0-4E73-B21A-FB747D23FF4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7372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CFBEB1-B9C4-4E94-AFFC-C2245E9400D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3650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CFBEB1-B9C4-4E94-AFFC-C2245E9400D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5268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DEF12-17F0-4E73-B21A-FB747D23FF4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3112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DEF12-17F0-4E73-B21A-FB747D23FF4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3416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pt-BR" dirty="0" smtClean="0"/>
              <a:t>Em cada papel de filtro foi colado uma etiqueta com um código de barras individual. As etiquetas iguais e com o mesmo código de barras individual foram coladas no questionário de biomarcadores.</a:t>
            </a:r>
            <a:endParaRPr lang="en-GB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DEF12-17F0-4E73-B21A-FB747D23FF4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1494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DEF12-17F0-4E73-B21A-FB747D23FF4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41765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DEF12-17F0-4E73-B21A-FB747D23FF4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9356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809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/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5" y="1573620"/>
            <a:ext cx="8218968" cy="52843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4828526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/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833" y="1605516"/>
            <a:ext cx="8240232" cy="5007935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137527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9549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0" y="5382523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 smtClean="0">
                <a:solidFill>
                  <a:schemeClr val="bg1"/>
                </a:solidFill>
                <a:latin typeface="Calibri" pitchFamily="34" charset="0"/>
              </a:rPr>
              <a:t>Inquérito</a:t>
            </a:r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 de </a:t>
            </a:r>
            <a:r>
              <a:rPr lang="en-US" sz="4400" b="1" dirty="0" err="1" smtClean="0">
                <a:solidFill>
                  <a:schemeClr val="bg1"/>
                </a:solidFill>
                <a:latin typeface="Calibri" pitchFamily="34" charset="0"/>
              </a:rPr>
              <a:t>Indicadores</a:t>
            </a:r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4400" b="1" dirty="0" err="1" smtClean="0">
                <a:solidFill>
                  <a:schemeClr val="bg1"/>
                </a:solidFill>
                <a:latin typeface="Calibri" pitchFamily="34" charset="0"/>
              </a:rPr>
              <a:t>Múltiplos</a:t>
            </a:r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 e de </a:t>
            </a:r>
            <a:r>
              <a:rPr lang="en-US" sz="4400" b="1" dirty="0" err="1" smtClean="0">
                <a:solidFill>
                  <a:schemeClr val="bg1"/>
                </a:solidFill>
                <a:latin typeface="Calibri" pitchFamily="34" charset="0"/>
              </a:rPr>
              <a:t>Saúde</a:t>
            </a:r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 (IIMS)</a:t>
            </a:r>
            <a:r>
              <a:rPr lang="en-US" sz="4400" b="1" baseline="0" dirty="0" smtClean="0">
                <a:solidFill>
                  <a:schemeClr val="bg1"/>
                </a:solidFill>
                <a:latin typeface="Calibri" pitchFamily="34" charset="0"/>
              </a:rPr>
              <a:t> 2015-2016 </a:t>
            </a:r>
            <a:r>
              <a:rPr lang="en-US" sz="4400" b="1" baseline="0" dirty="0" err="1" smtClean="0">
                <a:solidFill>
                  <a:schemeClr val="bg1"/>
                </a:solidFill>
                <a:latin typeface="Calibri" pitchFamily="34" charset="0"/>
              </a:rPr>
              <a:t>em</a:t>
            </a:r>
            <a:r>
              <a:rPr lang="en-US" sz="4400" b="1" baseline="0" dirty="0" smtClean="0">
                <a:solidFill>
                  <a:schemeClr val="bg1"/>
                </a:solidFill>
                <a:latin typeface="Calibri" pitchFamily="34" charset="0"/>
              </a:rPr>
              <a:t> Angola</a:t>
            </a:r>
            <a:endParaRPr lang="en-US" sz="44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89"/>
          <a:stretch/>
        </p:blipFill>
        <p:spPr>
          <a:xfrm>
            <a:off x="-1" y="1504709"/>
            <a:ext cx="9144000" cy="3935918"/>
          </a:xfrm>
          <a:prstGeom prst="rect">
            <a:avLst/>
          </a:prstGeom>
        </p:spPr>
      </p:pic>
      <p:cxnSp>
        <p:nvCxnSpPr>
          <p:cNvPr id="6" name="Straight Connector 5"/>
          <p:cNvCxnSpPr/>
          <p:nvPr userDrawn="1"/>
        </p:nvCxnSpPr>
        <p:spPr>
          <a:xfrm>
            <a:off x="-109057" y="5382523"/>
            <a:ext cx="9420837" cy="0"/>
          </a:xfrm>
          <a:prstGeom prst="line">
            <a:avLst/>
          </a:prstGeom>
          <a:ln w="5715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 userDrawn="1"/>
        </p:nvCxnSpPr>
        <p:spPr>
          <a:xfrm>
            <a:off x="-109057" y="5440627"/>
            <a:ext cx="9420837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-109057" y="5331435"/>
            <a:ext cx="9420837" cy="0"/>
          </a:xfrm>
          <a:prstGeom prst="line">
            <a:avLst/>
          </a:prstGeom>
          <a:ln w="5715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-109057" y="1454909"/>
            <a:ext cx="9420837" cy="0"/>
          </a:xfrm>
          <a:prstGeom prst="line">
            <a:avLst/>
          </a:prstGeom>
          <a:ln w="5715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 userDrawn="1"/>
        </p:nvCxnSpPr>
        <p:spPr>
          <a:xfrm>
            <a:off x="-109057" y="1513013"/>
            <a:ext cx="9420837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-109057" y="1403821"/>
            <a:ext cx="9420837" cy="0"/>
          </a:xfrm>
          <a:prstGeom prst="line">
            <a:avLst/>
          </a:prstGeom>
          <a:ln w="5715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0741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833" y="1584251"/>
            <a:ext cx="8229600" cy="502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941918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88" r:id="rId2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2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jp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4400" b="1" dirty="0" smtClean="0">
                <a:solidFill>
                  <a:schemeClr val="bg1"/>
                </a:solidFill>
                <a:latin typeface="Calibri" pitchFamily="34" charset="0"/>
              </a:rPr>
              <a:t>Introdução e metodologia do inquérito</a:t>
            </a:r>
            <a:endParaRPr lang="pt-PT" sz="44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90253" y="1554344"/>
            <a:ext cx="26537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 err="1" smtClean="0">
                <a:solidFill>
                  <a:schemeClr val="bg1"/>
                </a:solidFill>
              </a:rPr>
              <a:t>Siga-nos</a:t>
            </a:r>
            <a:r>
              <a:rPr lang="en-US" b="1" i="1" dirty="0" smtClean="0">
                <a:solidFill>
                  <a:schemeClr val="bg1"/>
                </a:solidFill>
              </a:rPr>
              <a:t> no Twitter!</a:t>
            </a:r>
            <a:br>
              <a:rPr lang="en-US" b="1" i="1" dirty="0" smtClean="0">
                <a:solidFill>
                  <a:schemeClr val="bg1"/>
                </a:solidFill>
              </a:rPr>
            </a:br>
            <a:r>
              <a:rPr lang="en-US" b="1" i="1" dirty="0" smtClean="0">
                <a:solidFill>
                  <a:schemeClr val="bg1"/>
                </a:solidFill>
              </a:rPr>
              <a:t>#</a:t>
            </a:r>
            <a:r>
              <a:rPr lang="en-US" b="1" i="1" dirty="0" err="1" smtClean="0">
                <a:solidFill>
                  <a:schemeClr val="bg1"/>
                </a:solidFill>
              </a:rPr>
              <a:t>AngolaIIMS</a:t>
            </a:r>
            <a:r>
              <a:rPr lang="en-US" b="1" i="1" dirty="0" smtClean="0">
                <a:solidFill>
                  <a:schemeClr val="bg1"/>
                </a:solidFill>
              </a:rPr>
              <a:t/>
            </a:r>
            <a:br>
              <a:rPr lang="en-US" b="1" i="1" dirty="0" smtClean="0">
                <a:solidFill>
                  <a:schemeClr val="bg1"/>
                </a:solidFill>
              </a:rPr>
            </a:br>
            <a:r>
              <a:rPr lang="en-US" b="1" i="1" dirty="0" smtClean="0">
                <a:solidFill>
                  <a:schemeClr val="bg1"/>
                </a:solidFill>
              </a:rPr>
              <a:t>@DHSprogram</a:t>
            </a:r>
            <a:endParaRPr lang="en-US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2037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Questionário Individual</a:t>
            </a:r>
            <a:br>
              <a:rPr lang="pt-PT" sz="4200" noProof="0" dirty="0" smtClean="0"/>
            </a:br>
            <a:r>
              <a:rPr lang="pt-PT" sz="4200" noProof="0" dirty="0" smtClean="0"/>
              <a:t>dos Homens</a:t>
            </a:r>
            <a:endParaRPr lang="pt-PT" sz="4200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569493"/>
            <a:ext cx="7886700" cy="5288507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pt-PT" sz="2500" noProof="0" dirty="0" smtClean="0"/>
              <a:t>Características do inquirido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pt-PT" sz="2500" noProof="0" dirty="0" smtClean="0"/>
              <a:t>Reprodução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pt-PT" sz="2500" noProof="0" dirty="0" smtClean="0"/>
              <a:t>Contracepção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pt-PT" sz="2500" noProof="0" dirty="0" smtClean="0"/>
              <a:t>Nupcialidade e actividade sexual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pt-PT" sz="2500" noProof="0" dirty="0" smtClean="0"/>
              <a:t>Preferências de Fecundidade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pt-PT" sz="2500" noProof="0" dirty="0" smtClean="0"/>
              <a:t>Género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pt-PT" sz="2500" noProof="0" dirty="0" smtClean="0"/>
              <a:t>VIH e SIDA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pt-PT" sz="2500" noProof="0" dirty="0" smtClean="0"/>
              <a:t>Outros problemas de saúde </a:t>
            </a:r>
            <a:endParaRPr lang="pt-PT" sz="2500" noProof="0" dirty="0"/>
          </a:p>
        </p:txBody>
      </p:sp>
    </p:spTree>
    <p:extLst>
      <p:ext uri="{BB962C8B-B14F-4D97-AF65-F5344CB8AC3E}">
        <p14:creationId xmlns:p14="http://schemas.microsoft.com/office/powerpoint/2010/main" val="2408037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Questionário de Biomarcadores</a:t>
            </a:r>
            <a:endParaRPr lang="pt-PT" sz="4200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62441"/>
            <a:ext cx="8164476" cy="5695559"/>
          </a:xfrm>
        </p:spPr>
        <p:txBody>
          <a:bodyPr>
            <a:normAutofit fontScale="47500" lnSpcReduction="20000"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pt-PT" sz="4200" b="1" noProof="0" dirty="0" smtClean="0">
                <a:solidFill>
                  <a:schemeClr val="bg2"/>
                </a:solidFill>
              </a:rPr>
              <a:t>Antropometria: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pt-PT" sz="4200" noProof="0" dirty="0" smtClean="0"/>
              <a:t>Crianças de 0-59 meses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endParaRPr lang="pt-PT" sz="1500" b="1" noProof="0" dirty="0" smtClean="0">
              <a:solidFill>
                <a:schemeClr val="bg2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pt-PT" sz="4200" b="1" noProof="0" dirty="0" smtClean="0">
                <a:solidFill>
                  <a:schemeClr val="bg2"/>
                </a:solidFill>
              </a:rPr>
              <a:t>Anemia: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pt-PT" sz="4200" noProof="0" dirty="0" smtClean="0"/>
              <a:t>Crianças de 6-59 meses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pt-PT" sz="1500" noProof="0" dirty="0" smtClean="0"/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pt-PT" sz="4200" b="1" noProof="0" dirty="0" smtClean="0">
                <a:solidFill>
                  <a:schemeClr val="bg2"/>
                </a:solidFill>
              </a:rPr>
              <a:t>Malária: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pt-PT" sz="4200" noProof="0" dirty="0" smtClean="0"/>
              <a:t>Crianças de 6-59 meses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pt-PT" sz="1500" b="1" noProof="0" dirty="0" smtClean="0">
              <a:solidFill>
                <a:schemeClr val="accent1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pt-PT" sz="4200" b="1" noProof="0" dirty="0" smtClean="0">
                <a:solidFill>
                  <a:schemeClr val="bg2"/>
                </a:solidFill>
              </a:rPr>
              <a:t>Testagem de VIH: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pt-PT" sz="4200" noProof="0" dirty="0" smtClean="0"/>
              <a:t>Mulheres de 15-49 anos 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pt-PT" sz="4200" noProof="0" dirty="0" smtClean="0"/>
              <a:t>Homens de 15-54 anos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endParaRPr lang="pt-PT" sz="4200" noProof="0" dirty="0" smtClean="0"/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pt-PT" sz="4200" noProof="0" dirty="0" smtClean="0"/>
              <a:t>Para </a:t>
            </a:r>
            <a:r>
              <a:rPr lang="pt-PT" sz="4200" b="1" noProof="0" dirty="0" smtClean="0">
                <a:solidFill>
                  <a:schemeClr val="bg2"/>
                </a:solidFill>
              </a:rPr>
              <a:t>antropometria</a:t>
            </a:r>
            <a:r>
              <a:rPr lang="pt-PT" sz="4200" noProof="0" dirty="0" smtClean="0"/>
              <a:t>, </a:t>
            </a:r>
            <a:r>
              <a:rPr lang="pt-PT" sz="4200" b="1" noProof="0" dirty="0" smtClean="0">
                <a:solidFill>
                  <a:schemeClr val="bg2"/>
                </a:solidFill>
              </a:rPr>
              <a:t>anemia</a:t>
            </a:r>
            <a:r>
              <a:rPr lang="pt-PT" sz="4200" noProof="0" dirty="0" smtClean="0">
                <a:solidFill>
                  <a:schemeClr val="accent1"/>
                </a:solidFill>
              </a:rPr>
              <a:t> </a:t>
            </a:r>
            <a:r>
              <a:rPr lang="pt-PT" sz="4200" noProof="0" dirty="0" smtClean="0"/>
              <a:t>e </a:t>
            </a:r>
            <a:r>
              <a:rPr lang="pt-PT" sz="4200" b="1" noProof="0" dirty="0" smtClean="0">
                <a:solidFill>
                  <a:schemeClr val="bg2"/>
                </a:solidFill>
              </a:rPr>
              <a:t>malária</a:t>
            </a:r>
            <a:r>
              <a:rPr lang="pt-PT" sz="4200" noProof="0" dirty="0" smtClean="0">
                <a:solidFill>
                  <a:schemeClr val="bg2"/>
                </a:solidFill>
              </a:rPr>
              <a:t>, </a:t>
            </a:r>
            <a:r>
              <a:rPr lang="pt-PT" sz="4200" noProof="0" dirty="0" smtClean="0"/>
              <a:t>foi usado o questionário de biometria em os </a:t>
            </a:r>
            <a:r>
              <a:rPr lang="pt-PT" sz="4200" b="1" noProof="0" dirty="0" smtClean="0">
                <a:solidFill>
                  <a:schemeClr val="bg2"/>
                </a:solidFill>
              </a:rPr>
              <a:t>50% </a:t>
            </a:r>
            <a:r>
              <a:rPr lang="pt-PT" sz="4200" noProof="0" dirty="0" smtClean="0"/>
              <a:t>dos agregados familiares</a:t>
            </a:r>
            <a:r>
              <a:rPr lang="pt-PT" sz="4200" b="1" noProof="0" dirty="0" smtClean="0">
                <a:solidFill>
                  <a:schemeClr val="accent1"/>
                </a:solidFill>
              </a:rPr>
              <a:t> </a:t>
            </a:r>
            <a:r>
              <a:rPr lang="pt-PT" sz="4200" b="1" noProof="0" dirty="0" smtClean="0">
                <a:solidFill>
                  <a:schemeClr val="bg2"/>
                </a:solidFill>
              </a:rPr>
              <a:t>não seleccionados para entrevistas aos homens</a:t>
            </a:r>
            <a:r>
              <a:rPr lang="pt-PT" sz="4200" noProof="0" dirty="0" smtClean="0"/>
              <a:t>.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pt-PT" sz="4200" noProof="0" dirty="0" smtClean="0">
              <a:solidFill>
                <a:schemeClr val="bg2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pt-PT" sz="4200" b="1" noProof="0" dirty="0" smtClean="0">
                <a:solidFill>
                  <a:schemeClr val="bg2"/>
                </a:solidFill>
              </a:rPr>
              <a:t>Nos restantes 50% </a:t>
            </a:r>
            <a:r>
              <a:rPr lang="pt-PT" sz="4200" noProof="0" dirty="0" smtClean="0"/>
              <a:t>dos agregados familiares seleccionados para entrevistas aos homens, foram recolhidas amostras de sangue</a:t>
            </a:r>
            <a:r>
              <a:rPr lang="pt-PT" sz="4200" b="1" noProof="0" dirty="0" smtClean="0"/>
              <a:t> </a:t>
            </a:r>
            <a:r>
              <a:rPr lang="pt-PT" sz="4200" noProof="0" dirty="0" smtClean="0"/>
              <a:t>para avaliar a prevalência do </a:t>
            </a:r>
            <a:r>
              <a:rPr lang="pt-PT" sz="4200" b="1" noProof="0" dirty="0" smtClean="0">
                <a:solidFill>
                  <a:schemeClr val="bg2"/>
                </a:solidFill>
              </a:rPr>
              <a:t>VIH</a:t>
            </a:r>
            <a:r>
              <a:rPr lang="pt-PT" sz="4200" noProof="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98381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Biomarcadores: Testagem de VIH</a:t>
            </a:r>
            <a:endParaRPr lang="pt-PT" sz="4200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25562"/>
            <a:ext cx="9144000" cy="5532437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pt-PT" noProof="0" dirty="0" smtClean="0"/>
              <a:t>Nos 50% dos agregados familiares seleccionados para entrevistas aos homens, foram recolhidas </a:t>
            </a:r>
            <a:r>
              <a:rPr lang="pt-PT" b="1" noProof="0" dirty="0" smtClean="0">
                <a:solidFill>
                  <a:schemeClr val="bg2"/>
                </a:solidFill>
              </a:rPr>
              <a:t>amostras de sangue </a:t>
            </a:r>
            <a:r>
              <a:rPr lang="pt-PT" noProof="0" dirty="0" smtClean="0"/>
              <a:t>de todas as mulheres de 15-49 anos e todos os homens de 15-54 anos. 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pt-PT" noProof="0" dirty="0" smtClean="0"/>
              <a:t>As amostras foram </a:t>
            </a:r>
            <a:r>
              <a:rPr lang="pt-PT" b="1" noProof="0" dirty="0" smtClean="0">
                <a:solidFill>
                  <a:schemeClr val="bg2"/>
                </a:solidFill>
              </a:rPr>
              <a:t>posteriormente testadas </a:t>
            </a:r>
            <a:r>
              <a:rPr lang="pt-PT" noProof="0" dirty="0" smtClean="0"/>
              <a:t>no Instituto Nacional de Saúde Pública (INSP) para avaliar a </a:t>
            </a:r>
            <a:r>
              <a:rPr lang="pt-PT" b="1" noProof="0" dirty="0" smtClean="0">
                <a:solidFill>
                  <a:schemeClr val="bg2"/>
                </a:solidFill>
              </a:rPr>
              <a:t>prevalência do VIH</a:t>
            </a:r>
            <a:r>
              <a:rPr lang="pt-PT" noProof="0" dirty="0" smtClean="0"/>
              <a:t>.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pt-PT" noProof="0" dirty="0" smtClean="0"/>
              <a:t>A todos foi solicitado o </a:t>
            </a:r>
            <a:r>
              <a:rPr lang="pt-PT" b="1" noProof="0" dirty="0" smtClean="0">
                <a:solidFill>
                  <a:schemeClr val="bg2"/>
                </a:solidFill>
              </a:rPr>
              <a:t>consentimento informado </a:t>
            </a:r>
            <a:r>
              <a:rPr lang="pt-PT" noProof="0" dirty="0" smtClean="0"/>
              <a:t>para o uso do sangue recolhido remanescente para a preparação de amostras em DBS a serem posteriormente usadas para a testagem centralizada de VIH.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pt-PT" noProof="0" dirty="0" smtClean="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endParaRPr lang="pt-PT" noProof="0" dirty="0"/>
          </a:p>
        </p:txBody>
      </p:sp>
    </p:spTree>
    <p:extLst>
      <p:ext uri="{BB962C8B-B14F-4D97-AF65-F5344CB8AC3E}">
        <p14:creationId xmlns:p14="http://schemas.microsoft.com/office/powerpoint/2010/main" val="2330529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Teste-Piloto e Formação do Pessoal de Campo</a:t>
            </a:r>
            <a:endParaRPr lang="pt-PT" sz="4200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18640"/>
            <a:ext cx="7886700" cy="5039360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b="1" noProof="0" dirty="0" smtClean="0">
                <a:solidFill>
                  <a:schemeClr val="bg2"/>
                </a:solidFill>
              </a:rPr>
              <a:t>Teste-Piloto: </a:t>
            </a:r>
            <a:r>
              <a:rPr lang="pt-PT" noProof="0" dirty="0" smtClean="0">
                <a:solidFill>
                  <a:schemeClr val="tx1"/>
                </a:solidFill>
              </a:rPr>
              <a:t>formação e prática no terreno de 25 dias em Luanda e Cacuaco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b="1" noProof="0" dirty="0" smtClean="0">
                <a:solidFill>
                  <a:schemeClr val="bg2"/>
                </a:solidFill>
              </a:rPr>
              <a:t>Formação de Pessoal de Campo: </a:t>
            </a:r>
            <a:r>
              <a:rPr lang="pt-PT" noProof="0" dirty="0" smtClean="0">
                <a:solidFill>
                  <a:schemeClr val="tx1"/>
                </a:solidFill>
              </a:rPr>
              <a:t>formação na cidade do Lubango, provincial da Huila, de 7 de Setembro a 9 de Outubro de 2015 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noProof="0" dirty="0" smtClean="0">
                <a:solidFill>
                  <a:schemeClr val="tx1"/>
                </a:solidFill>
              </a:rPr>
              <a:t>No final, foram seleccionados: 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b="1" noProof="0" dirty="0" smtClean="0">
                <a:solidFill>
                  <a:schemeClr val="bg2"/>
                </a:solidFill>
              </a:rPr>
              <a:t>28 supervisores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b="1" noProof="0" dirty="0" smtClean="0">
                <a:solidFill>
                  <a:schemeClr val="bg2"/>
                </a:solidFill>
              </a:rPr>
              <a:t>112 inquiridores 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b="1" noProof="0" dirty="0" smtClean="0">
                <a:solidFill>
                  <a:schemeClr val="bg2"/>
                </a:solidFill>
              </a:rPr>
              <a:t>28 técnicos de saúde</a:t>
            </a:r>
            <a:endParaRPr lang="pt-PT" b="1" noProof="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800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Recolha e Processamento de Dados</a:t>
            </a:r>
            <a:endParaRPr lang="pt-PT" sz="4200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7673" y="1325563"/>
            <a:ext cx="8229600" cy="5532437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pt-PT" noProof="0" dirty="0" smtClean="0"/>
              <a:t>A recolha de dados foi levado a cabo por 28 equipas (um(a) supervisor(a), um técnico de saúde, três inquiridoras, um inquiridor e um cartógrafo).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pt-PT" noProof="0" dirty="0" smtClean="0"/>
              <a:t>O trabalho de campo para a recolha dos dados decorreu entre 19 de Outubro de 2015 e 15 de Março de 2016.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pt-PT" noProof="0" dirty="0" smtClean="0"/>
              <a:t>Dadas as características socioculturais e políticas do país, antes da recolha dos dados eram realizadas actividades preparatórias chamadas de “trabalho de avanço ou reconhecimento do terreno”.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pt-PT" noProof="0" dirty="0" smtClean="0"/>
              <a:t>Os inquiridores realizaram as entrevistas directamente no computador. Diariamente, os supervisores de campo enviavam os dados para o nível central.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pt-PT" noProof="0" dirty="0" smtClean="0"/>
              <a:t>Ao nível central, uma equipa de informáticos encarregava-se da recepção dos questionários electrónicos e iniciava a segunda ronda de edição. A segunda ronda de edição crítica foi aplicada a todos os questionários preenchidos nos 627 conglomerados. Este processo consistia na revisão exaustiva de inconsistências produzidas pelo programa de entrada de dados (CsPro).</a:t>
            </a:r>
            <a:endParaRPr lang="pt-PT" noProof="0" dirty="0"/>
          </a:p>
        </p:txBody>
      </p:sp>
    </p:spTree>
    <p:extLst>
      <p:ext uri="{BB962C8B-B14F-4D97-AF65-F5344CB8AC3E}">
        <p14:creationId xmlns:p14="http://schemas.microsoft.com/office/powerpoint/2010/main" val="2758735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>
            <a:normAutofit fontScale="90000"/>
          </a:bodyPr>
          <a:lstStyle/>
          <a:p>
            <a:r>
              <a:rPr lang="pt-PT" sz="4000" noProof="0" dirty="0" smtClean="0"/>
              <a:t>Resultados das entrevistas dos agregados familiares e entrevistas individuais </a:t>
            </a:r>
            <a:endParaRPr lang="pt-PT" sz="4200" noProof="0" dirty="0"/>
          </a:p>
        </p:txBody>
      </p:sp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7852001"/>
              </p:ext>
            </p:extLst>
          </p:nvPr>
        </p:nvGraphicFramePr>
        <p:xfrm>
          <a:off x="1524000" y="1397000"/>
          <a:ext cx="6096000" cy="18542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281377"/>
                <a:gridCol w="1814623"/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en-GB" noProof="0" dirty="0" err="1" smtClean="0"/>
                        <a:t>Entrevistas</a:t>
                      </a:r>
                      <a:r>
                        <a:rPr lang="en-GB" baseline="0" noProof="0" dirty="0" smtClean="0"/>
                        <a:t> dos </a:t>
                      </a:r>
                      <a:r>
                        <a:rPr lang="en-GB" baseline="0" noProof="0" dirty="0" err="1" smtClean="0"/>
                        <a:t>agregados</a:t>
                      </a:r>
                      <a:r>
                        <a:rPr lang="en-GB" baseline="0" noProof="0" dirty="0" smtClean="0"/>
                        <a:t> familiars</a:t>
                      </a:r>
                      <a:endParaRPr lang="en-GB" noProof="0" dirty="0">
                        <a:solidFill>
                          <a:schemeClr val="bg2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noProof="0" dirty="0" err="1" smtClean="0"/>
                        <a:t>Agregados</a:t>
                      </a:r>
                      <a:r>
                        <a:rPr lang="en-GB" noProof="0" dirty="0" smtClean="0"/>
                        <a:t> </a:t>
                      </a:r>
                      <a:r>
                        <a:rPr lang="en-GB" noProof="0" dirty="0" err="1" smtClean="0"/>
                        <a:t>seleccionados</a:t>
                      </a:r>
                      <a:endParaRPr lang="en-GB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noProof="0" dirty="0" smtClean="0"/>
                        <a:t>16.244</a:t>
                      </a:r>
                      <a:endParaRPr lang="en-GB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PT" noProof="0" dirty="0" smtClean="0"/>
                        <a:t>Agregados</a:t>
                      </a:r>
                      <a:r>
                        <a:rPr lang="pt-PT" baseline="0" noProof="0" dirty="0" smtClean="0"/>
                        <a:t> presentes</a:t>
                      </a:r>
                      <a:endParaRPr lang="pt-PT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noProof="0" dirty="0" smtClean="0"/>
                        <a:t>16.213</a:t>
                      </a:r>
                      <a:endParaRPr lang="en-GB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noProof="0" dirty="0" err="1" smtClean="0"/>
                        <a:t>Agregados</a:t>
                      </a:r>
                      <a:r>
                        <a:rPr lang="en-GB" baseline="0" noProof="0" dirty="0" smtClean="0"/>
                        <a:t> </a:t>
                      </a:r>
                      <a:r>
                        <a:rPr lang="en-GB" baseline="0" noProof="0" dirty="0" err="1" smtClean="0"/>
                        <a:t>entrevistados</a:t>
                      </a:r>
                      <a:endParaRPr lang="en-GB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noProof="0" dirty="0" smtClean="0"/>
                        <a:t>16.109</a:t>
                      </a:r>
                      <a:endParaRPr lang="en-GB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noProof="0" dirty="0" smtClean="0"/>
                        <a:t>Taxa</a:t>
                      </a:r>
                      <a:r>
                        <a:rPr lang="en-GB" baseline="0" noProof="0" dirty="0" smtClean="0"/>
                        <a:t> de </a:t>
                      </a:r>
                      <a:r>
                        <a:rPr lang="en-GB" baseline="0" noProof="0" dirty="0" err="1" smtClean="0"/>
                        <a:t>resposta</a:t>
                      </a:r>
                      <a:endParaRPr lang="en-GB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noProof="0" dirty="0" smtClean="0"/>
                        <a:t>99%</a:t>
                      </a:r>
                      <a:endParaRPr lang="en-GB" noProof="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8275776"/>
              </p:ext>
            </p:extLst>
          </p:nvPr>
        </p:nvGraphicFramePr>
        <p:xfrm>
          <a:off x="1524000" y="3261242"/>
          <a:ext cx="6096000" cy="14833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281377"/>
                <a:gridCol w="1814623"/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en-US" dirty="0" err="1" smtClean="0"/>
                        <a:t>Entrevistas</a:t>
                      </a:r>
                      <a:r>
                        <a:rPr lang="en-US" dirty="0" smtClean="0"/>
                        <a:t> de </a:t>
                      </a:r>
                      <a:r>
                        <a:rPr lang="en-US" dirty="0" err="1" smtClean="0"/>
                        <a:t>mulheres</a:t>
                      </a:r>
                      <a:r>
                        <a:rPr lang="en-US" dirty="0" smtClean="0"/>
                        <a:t> de 15-49 </a:t>
                      </a:r>
                      <a:r>
                        <a:rPr lang="en-US" dirty="0" err="1" smtClean="0"/>
                        <a:t>anos</a:t>
                      </a:r>
                      <a:endParaRPr lang="en-US" dirty="0">
                        <a:solidFill>
                          <a:schemeClr val="bg2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Mulheres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elegiveis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14.975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Mulheres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entrevistadas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14.379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Taxa</a:t>
                      </a:r>
                      <a:r>
                        <a:rPr lang="en-US" baseline="0" dirty="0" smtClean="0"/>
                        <a:t> de </a:t>
                      </a:r>
                      <a:r>
                        <a:rPr lang="en-US" baseline="0" dirty="0" err="1" smtClean="0"/>
                        <a:t>resposta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96%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0238956"/>
              </p:ext>
            </p:extLst>
          </p:nvPr>
        </p:nvGraphicFramePr>
        <p:xfrm>
          <a:off x="1524000" y="4742711"/>
          <a:ext cx="6096000" cy="14833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281377"/>
                <a:gridCol w="1814623"/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pt-PT" noProof="0" dirty="0" smtClean="0"/>
                        <a:t>Entrevistas de homens de 15-54 anos</a:t>
                      </a:r>
                      <a:endParaRPr lang="pt-PT" noProof="0" dirty="0">
                        <a:solidFill>
                          <a:schemeClr val="bg2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PT" noProof="0" dirty="0" smtClean="0"/>
                        <a:t>Homens</a:t>
                      </a:r>
                      <a:r>
                        <a:rPr lang="pt-PT" baseline="0" noProof="0" dirty="0" smtClean="0"/>
                        <a:t> elegiveis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noProof="0" dirty="0" smtClean="0"/>
                        <a:t>6.034</a:t>
                      </a:r>
                      <a:endParaRPr lang="pt-PT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PT" noProof="0" dirty="0" smtClean="0"/>
                        <a:t>Homens</a:t>
                      </a:r>
                      <a:r>
                        <a:rPr lang="pt-PT" baseline="0" noProof="0" dirty="0" smtClean="0"/>
                        <a:t> entrevistados</a:t>
                      </a:r>
                      <a:endParaRPr lang="pt-PT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noProof="0" dirty="0" smtClean="0"/>
                        <a:t>5.684</a:t>
                      </a:r>
                      <a:endParaRPr lang="pt-PT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PT" noProof="0" dirty="0" smtClean="0"/>
                        <a:t>Taxa</a:t>
                      </a:r>
                      <a:r>
                        <a:rPr lang="pt-PT" baseline="0" noProof="0" dirty="0" smtClean="0"/>
                        <a:t> de resposta</a:t>
                      </a:r>
                      <a:endParaRPr lang="pt-PT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noProof="0" dirty="0" smtClean="0"/>
                        <a:t>94%</a:t>
                      </a:r>
                      <a:endParaRPr lang="pt-PT" noProof="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9577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121" y="1162373"/>
            <a:ext cx="8923283" cy="3675442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lnSpc>
                <a:spcPct val="110000"/>
              </a:lnSpc>
              <a:buNone/>
            </a:pPr>
            <a:r>
              <a:rPr lang="pt-PT" noProof="0" dirty="0" smtClean="0"/>
              <a:t>O Inquérito de Indicadores Múltiplos e de Saúde 2015-2016 (IIMS 2015-2016) foi realizado pelo Instituto Nacional de Estatística, em colaboração directa com o Ministério da Saúde (MINSA) e o Ministério do Planeamento e do Desenvolvimento Territorial (MPDT). A coordenação do inquérito esteve a cargo do INE, com a colaboração do MINSA e a assistência técnica da UNICEF (Fundo das Nações Unidas para a Infância) e da ICF, através de </a:t>
            </a:r>
            <a:r>
              <a:rPr lang="pt-PT" noProof="0" dirty="0" err="1" smtClean="0"/>
              <a:t>The</a:t>
            </a:r>
            <a:r>
              <a:rPr lang="pt-PT" noProof="0" dirty="0" smtClean="0"/>
              <a:t> DHS </a:t>
            </a:r>
            <a:r>
              <a:rPr lang="pt-PT" noProof="0" dirty="0" err="1" smtClean="0"/>
              <a:t>Program</a:t>
            </a:r>
            <a:r>
              <a:rPr lang="pt-PT" noProof="0" dirty="0" smtClean="0"/>
              <a:t> e </a:t>
            </a:r>
            <a:r>
              <a:rPr lang="pt-PT"/>
              <a:t>apoio logístico da , a Organização Mundial da Saúde (OMS</a:t>
            </a:r>
            <a:r>
              <a:rPr lang="pt-PT" smtClean="0"/>
              <a:t>). </a:t>
            </a:r>
            <a:r>
              <a:rPr lang="pt-PT" noProof="0" dirty="0" smtClean="0"/>
              <a:t>O inquérito foi financiado pela Agência dos Estados Unidos para o Desenvolvimento Internacional (USAID), através dos fundos da Iniciativa do Presidente dos Estados Unidos para o Controlo da Malária (PMI) e do Plano de Emergência do Presidente dos Estados Unidos para Alívio da SIDA (PEPFAR); Banco Mundial, através do Programa de Municipalização da Saúde do Ministério da Saúde; a OMS e Governo de Angola.</a:t>
            </a:r>
            <a:endParaRPr lang="pt-PT" baseline="30000" noProof="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21" y="4721287"/>
            <a:ext cx="1518694" cy="70193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2482" y="4492585"/>
            <a:ext cx="1170560" cy="115933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3813" y="4654446"/>
            <a:ext cx="1685590" cy="113871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2373" y="6208638"/>
            <a:ext cx="1630777" cy="34965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579" y="71912"/>
            <a:ext cx="632018" cy="101901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7455" y="71912"/>
            <a:ext cx="1251241" cy="113186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500" y="6110678"/>
            <a:ext cx="1373779" cy="54557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6533" y="5854013"/>
            <a:ext cx="1200150" cy="868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835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Objectivos</a:t>
            </a:r>
            <a:endParaRPr lang="pt-PT" sz="4200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589314"/>
            <a:ext cx="7886700" cy="5268686"/>
          </a:xfrm>
        </p:spPr>
        <p:txBody>
          <a:bodyPr>
            <a:normAutofit/>
          </a:bodyPr>
          <a:lstStyle/>
          <a:p>
            <a:pPr lvl="0"/>
            <a:r>
              <a:rPr lang="pt-PT" dirty="0"/>
              <a:t>O objetivo principal do projeto IIMS, 2015-2016 é fornecer estimativas </a:t>
            </a:r>
            <a:r>
              <a:rPr lang="pt-PT" dirty="0" err="1"/>
              <a:t>actualizadas</a:t>
            </a:r>
            <a:r>
              <a:rPr lang="pt-PT" dirty="0"/>
              <a:t> de indicadores demográficos e de saúde </a:t>
            </a:r>
            <a:r>
              <a:rPr lang="pt-PT" dirty="0" smtClean="0"/>
              <a:t>básicos, incluindo a fecundidade e a mortalidade, o planeamento familiar, a saúde da criança, a nutrição, e o VIH. </a:t>
            </a:r>
          </a:p>
          <a:p>
            <a:pPr lvl="0"/>
            <a:r>
              <a:rPr lang="pt-PT" dirty="0" smtClean="0"/>
              <a:t>Monitorizar a implementação de vários </a:t>
            </a:r>
            <a:r>
              <a:rPr lang="pt-PT" dirty="0" err="1" smtClean="0"/>
              <a:t>plans</a:t>
            </a:r>
            <a:r>
              <a:rPr lang="pt-PT" dirty="0" smtClean="0"/>
              <a:t> estratégicos nacionais e estabelecer as bases para o alcance dos Objectivos de Desenvolvimento </a:t>
            </a:r>
            <a:r>
              <a:rPr lang="pt-PT" dirty="0" err="1" smtClean="0"/>
              <a:t>Sunstatável</a:t>
            </a:r>
            <a:r>
              <a:rPr lang="pt-PT" dirty="0" smtClean="0"/>
              <a:t> 2015-2030</a:t>
            </a:r>
          </a:p>
        </p:txBody>
      </p:sp>
    </p:spTree>
    <p:extLst>
      <p:ext uri="{BB962C8B-B14F-4D97-AF65-F5344CB8AC3E}">
        <p14:creationId xmlns:p14="http://schemas.microsoft.com/office/powerpoint/2010/main" val="2923686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O Inquérito</a:t>
            </a:r>
            <a:endParaRPr lang="pt-PT" sz="4200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38959"/>
            <a:ext cx="7886700" cy="501904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pt-PT" noProof="0" dirty="0" smtClean="0"/>
              <a:t>O IIMS 2015-16 e o quarto Inquérito de Indicadores Múltiplos (MICS IV) e o primeiro Inquérito Demográfico de Saúde (DHS I).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pt-PT" noProof="0" dirty="0" smtClean="0"/>
              <a:t>A amostra garante uma representatividade a nível nacional, provincial, urbano e rural, assim como a nível das características sociodemográficas como sexo, grupos etários, nível de escolaridade e quintis socioeconómicos da população. </a:t>
            </a:r>
            <a:endParaRPr lang="pt-PT" noProof="0" dirty="0"/>
          </a:p>
        </p:txBody>
      </p:sp>
    </p:spTree>
    <p:extLst>
      <p:ext uri="{BB962C8B-B14F-4D97-AF65-F5344CB8AC3E}">
        <p14:creationId xmlns:p14="http://schemas.microsoft.com/office/powerpoint/2010/main" val="2985558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Desenho da Amostra</a:t>
            </a:r>
            <a:endParaRPr lang="pt-PT" sz="4200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458815"/>
            <a:ext cx="7886700" cy="5019041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pt-PT" sz="2800" b="1" noProof="0" dirty="0" smtClean="0">
                <a:solidFill>
                  <a:schemeClr val="bg2"/>
                </a:solidFill>
              </a:rPr>
              <a:t>Quadro de Amostragem: </a:t>
            </a:r>
            <a:r>
              <a:rPr lang="pt-PT" sz="2800" noProof="0" dirty="0" smtClean="0"/>
              <a:t>Base dos resultados e da cartografia do Recenseamento Geral da População e Habitação (RGPH) de Angola 2014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pt-PT" sz="1100" b="1" noProof="0" dirty="0" smtClean="0">
              <a:solidFill>
                <a:schemeClr val="accent1"/>
              </a:solidFill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pt-PT" sz="2800" b="1" noProof="0" dirty="0" smtClean="0">
                <a:solidFill>
                  <a:schemeClr val="bg2"/>
                </a:solidFill>
              </a:rPr>
              <a:t>Primeira Etapa:</a:t>
            </a:r>
            <a:r>
              <a:rPr lang="pt-PT" sz="2800" noProof="0" dirty="0" smtClean="0">
                <a:solidFill>
                  <a:schemeClr val="bg2"/>
                </a:solidFill>
              </a:rPr>
              <a:t> </a:t>
            </a:r>
            <a:r>
              <a:rPr lang="pt-PT" sz="2800" noProof="0" dirty="0" smtClean="0"/>
              <a:t>627 unidades primárias (345 urbana, 282 rural)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pt-PT" sz="1200" b="1" noProof="0" dirty="0" smtClean="0">
              <a:solidFill>
                <a:schemeClr val="accent1"/>
              </a:solidFill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pt-PT" sz="2800" b="1" noProof="0" dirty="0" smtClean="0">
                <a:solidFill>
                  <a:schemeClr val="bg2"/>
                </a:solidFill>
              </a:rPr>
              <a:t>Segunda Etapa: </a:t>
            </a:r>
            <a:r>
              <a:rPr lang="pt-PT" sz="2800" noProof="0" dirty="0" smtClean="0"/>
              <a:t>26 agregados familiares nas unidades primárias de amostragem urbanas e rurais (16.302 agregados </a:t>
            </a:r>
            <a:r>
              <a:rPr lang="pt-PT" sz="2800" noProof="0" dirty="0" err="1" smtClean="0"/>
              <a:t>familares</a:t>
            </a:r>
            <a:r>
              <a:rPr lang="pt-PT" sz="2800" noProof="0" dirty="0" smtClean="0"/>
              <a:t> </a:t>
            </a:r>
            <a:r>
              <a:rPr lang="pt-PT" sz="2800" noProof="0" dirty="0" err="1" smtClean="0"/>
              <a:t>seleccionados</a:t>
            </a:r>
            <a:r>
              <a:rPr lang="pt-PT" sz="2800" noProof="0" dirty="0" smtClean="0"/>
              <a:t>)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pt-PT" sz="1200" b="1" noProof="0" dirty="0" smtClean="0">
              <a:solidFill>
                <a:schemeClr val="accent5"/>
              </a:solidFill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pt-PT" sz="2800" b="1" noProof="0" dirty="0" smtClean="0">
                <a:solidFill>
                  <a:schemeClr val="bg2"/>
                </a:solidFill>
              </a:rPr>
              <a:t>Terceira Etapa: </a:t>
            </a:r>
            <a:r>
              <a:rPr lang="pt-PT" sz="2800" noProof="0" dirty="0" smtClean="0"/>
              <a:t>Foram recolhidos dados demográficos e de saúde de todas as mulheres de 15-49 anos e crianças menores de 5 anos et encontradas nos agregados familiares seleccionados e dos homens de 15-54 anos em 50% dos agregados familiares seleccionados</a:t>
            </a:r>
            <a:endParaRPr lang="pt-PT" sz="2800" b="1" noProof="0" dirty="0" smtClean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722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4489603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As províncias de Angola</a:t>
            </a:r>
            <a:endParaRPr lang="pt-PT" sz="4200" noProof="0" dirty="0"/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1190269" y="-363179"/>
            <a:ext cx="9242425" cy="8575675"/>
            <a:chOff x="725" y="-204"/>
            <a:chExt cx="5822" cy="5402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725" y="-204"/>
              <a:ext cx="5822" cy="54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2368" y="444"/>
              <a:ext cx="303" cy="397"/>
            </a:xfrm>
            <a:custGeom>
              <a:avLst/>
              <a:gdLst>
                <a:gd name="T0" fmla="*/ 247 w 303"/>
                <a:gd name="T1" fmla="*/ 32 h 397"/>
                <a:gd name="T2" fmla="*/ 271 w 303"/>
                <a:gd name="T3" fmla="*/ 59 h 397"/>
                <a:gd name="T4" fmla="*/ 288 w 303"/>
                <a:gd name="T5" fmla="*/ 78 h 397"/>
                <a:gd name="T6" fmla="*/ 300 w 303"/>
                <a:gd name="T7" fmla="*/ 93 h 397"/>
                <a:gd name="T8" fmla="*/ 268 w 303"/>
                <a:gd name="T9" fmla="*/ 90 h 397"/>
                <a:gd name="T10" fmla="*/ 251 w 303"/>
                <a:gd name="T11" fmla="*/ 98 h 397"/>
                <a:gd name="T12" fmla="*/ 239 w 303"/>
                <a:gd name="T13" fmla="*/ 110 h 397"/>
                <a:gd name="T14" fmla="*/ 230 w 303"/>
                <a:gd name="T15" fmla="*/ 119 h 397"/>
                <a:gd name="T16" fmla="*/ 222 w 303"/>
                <a:gd name="T17" fmla="*/ 132 h 397"/>
                <a:gd name="T18" fmla="*/ 220 w 303"/>
                <a:gd name="T19" fmla="*/ 139 h 397"/>
                <a:gd name="T20" fmla="*/ 212 w 303"/>
                <a:gd name="T21" fmla="*/ 146 h 397"/>
                <a:gd name="T22" fmla="*/ 202 w 303"/>
                <a:gd name="T23" fmla="*/ 156 h 397"/>
                <a:gd name="T24" fmla="*/ 195 w 303"/>
                <a:gd name="T25" fmla="*/ 168 h 397"/>
                <a:gd name="T26" fmla="*/ 180 w 303"/>
                <a:gd name="T27" fmla="*/ 166 h 397"/>
                <a:gd name="T28" fmla="*/ 169 w 303"/>
                <a:gd name="T29" fmla="*/ 180 h 397"/>
                <a:gd name="T30" fmla="*/ 159 w 303"/>
                <a:gd name="T31" fmla="*/ 188 h 397"/>
                <a:gd name="T32" fmla="*/ 154 w 303"/>
                <a:gd name="T33" fmla="*/ 195 h 397"/>
                <a:gd name="T34" fmla="*/ 149 w 303"/>
                <a:gd name="T35" fmla="*/ 197 h 397"/>
                <a:gd name="T36" fmla="*/ 137 w 303"/>
                <a:gd name="T37" fmla="*/ 197 h 397"/>
                <a:gd name="T38" fmla="*/ 132 w 303"/>
                <a:gd name="T39" fmla="*/ 200 h 397"/>
                <a:gd name="T40" fmla="*/ 125 w 303"/>
                <a:gd name="T41" fmla="*/ 209 h 397"/>
                <a:gd name="T42" fmla="*/ 137 w 303"/>
                <a:gd name="T43" fmla="*/ 222 h 397"/>
                <a:gd name="T44" fmla="*/ 144 w 303"/>
                <a:gd name="T45" fmla="*/ 222 h 397"/>
                <a:gd name="T46" fmla="*/ 144 w 303"/>
                <a:gd name="T47" fmla="*/ 241 h 397"/>
                <a:gd name="T48" fmla="*/ 144 w 303"/>
                <a:gd name="T49" fmla="*/ 292 h 397"/>
                <a:gd name="T50" fmla="*/ 146 w 303"/>
                <a:gd name="T51" fmla="*/ 380 h 397"/>
                <a:gd name="T52" fmla="*/ 76 w 303"/>
                <a:gd name="T53" fmla="*/ 387 h 397"/>
                <a:gd name="T54" fmla="*/ 54 w 303"/>
                <a:gd name="T55" fmla="*/ 395 h 397"/>
                <a:gd name="T56" fmla="*/ 42 w 303"/>
                <a:gd name="T57" fmla="*/ 377 h 397"/>
                <a:gd name="T58" fmla="*/ 42 w 303"/>
                <a:gd name="T59" fmla="*/ 355 h 397"/>
                <a:gd name="T60" fmla="*/ 49 w 303"/>
                <a:gd name="T61" fmla="*/ 334 h 397"/>
                <a:gd name="T62" fmla="*/ 62 w 303"/>
                <a:gd name="T63" fmla="*/ 322 h 397"/>
                <a:gd name="T64" fmla="*/ 54 w 303"/>
                <a:gd name="T65" fmla="*/ 297 h 397"/>
                <a:gd name="T66" fmla="*/ 45 w 303"/>
                <a:gd name="T67" fmla="*/ 273 h 397"/>
                <a:gd name="T68" fmla="*/ 39 w 303"/>
                <a:gd name="T69" fmla="*/ 255 h 397"/>
                <a:gd name="T70" fmla="*/ 34 w 303"/>
                <a:gd name="T71" fmla="*/ 239 h 397"/>
                <a:gd name="T72" fmla="*/ 20 w 303"/>
                <a:gd name="T73" fmla="*/ 217 h 397"/>
                <a:gd name="T74" fmla="*/ 1 w 303"/>
                <a:gd name="T75" fmla="*/ 190 h 397"/>
                <a:gd name="T76" fmla="*/ 8 w 303"/>
                <a:gd name="T77" fmla="*/ 199 h 397"/>
                <a:gd name="T78" fmla="*/ 13 w 303"/>
                <a:gd name="T79" fmla="*/ 193 h 397"/>
                <a:gd name="T80" fmla="*/ 18 w 303"/>
                <a:gd name="T81" fmla="*/ 199 h 397"/>
                <a:gd name="T82" fmla="*/ 18 w 303"/>
                <a:gd name="T83" fmla="*/ 200 h 397"/>
                <a:gd name="T84" fmla="*/ 22 w 303"/>
                <a:gd name="T85" fmla="*/ 205 h 397"/>
                <a:gd name="T86" fmla="*/ 32 w 303"/>
                <a:gd name="T87" fmla="*/ 199 h 397"/>
                <a:gd name="T88" fmla="*/ 35 w 303"/>
                <a:gd name="T89" fmla="*/ 185 h 397"/>
                <a:gd name="T90" fmla="*/ 27 w 303"/>
                <a:gd name="T91" fmla="*/ 193 h 397"/>
                <a:gd name="T92" fmla="*/ 23 w 303"/>
                <a:gd name="T93" fmla="*/ 195 h 397"/>
                <a:gd name="T94" fmla="*/ 17 w 303"/>
                <a:gd name="T95" fmla="*/ 187 h 397"/>
                <a:gd name="T96" fmla="*/ 6 w 303"/>
                <a:gd name="T97" fmla="*/ 190 h 397"/>
                <a:gd name="T98" fmla="*/ 1 w 303"/>
                <a:gd name="T99" fmla="*/ 188 h 397"/>
                <a:gd name="T100" fmla="*/ 3 w 303"/>
                <a:gd name="T101" fmla="*/ 187 h 397"/>
                <a:gd name="T102" fmla="*/ 42 w 303"/>
                <a:gd name="T103" fmla="*/ 149 h 397"/>
                <a:gd name="T104" fmla="*/ 64 w 303"/>
                <a:gd name="T105" fmla="*/ 124 h 397"/>
                <a:gd name="T106" fmla="*/ 84 w 303"/>
                <a:gd name="T107" fmla="*/ 126 h 397"/>
                <a:gd name="T108" fmla="*/ 103 w 303"/>
                <a:gd name="T109" fmla="*/ 100 h 397"/>
                <a:gd name="T110" fmla="*/ 103 w 303"/>
                <a:gd name="T111" fmla="*/ 76 h 397"/>
                <a:gd name="T112" fmla="*/ 122 w 303"/>
                <a:gd name="T113" fmla="*/ 71 h 397"/>
                <a:gd name="T114" fmla="*/ 161 w 303"/>
                <a:gd name="T115" fmla="*/ 53 h 397"/>
                <a:gd name="T116" fmla="*/ 185 w 303"/>
                <a:gd name="T117" fmla="*/ 39 h 397"/>
                <a:gd name="T118" fmla="*/ 188 w 303"/>
                <a:gd name="T119" fmla="*/ 14 h 397"/>
                <a:gd name="T120" fmla="*/ 210 w 303"/>
                <a:gd name="T121" fmla="*/ 3 h 397"/>
                <a:gd name="T122" fmla="*/ 174 w 303"/>
                <a:gd name="T123" fmla="*/ 156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3" h="397">
                  <a:moveTo>
                    <a:pt x="215" y="12"/>
                  </a:moveTo>
                  <a:lnTo>
                    <a:pt x="222" y="15"/>
                  </a:lnTo>
                  <a:lnTo>
                    <a:pt x="222" y="19"/>
                  </a:lnTo>
                  <a:lnTo>
                    <a:pt x="224" y="19"/>
                  </a:lnTo>
                  <a:lnTo>
                    <a:pt x="230" y="17"/>
                  </a:lnTo>
                  <a:lnTo>
                    <a:pt x="232" y="17"/>
                  </a:lnTo>
                  <a:lnTo>
                    <a:pt x="234" y="17"/>
                  </a:lnTo>
                  <a:lnTo>
                    <a:pt x="236" y="17"/>
                  </a:lnTo>
                  <a:lnTo>
                    <a:pt x="242" y="15"/>
                  </a:lnTo>
                  <a:lnTo>
                    <a:pt x="246" y="15"/>
                  </a:lnTo>
                  <a:lnTo>
                    <a:pt x="246" y="17"/>
                  </a:lnTo>
                  <a:lnTo>
                    <a:pt x="246" y="20"/>
                  </a:lnTo>
                  <a:lnTo>
                    <a:pt x="246" y="24"/>
                  </a:lnTo>
                  <a:lnTo>
                    <a:pt x="247" y="31"/>
                  </a:lnTo>
                  <a:lnTo>
                    <a:pt x="247" y="32"/>
                  </a:lnTo>
                  <a:lnTo>
                    <a:pt x="249" y="34"/>
                  </a:lnTo>
                  <a:lnTo>
                    <a:pt x="251" y="36"/>
                  </a:lnTo>
                  <a:lnTo>
                    <a:pt x="254" y="39"/>
                  </a:lnTo>
                  <a:lnTo>
                    <a:pt x="256" y="41"/>
                  </a:lnTo>
                  <a:lnTo>
                    <a:pt x="258" y="43"/>
                  </a:lnTo>
                  <a:lnTo>
                    <a:pt x="259" y="46"/>
                  </a:lnTo>
                  <a:lnTo>
                    <a:pt x="261" y="48"/>
                  </a:lnTo>
                  <a:lnTo>
                    <a:pt x="263" y="49"/>
                  </a:lnTo>
                  <a:lnTo>
                    <a:pt x="263" y="51"/>
                  </a:lnTo>
                  <a:lnTo>
                    <a:pt x="264" y="51"/>
                  </a:lnTo>
                  <a:lnTo>
                    <a:pt x="266" y="53"/>
                  </a:lnTo>
                  <a:lnTo>
                    <a:pt x="269" y="56"/>
                  </a:lnTo>
                  <a:lnTo>
                    <a:pt x="269" y="58"/>
                  </a:lnTo>
                  <a:lnTo>
                    <a:pt x="271" y="58"/>
                  </a:lnTo>
                  <a:lnTo>
                    <a:pt x="271" y="59"/>
                  </a:lnTo>
                  <a:lnTo>
                    <a:pt x="273" y="61"/>
                  </a:lnTo>
                  <a:lnTo>
                    <a:pt x="273" y="63"/>
                  </a:lnTo>
                  <a:lnTo>
                    <a:pt x="275" y="63"/>
                  </a:lnTo>
                  <a:lnTo>
                    <a:pt x="276" y="65"/>
                  </a:lnTo>
                  <a:lnTo>
                    <a:pt x="276" y="66"/>
                  </a:lnTo>
                  <a:lnTo>
                    <a:pt x="278" y="66"/>
                  </a:lnTo>
                  <a:lnTo>
                    <a:pt x="280" y="68"/>
                  </a:lnTo>
                  <a:lnTo>
                    <a:pt x="280" y="70"/>
                  </a:lnTo>
                  <a:lnTo>
                    <a:pt x="281" y="70"/>
                  </a:lnTo>
                  <a:lnTo>
                    <a:pt x="281" y="71"/>
                  </a:lnTo>
                  <a:lnTo>
                    <a:pt x="283" y="71"/>
                  </a:lnTo>
                  <a:lnTo>
                    <a:pt x="285" y="73"/>
                  </a:lnTo>
                  <a:lnTo>
                    <a:pt x="285" y="75"/>
                  </a:lnTo>
                  <a:lnTo>
                    <a:pt x="286" y="76"/>
                  </a:lnTo>
                  <a:lnTo>
                    <a:pt x="288" y="78"/>
                  </a:lnTo>
                  <a:lnTo>
                    <a:pt x="288" y="80"/>
                  </a:lnTo>
                  <a:lnTo>
                    <a:pt x="290" y="80"/>
                  </a:lnTo>
                  <a:lnTo>
                    <a:pt x="291" y="80"/>
                  </a:lnTo>
                  <a:lnTo>
                    <a:pt x="291" y="82"/>
                  </a:lnTo>
                  <a:lnTo>
                    <a:pt x="293" y="82"/>
                  </a:lnTo>
                  <a:lnTo>
                    <a:pt x="295" y="82"/>
                  </a:lnTo>
                  <a:lnTo>
                    <a:pt x="297" y="83"/>
                  </a:lnTo>
                  <a:lnTo>
                    <a:pt x="298" y="83"/>
                  </a:lnTo>
                  <a:lnTo>
                    <a:pt x="300" y="83"/>
                  </a:lnTo>
                  <a:lnTo>
                    <a:pt x="302" y="85"/>
                  </a:lnTo>
                  <a:lnTo>
                    <a:pt x="303" y="87"/>
                  </a:lnTo>
                  <a:lnTo>
                    <a:pt x="303" y="88"/>
                  </a:lnTo>
                  <a:lnTo>
                    <a:pt x="302" y="90"/>
                  </a:lnTo>
                  <a:lnTo>
                    <a:pt x="302" y="92"/>
                  </a:lnTo>
                  <a:lnTo>
                    <a:pt x="300" y="93"/>
                  </a:lnTo>
                  <a:lnTo>
                    <a:pt x="298" y="93"/>
                  </a:lnTo>
                  <a:lnTo>
                    <a:pt x="297" y="93"/>
                  </a:lnTo>
                  <a:lnTo>
                    <a:pt x="295" y="93"/>
                  </a:lnTo>
                  <a:lnTo>
                    <a:pt x="295" y="95"/>
                  </a:lnTo>
                  <a:lnTo>
                    <a:pt x="293" y="95"/>
                  </a:lnTo>
                  <a:lnTo>
                    <a:pt x="291" y="95"/>
                  </a:lnTo>
                  <a:lnTo>
                    <a:pt x="288" y="93"/>
                  </a:lnTo>
                  <a:lnTo>
                    <a:pt x="285" y="92"/>
                  </a:lnTo>
                  <a:lnTo>
                    <a:pt x="283" y="92"/>
                  </a:lnTo>
                  <a:lnTo>
                    <a:pt x="281" y="90"/>
                  </a:lnTo>
                  <a:lnTo>
                    <a:pt x="278" y="90"/>
                  </a:lnTo>
                  <a:lnTo>
                    <a:pt x="276" y="90"/>
                  </a:lnTo>
                  <a:lnTo>
                    <a:pt x="271" y="90"/>
                  </a:lnTo>
                  <a:lnTo>
                    <a:pt x="269" y="90"/>
                  </a:lnTo>
                  <a:lnTo>
                    <a:pt x="268" y="90"/>
                  </a:lnTo>
                  <a:lnTo>
                    <a:pt x="268" y="92"/>
                  </a:lnTo>
                  <a:lnTo>
                    <a:pt x="266" y="92"/>
                  </a:lnTo>
                  <a:lnTo>
                    <a:pt x="266" y="93"/>
                  </a:lnTo>
                  <a:lnTo>
                    <a:pt x="266" y="95"/>
                  </a:lnTo>
                  <a:lnTo>
                    <a:pt x="264" y="97"/>
                  </a:lnTo>
                  <a:lnTo>
                    <a:pt x="263" y="97"/>
                  </a:lnTo>
                  <a:lnTo>
                    <a:pt x="261" y="97"/>
                  </a:lnTo>
                  <a:lnTo>
                    <a:pt x="261" y="95"/>
                  </a:lnTo>
                  <a:lnTo>
                    <a:pt x="259" y="95"/>
                  </a:lnTo>
                  <a:lnTo>
                    <a:pt x="258" y="95"/>
                  </a:lnTo>
                  <a:lnTo>
                    <a:pt x="256" y="95"/>
                  </a:lnTo>
                  <a:lnTo>
                    <a:pt x="254" y="95"/>
                  </a:lnTo>
                  <a:lnTo>
                    <a:pt x="254" y="97"/>
                  </a:lnTo>
                  <a:lnTo>
                    <a:pt x="252" y="97"/>
                  </a:lnTo>
                  <a:lnTo>
                    <a:pt x="251" y="98"/>
                  </a:lnTo>
                  <a:lnTo>
                    <a:pt x="249" y="100"/>
                  </a:lnTo>
                  <a:lnTo>
                    <a:pt x="249" y="102"/>
                  </a:lnTo>
                  <a:lnTo>
                    <a:pt x="249" y="104"/>
                  </a:lnTo>
                  <a:lnTo>
                    <a:pt x="249" y="105"/>
                  </a:lnTo>
                  <a:lnTo>
                    <a:pt x="247" y="105"/>
                  </a:lnTo>
                  <a:lnTo>
                    <a:pt x="246" y="105"/>
                  </a:lnTo>
                  <a:lnTo>
                    <a:pt x="246" y="104"/>
                  </a:lnTo>
                  <a:lnTo>
                    <a:pt x="244" y="102"/>
                  </a:lnTo>
                  <a:lnTo>
                    <a:pt x="244" y="104"/>
                  </a:lnTo>
                  <a:lnTo>
                    <a:pt x="242" y="104"/>
                  </a:lnTo>
                  <a:lnTo>
                    <a:pt x="242" y="105"/>
                  </a:lnTo>
                  <a:lnTo>
                    <a:pt x="241" y="105"/>
                  </a:lnTo>
                  <a:lnTo>
                    <a:pt x="239" y="107"/>
                  </a:lnTo>
                  <a:lnTo>
                    <a:pt x="239" y="109"/>
                  </a:lnTo>
                  <a:lnTo>
                    <a:pt x="239" y="110"/>
                  </a:lnTo>
                  <a:lnTo>
                    <a:pt x="239" y="112"/>
                  </a:lnTo>
                  <a:lnTo>
                    <a:pt x="239" y="115"/>
                  </a:lnTo>
                  <a:lnTo>
                    <a:pt x="237" y="115"/>
                  </a:lnTo>
                  <a:lnTo>
                    <a:pt x="237" y="114"/>
                  </a:lnTo>
                  <a:lnTo>
                    <a:pt x="236" y="114"/>
                  </a:lnTo>
                  <a:lnTo>
                    <a:pt x="236" y="112"/>
                  </a:lnTo>
                  <a:lnTo>
                    <a:pt x="234" y="112"/>
                  </a:lnTo>
                  <a:lnTo>
                    <a:pt x="234" y="114"/>
                  </a:lnTo>
                  <a:lnTo>
                    <a:pt x="234" y="115"/>
                  </a:lnTo>
                  <a:lnTo>
                    <a:pt x="232" y="115"/>
                  </a:lnTo>
                  <a:lnTo>
                    <a:pt x="234" y="115"/>
                  </a:lnTo>
                  <a:lnTo>
                    <a:pt x="232" y="115"/>
                  </a:lnTo>
                  <a:lnTo>
                    <a:pt x="232" y="117"/>
                  </a:lnTo>
                  <a:lnTo>
                    <a:pt x="232" y="119"/>
                  </a:lnTo>
                  <a:lnTo>
                    <a:pt x="230" y="119"/>
                  </a:lnTo>
                  <a:lnTo>
                    <a:pt x="229" y="119"/>
                  </a:lnTo>
                  <a:lnTo>
                    <a:pt x="229" y="121"/>
                  </a:lnTo>
                  <a:lnTo>
                    <a:pt x="227" y="121"/>
                  </a:lnTo>
                  <a:lnTo>
                    <a:pt x="227" y="122"/>
                  </a:lnTo>
                  <a:lnTo>
                    <a:pt x="229" y="122"/>
                  </a:lnTo>
                  <a:lnTo>
                    <a:pt x="229" y="124"/>
                  </a:lnTo>
                  <a:lnTo>
                    <a:pt x="227" y="124"/>
                  </a:lnTo>
                  <a:lnTo>
                    <a:pt x="227" y="126"/>
                  </a:lnTo>
                  <a:lnTo>
                    <a:pt x="227" y="127"/>
                  </a:lnTo>
                  <a:lnTo>
                    <a:pt x="225" y="127"/>
                  </a:lnTo>
                  <a:lnTo>
                    <a:pt x="225" y="129"/>
                  </a:lnTo>
                  <a:lnTo>
                    <a:pt x="225" y="131"/>
                  </a:lnTo>
                  <a:lnTo>
                    <a:pt x="224" y="131"/>
                  </a:lnTo>
                  <a:lnTo>
                    <a:pt x="224" y="132"/>
                  </a:lnTo>
                  <a:lnTo>
                    <a:pt x="222" y="132"/>
                  </a:lnTo>
                  <a:lnTo>
                    <a:pt x="222" y="134"/>
                  </a:lnTo>
                  <a:lnTo>
                    <a:pt x="222" y="136"/>
                  </a:lnTo>
                  <a:lnTo>
                    <a:pt x="220" y="136"/>
                  </a:lnTo>
                  <a:lnTo>
                    <a:pt x="222" y="136"/>
                  </a:lnTo>
                  <a:lnTo>
                    <a:pt x="222" y="134"/>
                  </a:lnTo>
                  <a:lnTo>
                    <a:pt x="224" y="134"/>
                  </a:lnTo>
                  <a:lnTo>
                    <a:pt x="224" y="136"/>
                  </a:lnTo>
                  <a:lnTo>
                    <a:pt x="224" y="138"/>
                  </a:lnTo>
                  <a:lnTo>
                    <a:pt x="222" y="138"/>
                  </a:lnTo>
                  <a:lnTo>
                    <a:pt x="224" y="138"/>
                  </a:lnTo>
                  <a:lnTo>
                    <a:pt x="224" y="139"/>
                  </a:lnTo>
                  <a:lnTo>
                    <a:pt x="222" y="139"/>
                  </a:lnTo>
                  <a:lnTo>
                    <a:pt x="222" y="138"/>
                  </a:lnTo>
                  <a:lnTo>
                    <a:pt x="222" y="139"/>
                  </a:lnTo>
                  <a:lnTo>
                    <a:pt x="220" y="139"/>
                  </a:lnTo>
                  <a:lnTo>
                    <a:pt x="219" y="139"/>
                  </a:lnTo>
                  <a:lnTo>
                    <a:pt x="219" y="141"/>
                  </a:lnTo>
                  <a:lnTo>
                    <a:pt x="217" y="141"/>
                  </a:lnTo>
                  <a:lnTo>
                    <a:pt x="219" y="141"/>
                  </a:lnTo>
                  <a:lnTo>
                    <a:pt x="219" y="143"/>
                  </a:lnTo>
                  <a:lnTo>
                    <a:pt x="217" y="143"/>
                  </a:lnTo>
                  <a:lnTo>
                    <a:pt x="217" y="144"/>
                  </a:lnTo>
                  <a:lnTo>
                    <a:pt x="217" y="146"/>
                  </a:lnTo>
                  <a:lnTo>
                    <a:pt x="215" y="146"/>
                  </a:lnTo>
                  <a:lnTo>
                    <a:pt x="213" y="146"/>
                  </a:lnTo>
                  <a:lnTo>
                    <a:pt x="213" y="144"/>
                  </a:lnTo>
                  <a:lnTo>
                    <a:pt x="213" y="146"/>
                  </a:lnTo>
                  <a:lnTo>
                    <a:pt x="212" y="146"/>
                  </a:lnTo>
                  <a:lnTo>
                    <a:pt x="212" y="144"/>
                  </a:lnTo>
                  <a:lnTo>
                    <a:pt x="212" y="146"/>
                  </a:lnTo>
                  <a:lnTo>
                    <a:pt x="210" y="146"/>
                  </a:lnTo>
                  <a:lnTo>
                    <a:pt x="210" y="144"/>
                  </a:lnTo>
                  <a:lnTo>
                    <a:pt x="208" y="144"/>
                  </a:lnTo>
                  <a:lnTo>
                    <a:pt x="208" y="146"/>
                  </a:lnTo>
                  <a:lnTo>
                    <a:pt x="208" y="148"/>
                  </a:lnTo>
                  <a:lnTo>
                    <a:pt x="207" y="148"/>
                  </a:lnTo>
                  <a:lnTo>
                    <a:pt x="207" y="149"/>
                  </a:lnTo>
                  <a:lnTo>
                    <a:pt x="207" y="151"/>
                  </a:lnTo>
                  <a:lnTo>
                    <a:pt x="207" y="149"/>
                  </a:lnTo>
                  <a:lnTo>
                    <a:pt x="205" y="151"/>
                  </a:lnTo>
                  <a:lnTo>
                    <a:pt x="203" y="151"/>
                  </a:lnTo>
                  <a:lnTo>
                    <a:pt x="203" y="153"/>
                  </a:lnTo>
                  <a:lnTo>
                    <a:pt x="203" y="154"/>
                  </a:lnTo>
                  <a:lnTo>
                    <a:pt x="202" y="154"/>
                  </a:lnTo>
                  <a:lnTo>
                    <a:pt x="202" y="156"/>
                  </a:lnTo>
                  <a:lnTo>
                    <a:pt x="200" y="156"/>
                  </a:lnTo>
                  <a:lnTo>
                    <a:pt x="200" y="158"/>
                  </a:lnTo>
                  <a:lnTo>
                    <a:pt x="200" y="160"/>
                  </a:lnTo>
                  <a:lnTo>
                    <a:pt x="202" y="160"/>
                  </a:lnTo>
                  <a:lnTo>
                    <a:pt x="202" y="161"/>
                  </a:lnTo>
                  <a:lnTo>
                    <a:pt x="200" y="161"/>
                  </a:lnTo>
                  <a:lnTo>
                    <a:pt x="200" y="163"/>
                  </a:lnTo>
                  <a:lnTo>
                    <a:pt x="200" y="165"/>
                  </a:lnTo>
                  <a:lnTo>
                    <a:pt x="200" y="166"/>
                  </a:lnTo>
                  <a:lnTo>
                    <a:pt x="198" y="166"/>
                  </a:lnTo>
                  <a:lnTo>
                    <a:pt x="198" y="168"/>
                  </a:lnTo>
                  <a:lnTo>
                    <a:pt x="196" y="168"/>
                  </a:lnTo>
                  <a:lnTo>
                    <a:pt x="196" y="170"/>
                  </a:lnTo>
                  <a:lnTo>
                    <a:pt x="195" y="170"/>
                  </a:lnTo>
                  <a:lnTo>
                    <a:pt x="195" y="168"/>
                  </a:lnTo>
                  <a:lnTo>
                    <a:pt x="193" y="168"/>
                  </a:lnTo>
                  <a:lnTo>
                    <a:pt x="191" y="168"/>
                  </a:lnTo>
                  <a:lnTo>
                    <a:pt x="190" y="168"/>
                  </a:lnTo>
                  <a:lnTo>
                    <a:pt x="188" y="170"/>
                  </a:lnTo>
                  <a:lnTo>
                    <a:pt x="188" y="171"/>
                  </a:lnTo>
                  <a:lnTo>
                    <a:pt x="186" y="171"/>
                  </a:lnTo>
                  <a:lnTo>
                    <a:pt x="186" y="170"/>
                  </a:lnTo>
                  <a:lnTo>
                    <a:pt x="185" y="170"/>
                  </a:lnTo>
                  <a:lnTo>
                    <a:pt x="185" y="171"/>
                  </a:lnTo>
                  <a:lnTo>
                    <a:pt x="183" y="171"/>
                  </a:lnTo>
                  <a:lnTo>
                    <a:pt x="183" y="170"/>
                  </a:lnTo>
                  <a:lnTo>
                    <a:pt x="181" y="170"/>
                  </a:lnTo>
                  <a:lnTo>
                    <a:pt x="181" y="168"/>
                  </a:lnTo>
                  <a:lnTo>
                    <a:pt x="180" y="168"/>
                  </a:lnTo>
                  <a:lnTo>
                    <a:pt x="180" y="166"/>
                  </a:lnTo>
                  <a:lnTo>
                    <a:pt x="178" y="166"/>
                  </a:lnTo>
                  <a:lnTo>
                    <a:pt x="176" y="166"/>
                  </a:lnTo>
                  <a:lnTo>
                    <a:pt x="176" y="168"/>
                  </a:lnTo>
                  <a:lnTo>
                    <a:pt x="174" y="168"/>
                  </a:lnTo>
                  <a:lnTo>
                    <a:pt x="173" y="170"/>
                  </a:lnTo>
                  <a:lnTo>
                    <a:pt x="173" y="168"/>
                  </a:lnTo>
                  <a:lnTo>
                    <a:pt x="171" y="168"/>
                  </a:lnTo>
                  <a:lnTo>
                    <a:pt x="171" y="170"/>
                  </a:lnTo>
                  <a:lnTo>
                    <a:pt x="171" y="171"/>
                  </a:lnTo>
                  <a:lnTo>
                    <a:pt x="171" y="173"/>
                  </a:lnTo>
                  <a:lnTo>
                    <a:pt x="171" y="175"/>
                  </a:lnTo>
                  <a:lnTo>
                    <a:pt x="171" y="177"/>
                  </a:lnTo>
                  <a:lnTo>
                    <a:pt x="171" y="178"/>
                  </a:lnTo>
                  <a:lnTo>
                    <a:pt x="169" y="178"/>
                  </a:lnTo>
                  <a:lnTo>
                    <a:pt x="169" y="180"/>
                  </a:lnTo>
                  <a:lnTo>
                    <a:pt x="169" y="182"/>
                  </a:lnTo>
                  <a:lnTo>
                    <a:pt x="168" y="182"/>
                  </a:lnTo>
                  <a:lnTo>
                    <a:pt x="168" y="183"/>
                  </a:lnTo>
                  <a:lnTo>
                    <a:pt x="166" y="183"/>
                  </a:lnTo>
                  <a:lnTo>
                    <a:pt x="166" y="185"/>
                  </a:lnTo>
                  <a:lnTo>
                    <a:pt x="166" y="187"/>
                  </a:lnTo>
                  <a:lnTo>
                    <a:pt x="164" y="187"/>
                  </a:lnTo>
                  <a:lnTo>
                    <a:pt x="164" y="188"/>
                  </a:lnTo>
                  <a:lnTo>
                    <a:pt x="166" y="188"/>
                  </a:lnTo>
                  <a:lnTo>
                    <a:pt x="164" y="188"/>
                  </a:lnTo>
                  <a:lnTo>
                    <a:pt x="163" y="188"/>
                  </a:lnTo>
                  <a:lnTo>
                    <a:pt x="161" y="188"/>
                  </a:lnTo>
                  <a:lnTo>
                    <a:pt x="161" y="190"/>
                  </a:lnTo>
                  <a:lnTo>
                    <a:pt x="159" y="190"/>
                  </a:lnTo>
                  <a:lnTo>
                    <a:pt x="159" y="188"/>
                  </a:lnTo>
                  <a:lnTo>
                    <a:pt x="159" y="190"/>
                  </a:lnTo>
                  <a:lnTo>
                    <a:pt x="159" y="188"/>
                  </a:lnTo>
                  <a:lnTo>
                    <a:pt x="157" y="188"/>
                  </a:lnTo>
                  <a:lnTo>
                    <a:pt x="157" y="190"/>
                  </a:lnTo>
                  <a:lnTo>
                    <a:pt x="159" y="190"/>
                  </a:lnTo>
                  <a:lnTo>
                    <a:pt x="157" y="190"/>
                  </a:lnTo>
                  <a:lnTo>
                    <a:pt x="157" y="192"/>
                  </a:lnTo>
                  <a:lnTo>
                    <a:pt x="157" y="190"/>
                  </a:lnTo>
                  <a:lnTo>
                    <a:pt x="156" y="190"/>
                  </a:lnTo>
                  <a:lnTo>
                    <a:pt x="156" y="192"/>
                  </a:lnTo>
                  <a:lnTo>
                    <a:pt x="154" y="192"/>
                  </a:lnTo>
                  <a:lnTo>
                    <a:pt x="154" y="193"/>
                  </a:lnTo>
                  <a:lnTo>
                    <a:pt x="154" y="192"/>
                  </a:lnTo>
                  <a:lnTo>
                    <a:pt x="154" y="193"/>
                  </a:lnTo>
                  <a:lnTo>
                    <a:pt x="154" y="195"/>
                  </a:lnTo>
                  <a:lnTo>
                    <a:pt x="154" y="193"/>
                  </a:lnTo>
                  <a:lnTo>
                    <a:pt x="154" y="195"/>
                  </a:lnTo>
                  <a:lnTo>
                    <a:pt x="152" y="195"/>
                  </a:lnTo>
                  <a:lnTo>
                    <a:pt x="152" y="193"/>
                  </a:lnTo>
                  <a:lnTo>
                    <a:pt x="152" y="195"/>
                  </a:lnTo>
                  <a:lnTo>
                    <a:pt x="152" y="193"/>
                  </a:lnTo>
                  <a:lnTo>
                    <a:pt x="152" y="192"/>
                  </a:lnTo>
                  <a:lnTo>
                    <a:pt x="151" y="193"/>
                  </a:lnTo>
                  <a:lnTo>
                    <a:pt x="151" y="192"/>
                  </a:lnTo>
                  <a:lnTo>
                    <a:pt x="151" y="193"/>
                  </a:lnTo>
                  <a:lnTo>
                    <a:pt x="149" y="193"/>
                  </a:lnTo>
                  <a:lnTo>
                    <a:pt x="149" y="195"/>
                  </a:lnTo>
                  <a:lnTo>
                    <a:pt x="147" y="195"/>
                  </a:lnTo>
                  <a:lnTo>
                    <a:pt x="149" y="195"/>
                  </a:lnTo>
                  <a:lnTo>
                    <a:pt x="149" y="197"/>
                  </a:lnTo>
                  <a:lnTo>
                    <a:pt x="147" y="197"/>
                  </a:lnTo>
                  <a:lnTo>
                    <a:pt x="146" y="197"/>
                  </a:lnTo>
                  <a:lnTo>
                    <a:pt x="147" y="197"/>
                  </a:lnTo>
                  <a:lnTo>
                    <a:pt x="146" y="197"/>
                  </a:lnTo>
                  <a:lnTo>
                    <a:pt x="146" y="199"/>
                  </a:lnTo>
                  <a:lnTo>
                    <a:pt x="144" y="199"/>
                  </a:lnTo>
                  <a:lnTo>
                    <a:pt x="144" y="197"/>
                  </a:lnTo>
                  <a:lnTo>
                    <a:pt x="142" y="197"/>
                  </a:lnTo>
                  <a:lnTo>
                    <a:pt x="144" y="197"/>
                  </a:lnTo>
                  <a:lnTo>
                    <a:pt x="144" y="195"/>
                  </a:lnTo>
                  <a:lnTo>
                    <a:pt x="142" y="195"/>
                  </a:lnTo>
                  <a:lnTo>
                    <a:pt x="140" y="195"/>
                  </a:lnTo>
                  <a:lnTo>
                    <a:pt x="139" y="195"/>
                  </a:lnTo>
                  <a:lnTo>
                    <a:pt x="137" y="195"/>
                  </a:lnTo>
                  <a:lnTo>
                    <a:pt x="137" y="197"/>
                  </a:lnTo>
                  <a:lnTo>
                    <a:pt x="137" y="195"/>
                  </a:lnTo>
                  <a:lnTo>
                    <a:pt x="137" y="197"/>
                  </a:lnTo>
                  <a:lnTo>
                    <a:pt x="137" y="195"/>
                  </a:lnTo>
                  <a:lnTo>
                    <a:pt x="135" y="195"/>
                  </a:lnTo>
                  <a:lnTo>
                    <a:pt x="135" y="197"/>
                  </a:lnTo>
                  <a:lnTo>
                    <a:pt x="137" y="197"/>
                  </a:lnTo>
                  <a:lnTo>
                    <a:pt x="135" y="197"/>
                  </a:lnTo>
                  <a:lnTo>
                    <a:pt x="137" y="197"/>
                  </a:lnTo>
                  <a:lnTo>
                    <a:pt x="137" y="199"/>
                  </a:lnTo>
                  <a:lnTo>
                    <a:pt x="135" y="199"/>
                  </a:lnTo>
                  <a:lnTo>
                    <a:pt x="135" y="200"/>
                  </a:lnTo>
                  <a:lnTo>
                    <a:pt x="134" y="200"/>
                  </a:lnTo>
                  <a:lnTo>
                    <a:pt x="134" y="202"/>
                  </a:lnTo>
                  <a:lnTo>
                    <a:pt x="134" y="200"/>
                  </a:lnTo>
                  <a:lnTo>
                    <a:pt x="132" y="200"/>
                  </a:lnTo>
                  <a:lnTo>
                    <a:pt x="132" y="202"/>
                  </a:lnTo>
                  <a:lnTo>
                    <a:pt x="130" y="202"/>
                  </a:lnTo>
                  <a:lnTo>
                    <a:pt x="129" y="202"/>
                  </a:lnTo>
                  <a:lnTo>
                    <a:pt x="129" y="204"/>
                  </a:lnTo>
                  <a:lnTo>
                    <a:pt x="127" y="204"/>
                  </a:lnTo>
                  <a:lnTo>
                    <a:pt x="125" y="204"/>
                  </a:lnTo>
                  <a:lnTo>
                    <a:pt x="125" y="205"/>
                  </a:lnTo>
                  <a:lnTo>
                    <a:pt x="127" y="205"/>
                  </a:lnTo>
                  <a:lnTo>
                    <a:pt x="127" y="207"/>
                  </a:lnTo>
                  <a:lnTo>
                    <a:pt x="129" y="207"/>
                  </a:lnTo>
                  <a:lnTo>
                    <a:pt x="127" y="207"/>
                  </a:lnTo>
                  <a:lnTo>
                    <a:pt x="125" y="207"/>
                  </a:lnTo>
                  <a:lnTo>
                    <a:pt x="125" y="209"/>
                  </a:lnTo>
                  <a:lnTo>
                    <a:pt x="127" y="209"/>
                  </a:lnTo>
                  <a:lnTo>
                    <a:pt x="125" y="209"/>
                  </a:lnTo>
                  <a:lnTo>
                    <a:pt x="125" y="210"/>
                  </a:lnTo>
                  <a:lnTo>
                    <a:pt x="127" y="210"/>
                  </a:lnTo>
                  <a:lnTo>
                    <a:pt x="129" y="210"/>
                  </a:lnTo>
                  <a:lnTo>
                    <a:pt x="129" y="212"/>
                  </a:lnTo>
                  <a:lnTo>
                    <a:pt x="129" y="214"/>
                  </a:lnTo>
                  <a:lnTo>
                    <a:pt x="129" y="216"/>
                  </a:lnTo>
                  <a:lnTo>
                    <a:pt x="127" y="216"/>
                  </a:lnTo>
                  <a:lnTo>
                    <a:pt x="129" y="216"/>
                  </a:lnTo>
                  <a:lnTo>
                    <a:pt x="130" y="216"/>
                  </a:lnTo>
                  <a:lnTo>
                    <a:pt x="130" y="217"/>
                  </a:lnTo>
                  <a:lnTo>
                    <a:pt x="132" y="217"/>
                  </a:lnTo>
                  <a:lnTo>
                    <a:pt x="134" y="219"/>
                  </a:lnTo>
                  <a:lnTo>
                    <a:pt x="134" y="221"/>
                  </a:lnTo>
                  <a:lnTo>
                    <a:pt x="135" y="221"/>
                  </a:lnTo>
                  <a:lnTo>
                    <a:pt x="137" y="222"/>
                  </a:lnTo>
                  <a:lnTo>
                    <a:pt x="137" y="221"/>
                  </a:lnTo>
                  <a:lnTo>
                    <a:pt x="139" y="219"/>
                  </a:lnTo>
                  <a:lnTo>
                    <a:pt x="139" y="221"/>
                  </a:lnTo>
                  <a:lnTo>
                    <a:pt x="139" y="219"/>
                  </a:lnTo>
                  <a:lnTo>
                    <a:pt x="140" y="219"/>
                  </a:lnTo>
                  <a:lnTo>
                    <a:pt x="142" y="219"/>
                  </a:lnTo>
                  <a:lnTo>
                    <a:pt x="142" y="221"/>
                  </a:lnTo>
                  <a:lnTo>
                    <a:pt x="144" y="221"/>
                  </a:lnTo>
                  <a:lnTo>
                    <a:pt x="142" y="221"/>
                  </a:lnTo>
                  <a:lnTo>
                    <a:pt x="142" y="222"/>
                  </a:lnTo>
                  <a:lnTo>
                    <a:pt x="144" y="222"/>
                  </a:lnTo>
                  <a:lnTo>
                    <a:pt x="144" y="221"/>
                  </a:lnTo>
                  <a:lnTo>
                    <a:pt x="144" y="222"/>
                  </a:lnTo>
                  <a:lnTo>
                    <a:pt x="146" y="222"/>
                  </a:lnTo>
                  <a:lnTo>
                    <a:pt x="144" y="222"/>
                  </a:lnTo>
                  <a:lnTo>
                    <a:pt x="146" y="224"/>
                  </a:lnTo>
                  <a:lnTo>
                    <a:pt x="144" y="224"/>
                  </a:lnTo>
                  <a:lnTo>
                    <a:pt x="144" y="226"/>
                  </a:lnTo>
                  <a:lnTo>
                    <a:pt x="146" y="226"/>
                  </a:lnTo>
                  <a:lnTo>
                    <a:pt x="146" y="227"/>
                  </a:lnTo>
                  <a:lnTo>
                    <a:pt x="144" y="227"/>
                  </a:lnTo>
                  <a:lnTo>
                    <a:pt x="144" y="229"/>
                  </a:lnTo>
                  <a:lnTo>
                    <a:pt x="146" y="229"/>
                  </a:lnTo>
                  <a:lnTo>
                    <a:pt x="144" y="229"/>
                  </a:lnTo>
                  <a:lnTo>
                    <a:pt x="144" y="231"/>
                  </a:lnTo>
                  <a:lnTo>
                    <a:pt x="144" y="233"/>
                  </a:lnTo>
                  <a:lnTo>
                    <a:pt x="144" y="234"/>
                  </a:lnTo>
                  <a:lnTo>
                    <a:pt x="144" y="236"/>
                  </a:lnTo>
                  <a:lnTo>
                    <a:pt x="144" y="238"/>
                  </a:lnTo>
                  <a:lnTo>
                    <a:pt x="144" y="241"/>
                  </a:lnTo>
                  <a:lnTo>
                    <a:pt x="144" y="244"/>
                  </a:lnTo>
                  <a:lnTo>
                    <a:pt x="144" y="248"/>
                  </a:lnTo>
                  <a:lnTo>
                    <a:pt x="144" y="253"/>
                  </a:lnTo>
                  <a:lnTo>
                    <a:pt x="144" y="261"/>
                  </a:lnTo>
                  <a:lnTo>
                    <a:pt x="144" y="265"/>
                  </a:lnTo>
                  <a:lnTo>
                    <a:pt x="144" y="268"/>
                  </a:lnTo>
                  <a:lnTo>
                    <a:pt x="144" y="273"/>
                  </a:lnTo>
                  <a:lnTo>
                    <a:pt x="144" y="275"/>
                  </a:lnTo>
                  <a:lnTo>
                    <a:pt x="144" y="277"/>
                  </a:lnTo>
                  <a:lnTo>
                    <a:pt x="144" y="278"/>
                  </a:lnTo>
                  <a:lnTo>
                    <a:pt x="144" y="280"/>
                  </a:lnTo>
                  <a:lnTo>
                    <a:pt x="144" y="283"/>
                  </a:lnTo>
                  <a:lnTo>
                    <a:pt x="144" y="285"/>
                  </a:lnTo>
                  <a:lnTo>
                    <a:pt x="144" y="290"/>
                  </a:lnTo>
                  <a:lnTo>
                    <a:pt x="144" y="292"/>
                  </a:lnTo>
                  <a:lnTo>
                    <a:pt x="144" y="295"/>
                  </a:lnTo>
                  <a:lnTo>
                    <a:pt x="144" y="297"/>
                  </a:lnTo>
                  <a:lnTo>
                    <a:pt x="144" y="302"/>
                  </a:lnTo>
                  <a:lnTo>
                    <a:pt x="144" y="307"/>
                  </a:lnTo>
                  <a:lnTo>
                    <a:pt x="144" y="309"/>
                  </a:lnTo>
                  <a:lnTo>
                    <a:pt x="144" y="316"/>
                  </a:lnTo>
                  <a:lnTo>
                    <a:pt x="144" y="321"/>
                  </a:lnTo>
                  <a:lnTo>
                    <a:pt x="146" y="341"/>
                  </a:lnTo>
                  <a:lnTo>
                    <a:pt x="146" y="343"/>
                  </a:lnTo>
                  <a:lnTo>
                    <a:pt x="146" y="351"/>
                  </a:lnTo>
                  <a:lnTo>
                    <a:pt x="146" y="355"/>
                  </a:lnTo>
                  <a:lnTo>
                    <a:pt x="146" y="361"/>
                  </a:lnTo>
                  <a:lnTo>
                    <a:pt x="146" y="368"/>
                  </a:lnTo>
                  <a:lnTo>
                    <a:pt x="146" y="370"/>
                  </a:lnTo>
                  <a:lnTo>
                    <a:pt x="146" y="380"/>
                  </a:lnTo>
                  <a:lnTo>
                    <a:pt x="146" y="387"/>
                  </a:lnTo>
                  <a:lnTo>
                    <a:pt x="146" y="389"/>
                  </a:lnTo>
                  <a:lnTo>
                    <a:pt x="144" y="389"/>
                  </a:lnTo>
                  <a:lnTo>
                    <a:pt x="135" y="389"/>
                  </a:lnTo>
                  <a:lnTo>
                    <a:pt x="129" y="389"/>
                  </a:lnTo>
                  <a:lnTo>
                    <a:pt x="124" y="387"/>
                  </a:lnTo>
                  <a:lnTo>
                    <a:pt x="115" y="387"/>
                  </a:lnTo>
                  <a:lnTo>
                    <a:pt x="112" y="387"/>
                  </a:lnTo>
                  <a:lnTo>
                    <a:pt x="105" y="387"/>
                  </a:lnTo>
                  <a:lnTo>
                    <a:pt x="103" y="387"/>
                  </a:lnTo>
                  <a:lnTo>
                    <a:pt x="91" y="387"/>
                  </a:lnTo>
                  <a:lnTo>
                    <a:pt x="81" y="387"/>
                  </a:lnTo>
                  <a:lnTo>
                    <a:pt x="78" y="389"/>
                  </a:lnTo>
                  <a:lnTo>
                    <a:pt x="76" y="389"/>
                  </a:lnTo>
                  <a:lnTo>
                    <a:pt x="76" y="387"/>
                  </a:lnTo>
                  <a:lnTo>
                    <a:pt x="74" y="389"/>
                  </a:lnTo>
                  <a:lnTo>
                    <a:pt x="73" y="389"/>
                  </a:lnTo>
                  <a:lnTo>
                    <a:pt x="71" y="389"/>
                  </a:lnTo>
                  <a:lnTo>
                    <a:pt x="69" y="390"/>
                  </a:lnTo>
                  <a:lnTo>
                    <a:pt x="68" y="390"/>
                  </a:lnTo>
                  <a:lnTo>
                    <a:pt x="66" y="390"/>
                  </a:lnTo>
                  <a:lnTo>
                    <a:pt x="64" y="390"/>
                  </a:lnTo>
                  <a:lnTo>
                    <a:pt x="62" y="390"/>
                  </a:lnTo>
                  <a:lnTo>
                    <a:pt x="61" y="390"/>
                  </a:lnTo>
                  <a:lnTo>
                    <a:pt x="59" y="390"/>
                  </a:lnTo>
                  <a:lnTo>
                    <a:pt x="59" y="392"/>
                  </a:lnTo>
                  <a:lnTo>
                    <a:pt x="57" y="392"/>
                  </a:lnTo>
                  <a:lnTo>
                    <a:pt x="57" y="394"/>
                  </a:lnTo>
                  <a:lnTo>
                    <a:pt x="54" y="397"/>
                  </a:lnTo>
                  <a:lnTo>
                    <a:pt x="54" y="395"/>
                  </a:lnTo>
                  <a:lnTo>
                    <a:pt x="54" y="394"/>
                  </a:lnTo>
                  <a:lnTo>
                    <a:pt x="52" y="394"/>
                  </a:lnTo>
                  <a:lnTo>
                    <a:pt x="52" y="392"/>
                  </a:lnTo>
                  <a:lnTo>
                    <a:pt x="51" y="390"/>
                  </a:lnTo>
                  <a:lnTo>
                    <a:pt x="49" y="390"/>
                  </a:lnTo>
                  <a:lnTo>
                    <a:pt x="49" y="389"/>
                  </a:lnTo>
                  <a:lnTo>
                    <a:pt x="47" y="387"/>
                  </a:lnTo>
                  <a:lnTo>
                    <a:pt x="47" y="385"/>
                  </a:lnTo>
                  <a:lnTo>
                    <a:pt x="45" y="385"/>
                  </a:lnTo>
                  <a:lnTo>
                    <a:pt x="45" y="384"/>
                  </a:lnTo>
                  <a:lnTo>
                    <a:pt x="45" y="382"/>
                  </a:lnTo>
                  <a:lnTo>
                    <a:pt x="44" y="380"/>
                  </a:lnTo>
                  <a:lnTo>
                    <a:pt x="44" y="378"/>
                  </a:lnTo>
                  <a:lnTo>
                    <a:pt x="42" y="378"/>
                  </a:lnTo>
                  <a:lnTo>
                    <a:pt x="42" y="377"/>
                  </a:lnTo>
                  <a:lnTo>
                    <a:pt x="42" y="375"/>
                  </a:lnTo>
                  <a:lnTo>
                    <a:pt x="40" y="373"/>
                  </a:lnTo>
                  <a:lnTo>
                    <a:pt x="40" y="372"/>
                  </a:lnTo>
                  <a:lnTo>
                    <a:pt x="40" y="370"/>
                  </a:lnTo>
                  <a:lnTo>
                    <a:pt x="40" y="368"/>
                  </a:lnTo>
                  <a:lnTo>
                    <a:pt x="40" y="367"/>
                  </a:lnTo>
                  <a:lnTo>
                    <a:pt x="40" y="365"/>
                  </a:lnTo>
                  <a:lnTo>
                    <a:pt x="39" y="365"/>
                  </a:lnTo>
                  <a:lnTo>
                    <a:pt x="39" y="363"/>
                  </a:lnTo>
                  <a:lnTo>
                    <a:pt x="39" y="361"/>
                  </a:lnTo>
                  <a:lnTo>
                    <a:pt x="39" y="360"/>
                  </a:lnTo>
                  <a:lnTo>
                    <a:pt x="39" y="358"/>
                  </a:lnTo>
                  <a:lnTo>
                    <a:pt x="40" y="356"/>
                  </a:lnTo>
                  <a:lnTo>
                    <a:pt x="40" y="355"/>
                  </a:lnTo>
                  <a:lnTo>
                    <a:pt x="42" y="355"/>
                  </a:lnTo>
                  <a:lnTo>
                    <a:pt x="42" y="353"/>
                  </a:lnTo>
                  <a:lnTo>
                    <a:pt x="42" y="351"/>
                  </a:lnTo>
                  <a:lnTo>
                    <a:pt x="44" y="350"/>
                  </a:lnTo>
                  <a:lnTo>
                    <a:pt x="44" y="348"/>
                  </a:lnTo>
                  <a:lnTo>
                    <a:pt x="44" y="346"/>
                  </a:lnTo>
                  <a:lnTo>
                    <a:pt x="44" y="344"/>
                  </a:lnTo>
                  <a:lnTo>
                    <a:pt x="44" y="343"/>
                  </a:lnTo>
                  <a:lnTo>
                    <a:pt x="45" y="343"/>
                  </a:lnTo>
                  <a:lnTo>
                    <a:pt x="45" y="341"/>
                  </a:lnTo>
                  <a:lnTo>
                    <a:pt x="45" y="339"/>
                  </a:lnTo>
                  <a:lnTo>
                    <a:pt x="47" y="339"/>
                  </a:lnTo>
                  <a:lnTo>
                    <a:pt x="47" y="338"/>
                  </a:lnTo>
                  <a:lnTo>
                    <a:pt x="47" y="336"/>
                  </a:lnTo>
                  <a:lnTo>
                    <a:pt x="49" y="336"/>
                  </a:lnTo>
                  <a:lnTo>
                    <a:pt x="49" y="334"/>
                  </a:lnTo>
                  <a:lnTo>
                    <a:pt x="51" y="334"/>
                  </a:lnTo>
                  <a:lnTo>
                    <a:pt x="52" y="334"/>
                  </a:lnTo>
                  <a:lnTo>
                    <a:pt x="52" y="336"/>
                  </a:lnTo>
                  <a:lnTo>
                    <a:pt x="54" y="336"/>
                  </a:lnTo>
                  <a:lnTo>
                    <a:pt x="56" y="336"/>
                  </a:lnTo>
                  <a:lnTo>
                    <a:pt x="57" y="336"/>
                  </a:lnTo>
                  <a:lnTo>
                    <a:pt x="59" y="336"/>
                  </a:lnTo>
                  <a:lnTo>
                    <a:pt x="61" y="334"/>
                  </a:lnTo>
                  <a:lnTo>
                    <a:pt x="62" y="333"/>
                  </a:lnTo>
                  <a:lnTo>
                    <a:pt x="62" y="331"/>
                  </a:lnTo>
                  <a:lnTo>
                    <a:pt x="62" y="329"/>
                  </a:lnTo>
                  <a:lnTo>
                    <a:pt x="62" y="328"/>
                  </a:lnTo>
                  <a:lnTo>
                    <a:pt x="62" y="326"/>
                  </a:lnTo>
                  <a:lnTo>
                    <a:pt x="62" y="324"/>
                  </a:lnTo>
                  <a:lnTo>
                    <a:pt x="62" y="322"/>
                  </a:lnTo>
                  <a:lnTo>
                    <a:pt x="62" y="321"/>
                  </a:lnTo>
                  <a:lnTo>
                    <a:pt x="61" y="319"/>
                  </a:lnTo>
                  <a:lnTo>
                    <a:pt x="61" y="317"/>
                  </a:lnTo>
                  <a:lnTo>
                    <a:pt x="61" y="316"/>
                  </a:lnTo>
                  <a:lnTo>
                    <a:pt x="61" y="314"/>
                  </a:lnTo>
                  <a:lnTo>
                    <a:pt x="59" y="312"/>
                  </a:lnTo>
                  <a:lnTo>
                    <a:pt x="59" y="311"/>
                  </a:lnTo>
                  <a:lnTo>
                    <a:pt x="59" y="309"/>
                  </a:lnTo>
                  <a:lnTo>
                    <a:pt x="57" y="307"/>
                  </a:lnTo>
                  <a:lnTo>
                    <a:pt x="57" y="305"/>
                  </a:lnTo>
                  <a:lnTo>
                    <a:pt x="57" y="304"/>
                  </a:lnTo>
                  <a:lnTo>
                    <a:pt x="56" y="302"/>
                  </a:lnTo>
                  <a:lnTo>
                    <a:pt x="56" y="300"/>
                  </a:lnTo>
                  <a:lnTo>
                    <a:pt x="56" y="299"/>
                  </a:lnTo>
                  <a:lnTo>
                    <a:pt x="54" y="297"/>
                  </a:lnTo>
                  <a:lnTo>
                    <a:pt x="54" y="295"/>
                  </a:lnTo>
                  <a:lnTo>
                    <a:pt x="54" y="294"/>
                  </a:lnTo>
                  <a:lnTo>
                    <a:pt x="52" y="292"/>
                  </a:lnTo>
                  <a:lnTo>
                    <a:pt x="52" y="290"/>
                  </a:lnTo>
                  <a:lnTo>
                    <a:pt x="51" y="289"/>
                  </a:lnTo>
                  <a:lnTo>
                    <a:pt x="51" y="287"/>
                  </a:lnTo>
                  <a:lnTo>
                    <a:pt x="49" y="285"/>
                  </a:lnTo>
                  <a:lnTo>
                    <a:pt x="49" y="283"/>
                  </a:lnTo>
                  <a:lnTo>
                    <a:pt x="47" y="282"/>
                  </a:lnTo>
                  <a:lnTo>
                    <a:pt x="47" y="280"/>
                  </a:lnTo>
                  <a:lnTo>
                    <a:pt x="47" y="278"/>
                  </a:lnTo>
                  <a:lnTo>
                    <a:pt x="45" y="277"/>
                  </a:lnTo>
                  <a:lnTo>
                    <a:pt x="45" y="275"/>
                  </a:lnTo>
                  <a:lnTo>
                    <a:pt x="44" y="273"/>
                  </a:lnTo>
                  <a:lnTo>
                    <a:pt x="45" y="273"/>
                  </a:lnTo>
                  <a:lnTo>
                    <a:pt x="47" y="273"/>
                  </a:lnTo>
                  <a:lnTo>
                    <a:pt x="47" y="272"/>
                  </a:lnTo>
                  <a:lnTo>
                    <a:pt x="47" y="270"/>
                  </a:lnTo>
                  <a:lnTo>
                    <a:pt x="47" y="268"/>
                  </a:lnTo>
                  <a:lnTo>
                    <a:pt x="45" y="268"/>
                  </a:lnTo>
                  <a:lnTo>
                    <a:pt x="45" y="266"/>
                  </a:lnTo>
                  <a:lnTo>
                    <a:pt x="45" y="265"/>
                  </a:lnTo>
                  <a:lnTo>
                    <a:pt x="44" y="265"/>
                  </a:lnTo>
                  <a:lnTo>
                    <a:pt x="44" y="263"/>
                  </a:lnTo>
                  <a:lnTo>
                    <a:pt x="44" y="261"/>
                  </a:lnTo>
                  <a:lnTo>
                    <a:pt x="42" y="261"/>
                  </a:lnTo>
                  <a:lnTo>
                    <a:pt x="42" y="260"/>
                  </a:lnTo>
                  <a:lnTo>
                    <a:pt x="40" y="258"/>
                  </a:lnTo>
                  <a:lnTo>
                    <a:pt x="39" y="256"/>
                  </a:lnTo>
                  <a:lnTo>
                    <a:pt x="39" y="255"/>
                  </a:lnTo>
                  <a:lnTo>
                    <a:pt x="37" y="255"/>
                  </a:lnTo>
                  <a:lnTo>
                    <a:pt x="37" y="253"/>
                  </a:lnTo>
                  <a:lnTo>
                    <a:pt x="37" y="251"/>
                  </a:lnTo>
                  <a:lnTo>
                    <a:pt x="35" y="251"/>
                  </a:lnTo>
                  <a:lnTo>
                    <a:pt x="35" y="249"/>
                  </a:lnTo>
                  <a:lnTo>
                    <a:pt x="34" y="249"/>
                  </a:lnTo>
                  <a:lnTo>
                    <a:pt x="35" y="249"/>
                  </a:lnTo>
                  <a:lnTo>
                    <a:pt x="35" y="248"/>
                  </a:lnTo>
                  <a:lnTo>
                    <a:pt x="35" y="246"/>
                  </a:lnTo>
                  <a:lnTo>
                    <a:pt x="35" y="244"/>
                  </a:lnTo>
                  <a:lnTo>
                    <a:pt x="37" y="244"/>
                  </a:lnTo>
                  <a:lnTo>
                    <a:pt x="37" y="243"/>
                  </a:lnTo>
                  <a:lnTo>
                    <a:pt x="35" y="241"/>
                  </a:lnTo>
                  <a:lnTo>
                    <a:pt x="35" y="239"/>
                  </a:lnTo>
                  <a:lnTo>
                    <a:pt x="34" y="239"/>
                  </a:lnTo>
                  <a:lnTo>
                    <a:pt x="34" y="238"/>
                  </a:lnTo>
                  <a:lnTo>
                    <a:pt x="32" y="236"/>
                  </a:lnTo>
                  <a:lnTo>
                    <a:pt x="32" y="234"/>
                  </a:lnTo>
                  <a:lnTo>
                    <a:pt x="30" y="234"/>
                  </a:lnTo>
                  <a:lnTo>
                    <a:pt x="30" y="233"/>
                  </a:lnTo>
                  <a:lnTo>
                    <a:pt x="28" y="231"/>
                  </a:lnTo>
                  <a:lnTo>
                    <a:pt x="27" y="229"/>
                  </a:lnTo>
                  <a:lnTo>
                    <a:pt x="27" y="227"/>
                  </a:lnTo>
                  <a:lnTo>
                    <a:pt x="25" y="226"/>
                  </a:lnTo>
                  <a:lnTo>
                    <a:pt x="23" y="224"/>
                  </a:lnTo>
                  <a:lnTo>
                    <a:pt x="23" y="222"/>
                  </a:lnTo>
                  <a:lnTo>
                    <a:pt x="22" y="222"/>
                  </a:lnTo>
                  <a:lnTo>
                    <a:pt x="22" y="221"/>
                  </a:lnTo>
                  <a:lnTo>
                    <a:pt x="20" y="219"/>
                  </a:lnTo>
                  <a:lnTo>
                    <a:pt x="20" y="217"/>
                  </a:lnTo>
                  <a:lnTo>
                    <a:pt x="18" y="216"/>
                  </a:lnTo>
                  <a:lnTo>
                    <a:pt x="17" y="214"/>
                  </a:lnTo>
                  <a:lnTo>
                    <a:pt x="15" y="210"/>
                  </a:lnTo>
                  <a:lnTo>
                    <a:pt x="13" y="210"/>
                  </a:lnTo>
                  <a:lnTo>
                    <a:pt x="12" y="207"/>
                  </a:lnTo>
                  <a:lnTo>
                    <a:pt x="10" y="205"/>
                  </a:lnTo>
                  <a:lnTo>
                    <a:pt x="6" y="200"/>
                  </a:lnTo>
                  <a:lnTo>
                    <a:pt x="5" y="199"/>
                  </a:lnTo>
                  <a:lnTo>
                    <a:pt x="3" y="195"/>
                  </a:lnTo>
                  <a:lnTo>
                    <a:pt x="3" y="193"/>
                  </a:lnTo>
                  <a:lnTo>
                    <a:pt x="3" y="195"/>
                  </a:lnTo>
                  <a:lnTo>
                    <a:pt x="3" y="193"/>
                  </a:lnTo>
                  <a:lnTo>
                    <a:pt x="3" y="192"/>
                  </a:lnTo>
                  <a:lnTo>
                    <a:pt x="1" y="192"/>
                  </a:lnTo>
                  <a:lnTo>
                    <a:pt x="1" y="190"/>
                  </a:lnTo>
                  <a:lnTo>
                    <a:pt x="3" y="190"/>
                  </a:lnTo>
                  <a:lnTo>
                    <a:pt x="3" y="192"/>
                  </a:lnTo>
                  <a:lnTo>
                    <a:pt x="5" y="192"/>
                  </a:lnTo>
                  <a:lnTo>
                    <a:pt x="6" y="192"/>
                  </a:lnTo>
                  <a:lnTo>
                    <a:pt x="6" y="190"/>
                  </a:lnTo>
                  <a:lnTo>
                    <a:pt x="8" y="190"/>
                  </a:lnTo>
                  <a:lnTo>
                    <a:pt x="10" y="190"/>
                  </a:lnTo>
                  <a:lnTo>
                    <a:pt x="8" y="190"/>
                  </a:lnTo>
                  <a:lnTo>
                    <a:pt x="8" y="192"/>
                  </a:lnTo>
                  <a:lnTo>
                    <a:pt x="8" y="190"/>
                  </a:lnTo>
                  <a:lnTo>
                    <a:pt x="8" y="192"/>
                  </a:lnTo>
                  <a:lnTo>
                    <a:pt x="8" y="193"/>
                  </a:lnTo>
                  <a:lnTo>
                    <a:pt x="8" y="195"/>
                  </a:lnTo>
                  <a:lnTo>
                    <a:pt x="8" y="197"/>
                  </a:lnTo>
                  <a:lnTo>
                    <a:pt x="8" y="199"/>
                  </a:lnTo>
                  <a:lnTo>
                    <a:pt x="10" y="199"/>
                  </a:lnTo>
                  <a:lnTo>
                    <a:pt x="8" y="197"/>
                  </a:lnTo>
                  <a:lnTo>
                    <a:pt x="8" y="195"/>
                  </a:lnTo>
                  <a:lnTo>
                    <a:pt x="8" y="193"/>
                  </a:lnTo>
                  <a:lnTo>
                    <a:pt x="10" y="193"/>
                  </a:lnTo>
                  <a:lnTo>
                    <a:pt x="10" y="195"/>
                  </a:lnTo>
                  <a:lnTo>
                    <a:pt x="10" y="197"/>
                  </a:lnTo>
                  <a:lnTo>
                    <a:pt x="10" y="195"/>
                  </a:lnTo>
                  <a:lnTo>
                    <a:pt x="10" y="193"/>
                  </a:lnTo>
                  <a:lnTo>
                    <a:pt x="10" y="192"/>
                  </a:lnTo>
                  <a:lnTo>
                    <a:pt x="12" y="192"/>
                  </a:lnTo>
                  <a:lnTo>
                    <a:pt x="13" y="192"/>
                  </a:lnTo>
                  <a:lnTo>
                    <a:pt x="13" y="193"/>
                  </a:lnTo>
                  <a:lnTo>
                    <a:pt x="15" y="193"/>
                  </a:lnTo>
                  <a:lnTo>
                    <a:pt x="13" y="193"/>
                  </a:lnTo>
                  <a:lnTo>
                    <a:pt x="13" y="192"/>
                  </a:lnTo>
                  <a:lnTo>
                    <a:pt x="15" y="192"/>
                  </a:lnTo>
                  <a:lnTo>
                    <a:pt x="15" y="193"/>
                  </a:lnTo>
                  <a:lnTo>
                    <a:pt x="15" y="192"/>
                  </a:lnTo>
                  <a:lnTo>
                    <a:pt x="13" y="192"/>
                  </a:lnTo>
                  <a:lnTo>
                    <a:pt x="15" y="192"/>
                  </a:lnTo>
                  <a:lnTo>
                    <a:pt x="17" y="192"/>
                  </a:lnTo>
                  <a:lnTo>
                    <a:pt x="17" y="193"/>
                  </a:lnTo>
                  <a:lnTo>
                    <a:pt x="17" y="195"/>
                  </a:lnTo>
                  <a:lnTo>
                    <a:pt x="18" y="195"/>
                  </a:lnTo>
                  <a:lnTo>
                    <a:pt x="17" y="195"/>
                  </a:lnTo>
                  <a:lnTo>
                    <a:pt x="18" y="197"/>
                  </a:lnTo>
                  <a:lnTo>
                    <a:pt x="18" y="199"/>
                  </a:lnTo>
                  <a:lnTo>
                    <a:pt x="17" y="199"/>
                  </a:lnTo>
                  <a:lnTo>
                    <a:pt x="18" y="199"/>
                  </a:lnTo>
                  <a:lnTo>
                    <a:pt x="18" y="200"/>
                  </a:lnTo>
                  <a:lnTo>
                    <a:pt x="17" y="200"/>
                  </a:lnTo>
                  <a:lnTo>
                    <a:pt x="18" y="200"/>
                  </a:lnTo>
                  <a:lnTo>
                    <a:pt x="17" y="200"/>
                  </a:lnTo>
                  <a:lnTo>
                    <a:pt x="17" y="202"/>
                  </a:lnTo>
                  <a:lnTo>
                    <a:pt x="17" y="200"/>
                  </a:lnTo>
                  <a:lnTo>
                    <a:pt x="17" y="202"/>
                  </a:lnTo>
                  <a:lnTo>
                    <a:pt x="15" y="202"/>
                  </a:lnTo>
                  <a:lnTo>
                    <a:pt x="17" y="202"/>
                  </a:lnTo>
                  <a:lnTo>
                    <a:pt x="15" y="202"/>
                  </a:lnTo>
                  <a:lnTo>
                    <a:pt x="17" y="202"/>
                  </a:lnTo>
                  <a:lnTo>
                    <a:pt x="17" y="204"/>
                  </a:lnTo>
                  <a:lnTo>
                    <a:pt x="17" y="202"/>
                  </a:lnTo>
                  <a:lnTo>
                    <a:pt x="17" y="200"/>
                  </a:lnTo>
                  <a:lnTo>
                    <a:pt x="18" y="200"/>
                  </a:lnTo>
                  <a:lnTo>
                    <a:pt x="18" y="202"/>
                  </a:lnTo>
                  <a:lnTo>
                    <a:pt x="20" y="202"/>
                  </a:lnTo>
                  <a:lnTo>
                    <a:pt x="18" y="202"/>
                  </a:lnTo>
                  <a:lnTo>
                    <a:pt x="18" y="200"/>
                  </a:lnTo>
                  <a:lnTo>
                    <a:pt x="20" y="200"/>
                  </a:lnTo>
                  <a:lnTo>
                    <a:pt x="20" y="202"/>
                  </a:lnTo>
                  <a:lnTo>
                    <a:pt x="20" y="204"/>
                  </a:lnTo>
                  <a:lnTo>
                    <a:pt x="18" y="204"/>
                  </a:lnTo>
                  <a:lnTo>
                    <a:pt x="20" y="204"/>
                  </a:lnTo>
                  <a:lnTo>
                    <a:pt x="20" y="205"/>
                  </a:lnTo>
                  <a:lnTo>
                    <a:pt x="20" y="204"/>
                  </a:lnTo>
                  <a:lnTo>
                    <a:pt x="20" y="205"/>
                  </a:lnTo>
                  <a:lnTo>
                    <a:pt x="22" y="205"/>
                  </a:lnTo>
                  <a:lnTo>
                    <a:pt x="22" y="204"/>
                  </a:lnTo>
                  <a:lnTo>
                    <a:pt x="22" y="205"/>
                  </a:lnTo>
                  <a:lnTo>
                    <a:pt x="22" y="204"/>
                  </a:lnTo>
                  <a:lnTo>
                    <a:pt x="23" y="204"/>
                  </a:lnTo>
                  <a:lnTo>
                    <a:pt x="23" y="205"/>
                  </a:lnTo>
                  <a:lnTo>
                    <a:pt x="25" y="205"/>
                  </a:lnTo>
                  <a:lnTo>
                    <a:pt x="25" y="204"/>
                  </a:lnTo>
                  <a:lnTo>
                    <a:pt x="25" y="205"/>
                  </a:lnTo>
                  <a:lnTo>
                    <a:pt x="27" y="205"/>
                  </a:lnTo>
                  <a:lnTo>
                    <a:pt x="27" y="204"/>
                  </a:lnTo>
                  <a:lnTo>
                    <a:pt x="28" y="204"/>
                  </a:lnTo>
                  <a:lnTo>
                    <a:pt x="28" y="202"/>
                  </a:lnTo>
                  <a:lnTo>
                    <a:pt x="30" y="202"/>
                  </a:lnTo>
                  <a:lnTo>
                    <a:pt x="28" y="202"/>
                  </a:lnTo>
                  <a:lnTo>
                    <a:pt x="28" y="200"/>
                  </a:lnTo>
                  <a:lnTo>
                    <a:pt x="30" y="200"/>
                  </a:lnTo>
                  <a:lnTo>
                    <a:pt x="32" y="199"/>
                  </a:lnTo>
                  <a:lnTo>
                    <a:pt x="34" y="199"/>
                  </a:lnTo>
                  <a:lnTo>
                    <a:pt x="34" y="197"/>
                  </a:lnTo>
                  <a:lnTo>
                    <a:pt x="34" y="195"/>
                  </a:lnTo>
                  <a:lnTo>
                    <a:pt x="34" y="193"/>
                  </a:lnTo>
                  <a:lnTo>
                    <a:pt x="32" y="192"/>
                  </a:lnTo>
                  <a:lnTo>
                    <a:pt x="34" y="192"/>
                  </a:lnTo>
                  <a:lnTo>
                    <a:pt x="35" y="192"/>
                  </a:lnTo>
                  <a:lnTo>
                    <a:pt x="35" y="190"/>
                  </a:lnTo>
                  <a:lnTo>
                    <a:pt x="37" y="190"/>
                  </a:lnTo>
                  <a:lnTo>
                    <a:pt x="37" y="188"/>
                  </a:lnTo>
                  <a:lnTo>
                    <a:pt x="35" y="188"/>
                  </a:lnTo>
                  <a:lnTo>
                    <a:pt x="35" y="187"/>
                  </a:lnTo>
                  <a:lnTo>
                    <a:pt x="34" y="187"/>
                  </a:lnTo>
                  <a:lnTo>
                    <a:pt x="35" y="187"/>
                  </a:lnTo>
                  <a:lnTo>
                    <a:pt x="35" y="185"/>
                  </a:lnTo>
                  <a:lnTo>
                    <a:pt x="35" y="183"/>
                  </a:lnTo>
                  <a:lnTo>
                    <a:pt x="34" y="183"/>
                  </a:lnTo>
                  <a:lnTo>
                    <a:pt x="32" y="183"/>
                  </a:lnTo>
                  <a:lnTo>
                    <a:pt x="30" y="183"/>
                  </a:lnTo>
                  <a:lnTo>
                    <a:pt x="30" y="182"/>
                  </a:lnTo>
                  <a:lnTo>
                    <a:pt x="28" y="182"/>
                  </a:lnTo>
                  <a:lnTo>
                    <a:pt x="27" y="183"/>
                  </a:lnTo>
                  <a:lnTo>
                    <a:pt x="27" y="185"/>
                  </a:lnTo>
                  <a:lnTo>
                    <a:pt x="27" y="187"/>
                  </a:lnTo>
                  <a:lnTo>
                    <a:pt x="28" y="187"/>
                  </a:lnTo>
                  <a:lnTo>
                    <a:pt x="28" y="188"/>
                  </a:lnTo>
                  <a:lnTo>
                    <a:pt x="27" y="188"/>
                  </a:lnTo>
                  <a:lnTo>
                    <a:pt x="27" y="190"/>
                  </a:lnTo>
                  <a:lnTo>
                    <a:pt x="27" y="192"/>
                  </a:lnTo>
                  <a:lnTo>
                    <a:pt x="27" y="193"/>
                  </a:lnTo>
                  <a:lnTo>
                    <a:pt x="27" y="195"/>
                  </a:lnTo>
                  <a:lnTo>
                    <a:pt x="25" y="195"/>
                  </a:lnTo>
                  <a:lnTo>
                    <a:pt x="25" y="197"/>
                  </a:lnTo>
                  <a:lnTo>
                    <a:pt x="25" y="199"/>
                  </a:lnTo>
                  <a:lnTo>
                    <a:pt x="25" y="200"/>
                  </a:lnTo>
                  <a:lnTo>
                    <a:pt x="23" y="200"/>
                  </a:lnTo>
                  <a:lnTo>
                    <a:pt x="23" y="199"/>
                  </a:lnTo>
                  <a:lnTo>
                    <a:pt x="22" y="199"/>
                  </a:lnTo>
                  <a:lnTo>
                    <a:pt x="22" y="197"/>
                  </a:lnTo>
                  <a:lnTo>
                    <a:pt x="23" y="197"/>
                  </a:lnTo>
                  <a:lnTo>
                    <a:pt x="23" y="195"/>
                  </a:lnTo>
                  <a:lnTo>
                    <a:pt x="23" y="197"/>
                  </a:lnTo>
                  <a:lnTo>
                    <a:pt x="22" y="197"/>
                  </a:lnTo>
                  <a:lnTo>
                    <a:pt x="22" y="195"/>
                  </a:lnTo>
                  <a:lnTo>
                    <a:pt x="23" y="195"/>
                  </a:lnTo>
                  <a:lnTo>
                    <a:pt x="23" y="193"/>
                  </a:lnTo>
                  <a:lnTo>
                    <a:pt x="22" y="193"/>
                  </a:lnTo>
                  <a:lnTo>
                    <a:pt x="22" y="195"/>
                  </a:lnTo>
                  <a:lnTo>
                    <a:pt x="22" y="193"/>
                  </a:lnTo>
                  <a:lnTo>
                    <a:pt x="22" y="192"/>
                  </a:lnTo>
                  <a:lnTo>
                    <a:pt x="20" y="192"/>
                  </a:lnTo>
                  <a:lnTo>
                    <a:pt x="18" y="192"/>
                  </a:lnTo>
                  <a:lnTo>
                    <a:pt x="18" y="190"/>
                  </a:lnTo>
                  <a:lnTo>
                    <a:pt x="20" y="190"/>
                  </a:lnTo>
                  <a:lnTo>
                    <a:pt x="20" y="192"/>
                  </a:lnTo>
                  <a:lnTo>
                    <a:pt x="20" y="190"/>
                  </a:lnTo>
                  <a:lnTo>
                    <a:pt x="20" y="188"/>
                  </a:lnTo>
                  <a:lnTo>
                    <a:pt x="18" y="188"/>
                  </a:lnTo>
                  <a:lnTo>
                    <a:pt x="18" y="187"/>
                  </a:lnTo>
                  <a:lnTo>
                    <a:pt x="17" y="187"/>
                  </a:lnTo>
                  <a:lnTo>
                    <a:pt x="15" y="187"/>
                  </a:lnTo>
                  <a:lnTo>
                    <a:pt x="15" y="188"/>
                  </a:lnTo>
                  <a:lnTo>
                    <a:pt x="17" y="188"/>
                  </a:lnTo>
                  <a:lnTo>
                    <a:pt x="17" y="190"/>
                  </a:lnTo>
                  <a:lnTo>
                    <a:pt x="15" y="190"/>
                  </a:lnTo>
                  <a:lnTo>
                    <a:pt x="13" y="190"/>
                  </a:lnTo>
                  <a:lnTo>
                    <a:pt x="13" y="188"/>
                  </a:lnTo>
                  <a:lnTo>
                    <a:pt x="12" y="188"/>
                  </a:lnTo>
                  <a:lnTo>
                    <a:pt x="13" y="190"/>
                  </a:lnTo>
                  <a:lnTo>
                    <a:pt x="12" y="190"/>
                  </a:lnTo>
                  <a:lnTo>
                    <a:pt x="10" y="190"/>
                  </a:lnTo>
                  <a:lnTo>
                    <a:pt x="10" y="188"/>
                  </a:lnTo>
                  <a:lnTo>
                    <a:pt x="8" y="188"/>
                  </a:lnTo>
                  <a:lnTo>
                    <a:pt x="8" y="190"/>
                  </a:lnTo>
                  <a:lnTo>
                    <a:pt x="6" y="190"/>
                  </a:lnTo>
                  <a:lnTo>
                    <a:pt x="5" y="190"/>
                  </a:lnTo>
                  <a:lnTo>
                    <a:pt x="6" y="190"/>
                  </a:lnTo>
                  <a:lnTo>
                    <a:pt x="6" y="192"/>
                  </a:lnTo>
                  <a:lnTo>
                    <a:pt x="6" y="190"/>
                  </a:lnTo>
                  <a:lnTo>
                    <a:pt x="5" y="192"/>
                  </a:lnTo>
                  <a:lnTo>
                    <a:pt x="3" y="192"/>
                  </a:lnTo>
                  <a:lnTo>
                    <a:pt x="5" y="192"/>
                  </a:lnTo>
                  <a:lnTo>
                    <a:pt x="5" y="190"/>
                  </a:lnTo>
                  <a:lnTo>
                    <a:pt x="3" y="190"/>
                  </a:lnTo>
                  <a:lnTo>
                    <a:pt x="5" y="190"/>
                  </a:lnTo>
                  <a:lnTo>
                    <a:pt x="3" y="190"/>
                  </a:lnTo>
                  <a:lnTo>
                    <a:pt x="3" y="188"/>
                  </a:lnTo>
                  <a:lnTo>
                    <a:pt x="3" y="190"/>
                  </a:lnTo>
                  <a:lnTo>
                    <a:pt x="1" y="190"/>
                  </a:lnTo>
                  <a:lnTo>
                    <a:pt x="1" y="188"/>
                  </a:lnTo>
                  <a:lnTo>
                    <a:pt x="1" y="190"/>
                  </a:lnTo>
                  <a:lnTo>
                    <a:pt x="1" y="192"/>
                  </a:lnTo>
                  <a:lnTo>
                    <a:pt x="1" y="190"/>
                  </a:lnTo>
                  <a:lnTo>
                    <a:pt x="0" y="190"/>
                  </a:lnTo>
                  <a:lnTo>
                    <a:pt x="1" y="190"/>
                  </a:lnTo>
                  <a:lnTo>
                    <a:pt x="1" y="192"/>
                  </a:lnTo>
                  <a:lnTo>
                    <a:pt x="1" y="193"/>
                  </a:lnTo>
                  <a:lnTo>
                    <a:pt x="3" y="193"/>
                  </a:lnTo>
                  <a:lnTo>
                    <a:pt x="1" y="193"/>
                  </a:lnTo>
                  <a:lnTo>
                    <a:pt x="1" y="192"/>
                  </a:lnTo>
                  <a:lnTo>
                    <a:pt x="0" y="192"/>
                  </a:lnTo>
                  <a:lnTo>
                    <a:pt x="0" y="190"/>
                  </a:lnTo>
                  <a:lnTo>
                    <a:pt x="0" y="188"/>
                  </a:lnTo>
                  <a:lnTo>
                    <a:pt x="1" y="188"/>
                  </a:lnTo>
                  <a:lnTo>
                    <a:pt x="3" y="187"/>
                  </a:lnTo>
                  <a:lnTo>
                    <a:pt x="5" y="185"/>
                  </a:lnTo>
                  <a:lnTo>
                    <a:pt x="6" y="182"/>
                  </a:lnTo>
                  <a:lnTo>
                    <a:pt x="12" y="178"/>
                  </a:lnTo>
                  <a:lnTo>
                    <a:pt x="15" y="175"/>
                  </a:lnTo>
                  <a:lnTo>
                    <a:pt x="17" y="173"/>
                  </a:lnTo>
                  <a:lnTo>
                    <a:pt x="20" y="170"/>
                  </a:lnTo>
                  <a:lnTo>
                    <a:pt x="25" y="165"/>
                  </a:lnTo>
                  <a:lnTo>
                    <a:pt x="28" y="163"/>
                  </a:lnTo>
                  <a:lnTo>
                    <a:pt x="30" y="161"/>
                  </a:lnTo>
                  <a:lnTo>
                    <a:pt x="32" y="160"/>
                  </a:lnTo>
                  <a:lnTo>
                    <a:pt x="34" y="158"/>
                  </a:lnTo>
                  <a:lnTo>
                    <a:pt x="39" y="154"/>
                  </a:lnTo>
                  <a:lnTo>
                    <a:pt x="40" y="151"/>
                  </a:lnTo>
                  <a:lnTo>
                    <a:pt x="42" y="151"/>
                  </a:lnTo>
                  <a:lnTo>
                    <a:pt x="42" y="149"/>
                  </a:lnTo>
                  <a:lnTo>
                    <a:pt x="44" y="144"/>
                  </a:lnTo>
                  <a:lnTo>
                    <a:pt x="45" y="139"/>
                  </a:lnTo>
                  <a:lnTo>
                    <a:pt x="47" y="138"/>
                  </a:lnTo>
                  <a:lnTo>
                    <a:pt x="47" y="134"/>
                  </a:lnTo>
                  <a:lnTo>
                    <a:pt x="52" y="115"/>
                  </a:lnTo>
                  <a:lnTo>
                    <a:pt x="54" y="115"/>
                  </a:lnTo>
                  <a:lnTo>
                    <a:pt x="54" y="117"/>
                  </a:lnTo>
                  <a:lnTo>
                    <a:pt x="56" y="117"/>
                  </a:lnTo>
                  <a:lnTo>
                    <a:pt x="57" y="117"/>
                  </a:lnTo>
                  <a:lnTo>
                    <a:pt x="59" y="119"/>
                  </a:lnTo>
                  <a:lnTo>
                    <a:pt x="61" y="119"/>
                  </a:lnTo>
                  <a:lnTo>
                    <a:pt x="61" y="121"/>
                  </a:lnTo>
                  <a:lnTo>
                    <a:pt x="62" y="122"/>
                  </a:lnTo>
                  <a:lnTo>
                    <a:pt x="62" y="124"/>
                  </a:lnTo>
                  <a:lnTo>
                    <a:pt x="64" y="124"/>
                  </a:lnTo>
                  <a:lnTo>
                    <a:pt x="64" y="126"/>
                  </a:lnTo>
                  <a:lnTo>
                    <a:pt x="66" y="126"/>
                  </a:lnTo>
                  <a:lnTo>
                    <a:pt x="68" y="127"/>
                  </a:lnTo>
                  <a:lnTo>
                    <a:pt x="68" y="126"/>
                  </a:lnTo>
                  <a:lnTo>
                    <a:pt x="69" y="126"/>
                  </a:lnTo>
                  <a:lnTo>
                    <a:pt x="71" y="124"/>
                  </a:lnTo>
                  <a:lnTo>
                    <a:pt x="73" y="126"/>
                  </a:lnTo>
                  <a:lnTo>
                    <a:pt x="74" y="126"/>
                  </a:lnTo>
                  <a:lnTo>
                    <a:pt x="76" y="126"/>
                  </a:lnTo>
                  <a:lnTo>
                    <a:pt x="78" y="124"/>
                  </a:lnTo>
                  <a:lnTo>
                    <a:pt x="79" y="124"/>
                  </a:lnTo>
                  <a:lnTo>
                    <a:pt x="79" y="126"/>
                  </a:lnTo>
                  <a:lnTo>
                    <a:pt x="81" y="127"/>
                  </a:lnTo>
                  <a:lnTo>
                    <a:pt x="83" y="127"/>
                  </a:lnTo>
                  <a:lnTo>
                    <a:pt x="84" y="126"/>
                  </a:lnTo>
                  <a:lnTo>
                    <a:pt x="84" y="127"/>
                  </a:lnTo>
                  <a:lnTo>
                    <a:pt x="86" y="127"/>
                  </a:lnTo>
                  <a:lnTo>
                    <a:pt x="90" y="126"/>
                  </a:lnTo>
                  <a:lnTo>
                    <a:pt x="93" y="124"/>
                  </a:lnTo>
                  <a:lnTo>
                    <a:pt x="93" y="121"/>
                  </a:lnTo>
                  <a:lnTo>
                    <a:pt x="93" y="117"/>
                  </a:lnTo>
                  <a:lnTo>
                    <a:pt x="90" y="115"/>
                  </a:lnTo>
                  <a:lnTo>
                    <a:pt x="91" y="114"/>
                  </a:lnTo>
                  <a:lnTo>
                    <a:pt x="93" y="112"/>
                  </a:lnTo>
                  <a:lnTo>
                    <a:pt x="96" y="110"/>
                  </a:lnTo>
                  <a:lnTo>
                    <a:pt x="98" y="110"/>
                  </a:lnTo>
                  <a:lnTo>
                    <a:pt x="98" y="109"/>
                  </a:lnTo>
                  <a:lnTo>
                    <a:pt x="100" y="107"/>
                  </a:lnTo>
                  <a:lnTo>
                    <a:pt x="100" y="105"/>
                  </a:lnTo>
                  <a:lnTo>
                    <a:pt x="103" y="100"/>
                  </a:lnTo>
                  <a:lnTo>
                    <a:pt x="101" y="100"/>
                  </a:lnTo>
                  <a:lnTo>
                    <a:pt x="100" y="100"/>
                  </a:lnTo>
                  <a:lnTo>
                    <a:pt x="101" y="97"/>
                  </a:lnTo>
                  <a:lnTo>
                    <a:pt x="101" y="93"/>
                  </a:lnTo>
                  <a:lnTo>
                    <a:pt x="103" y="92"/>
                  </a:lnTo>
                  <a:lnTo>
                    <a:pt x="103" y="88"/>
                  </a:lnTo>
                  <a:lnTo>
                    <a:pt x="108" y="87"/>
                  </a:lnTo>
                  <a:lnTo>
                    <a:pt x="108" y="85"/>
                  </a:lnTo>
                  <a:lnTo>
                    <a:pt x="108" y="83"/>
                  </a:lnTo>
                  <a:lnTo>
                    <a:pt x="108" y="82"/>
                  </a:lnTo>
                  <a:lnTo>
                    <a:pt x="108" y="80"/>
                  </a:lnTo>
                  <a:lnTo>
                    <a:pt x="107" y="80"/>
                  </a:lnTo>
                  <a:lnTo>
                    <a:pt x="105" y="78"/>
                  </a:lnTo>
                  <a:lnTo>
                    <a:pt x="105" y="76"/>
                  </a:lnTo>
                  <a:lnTo>
                    <a:pt x="103" y="76"/>
                  </a:lnTo>
                  <a:lnTo>
                    <a:pt x="105" y="75"/>
                  </a:lnTo>
                  <a:lnTo>
                    <a:pt x="105" y="73"/>
                  </a:lnTo>
                  <a:lnTo>
                    <a:pt x="105" y="71"/>
                  </a:lnTo>
                  <a:lnTo>
                    <a:pt x="107" y="71"/>
                  </a:lnTo>
                  <a:lnTo>
                    <a:pt x="108" y="71"/>
                  </a:lnTo>
                  <a:lnTo>
                    <a:pt x="108" y="70"/>
                  </a:lnTo>
                  <a:lnTo>
                    <a:pt x="110" y="70"/>
                  </a:lnTo>
                  <a:lnTo>
                    <a:pt x="112" y="71"/>
                  </a:lnTo>
                  <a:lnTo>
                    <a:pt x="113" y="71"/>
                  </a:lnTo>
                  <a:lnTo>
                    <a:pt x="115" y="71"/>
                  </a:lnTo>
                  <a:lnTo>
                    <a:pt x="117" y="71"/>
                  </a:lnTo>
                  <a:lnTo>
                    <a:pt x="117" y="70"/>
                  </a:lnTo>
                  <a:lnTo>
                    <a:pt x="118" y="70"/>
                  </a:lnTo>
                  <a:lnTo>
                    <a:pt x="120" y="71"/>
                  </a:lnTo>
                  <a:lnTo>
                    <a:pt x="122" y="71"/>
                  </a:lnTo>
                  <a:lnTo>
                    <a:pt x="124" y="71"/>
                  </a:lnTo>
                  <a:lnTo>
                    <a:pt x="125" y="71"/>
                  </a:lnTo>
                  <a:lnTo>
                    <a:pt x="125" y="70"/>
                  </a:lnTo>
                  <a:lnTo>
                    <a:pt x="129" y="68"/>
                  </a:lnTo>
                  <a:lnTo>
                    <a:pt x="132" y="66"/>
                  </a:lnTo>
                  <a:lnTo>
                    <a:pt x="134" y="66"/>
                  </a:lnTo>
                  <a:lnTo>
                    <a:pt x="135" y="65"/>
                  </a:lnTo>
                  <a:lnTo>
                    <a:pt x="139" y="63"/>
                  </a:lnTo>
                  <a:lnTo>
                    <a:pt x="142" y="61"/>
                  </a:lnTo>
                  <a:lnTo>
                    <a:pt x="146" y="59"/>
                  </a:lnTo>
                  <a:lnTo>
                    <a:pt x="147" y="58"/>
                  </a:lnTo>
                  <a:lnTo>
                    <a:pt x="151" y="58"/>
                  </a:lnTo>
                  <a:lnTo>
                    <a:pt x="157" y="54"/>
                  </a:lnTo>
                  <a:lnTo>
                    <a:pt x="159" y="53"/>
                  </a:lnTo>
                  <a:lnTo>
                    <a:pt x="161" y="53"/>
                  </a:lnTo>
                  <a:lnTo>
                    <a:pt x="163" y="51"/>
                  </a:lnTo>
                  <a:lnTo>
                    <a:pt x="164" y="51"/>
                  </a:lnTo>
                  <a:lnTo>
                    <a:pt x="168" y="49"/>
                  </a:lnTo>
                  <a:lnTo>
                    <a:pt x="168" y="48"/>
                  </a:lnTo>
                  <a:lnTo>
                    <a:pt x="169" y="48"/>
                  </a:lnTo>
                  <a:lnTo>
                    <a:pt x="169" y="43"/>
                  </a:lnTo>
                  <a:lnTo>
                    <a:pt x="171" y="43"/>
                  </a:lnTo>
                  <a:lnTo>
                    <a:pt x="173" y="41"/>
                  </a:lnTo>
                  <a:lnTo>
                    <a:pt x="176" y="41"/>
                  </a:lnTo>
                  <a:lnTo>
                    <a:pt x="178" y="39"/>
                  </a:lnTo>
                  <a:lnTo>
                    <a:pt x="180" y="39"/>
                  </a:lnTo>
                  <a:lnTo>
                    <a:pt x="181" y="37"/>
                  </a:lnTo>
                  <a:lnTo>
                    <a:pt x="181" y="39"/>
                  </a:lnTo>
                  <a:lnTo>
                    <a:pt x="183" y="39"/>
                  </a:lnTo>
                  <a:lnTo>
                    <a:pt x="185" y="39"/>
                  </a:lnTo>
                  <a:lnTo>
                    <a:pt x="186" y="39"/>
                  </a:lnTo>
                  <a:lnTo>
                    <a:pt x="190" y="37"/>
                  </a:lnTo>
                  <a:lnTo>
                    <a:pt x="190" y="36"/>
                  </a:lnTo>
                  <a:lnTo>
                    <a:pt x="191" y="36"/>
                  </a:lnTo>
                  <a:lnTo>
                    <a:pt x="191" y="34"/>
                  </a:lnTo>
                  <a:lnTo>
                    <a:pt x="191" y="32"/>
                  </a:lnTo>
                  <a:lnTo>
                    <a:pt x="190" y="31"/>
                  </a:lnTo>
                  <a:lnTo>
                    <a:pt x="190" y="29"/>
                  </a:lnTo>
                  <a:lnTo>
                    <a:pt x="190" y="27"/>
                  </a:lnTo>
                  <a:lnTo>
                    <a:pt x="188" y="26"/>
                  </a:lnTo>
                  <a:lnTo>
                    <a:pt x="186" y="22"/>
                  </a:lnTo>
                  <a:lnTo>
                    <a:pt x="186" y="19"/>
                  </a:lnTo>
                  <a:lnTo>
                    <a:pt x="186" y="17"/>
                  </a:lnTo>
                  <a:lnTo>
                    <a:pt x="188" y="15"/>
                  </a:lnTo>
                  <a:lnTo>
                    <a:pt x="188" y="14"/>
                  </a:lnTo>
                  <a:lnTo>
                    <a:pt x="190" y="12"/>
                  </a:lnTo>
                  <a:lnTo>
                    <a:pt x="191" y="10"/>
                  </a:lnTo>
                  <a:lnTo>
                    <a:pt x="191" y="9"/>
                  </a:lnTo>
                  <a:lnTo>
                    <a:pt x="193" y="9"/>
                  </a:lnTo>
                  <a:lnTo>
                    <a:pt x="193" y="7"/>
                  </a:lnTo>
                  <a:lnTo>
                    <a:pt x="195" y="7"/>
                  </a:lnTo>
                  <a:lnTo>
                    <a:pt x="198" y="3"/>
                  </a:lnTo>
                  <a:lnTo>
                    <a:pt x="202" y="0"/>
                  </a:lnTo>
                  <a:lnTo>
                    <a:pt x="203" y="0"/>
                  </a:lnTo>
                  <a:lnTo>
                    <a:pt x="205" y="0"/>
                  </a:lnTo>
                  <a:lnTo>
                    <a:pt x="207" y="0"/>
                  </a:lnTo>
                  <a:lnTo>
                    <a:pt x="208" y="0"/>
                  </a:lnTo>
                  <a:lnTo>
                    <a:pt x="208" y="2"/>
                  </a:lnTo>
                  <a:lnTo>
                    <a:pt x="210" y="2"/>
                  </a:lnTo>
                  <a:lnTo>
                    <a:pt x="210" y="3"/>
                  </a:lnTo>
                  <a:lnTo>
                    <a:pt x="210" y="5"/>
                  </a:lnTo>
                  <a:lnTo>
                    <a:pt x="212" y="5"/>
                  </a:lnTo>
                  <a:lnTo>
                    <a:pt x="212" y="7"/>
                  </a:lnTo>
                  <a:lnTo>
                    <a:pt x="213" y="9"/>
                  </a:lnTo>
                  <a:lnTo>
                    <a:pt x="215" y="10"/>
                  </a:lnTo>
                  <a:lnTo>
                    <a:pt x="215" y="12"/>
                  </a:lnTo>
                  <a:close/>
                  <a:moveTo>
                    <a:pt x="173" y="158"/>
                  </a:moveTo>
                  <a:lnTo>
                    <a:pt x="174" y="158"/>
                  </a:lnTo>
                  <a:lnTo>
                    <a:pt x="174" y="156"/>
                  </a:lnTo>
                  <a:lnTo>
                    <a:pt x="176" y="156"/>
                  </a:lnTo>
                  <a:lnTo>
                    <a:pt x="176" y="158"/>
                  </a:lnTo>
                  <a:lnTo>
                    <a:pt x="178" y="158"/>
                  </a:lnTo>
                  <a:lnTo>
                    <a:pt x="176" y="158"/>
                  </a:lnTo>
                  <a:lnTo>
                    <a:pt x="176" y="156"/>
                  </a:lnTo>
                  <a:lnTo>
                    <a:pt x="174" y="156"/>
                  </a:lnTo>
                  <a:lnTo>
                    <a:pt x="174" y="158"/>
                  </a:lnTo>
                  <a:lnTo>
                    <a:pt x="173" y="158"/>
                  </a:lnTo>
                  <a:close/>
                  <a:moveTo>
                    <a:pt x="180" y="161"/>
                  </a:moveTo>
                  <a:lnTo>
                    <a:pt x="178" y="161"/>
                  </a:lnTo>
                  <a:lnTo>
                    <a:pt x="180" y="161"/>
                  </a:lnTo>
                  <a:close/>
                  <a:moveTo>
                    <a:pt x="173" y="168"/>
                  </a:moveTo>
                  <a:lnTo>
                    <a:pt x="173" y="166"/>
                  </a:lnTo>
                  <a:lnTo>
                    <a:pt x="173" y="168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2442" y="856"/>
              <a:ext cx="749" cy="550"/>
            </a:xfrm>
            <a:custGeom>
              <a:avLst/>
              <a:gdLst>
                <a:gd name="T0" fmla="*/ 513 w 749"/>
                <a:gd name="T1" fmla="*/ 2 h 550"/>
                <a:gd name="T2" fmla="*/ 533 w 749"/>
                <a:gd name="T3" fmla="*/ 5 h 550"/>
                <a:gd name="T4" fmla="*/ 553 w 749"/>
                <a:gd name="T5" fmla="*/ 9 h 550"/>
                <a:gd name="T6" fmla="*/ 587 w 749"/>
                <a:gd name="T7" fmla="*/ 16 h 550"/>
                <a:gd name="T8" fmla="*/ 643 w 749"/>
                <a:gd name="T9" fmla="*/ 19 h 550"/>
                <a:gd name="T10" fmla="*/ 699 w 749"/>
                <a:gd name="T11" fmla="*/ 16 h 550"/>
                <a:gd name="T12" fmla="*/ 713 w 749"/>
                <a:gd name="T13" fmla="*/ 34 h 550"/>
                <a:gd name="T14" fmla="*/ 723 w 749"/>
                <a:gd name="T15" fmla="*/ 58 h 550"/>
                <a:gd name="T16" fmla="*/ 732 w 749"/>
                <a:gd name="T17" fmla="*/ 80 h 550"/>
                <a:gd name="T18" fmla="*/ 744 w 749"/>
                <a:gd name="T19" fmla="*/ 116 h 550"/>
                <a:gd name="T20" fmla="*/ 733 w 749"/>
                <a:gd name="T21" fmla="*/ 146 h 550"/>
                <a:gd name="T22" fmla="*/ 720 w 749"/>
                <a:gd name="T23" fmla="*/ 165 h 550"/>
                <a:gd name="T24" fmla="*/ 706 w 749"/>
                <a:gd name="T25" fmla="*/ 192 h 550"/>
                <a:gd name="T26" fmla="*/ 691 w 749"/>
                <a:gd name="T27" fmla="*/ 201 h 550"/>
                <a:gd name="T28" fmla="*/ 672 w 749"/>
                <a:gd name="T29" fmla="*/ 212 h 550"/>
                <a:gd name="T30" fmla="*/ 647 w 749"/>
                <a:gd name="T31" fmla="*/ 214 h 550"/>
                <a:gd name="T32" fmla="*/ 623 w 749"/>
                <a:gd name="T33" fmla="*/ 228 h 550"/>
                <a:gd name="T34" fmla="*/ 598 w 749"/>
                <a:gd name="T35" fmla="*/ 236 h 550"/>
                <a:gd name="T36" fmla="*/ 569 w 749"/>
                <a:gd name="T37" fmla="*/ 245 h 550"/>
                <a:gd name="T38" fmla="*/ 545 w 749"/>
                <a:gd name="T39" fmla="*/ 262 h 550"/>
                <a:gd name="T40" fmla="*/ 528 w 749"/>
                <a:gd name="T41" fmla="*/ 285 h 550"/>
                <a:gd name="T42" fmla="*/ 497 w 749"/>
                <a:gd name="T43" fmla="*/ 296 h 550"/>
                <a:gd name="T44" fmla="*/ 470 w 749"/>
                <a:gd name="T45" fmla="*/ 318 h 550"/>
                <a:gd name="T46" fmla="*/ 438 w 749"/>
                <a:gd name="T47" fmla="*/ 321 h 550"/>
                <a:gd name="T48" fmla="*/ 433 w 749"/>
                <a:gd name="T49" fmla="*/ 335 h 550"/>
                <a:gd name="T50" fmla="*/ 448 w 749"/>
                <a:gd name="T51" fmla="*/ 372 h 550"/>
                <a:gd name="T52" fmla="*/ 448 w 749"/>
                <a:gd name="T53" fmla="*/ 396 h 550"/>
                <a:gd name="T54" fmla="*/ 441 w 749"/>
                <a:gd name="T55" fmla="*/ 421 h 550"/>
                <a:gd name="T56" fmla="*/ 462 w 749"/>
                <a:gd name="T57" fmla="*/ 450 h 550"/>
                <a:gd name="T58" fmla="*/ 464 w 749"/>
                <a:gd name="T59" fmla="*/ 475 h 550"/>
                <a:gd name="T60" fmla="*/ 438 w 749"/>
                <a:gd name="T61" fmla="*/ 487 h 550"/>
                <a:gd name="T62" fmla="*/ 416 w 749"/>
                <a:gd name="T63" fmla="*/ 513 h 550"/>
                <a:gd name="T64" fmla="*/ 384 w 749"/>
                <a:gd name="T65" fmla="*/ 521 h 550"/>
                <a:gd name="T66" fmla="*/ 355 w 749"/>
                <a:gd name="T67" fmla="*/ 530 h 550"/>
                <a:gd name="T68" fmla="*/ 323 w 749"/>
                <a:gd name="T69" fmla="*/ 523 h 550"/>
                <a:gd name="T70" fmla="*/ 290 w 749"/>
                <a:gd name="T71" fmla="*/ 531 h 550"/>
                <a:gd name="T72" fmla="*/ 260 w 749"/>
                <a:gd name="T73" fmla="*/ 542 h 550"/>
                <a:gd name="T74" fmla="*/ 229 w 749"/>
                <a:gd name="T75" fmla="*/ 547 h 550"/>
                <a:gd name="T76" fmla="*/ 214 w 749"/>
                <a:gd name="T77" fmla="*/ 509 h 550"/>
                <a:gd name="T78" fmla="*/ 199 w 749"/>
                <a:gd name="T79" fmla="*/ 472 h 550"/>
                <a:gd name="T80" fmla="*/ 184 w 749"/>
                <a:gd name="T81" fmla="*/ 435 h 550"/>
                <a:gd name="T82" fmla="*/ 163 w 749"/>
                <a:gd name="T83" fmla="*/ 399 h 550"/>
                <a:gd name="T84" fmla="*/ 160 w 749"/>
                <a:gd name="T85" fmla="*/ 360 h 550"/>
                <a:gd name="T86" fmla="*/ 153 w 749"/>
                <a:gd name="T87" fmla="*/ 318 h 550"/>
                <a:gd name="T88" fmla="*/ 145 w 749"/>
                <a:gd name="T89" fmla="*/ 307 h 550"/>
                <a:gd name="T90" fmla="*/ 122 w 749"/>
                <a:gd name="T91" fmla="*/ 275 h 550"/>
                <a:gd name="T92" fmla="*/ 92 w 749"/>
                <a:gd name="T93" fmla="*/ 245 h 550"/>
                <a:gd name="T94" fmla="*/ 72 w 749"/>
                <a:gd name="T95" fmla="*/ 211 h 550"/>
                <a:gd name="T96" fmla="*/ 51 w 749"/>
                <a:gd name="T97" fmla="*/ 173 h 550"/>
                <a:gd name="T98" fmla="*/ 36 w 749"/>
                <a:gd name="T99" fmla="*/ 139 h 550"/>
                <a:gd name="T100" fmla="*/ 14 w 749"/>
                <a:gd name="T101" fmla="*/ 107 h 550"/>
                <a:gd name="T102" fmla="*/ 10 w 749"/>
                <a:gd name="T103" fmla="*/ 72 h 550"/>
                <a:gd name="T104" fmla="*/ 41 w 749"/>
                <a:gd name="T105" fmla="*/ 77 h 550"/>
                <a:gd name="T106" fmla="*/ 89 w 749"/>
                <a:gd name="T107" fmla="*/ 56 h 550"/>
                <a:gd name="T108" fmla="*/ 141 w 749"/>
                <a:gd name="T109" fmla="*/ 41 h 550"/>
                <a:gd name="T110" fmla="*/ 185 w 749"/>
                <a:gd name="T111" fmla="*/ 24 h 550"/>
                <a:gd name="T112" fmla="*/ 229 w 749"/>
                <a:gd name="T113" fmla="*/ 14 h 550"/>
                <a:gd name="T114" fmla="*/ 272 w 749"/>
                <a:gd name="T115" fmla="*/ 9 h 550"/>
                <a:gd name="T116" fmla="*/ 314 w 749"/>
                <a:gd name="T117" fmla="*/ 11 h 550"/>
                <a:gd name="T118" fmla="*/ 353 w 749"/>
                <a:gd name="T119" fmla="*/ 11 h 550"/>
                <a:gd name="T120" fmla="*/ 408 w 749"/>
                <a:gd name="T121" fmla="*/ 11 h 550"/>
                <a:gd name="T122" fmla="*/ 467 w 749"/>
                <a:gd name="T123" fmla="*/ 4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49" h="550">
                  <a:moveTo>
                    <a:pt x="481" y="0"/>
                  </a:moveTo>
                  <a:lnTo>
                    <a:pt x="482" y="0"/>
                  </a:lnTo>
                  <a:lnTo>
                    <a:pt x="484" y="2"/>
                  </a:lnTo>
                  <a:lnTo>
                    <a:pt x="486" y="2"/>
                  </a:lnTo>
                  <a:lnTo>
                    <a:pt x="487" y="2"/>
                  </a:lnTo>
                  <a:lnTo>
                    <a:pt x="489" y="2"/>
                  </a:lnTo>
                  <a:lnTo>
                    <a:pt x="489" y="4"/>
                  </a:lnTo>
                  <a:lnTo>
                    <a:pt x="487" y="4"/>
                  </a:lnTo>
                  <a:lnTo>
                    <a:pt x="489" y="4"/>
                  </a:lnTo>
                  <a:lnTo>
                    <a:pt x="491" y="4"/>
                  </a:lnTo>
                  <a:lnTo>
                    <a:pt x="491" y="5"/>
                  </a:lnTo>
                  <a:lnTo>
                    <a:pt x="492" y="5"/>
                  </a:lnTo>
                  <a:lnTo>
                    <a:pt x="492" y="4"/>
                  </a:lnTo>
                  <a:lnTo>
                    <a:pt x="494" y="4"/>
                  </a:lnTo>
                  <a:lnTo>
                    <a:pt x="496" y="4"/>
                  </a:lnTo>
                  <a:lnTo>
                    <a:pt x="496" y="2"/>
                  </a:lnTo>
                  <a:lnTo>
                    <a:pt x="496" y="4"/>
                  </a:lnTo>
                  <a:lnTo>
                    <a:pt x="497" y="4"/>
                  </a:lnTo>
                  <a:lnTo>
                    <a:pt x="499" y="4"/>
                  </a:lnTo>
                  <a:lnTo>
                    <a:pt x="501" y="4"/>
                  </a:lnTo>
                  <a:lnTo>
                    <a:pt x="501" y="2"/>
                  </a:lnTo>
                  <a:lnTo>
                    <a:pt x="503" y="2"/>
                  </a:lnTo>
                  <a:lnTo>
                    <a:pt x="504" y="2"/>
                  </a:lnTo>
                  <a:lnTo>
                    <a:pt x="506" y="2"/>
                  </a:lnTo>
                  <a:lnTo>
                    <a:pt x="508" y="2"/>
                  </a:lnTo>
                  <a:lnTo>
                    <a:pt x="508" y="0"/>
                  </a:lnTo>
                  <a:lnTo>
                    <a:pt x="509" y="0"/>
                  </a:lnTo>
                  <a:lnTo>
                    <a:pt x="509" y="2"/>
                  </a:lnTo>
                  <a:lnTo>
                    <a:pt x="511" y="2"/>
                  </a:lnTo>
                  <a:lnTo>
                    <a:pt x="513" y="2"/>
                  </a:lnTo>
                  <a:lnTo>
                    <a:pt x="514" y="2"/>
                  </a:lnTo>
                  <a:lnTo>
                    <a:pt x="514" y="0"/>
                  </a:lnTo>
                  <a:lnTo>
                    <a:pt x="516" y="0"/>
                  </a:lnTo>
                  <a:lnTo>
                    <a:pt x="516" y="2"/>
                  </a:lnTo>
                  <a:lnTo>
                    <a:pt x="518" y="2"/>
                  </a:lnTo>
                  <a:lnTo>
                    <a:pt x="518" y="0"/>
                  </a:lnTo>
                  <a:lnTo>
                    <a:pt x="520" y="0"/>
                  </a:lnTo>
                  <a:lnTo>
                    <a:pt x="520" y="2"/>
                  </a:lnTo>
                  <a:lnTo>
                    <a:pt x="518" y="2"/>
                  </a:lnTo>
                  <a:lnTo>
                    <a:pt x="520" y="2"/>
                  </a:lnTo>
                  <a:lnTo>
                    <a:pt x="520" y="4"/>
                  </a:lnTo>
                  <a:lnTo>
                    <a:pt x="521" y="4"/>
                  </a:lnTo>
                  <a:lnTo>
                    <a:pt x="523" y="4"/>
                  </a:lnTo>
                  <a:lnTo>
                    <a:pt x="523" y="2"/>
                  </a:lnTo>
                  <a:lnTo>
                    <a:pt x="525" y="2"/>
                  </a:lnTo>
                  <a:lnTo>
                    <a:pt x="525" y="4"/>
                  </a:lnTo>
                  <a:lnTo>
                    <a:pt x="523" y="4"/>
                  </a:lnTo>
                  <a:lnTo>
                    <a:pt x="525" y="4"/>
                  </a:lnTo>
                  <a:lnTo>
                    <a:pt x="525" y="2"/>
                  </a:lnTo>
                  <a:lnTo>
                    <a:pt x="526" y="2"/>
                  </a:lnTo>
                  <a:lnTo>
                    <a:pt x="526" y="4"/>
                  </a:lnTo>
                  <a:lnTo>
                    <a:pt x="526" y="2"/>
                  </a:lnTo>
                  <a:lnTo>
                    <a:pt x="528" y="2"/>
                  </a:lnTo>
                  <a:lnTo>
                    <a:pt x="530" y="2"/>
                  </a:lnTo>
                  <a:lnTo>
                    <a:pt x="531" y="2"/>
                  </a:lnTo>
                  <a:lnTo>
                    <a:pt x="533" y="2"/>
                  </a:lnTo>
                  <a:lnTo>
                    <a:pt x="533" y="4"/>
                  </a:lnTo>
                  <a:lnTo>
                    <a:pt x="533" y="5"/>
                  </a:lnTo>
                  <a:lnTo>
                    <a:pt x="535" y="5"/>
                  </a:lnTo>
                  <a:lnTo>
                    <a:pt x="533" y="5"/>
                  </a:lnTo>
                  <a:lnTo>
                    <a:pt x="533" y="7"/>
                  </a:lnTo>
                  <a:lnTo>
                    <a:pt x="535" y="7"/>
                  </a:lnTo>
                  <a:lnTo>
                    <a:pt x="533" y="7"/>
                  </a:lnTo>
                  <a:lnTo>
                    <a:pt x="535" y="7"/>
                  </a:lnTo>
                  <a:lnTo>
                    <a:pt x="533" y="7"/>
                  </a:lnTo>
                  <a:lnTo>
                    <a:pt x="533" y="9"/>
                  </a:lnTo>
                  <a:lnTo>
                    <a:pt x="535" y="9"/>
                  </a:lnTo>
                  <a:lnTo>
                    <a:pt x="535" y="11"/>
                  </a:lnTo>
                  <a:lnTo>
                    <a:pt x="537" y="11"/>
                  </a:lnTo>
                  <a:lnTo>
                    <a:pt x="538" y="11"/>
                  </a:lnTo>
                  <a:lnTo>
                    <a:pt x="538" y="9"/>
                  </a:lnTo>
                  <a:lnTo>
                    <a:pt x="540" y="9"/>
                  </a:lnTo>
                  <a:lnTo>
                    <a:pt x="542" y="9"/>
                  </a:lnTo>
                  <a:lnTo>
                    <a:pt x="543" y="9"/>
                  </a:lnTo>
                  <a:lnTo>
                    <a:pt x="543" y="7"/>
                  </a:lnTo>
                  <a:lnTo>
                    <a:pt x="543" y="9"/>
                  </a:lnTo>
                  <a:lnTo>
                    <a:pt x="543" y="11"/>
                  </a:lnTo>
                  <a:lnTo>
                    <a:pt x="545" y="11"/>
                  </a:lnTo>
                  <a:lnTo>
                    <a:pt x="545" y="12"/>
                  </a:lnTo>
                  <a:lnTo>
                    <a:pt x="547" y="12"/>
                  </a:lnTo>
                  <a:lnTo>
                    <a:pt x="548" y="12"/>
                  </a:lnTo>
                  <a:lnTo>
                    <a:pt x="548" y="11"/>
                  </a:lnTo>
                  <a:lnTo>
                    <a:pt x="550" y="11"/>
                  </a:lnTo>
                  <a:lnTo>
                    <a:pt x="552" y="11"/>
                  </a:lnTo>
                  <a:lnTo>
                    <a:pt x="552" y="12"/>
                  </a:lnTo>
                  <a:lnTo>
                    <a:pt x="552" y="11"/>
                  </a:lnTo>
                  <a:lnTo>
                    <a:pt x="552" y="9"/>
                  </a:lnTo>
                  <a:lnTo>
                    <a:pt x="553" y="9"/>
                  </a:lnTo>
                  <a:lnTo>
                    <a:pt x="552" y="9"/>
                  </a:lnTo>
                  <a:lnTo>
                    <a:pt x="553" y="9"/>
                  </a:lnTo>
                  <a:lnTo>
                    <a:pt x="555" y="9"/>
                  </a:lnTo>
                  <a:lnTo>
                    <a:pt x="555" y="7"/>
                  </a:lnTo>
                  <a:lnTo>
                    <a:pt x="557" y="7"/>
                  </a:lnTo>
                  <a:lnTo>
                    <a:pt x="559" y="5"/>
                  </a:lnTo>
                  <a:lnTo>
                    <a:pt x="559" y="7"/>
                  </a:lnTo>
                  <a:lnTo>
                    <a:pt x="560" y="7"/>
                  </a:lnTo>
                  <a:lnTo>
                    <a:pt x="562" y="7"/>
                  </a:lnTo>
                  <a:lnTo>
                    <a:pt x="562" y="9"/>
                  </a:lnTo>
                  <a:lnTo>
                    <a:pt x="564" y="9"/>
                  </a:lnTo>
                  <a:lnTo>
                    <a:pt x="564" y="11"/>
                  </a:lnTo>
                  <a:lnTo>
                    <a:pt x="564" y="12"/>
                  </a:lnTo>
                  <a:lnTo>
                    <a:pt x="565" y="12"/>
                  </a:lnTo>
                  <a:lnTo>
                    <a:pt x="565" y="14"/>
                  </a:lnTo>
                  <a:lnTo>
                    <a:pt x="567" y="14"/>
                  </a:lnTo>
                  <a:lnTo>
                    <a:pt x="567" y="12"/>
                  </a:lnTo>
                  <a:lnTo>
                    <a:pt x="567" y="14"/>
                  </a:lnTo>
                  <a:lnTo>
                    <a:pt x="567" y="12"/>
                  </a:lnTo>
                  <a:lnTo>
                    <a:pt x="569" y="12"/>
                  </a:lnTo>
                  <a:lnTo>
                    <a:pt x="569" y="14"/>
                  </a:lnTo>
                  <a:lnTo>
                    <a:pt x="570" y="14"/>
                  </a:lnTo>
                  <a:lnTo>
                    <a:pt x="572" y="14"/>
                  </a:lnTo>
                  <a:lnTo>
                    <a:pt x="574" y="14"/>
                  </a:lnTo>
                  <a:lnTo>
                    <a:pt x="576" y="14"/>
                  </a:lnTo>
                  <a:lnTo>
                    <a:pt x="576" y="16"/>
                  </a:lnTo>
                  <a:lnTo>
                    <a:pt x="577" y="16"/>
                  </a:lnTo>
                  <a:lnTo>
                    <a:pt x="581" y="16"/>
                  </a:lnTo>
                  <a:lnTo>
                    <a:pt x="582" y="16"/>
                  </a:lnTo>
                  <a:lnTo>
                    <a:pt x="584" y="16"/>
                  </a:lnTo>
                  <a:lnTo>
                    <a:pt x="586" y="16"/>
                  </a:lnTo>
                  <a:lnTo>
                    <a:pt x="587" y="16"/>
                  </a:lnTo>
                  <a:lnTo>
                    <a:pt x="589" y="17"/>
                  </a:lnTo>
                  <a:lnTo>
                    <a:pt x="591" y="17"/>
                  </a:lnTo>
                  <a:lnTo>
                    <a:pt x="593" y="17"/>
                  </a:lnTo>
                  <a:lnTo>
                    <a:pt x="594" y="17"/>
                  </a:lnTo>
                  <a:lnTo>
                    <a:pt x="599" y="17"/>
                  </a:lnTo>
                  <a:lnTo>
                    <a:pt x="603" y="17"/>
                  </a:lnTo>
                  <a:lnTo>
                    <a:pt x="604" y="17"/>
                  </a:lnTo>
                  <a:lnTo>
                    <a:pt x="606" y="17"/>
                  </a:lnTo>
                  <a:lnTo>
                    <a:pt x="608" y="17"/>
                  </a:lnTo>
                  <a:lnTo>
                    <a:pt x="609" y="17"/>
                  </a:lnTo>
                  <a:lnTo>
                    <a:pt x="611" y="16"/>
                  </a:lnTo>
                  <a:lnTo>
                    <a:pt x="613" y="16"/>
                  </a:lnTo>
                  <a:lnTo>
                    <a:pt x="615" y="16"/>
                  </a:lnTo>
                  <a:lnTo>
                    <a:pt x="616" y="16"/>
                  </a:lnTo>
                  <a:lnTo>
                    <a:pt x="618" y="14"/>
                  </a:lnTo>
                  <a:lnTo>
                    <a:pt x="620" y="14"/>
                  </a:lnTo>
                  <a:lnTo>
                    <a:pt x="621" y="14"/>
                  </a:lnTo>
                  <a:lnTo>
                    <a:pt x="623" y="14"/>
                  </a:lnTo>
                  <a:lnTo>
                    <a:pt x="623" y="16"/>
                  </a:lnTo>
                  <a:lnTo>
                    <a:pt x="625" y="16"/>
                  </a:lnTo>
                  <a:lnTo>
                    <a:pt x="626" y="16"/>
                  </a:lnTo>
                  <a:lnTo>
                    <a:pt x="628" y="16"/>
                  </a:lnTo>
                  <a:lnTo>
                    <a:pt x="632" y="16"/>
                  </a:lnTo>
                  <a:lnTo>
                    <a:pt x="632" y="17"/>
                  </a:lnTo>
                  <a:lnTo>
                    <a:pt x="633" y="17"/>
                  </a:lnTo>
                  <a:lnTo>
                    <a:pt x="637" y="17"/>
                  </a:lnTo>
                  <a:lnTo>
                    <a:pt x="638" y="17"/>
                  </a:lnTo>
                  <a:lnTo>
                    <a:pt x="640" y="17"/>
                  </a:lnTo>
                  <a:lnTo>
                    <a:pt x="642" y="19"/>
                  </a:lnTo>
                  <a:lnTo>
                    <a:pt x="643" y="19"/>
                  </a:lnTo>
                  <a:lnTo>
                    <a:pt x="645" y="19"/>
                  </a:lnTo>
                  <a:lnTo>
                    <a:pt x="647" y="19"/>
                  </a:lnTo>
                  <a:lnTo>
                    <a:pt x="649" y="19"/>
                  </a:lnTo>
                  <a:lnTo>
                    <a:pt x="650" y="17"/>
                  </a:lnTo>
                  <a:lnTo>
                    <a:pt x="652" y="17"/>
                  </a:lnTo>
                  <a:lnTo>
                    <a:pt x="655" y="17"/>
                  </a:lnTo>
                  <a:lnTo>
                    <a:pt x="657" y="16"/>
                  </a:lnTo>
                  <a:lnTo>
                    <a:pt x="660" y="16"/>
                  </a:lnTo>
                  <a:lnTo>
                    <a:pt x="664" y="14"/>
                  </a:lnTo>
                  <a:lnTo>
                    <a:pt x="671" y="12"/>
                  </a:lnTo>
                  <a:lnTo>
                    <a:pt x="672" y="12"/>
                  </a:lnTo>
                  <a:lnTo>
                    <a:pt x="674" y="12"/>
                  </a:lnTo>
                  <a:lnTo>
                    <a:pt x="676" y="12"/>
                  </a:lnTo>
                  <a:lnTo>
                    <a:pt x="677" y="12"/>
                  </a:lnTo>
                  <a:lnTo>
                    <a:pt x="681" y="11"/>
                  </a:lnTo>
                  <a:lnTo>
                    <a:pt x="688" y="11"/>
                  </a:lnTo>
                  <a:lnTo>
                    <a:pt x="689" y="11"/>
                  </a:lnTo>
                  <a:lnTo>
                    <a:pt x="691" y="11"/>
                  </a:lnTo>
                  <a:lnTo>
                    <a:pt x="693" y="11"/>
                  </a:lnTo>
                  <a:lnTo>
                    <a:pt x="694" y="11"/>
                  </a:lnTo>
                  <a:lnTo>
                    <a:pt x="694" y="12"/>
                  </a:lnTo>
                  <a:lnTo>
                    <a:pt x="696" y="12"/>
                  </a:lnTo>
                  <a:lnTo>
                    <a:pt x="698" y="12"/>
                  </a:lnTo>
                  <a:lnTo>
                    <a:pt x="698" y="14"/>
                  </a:lnTo>
                  <a:lnTo>
                    <a:pt x="699" y="14"/>
                  </a:lnTo>
                  <a:lnTo>
                    <a:pt x="699" y="16"/>
                  </a:lnTo>
                  <a:lnTo>
                    <a:pt x="698" y="16"/>
                  </a:lnTo>
                  <a:lnTo>
                    <a:pt x="699" y="16"/>
                  </a:lnTo>
                  <a:lnTo>
                    <a:pt x="698" y="16"/>
                  </a:lnTo>
                  <a:lnTo>
                    <a:pt x="699" y="16"/>
                  </a:lnTo>
                  <a:lnTo>
                    <a:pt x="699" y="17"/>
                  </a:lnTo>
                  <a:lnTo>
                    <a:pt x="698" y="17"/>
                  </a:lnTo>
                  <a:lnTo>
                    <a:pt x="698" y="19"/>
                  </a:lnTo>
                  <a:lnTo>
                    <a:pt x="698" y="17"/>
                  </a:lnTo>
                  <a:lnTo>
                    <a:pt x="698" y="19"/>
                  </a:lnTo>
                  <a:lnTo>
                    <a:pt x="698" y="21"/>
                  </a:lnTo>
                  <a:lnTo>
                    <a:pt x="698" y="22"/>
                  </a:lnTo>
                  <a:lnTo>
                    <a:pt x="699" y="22"/>
                  </a:lnTo>
                  <a:lnTo>
                    <a:pt x="698" y="22"/>
                  </a:lnTo>
                  <a:lnTo>
                    <a:pt x="699" y="22"/>
                  </a:lnTo>
                  <a:lnTo>
                    <a:pt x="699" y="24"/>
                  </a:lnTo>
                  <a:lnTo>
                    <a:pt x="701" y="24"/>
                  </a:lnTo>
                  <a:lnTo>
                    <a:pt x="701" y="26"/>
                  </a:lnTo>
                  <a:lnTo>
                    <a:pt x="701" y="24"/>
                  </a:lnTo>
                  <a:lnTo>
                    <a:pt x="699" y="24"/>
                  </a:lnTo>
                  <a:lnTo>
                    <a:pt x="699" y="26"/>
                  </a:lnTo>
                  <a:lnTo>
                    <a:pt x="701" y="27"/>
                  </a:lnTo>
                  <a:lnTo>
                    <a:pt x="701" y="26"/>
                  </a:lnTo>
                  <a:lnTo>
                    <a:pt x="701" y="27"/>
                  </a:lnTo>
                  <a:lnTo>
                    <a:pt x="703" y="27"/>
                  </a:lnTo>
                  <a:lnTo>
                    <a:pt x="703" y="29"/>
                  </a:lnTo>
                  <a:lnTo>
                    <a:pt x="705" y="29"/>
                  </a:lnTo>
                  <a:lnTo>
                    <a:pt x="705" y="31"/>
                  </a:lnTo>
                  <a:lnTo>
                    <a:pt x="705" y="33"/>
                  </a:lnTo>
                  <a:lnTo>
                    <a:pt x="706" y="33"/>
                  </a:lnTo>
                  <a:lnTo>
                    <a:pt x="708" y="33"/>
                  </a:lnTo>
                  <a:lnTo>
                    <a:pt x="710" y="33"/>
                  </a:lnTo>
                  <a:lnTo>
                    <a:pt x="710" y="34"/>
                  </a:lnTo>
                  <a:lnTo>
                    <a:pt x="711" y="34"/>
                  </a:lnTo>
                  <a:lnTo>
                    <a:pt x="713" y="34"/>
                  </a:lnTo>
                  <a:lnTo>
                    <a:pt x="713" y="36"/>
                  </a:lnTo>
                  <a:lnTo>
                    <a:pt x="711" y="36"/>
                  </a:lnTo>
                  <a:lnTo>
                    <a:pt x="713" y="36"/>
                  </a:lnTo>
                  <a:lnTo>
                    <a:pt x="713" y="38"/>
                  </a:lnTo>
                  <a:lnTo>
                    <a:pt x="713" y="39"/>
                  </a:lnTo>
                  <a:lnTo>
                    <a:pt x="715" y="39"/>
                  </a:lnTo>
                  <a:lnTo>
                    <a:pt x="715" y="41"/>
                  </a:lnTo>
                  <a:lnTo>
                    <a:pt x="715" y="43"/>
                  </a:lnTo>
                  <a:lnTo>
                    <a:pt x="713" y="43"/>
                  </a:lnTo>
                  <a:lnTo>
                    <a:pt x="713" y="44"/>
                  </a:lnTo>
                  <a:lnTo>
                    <a:pt x="715" y="44"/>
                  </a:lnTo>
                  <a:lnTo>
                    <a:pt x="716" y="44"/>
                  </a:lnTo>
                  <a:lnTo>
                    <a:pt x="718" y="44"/>
                  </a:lnTo>
                  <a:lnTo>
                    <a:pt x="716" y="44"/>
                  </a:lnTo>
                  <a:lnTo>
                    <a:pt x="718" y="46"/>
                  </a:lnTo>
                  <a:lnTo>
                    <a:pt x="718" y="48"/>
                  </a:lnTo>
                  <a:lnTo>
                    <a:pt x="720" y="48"/>
                  </a:lnTo>
                  <a:lnTo>
                    <a:pt x="721" y="48"/>
                  </a:lnTo>
                  <a:lnTo>
                    <a:pt x="723" y="48"/>
                  </a:lnTo>
                  <a:lnTo>
                    <a:pt x="721" y="48"/>
                  </a:lnTo>
                  <a:lnTo>
                    <a:pt x="721" y="50"/>
                  </a:lnTo>
                  <a:lnTo>
                    <a:pt x="723" y="50"/>
                  </a:lnTo>
                  <a:lnTo>
                    <a:pt x="721" y="50"/>
                  </a:lnTo>
                  <a:lnTo>
                    <a:pt x="721" y="51"/>
                  </a:lnTo>
                  <a:lnTo>
                    <a:pt x="721" y="53"/>
                  </a:lnTo>
                  <a:lnTo>
                    <a:pt x="723" y="53"/>
                  </a:lnTo>
                  <a:lnTo>
                    <a:pt x="723" y="55"/>
                  </a:lnTo>
                  <a:lnTo>
                    <a:pt x="721" y="55"/>
                  </a:lnTo>
                  <a:lnTo>
                    <a:pt x="723" y="56"/>
                  </a:lnTo>
                  <a:lnTo>
                    <a:pt x="723" y="58"/>
                  </a:lnTo>
                  <a:lnTo>
                    <a:pt x="725" y="58"/>
                  </a:lnTo>
                  <a:lnTo>
                    <a:pt x="727" y="58"/>
                  </a:lnTo>
                  <a:lnTo>
                    <a:pt x="727" y="60"/>
                  </a:lnTo>
                  <a:lnTo>
                    <a:pt x="728" y="60"/>
                  </a:lnTo>
                  <a:lnTo>
                    <a:pt x="728" y="61"/>
                  </a:lnTo>
                  <a:lnTo>
                    <a:pt x="727" y="61"/>
                  </a:lnTo>
                  <a:lnTo>
                    <a:pt x="728" y="61"/>
                  </a:lnTo>
                  <a:lnTo>
                    <a:pt x="728" y="63"/>
                  </a:lnTo>
                  <a:lnTo>
                    <a:pt x="728" y="65"/>
                  </a:lnTo>
                  <a:lnTo>
                    <a:pt x="728" y="67"/>
                  </a:lnTo>
                  <a:lnTo>
                    <a:pt x="728" y="68"/>
                  </a:lnTo>
                  <a:lnTo>
                    <a:pt x="728" y="70"/>
                  </a:lnTo>
                  <a:lnTo>
                    <a:pt x="728" y="72"/>
                  </a:lnTo>
                  <a:lnTo>
                    <a:pt x="727" y="72"/>
                  </a:lnTo>
                  <a:lnTo>
                    <a:pt x="727" y="73"/>
                  </a:lnTo>
                  <a:lnTo>
                    <a:pt x="728" y="73"/>
                  </a:lnTo>
                  <a:lnTo>
                    <a:pt x="728" y="75"/>
                  </a:lnTo>
                  <a:lnTo>
                    <a:pt x="727" y="75"/>
                  </a:lnTo>
                  <a:lnTo>
                    <a:pt x="728" y="75"/>
                  </a:lnTo>
                  <a:lnTo>
                    <a:pt x="728" y="77"/>
                  </a:lnTo>
                  <a:lnTo>
                    <a:pt x="730" y="77"/>
                  </a:lnTo>
                  <a:lnTo>
                    <a:pt x="732" y="77"/>
                  </a:lnTo>
                  <a:lnTo>
                    <a:pt x="732" y="78"/>
                  </a:lnTo>
                  <a:lnTo>
                    <a:pt x="730" y="78"/>
                  </a:lnTo>
                  <a:lnTo>
                    <a:pt x="732" y="78"/>
                  </a:lnTo>
                  <a:lnTo>
                    <a:pt x="730" y="78"/>
                  </a:lnTo>
                  <a:lnTo>
                    <a:pt x="732" y="78"/>
                  </a:lnTo>
                  <a:lnTo>
                    <a:pt x="730" y="78"/>
                  </a:lnTo>
                  <a:lnTo>
                    <a:pt x="732" y="78"/>
                  </a:lnTo>
                  <a:lnTo>
                    <a:pt x="732" y="80"/>
                  </a:lnTo>
                  <a:lnTo>
                    <a:pt x="732" y="82"/>
                  </a:lnTo>
                  <a:lnTo>
                    <a:pt x="733" y="82"/>
                  </a:lnTo>
                  <a:lnTo>
                    <a:pt x="733" y="83"/>
                  </a:lnTo>
                  <a:lnTo>
                    <a:pt x="733" y="85"/>
                  </a:lnTo>
                  <a:lnTo>
                    <a:pt x="735" y="85"/>
                  </a:lnTo>
                  <a:lnTo>
                    <a:pt x="737" y="85"/>
                  </a:lnTo>
                  <a:lnTo>
                    <a:pt x="737" y="87"/>
                  </a:lnTo>
                  <a:lnTo>
                    <a:pt x="738" y="87"/>
                  </a:lnTo>
                  <a:lnTo>
                    <a:pt x="738" y="85"/>
                  </a:lnTo>
                  <a:lnTo>
                    <a:pt x="740" y="85"/>
                  </a:lnTo>
                  <a:lnTo>
                    <a:pt x="740" y="87"/>
                  </a:lnTo>
                  <a:lnTo>
                    <a:pt x="740" y="89"/>
                  </a:lnTo>
                  <a:lnTo>
                    <a:pt x="740" y="90"/>
                  </a:lnTo>
                  <a:lnTo>
                    <a:pt x="740" y="92"/>
                  </a:lnTo>
                  <a:lnTo>
                    <a:pt x="738" y="94"/>
                  </a:lnTo>
                  <a:lnTo>
                    <a:pt x="738" y="95"/>
                  </a:lnTo>
                  <a:lnTo>
                    <a:pt x="738" y="97"/>
                  </a:lnTo>
                  <a:lnTo>
                    <a:pt x="738" y="100"/>
                  </a:lnTo>
                  <a:lnTo>
                    <a:pt x="738" y="102"/>
                  </a:lnTo>
                  <a:lnTo>
                    <a:pt x="738" y="104"/>
                  </a:lnTo>
                  <a:lnTo>
                    <a:pt x="738" y="106"/>
                  </a:lnTo>
                  <a:lnTo>
                    <a:pt x="738" y="107"/>
                  </a:lnTo>
                  <a:lnTo>
                    <a:pt x="738" y="109"/>
                  </a:lnTo>
                  <a:lnTo>
                    <a:pt x="738" y="111"/>
                  </a:lnTo>
                  <a:lnTo>
                    <a:pt x="738" y="112"/>
                  </a:lnTo>
                  <a:lnTo>
                    <a:pt x="740" y="112"/>
                  </a:lnTo>
                  <a:lnTo>
                    <a:pt x="740" y="114"/>
                  </a:lnTo>
                  <a:lnTo>
                    <a:pt x="742" y="114"/>
                  </a:lnTo>
                  <a:lnTo>
                    <a:pt x="742" y="116"/>
                  </a:lnTo>
                  <a:lnTo>
                    <a:pt x="744" y="116"/>
                  </a:lnTo>
                  <a:lnTo>
                    <a:pt x="745" y="116"/>
                  </a:lnTo>
                  <a:lnTo>
                    <a:pt x="745" y="117"/>
                  </a:lnTo>
                  <a:lnTo>
                    <a:pt x="747" y="117"/>
                  </a:lnTo>
                  <a:lnTo>
                    <a:pt x="749" y="117"/>
                  </a:lnTo>
                  <a:lnTo>
                    <a:pt x="749" y="119"/>
                  </a:lnTo>
                  <a:lnTo>
                    <a:pt x="749" y="121"/>
                  </a:lnTo>
                  <a:lnTo>
                    <a:pt x="749" y="123"/>
                  </a:lnTo>
                  <a:lnTo>
                    <a:pt x="749" y="124"/>
                  </a:lnTo>
                  <a:lnTo>
                    <a:pt x="749" y="126"/>
                  </a:lnTo>
                  <a:lnTo>
                    <a:pt x="747" y="126"/>
                  </a:lnTo>
                  <a:lnTo>
                    <a:pt x="747" y="128"/>
                  </a:lnTo>
                  <a:lnTo>
                    <a:pt x="745" y="128"/>
                  </a:lnTo>
                  <a:lnTo>
                    <a:pt x="745" y="129"/>
                  </a:lnTo>
                  <a:lnTo>
                    <a:pt x="745" y="131"/>
                  </a:lnTo>
                  <a:lnTo>
                    <a:pt x="744" y="131"/>
                  </a:lnTo>
                  <a:lnTo>
                    <a:pt x="744" y="133"/>
                  </a:lnTo>
                  <a:lnTo>
                    <a:pt x="742" y="133"/>
                  </a:lnTo>
                  <a:lnTo>
                    <a:pt x="742" y="134"/>
                  </a:lnTo>
                  <a:lnTo>
                    <a:pt x="740" y="134"/>
                  </a:lnTo>
                  <a:lnTo>
                    <a:pt x="740" y="136"/>
                  </a:lnTo>
                  <a:lnTo>
                    <a:pt x="738" y="136"/>
                  </a:lnTo>
                  <a:lnTo>
                    <a:pt x="738" y="138"/>
                  </a:lnTo>
                  <a:lnTo>
                    <a:pt x="737" y="138"/>
                  </a:lnTo>
                  <a:lnTo>
                    <a:pt x="737" y="139"/>
                  </a:lnTo>
                  <a:lnTo>
                    <a:pt x="737" y="141"/>
                  </a:lnTo>
                  <a:lnTo>
                    <a:pt x="735" y="141"/>
                  </a:lnTo>
                  <a:lnTo>
                    <a:pt x="735" y="143"/>
                  </a:lnTo>
                  <a:lnTo>
                    <a:pt x="735" y="145"/>
                  </a:lnTo>
                  <a:lnTo>
                    <a:pt x="733" y="145"/>
                  </a:lnTo>
                  <a:lnTo>
                    <a:pt x="733" y="146"/>
                  </a:lnTo>
                  <a:lnTo>
                    <a:pt x="732" y="146"/>
                  </a:lnTo>
                  <a:lnTo>
                    <a:pt x="732" y="145"/>
                  </a:lnTo>
                  <a:lnTo>
                    <a:pt x="732" y="146"/>
                  </a:lnTo>
                  <a:lnTo>
                    <a:pt x="730" y="145"/>
                  </a:lnTo>
                  <a:lnTo>
                    <a:pt x="730" y="146"/>
                  </a:lnTo>
                  <a:lnTo>
                    <a:pt x="728" y="146"/>
                  </a:lnTo>
                  <a:lnTo>
                    <a:pt x="730" y="146"/>
                  </a:lnTo>
                  <a:lnTo>
                    <a:pt x="730" y="148"/>
                  </a:lnTo>
                  <a:lnTo>
                    <a:pt x="728" y="148"/>
                  </a:lnTo>
                  <a:lnTo>
                    <a:pt x="728" y="150"/>
                  </a:lnTo>
                  <a:lnTo>
                    <a:pt x="727" y="150"/>
                  </a:lnTo>
                  <a:lnTo>
                    <a:pt x="727" y="148"/>
                  </a:lnTo>
                  <a:lnTo>
                    <a:pt x="727" y="150"/>
                  </a:lnTo>
                  <a:lnTo>
                    <a:pt x="725" y="150"/>
                  </a:lnTo>
                  <a:lnTo>
                    <a:pt x="725" y="151"/>
                  </a:lnTo>
                  <a:lnTo>
                    <a:pt x="725" y="153"/>
                  </a:lnTo>
                  <a:lnTo>
                    <a:pt x="725" y="155"/>
                  </a:lnTo>
                  <a:lnTo>
                    <a:pt x="723" y="155"/>
                  </a:lnTo>
                  <a:lnTo>
                    <a:pt x="723" y="156"/>
                  </a:lnTo>
                  <a:lnTo>
                    <a:pt x="723" y="155"/>
                  </a:lnTo>
                  <a:lnTo>
                    <a:pt x="723" y="156"/>
                  </a:lnTo>
                  <a:lnTo>
                    <a:pt x="723" y="158"/>
                  </a:lnTo>
                  <a:lnTo>
                    <a:pt x="723" y="160"/>
                  </a:lnTo>
                  <a:lnTo>
                    <a:pt x="721" y="160"/>
                  </a:lnTo>
                  <a:lnTo>
                    <a:pt x="723" y="160"/>
                  </a:lnTo>
                  <a:lnTo>
                    <a:pt x="723" y="162"/>
                  </a:lnTo>
                  <a:lnTo>
                    <a:pt x="721" y="162"/>
                  </a:lnTo>
                  <a:lnTo>
                    <a:pt x="721" y="163"/>
                  </a:lnTo>
                  <a:lnTo>
                    <a:pt x="720" y="163"/>
                  </a:lnTo>
                  <a:lnTo>
                    <a:pt x="720" y="165"/>
                  </a:lnTo>
                  <a:lnTo>
                    <a:pt x="720" y="167"/>
                  </a:lnTo>
                  <a:lnTo>
                    <a:pt x="720" y="168"/>
                  </a:lnTo>
                  <a:lnTo>
                    <a:pt x="718" y="168"/>
                  </a:lnTo>
                  <a:lnTo>
                    <a:pt x="718" y="170"/>
                  </a:lnTo>
                  <a:lnTo>
                    <a:pt x="718" y="172"/>
                  </a:lnTo>
                  <a:lnTo>
                    <a:pt x="716" y="172"/>
                  </a:lnTo>
                  <a:lnTo>
                    <a:pt x="716" y="173"/>
                  </a:lnTo>
                  <a:lnTo>
                    <a:pt x="716" y="175"/>
                  </a:lnTo>
                  <a:lnTo>
                    <a:pt x="716" y="177"/>
                  </a:lnTo>
                  <a:lnTo>
                    <a:pt x="715" y="177"/>
                  </a:lnTo>
                  <a:lnTo>
                    <a:pt x="715" y="178"/>
                  </a:lnTo>
                  <a:lnTo>
                    <a:pt x="713" y="178"/>
                  </a:lnTo>
                  <a:lnTo>
                    <a:pt x="713" y="180"/>
                  </a:lnTo>
                  <a:lnTo>
                    <a:pt x="713" y="182"/>
                  </a:lnTo>
                  <a:lnTo>
                    <a:pt x="713" y="184"/>
                  </a:lnTo>
                  <a:lnTo>
                    <a:pt x="713" y="185"/>
                  </a:lnTo>
                  <a:lnTo>
                    <a:pt x="711" y="185"/>
                  </a:lnTo>
                  <a:lnTo>
                    <a:pt x="711" y="187"/>
                  </a:lnTo>
                  <a:lnTo>
                    <a:pt x="710" y="187"/>
                  </a:lnTo>
                  <a:lnTo>
                    <a:pt x="710" y="189"/>
                  </a:lnTo>
                  <a:lnTo>
                    <a:pt x="708" y="189"/>
                  </a:lnTo>
                  <a:lnTo>
                    <a:pt x="708" y="190"/>
                  </a:lnTo>
                  <a:lnTo>
                    <a:pt x="708" y="192"/>
                  </a:lnTo>
                  <a:lnTo>
                    <a:pt x="706" y="192"/>
                  </a:lnTo>
                  <a:lnTo>
                    <a:pt x="708" y="192"/>
                  </a:lnTo>
                  <a:lnTo>
                    <a:pt x="706" y="192"/>
                  </a:lnTo>
                  <a:lnTo>
                    <a:pt x="708" y="192"/>
                  </a:lnTo>
                  <a:lnTo>
                    <a:pt x="706" y="192"/>
                  </a:lnTo>
                  <a:lnTo>
                    <a:pt x="708" y="192"/>
                  </a:lnTo>
                  <a:lnTo>
                    <a:pt x="706" y="192"/>
                  </a:lnTo>
                  <a:lnTo>
                    <a:pt x="708" y="192"/>
                  </a:lnTo>
                  <a:lnTo>
                    <a:pt x="708" y="194"/>
                  </a:lnTo>
                  <a:lnTo>
                    <a:pt x="706" y="194"/>
                  </a:lnTo>
                  <a:lnTo>
                    <a:pt x="708" y="194"/>
                  </a:lnTo>
                  <a:lnTo>
                    <a:pt x="706" y="194"/>
                  </a:lnTo>
                  <a:lnTo>
                    <a:pt x="706" y="195"/>
                  </a:lnTo>
                  <a:lnTo>
                    <a:pt x="708" y="195"/>
                  </a:lnTo>
                  <a:lnTo>
                    <a:pt x="708" y="197"/>
                  </a:lnTo>
                  <a:lnTo>
                    <a:pt x="710" y="197"/>
                  </a:lnTo>
                  <a:lnTo>
                    <a:pt x="710" y="199"/>
                  </a:lnTo>
                  <a:lnTo>
                    <a:pt x="708" y="199"/>
                  </a:lnTo>
                  <a:lnTo>
                    <a:pt x="706" y="199"/>
                  </a:lnTo>
                  <a:lnTo>
                    <a:pt x="706" y="201"/>
                  </a:lnTo>
                  <a:lnTo>
                    <a:pt x="706" y="202"/>
                  </a:lnTo>
                  <a:lnTo>
                    <a:pt x="705" y="202"/>
                  </a:lnTo>
                  <a:lnTo>
                    <a:pt x="705" y="201"/>
                  </a:lnTo>
                  <a:lnTo>
                    <a:pt x="705" y="202"/>
                  </a:lnTo>
                  <a:lnTo>
                    <a:pt x="705" y="201"/>
                  </a:lnTo>
                  <a:lnTo>
                    <a:pt x="703" y="201"/>
                  </a:lnTo>
                  <a:lnTo>
                    <a:pt x="701" y="201"/>
                  </a:lnTo>
                  <a:lnTo>
                    <a:pt x="699" y="201"/>
                  </a:lnTo>
                  <a:lnTo>
                    <a:pt x="699" y="199"/>
                  </a:lnTo>
                  <a:lnTo>
                    <a:pt x="698" y="199"/>
                  </a:lnTo>
                  <a:lnTo>
                    <a:pt x="698" y="197"/>
                  </a:lnTo>
                  <a:lnTo>
                    <a:pt x="696" y="197"/>
                  </a:lnTo>
                  <a:lnTo>
                    <a:pt x="696" y="199"/>
                  </a:lnTo>
                  <a:lnTo>
                    <a:pt x="694" y="199"/>
                  </a:lnTo>
                  <a:lnTo>
                    <a:pt x="693" y="199"/>
                  </a:lnTo>
                  <a:lnTo>
                    <a:pt x="693" y="201"/>
                  </a:lnTo>
                  <a:lnTo>
                    <a:pt x="691" y="201"/>
                  </a:lnTo>
                  <a:lnTo>
                    <a:pt x="689" y="201"/>
                  </a:lnTo>
                  <a:lnTo>
                    <a:pt x="689" y="202"/>
                  </a:lnTo>
                  <a:lnTo>
                    <a:pt x="688" y="202"/>
                  </a:lnTo>
                  <a:lnTo>
                    <a:pt x="688" y="204"/>
                  </a:lnTo>
                  <a:lnTo>
                    <a:pt x="688" y="202"/>
                  </a:lnTo>
                  <a:lnTo>
                    <a:pt x="688" y="204"/>
                  </a:lnTo>
                  <a:lnTo>
                    <a:pt x="686" y="204"/>
                  </a:lnTo>
                  <a:lnTo>
                    <a:pt x="684" y="204"/>
                  </a:lnTo>
                  <a:lnTo>
                    <a:pt x="684" y="206"/>
                  </a:lnTo>
                  <a:lnTo>
                    <a:pt x="686" y="206"/>
                  </a:lnTo>
                  <a:lnTo>
                    <a:pt x="684" y="206"/>
                  </a:lnTo>
                  <a:lnTo>
                    <a:pt x="682" y="206"/>
                  </a:lnTo>
                  <a:lnTo>
                    <a:pt x="681" y="206"/>
                  </a:lnTo>
                  <a:lnTo>
                    <a:pt x="679" y="206"/>
                  </a:lnTo>
                  <a:lnTo>
                    <a:pt x="681" y="206"/>
                  </a:lnTo>
                  <a:lnTo>
                    <a:pt x="679" y="206"/>
                  </a:lnTo>
                  <a:lnTo>
                    <a:pt x="679" y="207"/>
                  </a:lnTo>
                  <a:lnTo>
                    <a:pt x="679" y="206"/>
                  </a:lnTo>
                  <a:lnTo>
                    <a:pt x="679" y="207"/>
                  </a:lnTo>
                  <a:lnTo>
                    <a:pt x="677" y="207"/>
                  </a:lnTo>
                  <a:lnTo>
                    <a:pt x="677" y="209"/>
                  </a:lnTo>
                  <a:lnTo>
                    <a:pt x="677" y="207"/>
                  </a:lnTo>
                  <a:lnTo>
                    <a:pt x="677" y="209"/>
                  </a:lnTo>
                  <a:lnTo>
                    <a:pt x="676" y="209"/>
                  </a:lnTo>
                  <a:lnTo>
                    <a:pt x="676" y="211"/>
                  </a:lnTo>
                  <a:lnTo>
                    <a:pt x="676" y="209"/>
                  </a:lnTo>
                  <a:lnTo>
                    <a:pt x="676" y="211"/>
                  </a:lnTo>
                  <a:lnTo>
                    <a:pt x="674" y="211"/>
                  </a:lnTo>
                  <a:lnTo>
                    <a:pt x="672" y="211"/>
                  </a:lnTo>
                  <a:lnTo>
                    <a:pt x="672" y="212"/>
                  </a:lnTo>
                  <a:lnTo>
                    <a:pt x="671" y="212"/>
                  </a:lnTo>
                  <a:lnTo>
                    <a:pt x="669" y="212"/>
                  </a:lnTo>
                  <a:lnTo>
                    <a:pt x="669" y="214"/>
                  </a:lnTo>
                  <a:lnTo>
                    <a:pt x="667" y="212"/>
                  </a:lnTo>
                  <a:lnTo>
                    <a:pt x="665" y="212"/>
                  </a:lnTo>
                  <a:lnTo>
                    <a:pt x="664" y="212"/>
                  </a:lnTo>
                  <a:lnTo>
                    <a:pt x="664" y="214"/>
                  </a:lnTo>
                  <a:lnTo>
                    <a:pt x="662" y="214"/>
                  </a:lnTo>
                  <a:lnTo>
                    <a:pt x="660" y="214"/>
                  </a:lnTo>
                  <a:lnTo>
                    <a:pt x="659" y="214"/>
                  </a:lnTo>
                  <a:lnTo>
                    <a:pt x="657" y="214"/>
                  </a:lnTo>
                  <a:lnTo>
                    <a:pt x="657" y="216"/>
                  </a:lnTo>
                  <a:lnTo>
                    <a:pt x="655" y="216"/>
                  </a:lnTo>
                  <a:lnTo>
                    <a:pt x="654" y="216"/>
                  </a:lnTo>
                  <a:lnTo>
                    <a:pt x="654" y="218"/>
                  </a:lnTo>
                  <a:lnTo>
                    <a:pt x="654" y="216"/>
                  </a:lnTo>
                  <a:lnTo>
                    <a:pt x="654" y="218"/>
                  </a:lnTo>
                  <a:lnTo>
                    <a:pt x="652" y="216"/>
                  </a:lnTo>
                  <a:lnTo>
                    <a:pt x="652" y="218"/>
                  </a:lnTo>
                  <a:lnTo>
                    <a:pt x="652" y="216"/>
                  </a:lnTo>
                  <a:lnTo>
                    <a:pt x="652" y="218"/>
                  </a:lnTo>
                  <a:lnTo>
                    <a:pt x="650" y="218"/>
                  </a:lnTo>
                  <a:lnTo>
                    <a:pt x="650" y="216"/>
                  </a:lnTo>
                  <a:lnTo>
                    <a:pt x="650" y="218"/>
                  </a:lnTo>
                  <a:lnTo>
                    <a:pt x="649" y="218"/>
                  </a:lnTo>
                  <a:lnTo>
                    <a:pt x="649" y="216"/>
                  </a:lnTo>
                  <a:lnTo>
                    <a:pt x="649" y="214"/>
                  </a:lnTo>
                  <a:lnTo>
                    <a:pt x="649" y="216"/>
                  </a:lnTo>
                  <a:lnTo>
                    <a:pt x="647" y="216"/>
                  </a:lnTo>
                  <a:lnTo>
                    <a:pt x="647" y="214"/>
                  </a:lnTo>
                  <a:lnTo>
                    <a:pt x="647" y="216"/>
                  </a:lnTo>
                  <a:lnTo>
                    <a:pt x="647" y="214"/>
                  </a:lnTo>
                  <a:lnTo>
                    <a:pt x="645" y="214"/>
                  </a:lnTo>
                  <a:lnTo>
                    <a:pt x="647" y="214"/>
                  </a:lnTo>
                  <a:lnTo>
                    <a:pt x="645" y="214"/>
                  </a:lnTo>
                  <a:lnTo>
                    <a:pt x="645" y="216"/>
                  </a:lnTo>
                  <a:lnTo>
                    <a:pt x="645" y="214"/>
                  </a:lnTo>
                  <a:lnTo>
                    <a:pt x="645" y="216"/>
                  </a:lnTo>
                  <a:lnTo>
                    <a:pt x="643" y="216"/>
                  </a:lnTo>
                  <a:lnTo>
                    <a:pt x="643" y="214"/>
                  </a:lnTo>
                  <a:lnTo>
                    <a:pt x="643" y="216"/>
                  </a:lnTo>
                  <a:lnTo>
                    <a:pt x="643" y="214"/>
                  </a:lnTo>
                  <a:lnTo>
                    <a:pt x="642" y="214"/>
                  </a:lnTo>
                  <a:lnTo>
                    <a:pt x="640" y="214"/>
                  </a:lnTo>
                  <a:lnTo>
                    <a:pt x="638" y="214"/>
                  </a:lnTo>
                  <a:lnTo>
                    <a:pt x="638" y="216"/>
                  </a:lnTo>
                  <a:lnTo>
                    <a:pt x="637" y="216"/>
                  </a:lnTo>
                  <a:lnTo>
                    <a:pt x="635" y="218"/>
                  </a:lnTo>
                  <a:lnTo>
                    <a:pt x="635" y="219"/>
                  </a:lnTo>
                  <a:lnTo>
                    <a:pt x="633" y="219"/>
                  </a:lnTo>
                  <a:lnTo>
                    <a:pt x="633" y="221"/>
                  </a:lnTo>
                  <a:lnTo>
                    <a:pt x="633" y="223"/>
                  </a:lnTo>
                  <a:lnTo>
                    <a:pt x="632" y="223"/>
                  </a:lnTo>
                  <a:lnTo>
                    <a:pt x="630" y="223"/>
                  </a:lnTo>
                  <a:lnTo>
                    <a:pt x="628" y="223"/>
                  </a:lnTo>
                  <a:lnTo>
                    <a:pt x="628" y="224"/>
                  </a:lnTo>
                  <a:lnTo>
                    <a:pt x="626" y="224"/>
                  </a:lnTo>
                  <a:lnTo>
                    <a:pt x="625" y="226"/>
                  </a:lnTo>
                  <a:lnTo>
                    <a:pt x="623" y="226"/>
                  </a:lnTo>
                  <a:lnTo>
                    <a:pt x="623" y="228"/>
                  </a:lnTo>
                  <a:lnTo>
                    <a:pt x="625" y="228"/>
                  </a:lnTo>
                  <a:lnTo>
                    <a:pt x="626" y="228"/>
                  </a:lnTo>
                  <a:lnTo>
                    <a:pt x="625" y="228"/>
                  </a:lnTo>
                  <a:lnTo>
                    <a:pt x="625" y="229"/>
                  </a:lnTo>
                  <a:lnTo>
                    <a:pt x="623" y="229"/>
                  </a:lnTo>
                  <a:lnTo>
                    <a:pt x="621" y="229"/>
                  </a:lnTo>
                  <a:lnTo>
                    <a:pt x="621" y="231"/>
                  </a:lnTo>
                  <a:lnTo>
                    <a:pt x="620" y="231"/>
                  </a:lnTo>
                  <a:lnTo>
                    <a:pt x="620" y="233"/>
                  </a:lnTo>
                  <a:lnTo>
                    <a:pt x="618" y="233"/>
                  </a:lnTo>
                  <a:lnTo>
                    <a:pt x="616" y="233"/>
                  </a:lnTo>
                  <a:lnTo>
                    <a:pt x="618" y="233"/>
                  </a:lnTo>
                  <a:lnTo>
                    <a:pt x="618" y="234"/>
                  </a:lnTo>
                  <a:lnTo>
                    <a:pt x="616" y="234"/>
                  </a:lnTo>
                  <a:lnTo>
                    <a:pt x="615" y="234"/>
                  </a:lnTo>
                  <a:lnTo>
                    <a:pt x="615" y="233"/>
                  </a:lnTo>
                  <a:lnTo>
                    <a:pt x="613" y="233"/>
                  </a:lnTo>
                  <a:lnTo>
                    <a:pt x="613" y="234"/>
                  </a:lnTo>
                  <a:lnTo>
                    <a:pt x="611" y="234"/>
                  </a:lnTo>
                  <a:lnTo>
                    <a:pt x="609" y="234"/>
                  </a:lnTo>
                  <a:lnTo>
                    <a:pt x="608" y="234"/>
                  </a:lnTo>
                  <a:lnTo>
                    <a:pt x="608" y="233"/>
                  </a:lnTo>
                  <a:lnTo>
                    <a:pt x="606" y="233"/>
                  </a:lnTo>
                  <a:lnTo>
                    <a:pt x="606" y="234"/>
                  </a:lnTo>
                  <a:lnTo>
                    <a:pt x="604" y="234"/>
                  </a:lnTo>
                  <a:lnTo>
                    <a:pt x="603" y="234"/>
                  </a:lnTo>
                  <a:lnTo>
                    <a:pt x="601" y="234"/>
                  </a:lnTo>
                  <a:lnTo>
                    <a:pt x="599" y="234"/>
                  </a:lnTo>
                  <a:lnTo>
                    <a:pt x="599" y="236"/>
                  </a:lnTo>
                  <a:lnTo>
                    <a:pt x="598" y="236"/>
                  </a:lnTo>
                  <a:lnTo>
                    <a:pt x="598" y="238"/>
                  </a:lnTo>
                  <a:lnTo>
                    <a:pt x="598" y="236"/>
                  </a:lnTo>
                  <a:lnTo>
                    <a:pt x="596" y="236"/>
                  </a:lnTo>
                  <a:lnTo>
                    <a:pt x="596" y="238"/>
                  </a:lnTo>
                  <a:lnTo>
                    <a:pt x="594" y="238"/>
                  </a:lnTo>
                  <a:lnTo>
                    <a:pt x="594" y="240"/>
                  </a:lnTo>
                  <a:lnTo>
                    <a:pt x="593" y="240"/>
                  </a:lnTo>
                  <a:lnTo>
                    <a:pt x="593" y="238"/>
                  </a:lnTo>
                  <a:lnTo>
                    <a:pt x="591" y="238"/>
                  </a:lnTo>
                  <a:lnTo>
                    <a:pt x="589" y="238"/>
                  </a:lnTo>
                  <a:lnTo>
                    <a:pt x="589" y="236"/>
                  </a:lnTo>
                  <a:lnTo>
                    <a:pt x="587" y="236"/>
                  </a:lnTo>
                  <a:lnTo>
                    <a:pt x="586" y="236"/>
                  </a:lnTo>
                  <a:lnTo>
                    <a:pt x="584" y="236"/>
                  </a:lnTo>
                  <a:lnTo>
                    <a:pt x="582" y="236"/>
                  </a:lnTo>
                  <a:lnTo>
                    <a:pt x="582" y="238"/>
                  </a:lnTo>
                  <a:lnTo>
                    <a:pt x="581" y="238"/>
                  </a:lnTo>
                  <a:lnTo>
                    <a:pt x="581" y="240"/>
                  </a:lnTo>
                  <a:lnTo>
                    <a:pt x="579" y="240"/>
                  </a:lnTo>
                  <a:lnTo>
                    <a:pt x="579" y="241"/>
                  </a:lnTo>
                  <a:lnTo>
                    <a:pt x="577" y="241"/>
                  </a:lnTo>
                  <a:lnTo>
                    <a:pt x="577" y="243"/>
                  </a:lnTo>
                  <a:lnTo>
                    <a:pt x="576" y="243"/>
                  </a:lnTo>
                  <a:lnTo>
                    <a:pt x="574" y="243"/>
                  </a:lnTo>
                  <a:lnTo>
                    <a:pt x="574" y="241"/>
                  </a:lnTo>
                  <a:lnTo>
                    <a:pt x="574" y="243"/>
                  </a:lnTo>
                  <a:lnTo>
                    <a:pt x="572" y="243"/>
                  </a:lnTo>
                  <a:lnTo>
                    <a:pt x="570" y="243"/>
                  </a:lnTo>
                  <a:lnTo>
                    <a:pt x="570" y="245"/>
                  </a:lnTo>
                  <a:lnTo>
                    <a:pt x="569" y="245"/>
                  </a:lnTo>
                  <a:lnTo>
                    <a:pt x="567" y="245"/>
                  </a:lnTo>
                  <a:lnTo>
                    <a:pt x="565" y="245"/>
                  </a:lnTo>
                  <a:lnTo>
                    <a:pt x="564" y="245"/>
                  </a:lnTo>
                  <a:lnTo>
                    <a:pt x="562" y="245"/>
                  </a:lnTo>
                  <a:lnTo>
                    <a:pt x="560" y="245"/>
                  </a:lnTo>
                  <a:lnTo>
                    <a:pt x="560" y="246"/>
                  </a:lnTo>
                  <a:lnTo>
                    <a:pt x="559" y="246"/>
                  </a:lnTo>
                  <a:lnTo>
                    <a:pt x="559" y="248"/>
                  </a:lnTo>
                  <a:lnTo>
                    <a:pt x="560" y="248"/>
                  </a:lnTo>
                  <a:lnTo>
                    <a:pt x="560" y="250"/>
                  </a:lnTo>
                  <a:lnTo>
                    <a:pt x="560" y="251"/>
                  </a:lnTo>
                  <a:lnTo>
                    <a:pt x="559" y="250"/>
                  </a:lnTo>
                  <a:lnTo>
                    <a:pt x="559" y="248"/>
                  </a:lnTo>
                  <a:lnTo>
                    <a:pt x="557" y="248"/>
                  </a:lnTo>
                  <a:lnTo>
                    <a:pt x="557" y="250"/>
                  </a:lnTo>
                  <a:lnTo>
                    <a:pt x="557" y="251"/>
                  </a:lnTo>
                  <a:lnTo>
                    <a:pt x="557" y="253"/>
                  </a:lnTo>
                  <a:lnTo>
                    <a:pt x="555" y="253"/>
                  </a:lnTo>
                  <a:lnTo>
                    <a:pt x="553" y="253"/>
                  </a:lnTo>
                  <a:lnTo>
                    <a:pt x="553" y="255"/>
                  </a:lnTo>
                  <a:lnTo>
                    <a:pt x="552" y="255"/>
                  </a:lnTo>
                  <a:lnTo>
                    <a:pt x="550" y="257"/>
                  </a:lnTo>
                  <a:lnTo>
                    <a:pt x="548" y="257"/>
                  </a:lnTo>
                  <a:lnTo>
                    <a:pt x="548" y="258"/>
                  </a:lnTo>
                  <a:lnTo>
                    <a:pt x="548" y="257"/>
                  </a:lnTo>
                  <a:lnTo>
                    <a:pt x="547" y="257"/>
                  </a:lnTo>
                  <a:lnTo>
                    <a:pt x="547" y="258"/>
                  </a:lnTo>
                  <a:lnTo>
                    <a:pt x="547" y="260"/>
                  </a:lnTo>
                  <a:lnTo>
                    <a:pt x="545" y="260"/>
                  </a:lnTo>
                  <a:lnTo>
                    <a:pt x="545" y="262"/>
                  </a:lnTo>
                  <a:lnTo>
                    <a:pt x="543" y="262"/>
                  </a:lnTo>
                  <a:lnTo>
                    <a:pt x="543" y="263"/>
                  </a:lnTo>
                  <a:lnTo>
                    <a:pt x="545" y="263"/>
                  </a:lnTo>
                  <a:lnTo>
                    <a:pt x="545" y="265"/>
                  </a:lnTo>
                  <a:lnTo>
                    <a:pt x="547" y="265"/>
                  </a:lnTo>
                  <a:lnTo>
                    <a:pt x="547" y="267"/>
                  </a:lnTo>
                  <a:lnTo>
                    <a:pt x="547" y="268"/>
                  </a:lnTo>
                  <a:lnTo>
                    <a:pt x="548" y="268"/>
                  </a:lnTo>
                  <a:lnTo>
                    <a:pt x="548" y="270"/>
                  </a:lnTo>
                  <a:lnTo>
                    <a:pt x="547" y="270"/>
                  </a:lnTo>
                  <a:lnTo>
                    <a:pt x="547" y="272"/>
                  </a:lnTo>
                  <a:lnTo>
                    <a:pt x="547" y="273"/>
                  </a:lnTo>
                  <a:lnTo>
                    <a:pt x="547" y="275"/>
                  </a:lnTo>
                  <a:lnTo>
                    <a:pt x="547" y="277"/>
                  </a:lnTo>
                  <a:lnTo>
                    <a:pt x="545" y="277"/>
                  </a:lnTo>
                  <a:lnTo>
                    <a:pt x="543" y="277"/>
                  </a:lnTo>
                  <a:lnTo>
                    <a:pt x="542" y="277"/>
                  </a:lnTo>
                  <a:lnTo>
                    <a:pt x="540" y="279"/>
                  </a:lnTo>
                  <a:lnTo>
                    <a:pt x="538" y="279"/>
                  </a:lnTo>
                  <a:lnTo>
                    <a:pt x="538" y="280"/>
                  </a:lnTo>
                  <a:lnTo>
                    <a:pt x="537" y="280"/>
                  </a:lnTo>
                  <a:lnTo>
                    <a:pt x="537" y="282"/>
                  </a:lnTo>
                  <a:lnTo>
                    <a:pt x="535" y="282"/>
                  </a:lnTo>
                  <a:lnTo>
                    <a:pt x="535" y="284"/>
                  </a:lnTo>
                  <a:lnTo>
                    <a:pt x="533" y="284"/>
                  </a:lnTo>
                  <a:lnTo>
                    <a:pt x="533" y="282"/>
                  </a:lnTo>
                  <a:lnTo>
                    <a:pt x="531" y="282"/>
                  </a:lnTo>
                  <a:lnTo>
                    <a:pt x="530" y="284"/>
                  </a:lnTo>
                  <a:lnTo>
                    <a:pt x="528" y="284"/>
                  </a:lnTo>
                  <a:lnTo>
                    <a:pt x="528" y="285"/>
                  </a:lnTo>
                  <a:lnTo>
                    <a:pt x="528" y="287"/>
                  </a:lnTo>
                  <a:lnTo>
                    <a:pt x="528" y="289"/>
                  </a:lnTo>
                  <a:lnTo>
                    <a:pt x="526" y="289"/>
                  </a:lnTo>
                  <a:lnTo>
                    <a:pt x="526" y="290"/>
                  </a:lnTo>
                  <a:lnTo>
                    <a:pt x="525" y="290"/>
                  </a:lnTo>
                  <a:lnTo>
                    <a:pt x="525" y="292"/>
                  </a:lnTo>
                  <a:lnTo>
                    <a:pt x="523" y="292"/>
                  </a:lnTo>
                  <a:lnTo>
                    <a:pt x="521" y="292"/>
                  </a:lnTo>
                  <a:lnTo>
                    <a:pt x="521" y="294"/>
                  </a:lnTo>
                  <a:lnTo>
                    <a:pt x="520" y="294"/>
                  </a:lnTo>
                  <a:lnTo>
                    <a:pt x="518" y="294"/>
                  </a:lnTo>
                  <a:lnTo>
                    <a:pt x="518" y="292"/>
                  </a:lnTo>
                  <a:lnTo>
                    <a:pt x="518" y="294"/>
                  </a:lnTo>
                  <a:lnTo>
                    <a:pt x="516" y="294"/>
                  </a:lnTo>
                  <a:lnTo>
                    <a:pt x="516" y="292"/>
                  </a:lnTo>
                  <a:lnTo>
                    <a:pt x="514" y="292"/>
                  </a:lnTo>
                  <a:lnTo>
                    <a:pt x="513" y="292"/>
                  </a:lnTo>
                  <a:lnTo>
                    <a:pt x="511" y="292"/>
                  </a:lnTo>
                  <a:lnTo>
                    <a:pt x="509" y="292"/>
                  </a:lnTo>
                  <a:lnTo>
                    <a:pt x="509" y="294"/>
                  </a:lnTo>
                  <a:lnTo>
                    <a:pt x="508" y="294"/>
                  </a:lnTo>
                  <a:lnTo>
                    <a:pt x="508" y="292"/>
                  </a:lnTo>
                  <a:lnTo>
                    <a:pt x="506" y="292"/>
                  </a:lnTo>
                  <a:lnTo>
                    <a:pt x="504" y="292"/>
                  </a:lnTo>
                  <a:lnTo>
                    <a:pt x="503" y="292"/>
                  </a:lnTo>
                  <a:lnTo>
                    <a:pt x="501" y="292"/>
                  </a:lnTo>
                  <a:lnTo>
                    <a:pt x="501" y="294"/>
                  </a:lnTo>
                  <a:lnTo>
                    <a:pt x="499" y="294"/>
                  </a:lnTo>
                  <a:lnTo>
                    <a:pt x="499" y="296"/>
                  </a:lnTo>
                  <a:lnTo>
                    <a:pt x="497" y="296"/>
                  </a:lnTo>
                  <a:lnTo>
                    <a:pt x="497" y="294"/>
                  </a:lnTo>
                  <a:lnTo>
                    <a:pt x="496" y="294"/>
                  </a:lnTo>
                  <a:lnTo>
                    <a:pt x="496" y="296"/>
                  </a:lnTo>
                  <a:lnTo>
                    <a:pt x="494" y="296"/>
                  </a:lnTo>
                  <a:lnTo>
                    <a:pt x="492" y="296"/>
                  </a:lnTo>
                  <a:lnTo>
                    <a:pt x="491" y="296"/>
                  </a:lnTo>
                  <a:lnTo>
                    <a:pt x="491" y="297"/>
                  </a:lnTo>
                  <a:lnTo>
                    <a:pt x="489" y="297"/>
                  </a:lnTo>
                  <a:lnTo>
                    <a:pt x="489" y="299"/>
                  </a:lnTo>
                  <a:lnTo>
                    <a:pt x="487" y="299"/>
                  </a:lnTo>
                  <a:lnTo>
                    <a:pt x="487" y="301"/>
                  </a:lnTo>
                  <a:lnTo>
                    <a:pt x="486" y="302"/>
                  </a:lnTo>
                  <a:lnTo>
                    <a:pt x="486" y="304"/>
                  </a:lnTo>
                  <a:lnTo>
                    <a:pt x="484" y="304"/>
                  </a:lnTo>
                  <a:lnTo>
                    <a:pt x="484" y="306"/>
                  </a:lnTo>
                  <a:lnTo>
                    <a:pt x="484" y="307"/>
                  </a:lnTo>
                  <a:lnTo>
                    <a:pt x="482" y="307"/>
                  </a:lnTo>
                  <a:lnTo>
                    <a:pt x="482" y="309"/>
                  </a:lnTo>
                  <a:lnTo>
                    <a:pt x="482" y="311"/>
                  </a:lnTo>
                  <a:lnTo>
                    <a:pt x="481" y="311"/>
                  </a:lnTo>
                  <a:lnTo>
                    <a:pt x="481" y="313"/>
                  </a:lnTo>
                  <a:lnTo>
                    <a:pt x="481" y="314"/>
                  </a:lnTo>
                  <a:lnTo>
                    <a:pt x="479" y="314"/>
                  </a:lnTo>
                  <a:lnTo>
                    <a:pt x="479" y="316"/>
                  </a:lnTo>
                  <a:lnTo>
                    <a:pt x="477" y="316"/>
                  </a:lnTo>
                  <a:lnTo>
                    <a:pt x="477" y="318"/>
                  </a:lnTo>
                  <a:lnTo>
                    <a:pt x="475" y="318"/>
                  </a:lnTo>
                  <a:lnTo>
                    <a:pt x="474" y="318"/>
                  </a:lnTo>
                  <a:lnTo>
                    <a:pt x="472" y="318"/>
                  </a:lnTo>
                  <a:lnTo>
                    <a:pt x="470" y="318"/>
                  </a:lnTo>
                  <a:lnTo>
                    <a:pt x="470" y="316"/>
                  </a:lnTo>
                  <a:lnTo>
                    <a:pt x="469" y="316"/>
                  </a:lnTo>
                  <a:lnTo>
                    <a:pt x="469" y="318"/>
                  </a:lnTo>
                  <a:lnTo>
                    <a:pt x="467" y="318"/>
                  </a:lnTo>
                  <a:lnTo>
                    <a:pt x="465" y="318"/>
                  </a:lnTo>
                  <a:lnTo>
                    <a:pt x="464" y="318"/>
                  </a:lnTo>
                  <a:lnTo>
                    <a:pt x="464" y="316"/>
                  </a:lnTo>
                  <a:lnTo>
                    <a:pt x="462" y="314"/>
                  </a:lnTo>
                  <a:lnTo>
                    <a:pt x="460" y="314"/>
                  </a:lnTo>
                  <a:lnTo>
                    <a:pt x="458" y="314"/>
                  </a:lnTo>
                  <a:lnTo>
                    <a:pt x="457" y="314"/>
                  </a:lnTo>
                  <a:lnTo>
                    <a:pt x="457" y="313"/>
                  </a:lnTo>
                  <a:lnTo>
                    <a:pt x="455" y="313"/>
                  </a:lnTo>
                  <a:lnTo>
                    <a:pt x="453" y="313"/>
                  </a:lnTo>
                  <a:lnTo>
                    <a:pt x="452" y="313"/>
                  </a:lnTo>
                  <a:lnTo>
                    <a:pt x="450" y="313"/>
                  </a:lnTo>
                  <a:lnTo>
                    <a:pt x="450" y="314"/>
                  </a:lnTo>
                  <a:lnTo>
                    <a:pt x="448" y="314"/>
                  </a:lnTo>
                  <a:lnTo>
                    <a:pt x="447" y="314"/>
                  </a:lnTo>
                  <a:lnTo>
                    <a:pt x="447" y="316"/>
                  </a:lnTo>
                  <a:lnTo>
                    <a:pt x="445" y="316"/>
                  </a:lnTo>
                  <a:lnTo>
                    <a:pt x="445" y="314"/>
                  </a:lnTo>
                  <a:lnTo>
                    <a:pt x="443" y="314"/>
                  </a:lnTo>
                  <a:lnTo>
                    <a:pt x="443" y="316"/>
                  </a:lnTo>
                  <a:lnTo>
                    <a:pt x="443" y="318"/>
                  </a:lnTo>
                  <a:lnTo>
                    <a:pt x="441" y="318"/>
                  </a:lnTo>
                  <a:lnTo>
                    <a:pt x="440" y="318"/>
                  </a:lnTo>
                  <a:lnTo>
                    <a:pt x="440" y="319"/>
                  </a:lnTo>
                  <a:lnTo>
                    <a:pt x="438" y="319"/>
                  </a:lnTo>
                  <a:lnTo>
                    <a:pt x="438" y="321"/>
                  </a:lnTo>
                  <a:lnTo>
                    <a:pt x="436" y="321"/>
                  </a:lnTo>
                  <a:lnTo>
                    <a:pt x="435" y="323"/>
                  </a:lnTo>
                  <a:lnTo>
                    <a:pt x="433" y="323"/>
                  </a:lnTo>
                  <a:lnTo>
                    <a:pt x="431" y="323"/>
                  </a:lnTo>
                  <a:lnTo>
                    <a:pt x="431" y="321"/>
                  </a:lnTo>
                  <a:lnTo>
                    <a:pt x="430" y="321"/>
                  </a:lnTo>
                  <a:lnTo>
                    <a:pt x="430" y="319"/>
                  </a:lnTo>
                  <a:lnTo>
                    <a:pt x="428" y="319"/>
                  </a:lnTo>
                  <a:lnTo>
                    <a:pt x="426" y="319"/>
                  </a:lnTo>
                  <a:lnTo>
                    <a:pt x="425" y="319"/>
                  </a:lnTo>
                  <a:lnTo>
                    <a:pt x="425" y="321"/>
                  </a:lnTo>
                  <a:lnTo>
                    <a:pt x="423" y="321"/>
                  </a:lnTo>
                  <a:lnTo>
                    <a:pt x="423" y="323"/>
                  </a:lnTo>
                  <a:lnTo>
                    <a:pt x="421" y="323"/>
                  </a:lnTo>
                  <a:lnTo>
                    <a:pt x="419" y="323"/>
                  </a:lnTo>
                  <a:lnTo>
                    <a:pt x="419" y="324"/>
                  </a:lnTo>
                  <a:lnTo>
                    <a:pt x="421" y="324"/>
                  </a:lnTo>
                  <a:lnTo>
                    <a:pt x="421" y="326"/>
                  </a:lnTo>
                  <a:lnTo>
                    <a:pt x="423" y="326"/>
                  </a:lnTo>
                  <a:lnTo>
                    <a:pt x="423" y="328"/>
                  </a:lnTo>
                  <a:lnTo>
                    <a:pt x="425" y="328"/>
                  </a:lnTo>
                  <a:lnTo>
                    <a:pt x="425" y="329"/>
                  </a:lnTo>
                  <a:lnTo>
                    <a:pt x="426" y="329"/>
                  </a:lnTo>
                  <a:lnTo>
                    <a:pt x="426" y="331"/>
                  </a:lnTo>
                  <a:lnTo>
                    <a:pt x="428" y="331"/>
                  </a:lnTo>
                  <a:lnTo>
                    <a:pt x="428" y="333"/>
                  </a:lnTo>
                  <a:lnTo>
                    <a:pt x="430" y="333"/>
                  </a:lnTo>
                  <a:lnTo>
                    <a:pt x="431" y="333"/>
                  </a:lnTo>
                  <a:lnTo>
                    <a:pt x="431" y="335"/>
                  </a:lnTo>
                  <a:lnTo>
                    <a:pt x="433" y="335"/>
                  </a:lnTo>
                  <a:lnTo>
                    <a:pt x="433" y="336"/>
                  </a:lnTo>
                  <a:lnTo>
                    <a:pt x="433" y="338"/>
                  </a:lnTo>
                  <a:lnTo>
                    <a:pt x="433" y="340"/>
                  </a:lnTo>
                  <a:lnTo>
                    <a:pt x="433" y="341"/>
                  </a:lnTo>
                  <a:lnTo>
                    <a:pt x="433" y="343"/>
                  </a:lnTo>
                  <a:lnTo>
                    <a:pt x="435" y="343"/>
                  </a:lnTo>
                  <a:lnTo>
                    <a:pt x="435" y="345"/>
                  </a:lnTo>
                  <a:lnTo>
                    <a:pt x="433" y="346"/>
                  </a:lnTo>
                  <a:lnTo>
                    <a:pt x="433" y="348"/>
                  </a:lnTo>
                  <a:lnTo>
                    <a:pt x="433" y="350"/>
                  </a:lnTo>
                  <a:lnTo>
                    <a:pt x="431" y="350"/>
                  </a:lnTo>
                  <a:lnTo>
                    <a:pt x="431" y="352"/>
                  </a:lnTo>
                  <a:lnTo>
                    <a:pt x="431" y="353"/>
                  </a:lnTo>
                  <a:lnTo>
                    <a:pt x="433" y="353"/>
                  </a:lnTo>
                  <a:lnTo>
                    <a:pt x="433" y="355"/>
                  </a:lnTo>
                  <a:lnTo>
                    <a:pt x="433" y="357"/>
                  </a:lnTo>
                  <a:lnTo>
                    <a:pt x="435" y="357"/>
                  </a:lnTo>
                  <a:lnTo>
                    <a:pt x="435" y="358"/>
                  </a:lnTo>
                  <a:lnTo>
                    <a:pt x="436" y="358"/>
                  </a:lnTo>
                  <a:lnTo>
                    <a:pt x="436" y="360"/>
                  </a:lnTo>
                  <a:lnTo>
                    <a:pt x="436" y="362"/>
                  </a:lnTo>
                  <a:lnTo>
                    <a:pt x="438" y="362"/>
                  </a:lnTo>
                  <a:lnTo>
                    <a:pt x="438" y="363"/>
                  </a:lnTo>
                  <a:lnTo>
                    <a:pt x="440" y="365"/>
                  </a:lnTo>
                  <a:lnTo>
                    <a:pt x="441" y="367"/>
                  </a:lnTo>
                  <a:lnTo>
                    <a:pt x="445" y="369"/>
                  </a:lnTo>
                  <a:lnTo>
                    <a:pt x="445" y="370"/>
                  </a:lnTo>
                  <a:lnTo>
                    <a:pt x="447" y="370"/>
                  </a:lnTo>
                  <a:lnTo>
                    <a:pt x="447" y="372"/>
                  </a:lnTo>
                  <a:lnTo>
                    <a:pt x="448" y="372"/>
                  </a:lnTo>
                  <a:lnTo>
                    <a:pt x="450" y="374"/>
                  </a:lnTo>
                  <a:lnTo>
                    <a:pt x="452" y="375"/>
                  </a:lnTo>
                  <a:lnTo>
                    <a:pt x="453" y="375"/>
                  </a:lnTo>
                  <a:lnTo>
                    <a:pt x="453" y="377"/>
                  </a:lnTo>
                  <a:lnTo>
                    <a:pt x="455" y="379"/>
                  </a:lnTo>
                  <a:lnTo>
                    <a:pt x="457" y="379"/>
                  </a:lnTo>
                  <a:lnTo>
                    <a:pt x="458" y="380"/>
                  </a:lnTo>
                  <a:lnTo>
                    <a:pt x="458" y="382"/>
                  </a:lnTo>
                  <a:lnTo>
                    <a:pt x="460" y="382"/>
                  </a:lnTo>
                  <a:lnTo>
                    <a:pt x="462" y="384"/>
                  </a:lnTo>
                  <a:lnTo>
                    <a:pt x="464" y="385"/>
                  </a:lnTo>
                  <a:lnTo>
                    <a:pt x="465" y="385"/>
                  </a:lnTo>
                  <a:lnTo>
                    <a:pt x="465" y="387"/>
                  </a:lnTo>
                  <a:lnTo>
                    <a:pt x="467" y="387"/>
                  </a:lnTo>
                  <a:lnTo>
                    <a:pt x="465" y="387"/>
                  </a:lnTo>
                  <a:lnTo>
                    <a:pt x="465" y="389"/>
                  </a:lnTo>
                  <a:lnTo>
                    <a:pt x="464" y="389"/>
                  </a:lnTo>
                  <a:lnTo>
                    <a:pt x="462" y="389"/>
                  </a:lnTo>
                  <a:lnTo>
                    <a:pt x="462" y="391"/>
                  </a:lnTo>
                  <a:lnTo>
                    <a:pt x="460" y="391"/>
                  </a:lnTo>
                  <a:lnTo>
                    <a:pt x="458" y="391"/>
                  </a:lnTo>
                  <a:lnTo>
                    <a:pt x="457" y="391"/>
                  </a:lnTo>
                  <a:lnTo>
                    <a:pt x="455" y="391"/>
                  </a:lnTo>
                  <a:lnTo>
                    <a:pt x="455" y="392"/>
                  </a:lnTo>
                  <a:lnTo>
                    <a:pt x="453" y="392"/>
                  </a:lnTo>
                  <a:lnTo>
                    <a:pt x="452" y="392"/>
                  </a:lnTo>
                  <a:lnTo>
                    <a:pt x="452" y="394"/>
                  </a:lnTo>
                  <a:lnTo>
                    <a:pt x="450" y="394"/>
                  </a:lnTo>
                  <a:lnTo>
                    <a:pt x="450" y="396"/>
                  </a:lnTo>
                  <a:lnTo>
                    <a:pt x="448" y="396"/>
                  </a:lnTo>
                  <a:lnTo>
                    <a:pt x="448" y="397"/>
                  </a:lnTo>
                  <a:lnTo>
                    <a:pt x="448" y="399"/>
                  </a:lnTo>
                  <a:lnTo>
                    <a:pt x="447" y="399"/>
                  </a:lnTo>
                  <a:lnTo>
                    <a:pt x="447" y="401"/>
                  </a:lnTo>
                  <a:lnTo>
                    <a:pt x="447" y="402"/>
                  </a:lnTo>
                  <a:lnTo>
                    <a:pt x="447" y="404"/>
                  </a:lnTo>
                  <a:lnTo>
                    <a:pt x="445" y="404"/>
                  </a:lnTo>
                  <a:lnTo>
                    <a:pt x="445" y="406"/>
                  </a:lnTo>
                  <a:lnTo>
                    <a:pt x="443" y="406"/>
                  </a:lnTo>
                  <a:lnTo>
                    <a:pt x="443" y="408"/>
                  </a:lnTo>
                  <a:lnTo>
                    <a:pt x="441" y="408"/>
                  </a:lnTo>
                  <a:lnTo>
                    <a:pt x="441" y="406"/>
                  </a:lnTo>
                  <a:lnTo>
                    <a:pt x="441" y="408"/>
                  </a:lnTo>
                  <a:lnTo>
                    <a:pt x="441" y="406"/>
                  </a:lnTo>
                  <a:lnTo>
                    <a:pt x="441" y="408"/>
                  </a:lnTo>
                  <a:lnTo>
                    <a:pt x="440" y="408"/>
                  </a:lnTo>
                  <a:lnTo>
                    <a:pt x="440" y="409"/>
                  </a:lnTo>
                  <a:lnTo>
                    <a:pt x="438" y="409"/>
                  </a:lnTo>
                  <a:lnTo>
                    <a:pt x="436" y="411"/>
                  </a:lnTo>
                  <a:lnTo>
                    <a:pt x="436" y="413"/>
                  </a:lnTo>
                  <a:lnTo>
                    <a:pt x="438" y="413"/>
                  </a:lnTo>
                  <a:lnTo>
                    <a:pt x="440" y="413"/>
                  </a:lnTo>
                  <a:lnTo>
                    <a:pt x="440" y="414"/>
                  </a:lnTo>
                  <a:lnTo>
                    <a:pt x="441" y="414"/>
                  </a:lnTo>
                  <a:lnTo>
                    <a:pt x="443" y="414"/>
                  </a:lnTo>
                  <a:lnTo>
                    <a:pt x="443" y="416"/>
                  </a:lnTo>
                  <a:lnTo>
                    <a:pt x="443" y="418"/>
                  </a:lnTo>
                  <a:lnTo>
                    <a:pt x="441" y="418"/>
                  </a:lnTo>
                  <a:lnTo>
                    <a:pt x="441" y="419"/>
                  </a:lnTo>
                  <a:lnTo>
                    <a:pt x="441" y="421"/>
                  </a:lnTo>
                  <a:lnTo>
                    <a:pt x="441" y="423"/>
                  </a:lnTo>
                  <a:lnTo>
                    <a:pt x="443" y="423"/>
                  </a:lnTo>
                  <a:lnTo>
                    <a:pt x="443" y="424"/>
                  </a:lnTo>
                  <a:lnTo>
                    <a:pt x="445" y="424"/>
                  </a:lnTo>
                  <a:lnTo>
                    <a:pt x="445" y="426"/>
                  </a:lnTo>
                  <a:lnTo>
                    <a:pt x="445" y="428"/>
                  </a:lnTo>
                  <a:lnTo>
                    <a:pt x="447" y="428"/>
                  </a:lnTo>
                  <a:lnTo>
                    <a:pt x="448" y="428"/>
                  </a:lnTo>
                  <a:lnTo>
                    <a:pt x="448" y="430"/>
                  </a:lnTo>
                  <a:lnTo>
                    <a:pt x="450" y="430"/>
                  </a:lnTo>
                  <a:lnTo>
                    <a:pt x="450" y="431"/>
                  </a:lnTo>
                  <a:lnTo>
                    <a:pt x="450" y="430"/>
                  </a:lnTo>
                  <a:lnTo>
                    <a:pt x="450" y="431"/>
                  </a:lnTo>
                  <a:lnTo>
                    <a:pt x="450" y="433"/>
                  </a:lnTo>
                  <a:lnTo>
                    <a:pt x="450" y="435"/>
                  </a:lnTo>
                  <a:lnTo>
                    <a:pt x="452" y="435"/>
                  </a:lnTo>
                  <a:lnTo>
                    <a:pt x="452" y="436"/>
                  </a:lnTo>
                  <a:lnTo>
                    <a:pt x="453" y="436"/>
                  </a:lnTo>
                  <a:lnTo>
                    <a:pt x="453" y="438"/>
                  </a:lnTo>
                  <a:lnTo>
                    <a:pt x="453" y="440"/>
                  </a:lnTo>
                  <a:lnTo>
                    <a:pt x="455" y="441"/>
                  </a:lnTo>
                  <a:lnTo>
                    <a:pt x="455" y="443"/>
                  </a:lnTo>
                  <a:lnTo>
                    <a:pt x="455" y="445"/>
                  </a:lnTo>
                  <a:lnTo>
                    <a:pt x="455" y="447"/>
                  </a:lnTo>
                  <a:lnTo>
                    <a:pt x="455" y="448"/>
                  </a:lnTo>
                  <a:lnTo>
                    <a:pt x="457" y="448"/>
                  </a:lnTo>
                  <a:lnTo>
                    <a:pt x="458" y="448"/>
                  </a:lnTo>
                  <a:lnTo>
                    <a:pt x="458" y="450"/>
                  </a:lnTo>
                  <a:lnTo>
                    <a:pt x="460" y="450"/>
                  </a:lnTo>
                  <a:lnTo>
                    <a:pt x="462" y="450"/>
                  </a:lnTo>
                  <a:lnTo>
                    <a:pt x="462" y="452"/>
                  </a:lnTo>
                  <a:lnTo>
                    <a:pt x="464" y="452"/>
                  </a:lnTo>
                  <a:lnTo>
                    <a:pt x="465" y="452"/>
                  </a:lnTo>
                  <a:lnTo>
                    <a:pt x="465" y="453"/>
                  </a:lnTo>
                  <a:lnTo>
                    <a:pt x="465" y="455"/>
                  </a:lnTo>
                  <a:lnTo>
                    <a:pt x="467" y="455"/>
                  </a:lnTo>
                  <a:lnTo>
                    <a:pt x="465" y="455"/>
                  </a:lnTo>
                  <a:lnTo>
                    <a:pt x="465" y="457"/>
                  </a:lnTo>
                  <a:lnTo>
                    <a:pt x="465" y="458"/>
                  </a:lnTo>
                  <a:lnTo>
                    <a:pt x="467" y="458"/>
                  </a:lnTo>
                  <a:lnTo>
                    <a:pt x="467" y="460"/>
                  </a:lnTo>
                  <a:lnTo>
                    <a:pt x="467" y="462"/>
                  </a:lnTo>
                  <a:lnTo>
                    <a:pt x="469" y="462"/>
                  </a:lnTo>
                  <a:lnTo>
                    <a:pt x="470" y="462"/>
                  </a:lnTo>
                  <a:lnTo>
                    <a:pt x="470" y="464"/>
                  </a:lnTo>
                  <a:lnTo>
                    <a:pt x="472" y="464"/>
                  </a:lnTo>
                  <a:lnTo>
                    <a:pt x="472" y="465"/>
                  </a:lnTo>
                  <a:lnTo>
                    <a:pt x="470" y="465"/>
                  </a:lnTo>
                  <a:lnTo>
                    <a:pt x="470" y="467"/>
                  </a:lnTo>
                  <a:lnTo>
                    <a:pt x="470" y="469"/>
                  </a:lnTo>
                  <a:lnTo>
                    <a:pt x="470" y="470"/>
                  </a:lnTo>
                  <a:lnTo>
                    <a:pt x="469" y="470"/>
                  </a:lnTo>
                  <a:lnTo>
                    <a:pt x="469" y="469"/>
                  </a:lnTo>
                  <a:lnTo>
                    <a:pt x="467" y="469"/>
                  </a:lnTo>
                  <a:lnTo>
                    <a:pt x="467" y="470"/>
                  </a:lnTo>
                  <a:lnTo>
                    <a:pt x="467" y="472"/>
                  </a:lnTo>
                  <a:lnTo>
                    <a:pt x="465" y="472"/>
                  </a:lnTo>
                  <a:lnTo>
                    <a:pt x="464" y="472"/>
                  </a:lnTo>
                  <a:lnTo>
                    <a:pt x="464" y="474"/>
                  </a:lnTo>
                  <a:lnTo>
                    <a:pt x="464" y="475"/>
                  </a:lnTo>
                  <a:lnTo>
                    <a:pt x="462" y="475"/>
                  </a:lnTo>
                  <a:lnTo>
                    <a:pt x="462" y="477"/>
                  </a:lnTo>
                  <a:lnTo>
                    <a:pt x="462" y="479"/>
                  </a:lnTo>
                  <a:lnTo>
                    <a:pt x="462" y="480"/>
                  </a:lnTo>
                  <a:lnTo>
                    <a:pt x="460" y="480"/>
                  </a:lnTo>
                  <a:lnTo>
                    <a:pt x="458" y="480"/>
                  </a:lnTo>
                  <a:lnTo>
                    <a:pt x="458" y="482"/>
                  </a:lnTo>
                  <a:lnTo>
                    <a:pt x="458" y="480"/>
                  </a:lnTo>
                  <a:lnTo>
                    <a:pt x="458" y="482"/>
                  </a:lnTo>
                  <a:lnTo>
                    <a:pt x="457" y="482"/>
                  </a:lnTo>
                  <a:lnTo>
                    <a:pt x="455" y="482"/>
                  </a:lnTo>
                  <a:lnTo>
                    <a:pt x="455" y="484"/>
                  </a:lnTo>
                  <a:lnTo>
                    <a:pt x="453" y="484"/>
                  </a:lnTo>
                  <a:lnTo>
                    <a:pt x="453" y="482"/>
                  </a:lnTo>
                  <a:lnTo>
                    <a:pt x="452" y="482"/>
                  </a:lnTo>
                  <a:lnTo>
                    <a:pt x="452" y="480"/>
                  </a:lnTo>
                  <a:lnTo>
                    <a:pt x="450" y="480"/>
                  </a:lnTo>
                  <a:lnTo>
                    <a:pt x="448" y="480"/>
                  </a:lnTo>
                  <a:lnTo>
                    <a:pt x="448" y="482"/>
                  </a:lnTo>
                  <a:lnTo>
                    <a:pt x="447" y="482"/>
                  </a:lnTo>
                  <a:lnTo>
                    <a:pt x="445" y="482"/>
                  </a:lnTo>
                  <a:lnTo>
                    <a:pt x="443" y="482"/>
                  </a:lnTo>
                  <a:lnTo>
                    <a:pt x="441" y="482"/>
                  </a:lnTo>
                  <a:lnTo>
                    <a:pt x="441" y="484"/>
                  </a:lnTo>
                  <a:lnTo>
                    <a:pt x="440" y="484"/>
                  </a:lnTo>
                  <a:lnTo>
                    <a:pt x="438" y="484"/>
                  </a:lnTo>
                  <a:lnTo>
                    <a:pt x="436" y="484"/>
                  </a:lnTo>
                  <a:lnTo>
                    <a:pt x="436" y="486"/>
                  </a:lnTo>
                  <a:lnTo>
                    <a:pt x="438" y="486"/>
                  </a:lnTo>
                  <a:lnTo>
                    <a:pt x="438" y="487"/>
                  </a:lnTo>
                  <a:lnTo>
                    <a:pt x="438" y="489"/>
                  </a:lnTo>
                  <a:lnTo>
                    <a:pt x="438" y="491"/>
                  </a:lnTo>
                  <a:lnTo>
                    <a:pt x="436" y="491"/>
                  </a:lnTo>
                  <a:lnTo>
                    <a:pt x="436" y="492"/>
                  </a:lnTo>
                  <a:lnTo>
                    <a:pt x="436" y="494"/>
                  </a:lnTo>
                  <a:lnTo>
                    <a:pt x="436" y="496"/>
                  </a:lnTo>
                  <a:lnTo>
                    <a:pt x="436" y="497"/>
                  </a:lnTo>
                  <a:lnTo>
                    <a:pt x="436" y="499"/>
                  </a:lnTo>
                  <a:lnTo>
                    <a:pt x="435" y="499"/>
                  </a:lnTo>
                  <a:lnTo>
                    <a:pt x="435" y="501"/>
                  </a:lnTo>
                  <a:lnTo>
                    <a:pt x="433" y="501"/>
                  </a:lnTo>
                  <a:lnTo>
                    <a:pt x="433" y="503"/>
                  </a:lnTo>
                  <a:lnTo>
                    <a:pt x="431" y="503"/>
                  </a:lnTo>
                  <a:lnTo>
                    <a:pt x="431" y="504"/>
                  </a:lnTo>
                  <a:lnTo>
                    <a:pt x="431" y="506"/>
                  </a:lnTo>
                  <a:lnTo>
                    <a:pt x="430" y="506"/>
                  </a:lnTo>
                  <a:lnTo>
                    <a:pt x="428" y="506"/>
                  </a:lnTo>
                  <a:lnTo>
                    <a:pt x="426" y="506"/>
                  </a:lnTo>
                  <a:lnTo>
                    <a:pt x="426" y="508"/>
                  </a:lnTo>
                  <a:lnTo>
                    <a:pt x="425" y="508"/>
                  </a:lnTo>
                  <a:lnTo>
                    <a:pt x="425" y="506"/>
                  </a:lnTo>
                  <a:lnTo>
                    <a:pt x="423" y="506"/>
                  </a:lnTo>
                  <a:lnTo>
                    <a:pt x="423" y="508"/>
                  </a:lnTo>
                  <a:lnTo>
                    <a:pt x="421" y="508"/>
                  </a:lnTo>
                  <a:lnTo>
                    <a:pt x="421" y="509"/>
                  </a:lnTo>
                  <a:lnTo>
                    <a:pt x="419" y="509"/>
                  </a:lnTo>
                  <a:lnTo>
                    <a:pt x="419" y="511"/>
                  </a:lnTo>
                  <a:lnTo>
                    <a:pt x="419" y="513"/>
                  </a:lnTo>
                  <a:lnTo>
                    <a:pt x="418" y="513"/>
                  </a:lnTo>
                  <a:lnTo>
                    <a:pt x="416" y="513"/>
                  </a:lnTo>
                  <a:lnTo>
                    <a:pt x="414" y="513"/>
                  </a:lnTo>
                  <a:lnTo>
                    <a:pt x="413" y="513"/>
                  </a:lnTo>
                  <a:lnTo>
                    <a:pt x="413" y="514"/>
                  </a:lnTo>
                  <a:lnTo>
                    <a:pt x="411" y="514"/>
                  </a:lnTo>
                  <a:lnTo>
                    <a:pt x="411" y="516"/>
                  </a:lnTo>
                  <a:lnTo>
                    <a:pt x="409" y="516"/>
                  </a:lnTo>
                  <a:lnTo>
                    <a:pt x="408" y="516"/>
                  </a:lnTo>
                  <a:lnTo>
                    <a:pt x="408" y="514"/>
                  </a:lnTo>
                  <a:lnTo>
                    <a:pt x="406" y="514"/>
                  </a:lnTo>
                  <a:lnTo>
                    <a:pt x="406" y="516"/>
                  </a:lnTo>
                  <a:lnTo>
                    <a:pt x="404" y="516"/>
                  </a:lnTo>
                  <a:lnTo>
                    <a:pt x="402" y="516"/>
                  </a:lnTo>
                  <a:lnTo>
                    <a:pt x="401" y="516"/>
                  </a:lnTo>
                  <a:lnTo>
                    <a:pt x="399" y="516"/>
                  </a:lnTo>
                  <a:lnTo>
                    <a:pt x="399" y="514"/>
                  </a:lnTo>
                  <a:lnTo>
                    <a:pt x="397" y="514"/>
                  </a:lnTo>
                  <a:lnTo>
                    <a:pt x="396" y="514"/>
                  </a:lnTo>
                  <a:lnTo>
                    <a:pt x="394" y="514"/>
                  </a:lnTo>
                  <a:lnTo>
                    <a:pt x="392" y="514"/>
                  </a:lnTo>
                  <a:lnTo>
                    <a:pt x="391" y="514"/>
                  </a:lnTo>
                  <a:lnTo>
                    <a:pt x="391" y="516"/>
                  </a:lnTo>
                  <a:lnTo>
                    <a:pt x="389" y="516"/>
                  </a:lnTo>
                  <a:lnTo>
                    <a:pt x="387" y="516"/>
                  </a:lnTo>
                  <a:lnTo>
                    <a:pt x="385" y="516"/>
                  </a:lnTo>
                  <a:lnTo>
                    <a:pt x="385" y="518"/>
                  </a:lnTo>
                  <a:lnTo>
                    <a:pt x="384" y="518"/>
                  </a:lnTo>
                  <a:lnTo>
                    <a:pt x="384" y="519"/>
                  </a:lnTo>
                  <a:lnTo>
                    <a:pt x="385" y="519"/>
                  </a:lnTo>
                  <a:lnTo>
                    <a:pt x="385" y="521"/>
                  </a:lnTo>
                  <a:lnTo>
                    <a:pt x="384" y="521"/>
                  </a:lnTo>
                  <a:lnTo>
                    <a:pt x="382" y="521"/>
                  </a:lnTo>
                  <a:lnTo>
                    <a:pt x="382" y="523"/>
                  </a:lnTo>
                  <a:lnTo>
                    <a:pt x="380" y="523"/>
                  </a:lnTo>
                  <a:lnTo>
                    <a:pt x="380" y="525"/>
                  </a:lnTo>
                  <a:lnTo>
                    <a:pt x="379" y="525"/>
                  </a:lnTo>
                  <a:lnTo>
                    <a:pt x="379" y="523"/>
                  </a:lnTo>
                  <a:lnTo>
                    <a:pt x="377" y="523"/>
                  </a:lnTo>
                  <a:lnTo>
                    <a:pt x="375" y="523"/>
                  </a:lnTo>
                  <a:lnTo>
                    <a:pt x="375" y="521"/>
                  </a:lnTo>
                  <a:lnTo>
                    <a:pt x="374" y="521"/>
                  </a:lnTo>
                  <a:lnTo>
                    <a:pt x="374" y="523"/>
                  </a:lnTo>
                  <a:lnTo>
                    <a:pt x="374" y="525"/>
                  </a:lnTo>
                  <a:lnTo>
                    <a:pt x="372" y="525"/>
                  </a:lnTo>
                  <a:lnTo>
                    <a:pt x="372" y="526"/>
                  </a:lnTo>
                  <a:lnTo>
                    <a:pt x="370" y="526"/>
                  </a:lnTo>
                  <a:lnTo>
                    <a:pt x="370" y="528"/>
                  </a:lnTo>
                  <a:lnTo>
                    <a:pt x="369" y="528"/>
                  </a:lnTo>
                  <a:lnTo>
                    <a:pt x="367" y="528"/>
                  </a:lnTo>
                  <a:lnTo>
                    <a:pt x="367" y="526"/>
                  </a:lnTo>
                  <a:lnTo>
                    <a:pt x="365" y="526"/>
                  </a:lnTo>
                  <a:lnTo>
                    <a:pt x="363" y="526"/>
                  </a:lnTo>
                  <a:lnTo>
                    <a:pt x="363" y="528"/>
                  </a:lnTo>
                  <a:lnTo>
                    <a:pt x="362" y="528"/>
                  </a:lnTo>
                  <a:lnTo>
                    <a:pt x="360" y="528"/>
                  </a:lnTo>
                  <a:lnTo>
                    <a:pt x="358" y="528"/>
                  </a:lnTo>
                  <a:lnTo>
                    <a:pt x="358" y="526"/>
                  </a:lnTo>
                  <a:lnTo>
                    <a:pt x="357" y="526"/>
                  </a:lnTo>
                  <a:lnTo>
                    <a:pt x="355" y="526"/>
                  </a:lnTo>
                  <a:lnTo>
                    <a:pt x="355" y="528"/>
                  </a:lnTo>
                  <a:lnTo>
                    <a:pt x="355" y="530"/>
                  </a:lnTo>
                  <a:lnTo>
                    <a:pt x="355" y="531"/>
                  </a:lnTo>
                  <a:lnTo>
                    <a:pt x="353" y="531"/>
                  </a:lnTo>
                  <a:lnTo>
                    <a:pt x="353" y="533"/>
                  </a:lnTo>
                  <a:lnTo>
                    <a:pt x="352" y="533"/>
                  </a:lnTo>
                  <a:lnTo>
                    <a:pt x="352" y="535"/>
                  </a:lnTo>
                  <a:lnTo>
                    <a:pt x="350" y="535"/>
                  </a:lnTo>
                  <a:lnTo>
                    <a:pt x="348" y="535"/>
                  </a:lnTo>
                  <a:lnTo>
                    <a:pt x="348" y="533"/>
                  </a:lnTo>
                  <a:lnTo>
                    <a:pt x="346" y="533"/>
                  </a:lnTo>
                  <a:lnTo>
                    <a:pt x="345" y="533"/>
                  </a:lnTo>
                  <a:lnTo>
                    <a:pt x="345" y="531"/>
                  </a:lnTo>
                  <a:lnTo>
                    <a:pt x="343" y="531"/>
                  </a:lnTo>
                  <a:lnTo>
                    <a:pt x="343" y="533"/>
                  </a:lnTo>
                  <a:lnTo>
                    <a:pt x="341" y="533"/>
                  </a:lnTo>
                  <a:lnTo>
                    <a:pt x="340" y="533"/>
                  </a:lnTo>
                  <a:lnTo>
                    <a:pt x="338" y="533"/>
                  </a:lnTo>
                  <a:lnTo>
                    <a:pt x="336" y="533"/>
                  </a:lnTo>
                  <a:lnTo>
                    <a:pt x="335" y="531"/>
                  </a:lnTo>
                  <a:lnTo>
                    <a:pt x="335" y="530"/>
                  </a:lnTo>
                  <a:lnTo>
                    <a:pt x="333" y="530"/>
                  </a:lnTo>
                  <a:lnTo>
                    <a:pt x="333" y="528"/>
                  </a:lnTo>
                  <a:lnTo>
                    <a:pt x="331" y="528"/>
                  </a:lnTo>
                  <a:lnTo>
                    <a:pt x="329" y="528"/>
                  </a:lnTo>
                  <a:lnTo>
                    <a:pt x="328" y="528"/>
                  </a:lnTo>
                  <a:lnTo>
                    <a:pt x="328" y="526"/>
                  </a:lnTo>
                  <a:lnTo>
                    <a:pt x="326" y="526"/>
                  </a:lnTo>
                  <a:lnTo>
                    <a:pt x="326" y="525"/>
                  </a:lnTo>
                  <a:lnTo>
                    <a:pt x="324" y="525"/>
                  </a:lnTo>
                  <a:lnTo>
                    <a:pt x="324" y="523"/>
                  </a:lnTo>
                  <a:lnTo>
                    <a:pt x="323" y="523"/>
                  </a:lnTo>
                  <a:lnTo>
                    <a:pt x="321" y="523"/>
                  </a:lnTo>
                  <a:lnTo>
                    <a:pt x="321" y="521"/>
                  </a:lnTo>
                  <a:lnTo>
                    <a:pt x="319" y="521"/>
                  </a:lnTo>
                  <a:lnTo>
                    <a:pt x="318" y="521"/>
                  </a:lnTo>
                  <a:lnTo>
                    <a:pt x="316" y="521"/>
                  </a:lnTo>
                  <a:lnTo>
                    <a:pt x="316" y="523"/>
                  </a:lnTo>
                  <a:lnTo>
                    <a:pt x="314" y="523"/>
                  </a:lnTo>
                  <a:lnTo>
                    <a:pt x="313" y="523"/>
                  </a:lnTo>
                  <a:lnTo>
                    <a:pt x="311" y="523"/>
                  </a:lnTo>
                  <a:lnTo>
                    <a:pt x="311" y="521"/>
                  </a:lnTo>
                  <a:lnTo>
                    <a:pt x="309" y="521"/>
                  </a:lnTo>
                  <a:lnTo>
                    <a:pt x="309" y="523"/>
                  </a:lnTo>
                  <a:lnTo>
                    <a:pt x="307" y="523"/>
                  </a:lnTo>
                  <a:lnTo>
                    <a:pt x="306" y="523"/>
                  </a:lnTo>
                  <a:lnTo>
                    <a:pt x="304" y="523"/>
                  </a:lnTo>
                  <a:lnTo>
                    <a:pt x="304" y="525"/>
                  </a:lnTo>
                  <a:lnTo>
                    <a:pt x="302" y="525"/>
                  </a:lnTo>
                  <a:lnTo>
                    <a:pt x="302" y="526"/>
                  </a:lnTo>
                  <a:lnTo>
                    <a:pt x="301" y="526"/>
                  </a:lnTo>
                  <a:lnTo>
                    <a:pt x="299" y="526"/>
                  </a:lnTo>
                  <a:lnTo>
                    <a:pt x="297" y="526"/>
                  </a:lnTo>
                  <a:lnTo>
                    <a:pt x="296" y="526"/>
                  </a:lnTo>
                  <a:lnTo>
                    <a:pt x="296" y="528"/>
                  </a:lnTo>
                  <a:lnTo>
                    <a:pt x="294" y="528"/>
                  </a:lnTo>
                  <a:lnTo>
                    <a:pt x="294" y="526"/>
                  </a:lnTo>
                  <a:lnTo>
                    <a:pt x="294" y="528"/>
                  </a:lnTo>
                  <a:lnTo>
                    <a:pt x="292" y="528"/>
                  </a:lnTo>
                  <a:lnTo>
                    <a:pt x="290" y="528"/>
                  </a:lnTo>
                  <a:lnTo>
                    <a:pt x="290" y="530"/>
                  </a:lnTo>
                  <a:lnTo>
                    <a:pt x="290" y="531"/>
                  </a:lnTo>
                  <a:lnTo>
                    <a:pt x="289" y="531"/>
                  </a:lnTo>
                  <a:lnTo>
                    <a:pt x="289" y="533"/>
                  </a:lnTo>
                  <a:lnTo>
                    <a:pt x="289" y="535"/>
                  </a:lnTo>
                  <a:lnTo>
                    <a:pt x="289" y="536"/>
                  </a:lnTo>
                  <a:lnTo>
                    <a:pt x="287" y="536"/>
                  </a:lnTo>
                  <a:lnTo>
                    <a:pt x="285" y="536"/>
                  </a:lnTo>
                  <a:lnTo>
                    <a:pt x="284" y="535"/>
                  </a:lnTo>
                  <a:lnTo>
                    <a:pt x="282" y="535"/>
                  </a:lnTo>
                  <a:lnTo>
                    <a:pt x="280" y="533"/>
                  </a:lnTo>
                  <a:lnTo>
                    <a:pt x="280" y="531"/>
                  </a:lnTo>
                  <a:lnTo>
                    <a:pt x="279" y="531"/>
                  </a:lnTo>
                  <a:lnTo>
                    <a:pt x="279" y="530"/>
                  </a:lnTo>
                  <a:lnTo>
                    <a:pt x="277" y="530"/>
                  </a:lnTo>
                  <a:lnTo>
                    <a:pt x="275" y="530"/>
                  </a:lnTo>
                  <a:lnTo>
                    <a:pt x="275" y="531"/>
                  </a:lnTo>
                  <a:lnTo>
                    <a:pt x="275" y="533"/>
                  </a:lnTo>
                  <a:lnTo>
                    <a:pt x="273" y="533"/>
                  </a:lnTo>
                  <a:lnTo>
                    <a:pt x="273" y="535"/>
                  </a:lnTo>
                  <a:lnTo>
                    <a:pt x="272" y="535"/>
                  </a:lnTo>
                  <a:lnTo>
                    <a:pt x="270" y="535"/>
                  </a:lnTo>
                  <a:lnTo>
                    <a:pt x="268" y="535"/>
                  </a:lnTo>
                  <a:lnTo>
                    <a:pt x="268" y="536"/>
                  </a:lnTo>
                  <a:lnTo>
                    <a:pt x="268" y="538"/>
                  </a:lnTo>
                  <a:lnTo>
                    <a:pt x="268" y="540"/>
                  </a:lnTo>
                  <a:lnTo>
                    <a:pt x="267" y="540"/>
                  </a:lnTo>
                  <a:lnTo>
                    <a:pt x="267" y="542"/>
                  </a:lnTo>
                  <a:lnTo>
                    <a:pt x="265" y="542"/>
                  </a:lnTo>
                  <a:lnTo>
                    <a:pt x="263" y="542"/>
                  </a:lnTo>
                  <a:lnTo>
                    <a:pt x="262" y="542"/>
                  </a:lnTo>
                  <a:lnTo>
                    <a:pt x="260" y="542"/>
                  </a:lnTo>
                  <a:lnTo>
                    <a:pt x="260" y="543"/>
                  </a:lnTo>
                  <a:lnTo>
                    <a:pt x="258" y="543"/>
                  </a:lnTo>
                  <a:lnTo>
                    <a:pt x="258" y="545"/>
                  </a:lnTo>
                  <a:lnTo>
                    <a:pt x="257" y="545"/>
                  </a:lnTo>
                  <a:lnTo>
                    <a:pt x="255" y="545"/>
                  </a:lnTo>
                  <a:lnTo>
                    <a:pt x="253" y="545"/>
                  </a:lnTo>
                  <a:lnTo>
                    <a:pt x="253" y="547"/>
                  </a:lnTo>
                  <a:lnTo>
                    <a:pt x="251" y="547"/>
                  </a:lnTo>
                  <a:lnTo>
                    <a:pt x="251" y="545"/>
                  </a:lnTo>
                  <a:lnTo>
                    <a:pt x="250" y="545"/>
                  </a:lnTo>
                  <a:lnTo>
                    <a:pt x="250" y="547"/>
                  </a:lnTo>
                  <a:lnTo>
                    <a:pt x="248" y="547"/>
                  </a:lnTo>
                  <a:lnTo>
                    <a:pt x="246" y="547"/>
                  </a:lnTo>
                  <a:lnTo>
                    <a:pt x="246" y="545"/>
                  </a:lnTo>
                  <a:lnTo>
                    <a:pt x="245" y="545"/>
                  </a:lnTo>
                  <a:lnTo>
                    <a:pt x="245" y="547"/>
                  </a:lnTo>
                  <a:lnTo>
                    <a:pt x="243" y="547"/>
                  </a:lnTo>
                  <a:lnTo>
                    <a:pt x="241" y="547"/>
                  </a:lnTo>
                  <a:lnTo>
                    <a:pt x="241" y="545"/>
                  </a:lnTo>
                  <a:lnTo>
                    <a:pt x="240" y="545"/>
                  </a:lnTo>
                  <a:lnTo>
                    <a:pt x="238" y="547"/>
                  </a:lnTo>
                  <a:lnTo>
                    <a:pt x="238" y="548"/>
                  </a:lnTo>
                  <a:lnTo>
                    <a:pt x="236" y="548"/>
                  </a:lnTo>
                  <a:lnTo>
                    <a:pt x="234" y="548"/>
                  </a:lnTo>
                  <a:lnTo>
                    <a:pt x="234" y="550"/>
                  </a:lnTo>
                  <a:lnTo>
                    <a:pt x="233" y="550"/>
                  </a:lnTo>
                  <a:lnTo>
                    <a:pt x="233" y="548"/>
                  </a:lnTo>
                  <a:lnTo>
                    <a:pt x="231" y="548"/>
                  </a:lnTo>
                  <a:lnTo>
                    <a:pt x="229" y="548"/>
                  </a:lnTo>
                  <a:lnTo>
                    <a:pt x="229" y="547"/>
                  </a:lnTo>
                  <a:lnTo>
                    <a:pt x="228" y="547"/>
                  </a:lnTo>
                  <a:lnTo>
                    <a:pt x="228" y="545"/>
                  </a:lnTo>
                  <a:lnTo>
                    <a:pt x="228" y="543"/>
                  </a:lnTo>
                  <a:lnTo>
                    <a:pt x="226" y="543"/>
                  </a:lnTo>
                  <a:lnTo>
                    <a:pt x="226" y="542"/>
                  </a:lnTo>
                  <a:lnTo>
                    <a:pt x="224" y="542"/>
                  </a:lnTo>
                  <a:lnTo>
                    <a:pt x="224" y="540"/>
                  </a:lnTo>
                  <a:lnTo>
                    <a:pt x="224" y="538"/>
                  </a:lnTo>
                  <a:lnTo>
                    <a:pt x="223" y="538"/>
                  </a:lnTo>
                  <a:lnTo>
                    <a:pt x="223" y="536"/>
                  </a:lnTo>
                  <a:lnTo>
                    <a:pt x="223" y="535"/>
                  </a:lnTo>
                  <a:lnTo>
                    <a:pt x="221" y="533"/>
                  </a:lnTo>
                  <a:lnTo>
                    <a:pt x="221" y="531"/>
                  </a:lnTo>
                  <a:lnTo>
                    <a:pt x="221" y="530"/>
                  </a:lnTo>
                  <a:lnTo>
                    <a:pt x="221" y="528"/>
                  </a:lnTo>
                  <a:lnTo>
                    <a:pt x="221" y="526"/>
                  </a:lnTo>
                  <a:lnTo>
                    <a:pt x="219" y="525"/>
                  </a:lnTo>
                  <a:lnTo>
                    <a:pt x="221" y="525"/>
                  </a:lnTo>
                  <a:lnTo>
                    <a:pt x="221" y="523"/>
                  </a:lnTo>
                  <a:lnTo>
                    <a:pt x="219" y="521"/>
                  </a:lnTo>
                  <a:lnTo>
                    <a:pt x="219" y="519"/>
                  </a:lnTo>
                  <a:lnTo>
                    <a:pt x="217" y="519"/>
                  </a:lnTo>
                  <a:lnTo>
                    <a:pt x="217" y="518"/>
                  </a:lnTo>
                  <a:lnTo>
                    <a:pt x="216" y="518"/>
                  </a:lnTo>
                  <a:lnTo>
                    <a:pt x="216" y="516"/>
                  </a:lnTo>
                  <a:lnTo>
                    <a:pt x="216" y="514"/>
                  </a:lnTo>
                  <a:lnTo>
                    <a:pt x="216" y="513"/>
                  </a:lnTo>
                  <a:lnTo>
                    <a:pt x="214" y="513"/>
                  </a:lnTo>
                  <a:lnTo>
                    <a:pt x="214" y="511"/>
                  </a:lnTo>
                  <a:lnTo>
                    <a:pt x="214" y="509"/>
                  </a:lnTo>
                  <a:lnTo>
                    <a:pt x="212" y="509"/>
                  </a:lnTo>
                  <a:lnTo>
                    <a:pt x="212" y="508"/>
                  </a:lnTo>
                  <a:lnTo>
                    <a:pt x="212" y="506"/>
                  </a:lnTo>
                  <a:lnTo>
                    <a:pt x="211" y="504"/>
                  </a:lnTo>
                  <a:lnTo>
                    <a:pt x="211" y="503"/>
                  </a:lnTo>
                  <a:lnTo>
                    <a:pt x="211" y="501"/>
                  </a:lnTo>
                  <a:lnTo>
                    <a:pt x="211" y="499"/>
                  </a:lnTo>
                  <a:lnTo>
                    <a:pt x="211" y="497"/>
                  </a:lnTo>
                  <a:lnTo>
                    <a:pt x="209" y="497"/>
                  </a:lnTo>
                  <a:lnTo>
                    <a:pt x="209" y="496"/>
                  </a:lnTo>
                  <a:lnTo>
                    <a:pt x="207" y="494"/>
                  </a:lnTo>
                  <a:lnTo>
                    <a:pt x="207" y="492"/>
                  </a:lnTo>
                  <a:lnTo>
                    <a:pt x="206" y="492"/>
                  </a:lnTo>
                  <a:lnTo>
                    <a:pt x="206" y="491"/>
                  </a:lnTo>
                  <a:lnTo>
                    <a:pt x="204" y="491"/>
                  </a:lnTo>
                  <a:lnTo>
                    <a:pt x="204" y="489"/>
                  </a:lnTo>
                  <a:lnTo>
                    <a:pt x="204" y="487"/>
                  </a:lnTo>
                  <a:lnTo>
                    <a:pt x="206" y="487"/>
                  </a:lnTo>
                  <a:lnTo>
                    <a:pt x="206" y="486"/>
                  </a:lnTo>
                  <a:lnTo>
                    <a:pt x="206" y="484"/>
                  </a:lnTo>
                  <a:lnTo>
                    <a:pt x="204" y="482"/>
                  </a:lnTo>
                  <a:lnTo>
                    <a:pt x="204" y="480"/>
                  </a:lnTo>
                  <a:lnTo>
                    <a:pt x="202" y="480"/>
                  </a:lnTo>
                  <a:lnTo>
                    <a:pt x="202" y="479"/>
                  </a:lnTo>
                  <a:lnTo>
                    <a:pt x="201" y="479"/>
                  </a:lnTo>
                  <a:lnTo>
                    <a:pt x="201" y="477"/>
                  </a:lnTo>
                  <a:lnTo>
                    <a:pt x="201" y="475"/>
                  </a:lnTo>
                  <a:lnTo>
                    <a:pt x="199" y="475"/>
                  </a:lnTo>
                  <a:lnTo>
                    <a:pt x="199" y="474"/>
                  </a:lnTo>
                  <a:lnTo>
                    <a:pt x="199" y="472"/>
                  </a:lnTo>
                  <a:lnTo>
                    <a:pt x="197" y="472"/>
                  </a:lnTo>
                  <a:lnTo>
                    <a:pt x="197" y="470"/>
                  </a:lnTo>
                  <a:lnTo>
                    <a:pt x="197" y="469"/>
                  </a:lnTo>
                  <a:lnTo>
                    <a:pt x="195" y="467"/>
                  </a:lnTo>
                  <a:lnTo>
                    <a:pt x="195" y="465"/>
                  </a:lnTo>
                  <a:lnTo>
                    <a:pt x="195" y="464"/>
                  </a:lnTo>
                  <a:lnTo>
                    <a:pt x="195" y="462"/>
                  </a:lnTo>
                  <a:lnTo>
                    <a:pt x="194" y="462"/>
                  </a:lnTo>
                  <a:lnTo>
                    <a:pt x="194" y="460"/>
                  </a:lnTo>
                  <a:lnTo>
                    <a:pt x="194" y="458"/>
                  </a:lnTo>
                  <a:lnTo>
                    <a:pt x="194" y="457"/>
                  </a:lnTo>
                  <a:lnTo>
                    <a:pt x="192" y="457"/>
                  </a:lnTo>
                  <a:lnTo>
                    <a:pt x="192" y="455"/>
                  </a:lnTo>
                  <a:lnTo>
                    <a:pt x="192" y="453"/>
                  </a:lnTo>
                  <a:lnTo>
                    <a:pt x="190" y="452"/>
                  </a:lnTo>
                  <a:lnTo>
                    <a:pt x="190" y="450"/>
                  </a:lnTo>
                  <a:lnTo>
                    <a:pt x="189" y="450"/>
                  </a:lnTo>
                  <a:lnTo>
                    <a:pt x="189" y="448"/>
                  </a:lnTo>
                  <a:lnTo>
                    <a:pt x="189" y="447"/>
                  </a:lnTo>
                  <a:lnTo>
                    <a:pt x="187" y="447"/>
                  </a:lnTo>
                  <a:lnTo>
                    <a:pt x="187" y="445"/>
                  </a:lnTo>
                  <a:lnTo>
                    <a:pt x="187" y="443"/>
                  </a:lnTo>
                  <a:lnTo>
                    <a:pt x="185" y="443"/>
                  </a:lnTo>
                  <a:lnTo>
                    <a:pt x="187" y="443"/>
                  </a:lnTo>
                  <a:lnTo>
                    <a:pt x="185" y="441"/>
                  </a:lnTo>
                  <a:lnTo>
                    <a:pt x="185" y="440"/>
                  </a:lnTo>
                  <a:lnTo>
                    <a:pt x="185" y="438"/>
                  </a:lnTo>
                  <a:lnTo>
                    <a:pt x="184" y="438"/>
                  </a:lnTo>
                  <a:lnTo>
                    <a:pt x="184" y="436"/>
                  </a:lnTo>
                  <a:lnTo>
                    <a:pt x="184" y="435"/>
                  </a:lnTo>
                  <a:lnTo>
                    <a:pt x="184" y="433"/>
                  </a:lnTo>
                  <a:lnTo>
                    <a:pt x="184" y="431"/>
                  </a:lnTo>
                  <a:lnTo>
                    <a:pt x="182" y="431"/>
                  </a:lnTo>
                  <a:lnTo>
                    <a:pt x="182" y="430"/>
                  </a:lnTo>
                  <a:lnTo>
                    <a:pt x="182" y="428"/>
                  </a:lnTo>
                  <a:lnTo>
                    <a:pt x="182" y="426"/>
                  </a:lnTo>
                  <a:lnTo>
                    <a:pt x="182" y="424"/>
                  </a:lnTo>
                  <a:lnTo>
                    <a:pt x="182" y="423"/>
                  </a:lnTo>
                  <a:lnTo>
                    <a:pt x="182" y="421"/>
                  </a:lnTo>
                  <a:lnTo>
                    <a:pt x="180" y="421"/>
                  </a:lnTo>
                  <a:lnTo>
                    <a:pt x="180" y="419"/>
                  </a:lnTo>
                  <a:lnTo>
                    <a:pt x="180" y="418"/>
                  </a:lnTo>
                  <a:lnTo>
                    <a:pt x="180" y="416"/>
                  </a:lnTo>
                  <a:lnTo>
                    <a:pt x="178" y="416"/>
                  </a:lnTo>
                  <a:lnTo>
                    <a:pt x="178" y="414"/>
                  </a:lnTo>
                  <a:lnTo>
                    <a:pt x="178" y="413"/>
                  </a:lnTo>
                  <a:lnTo>
                    <a:pt x="177" y="413"/>
                  </a:lnTo>
                  <a:lnTo>
                    <a:pt x="177" y="411"/>
                  </a:lnTo>
                  <a:lnTo>
                    <a:pt x="175" y="411"/>
                  </a:lnTo>
                  <a:lnTo>
                    <a:pt x="173" y="409"/>
                  </a:lnTo>
                  <a:lnTo>
                    <a:pt x="173" y="408"/>
                  </a:lnTo>
                  <a:lnTo>
                    <a:pt x="172" y="408"/>
                  </a:lnTo>
                  <a:lnTo>
                    <a:pt x="172" y="406"/>
                  </a:lnTo>
                  <a:lnTo>
                    <a:pt x="170" y="406"/>
                  </a:lnTo>
                  <a:lnTo>
                    <a:pt x="168" y="404"/>
                  </a:lnTo>
                  <a:lnTo>
                    <a:pt x="167" y="402"/>
                  </a:lnTo>
                  <a:lnTo>
                    <a:pt x="167" y="401"/>
                  </a:lnTo>
                  <a:lnTo>
                    <a:pt x="165" y="401"/>
                  </a:lnTo>
                  <a:lnTo>
                    <a:pt x="165" y="399"/>
                  </a:lnTo>
                  <a:lnTo>
                    <a:pt x="163" y="399"/>
                  </a:lnTo>
                  <a:lnTo>
                    <a:pt x="163" y="397"/>
                  </a:lnTo>
                  <a:lnTo>
                    <a:pt x="163" y="396"/>
                  </a:lnTo>
                  <a:lnTo>
                    <a:pt x="163" y="394"/>
                  </a:lnTo>
                  <a:lnTo>
                    <a:pt x="163" y="392"/>
                  </a:lnTo>
                  <a:lnTo>
                    <a:pt x="163" y="391"/>
                  </a:lnTo>
                  <a:lnTo>
                    <a:pt x="163" y="389"/>
                  </a:lnTo>
                  <a:lnTo>
                    <a:pt x="163" y="387"/>
                  </a:lnTo>
                  <a:lnTo>
                    <a:pt x="163" y="385"/>
                  </a:lnTo>
                  <a:lnTo>
                    <a:pt x="165" y="385"/>
                  </a:lnTo>
                  <a:lnTo>
                    <a:pt x="165" y="384"/>
                  </a:lnTo>
                  <a:lnTo>
                    <a:pt x="163" y="384"/>
                  </a:lnTo>
                  <a:lnTo>
                    <a:pt x="163" y="382"/>
                  </a:lnTo>
                  <a:lnTo>
                    <a:pt x="163" y="380"/>
                  </a:lnTo>
                  <a:lnTo>
                    <a:pt x="162" y="380"/>
                  </a:lnTo>
                  <a:lnTo>
                    <a:pt x="162" y="379"/>
                  </a:lnTo>
                  <a:lnTo>
                    <a:pt x="162" y="377"/>
                  </a:lnTo>
                  <a:lnTo>
                    <a:pt x="163" y="377"/>
                  </a:lnTo>
                  <a:lnTo>
                    <a:pt x="162" y="377"/>
                  </a:lnTo>
                  <a:lnTo>
                    <a:pt x="163" y="377"/>
                  </a:lnTo>
                  <a:lnTo>
                    <a:pt x="163" y="375"/>
                  </a:lnTo>
                  <a:lnTo>
                    <a:pt x="162" y="374"/>
                  </a:lnTo>
                  <a:lnTo>
                    <a:pt x="162" y="372"/>
                  </a:lnTo>
                  <a:lnTo>
                    <a:pt x="162" y="370"/>
                  </a:lnTo>
                  <a:lnTo>
                    <a:pt x="162" y="369"/>
                  </a:lnTo>
                  <a:lnTo>
                    <a:pt x="160" y="369"/>
                  </a:lnTo>
                  <a:lnTo>
                    <a:pt x="160" y="367"/>
                  </a:lnTo>
                  <a:lnTo>
                    <a:pt x="160" y="365"/>
                  </a:lnTo>
                  <a:lnTo>
                    <a:pt x="160" y="363"/>
                  </a:lnTo>
                  <a:lnTo>
                    <a:pt x="160" y="362"/>
                  </a:lnTo>
                  <a:lnTo>
                    <a:pt x="160" y="360"/>
                  </a:lnTo>
                  <a:lnTo>
                    <a:pt x="162" y="360"/>
                  </a:lnTo>
                  <a:lnTo>
                    <a:pt x="162" y="358"/>
                  </a:lnTo>
                  <a:lnTo>
                    <a:pt x="162" y="357"/>
                  </a:lnTo>
                  <a:lnTo>
                    <a:pt x="162" y="355"/>
                  </a:lnTo>
                  <a:lnTo>
                    <a:pt x="162" y="353"/>
                  </a:lnTo>
                  <a:lnTo>
                    <a:pt x="162" y="352"/>
                  </a:lnTo>
                  <a:lnTo>
                    <a:pt x="162" y="350"/>
                  </a:lnTo>
                  <a:lnTo>
                    <a:pt x="160" y="350"/>
                  </a:lnTo>
                  <a:lnTo>
                    <a:pt x="160" y="348"/>
                  </a:lnTo>
                  <a:lnTo>
                    <a:pt x="160" y="346"/>
                  </a:lnTo>
                  <a:lnTo>
                    <a:pt x="158" y="346"/>
                  </a:lnTo>
                  <a:lnTo>
                    <a:pt x="158" y="345"/>
                  </a:lnTo>
                  <a:lnTo>
                    <a:pt x="158" y="343"/>
                  </a:lnTo>
                  <a:lnTo>
                    <a:pt x="158" y="341"/>
                  </a:lnTo>
                  <a:lnTo>
                    <a:pt x="158" y="340"/>
                  </a:lnTo>
                  <a:lnTo>
                    <a:pt x="158" y="338"/>
                  </a:lnTo>
                  <a:lnTo>
                    <a:pt x="156" y="338"/>
                  </a:lnTo>
                  <a:lnTo>
                    <a:pt x="156" y="336"/>
                  </a:lnTo>
                  <a:lnTo>
                    <a:pt x="156" y="335"/>
                  </a:lnTo>
                  <a:lnTo>
                    <a:pt x="156" y="333"/>
                  </a:lnTo>
                  <a:lnTo>
                    <a:pt x="156" y="331"/>
                  </a:lnTo>
                  <a:lnTo>
                    <a:pt x="156" y="329"/>
                  </a:lnTo>
                  <a:lnTo>
                    <a:pt x="156" y="328"/>
                  </a:lnTo>
                  <a:lnTo>
                    <a:pt x="156" y="326"/>
                  </a:lnTo>
                  <a:lnTo>
                    <a:pt x="156" y="324"/>
                  </a:lnTo>
                  <a:lnTo>
                    <a:pt x="156" y="323"/>
                  </a:lnTo>
                  <a:lnTo>
                    <a:pt x="156" y="321"/>
                  </a:lnTo>
                  <a:lnTo>
                    <a:pt x="155" y="321"/>
                  </a:lnTo>
                  <a:lnTo>
                    <a:pt x="155" y="319"/>
                  </a:lnTo>
                  <a:lnTo>
                    <a:pt x="153" y="318"/>
                  </a:lnTo>
                  <a:lnTo>
                    <a:pt x="153" y="316"/>
                  </a:lnTo>
                  <a:lnTo>
                    <a:pt x="151" y="316"/>
                  </a:lnTo>
                  <a:lnTo>
                    <a:pt x="151" y="314"/>
                  </a:lnTo>
                  <a:lnTo>
                    <a:pt x="150" y="314"/>
                  </a:lnTo>
                  <a:lnTo>
                    <a:pt x="150" y="313"/>
                  </a:lnTo>
                  <a:lnTo>
                    <a:pt x="148" y="313"/>
                  </a:lnTo>
                  <a:lnTo>
                    <a:pt x="148" y="311"/>
                  </a:lnTo>
                  <a:lnTo>
                    <a:pt x="150" y="311"/>
                  </a:lnTo>
                  <a:lnTo>
                    <a:pt x="150" y="313"/>
                  </a:lnTo>
                  <a:lnTo>
                    <a:pt x="151" y="313"/>
                  </a:lnTo>
                  <a:lnTo>
                    <a:pt x="151" y="311"/>
                  </a:lnTo>
                  <a:lnTo>
                    <a:pt x="150" y="313"/>
                  </a:lnTo>
                  <a:lnTo>
                    <a:pt x="150" y="311"/>
                  </a:lnTo>
                  <a:lnTo>
                    <a:pt x="148" y="311"/>
                  </a:lnTo>
                  <a:lnTo>
                    <a:pt x="150" y="311"/>
                  </a:lnTo>
                  <a:lnTo>
                    <a:pt x="151" y="311"/>
                  </a:lnTo>
                  <a:lnTo>
                    <a:pt x="151" y="309"/>
                  </a:lnTo>
                  <a:lnTo>
                    <a:pt x="151" y="311"/>
                  </a:lnTo>
                  <a:lnTo>
                    <a:pt x="150" y="309"/>
                  </a:lnTo>
                  <a:lnTo>
                    <a:pt x="150" y="311"/>
                  </a:lnTo>
                  <a:lnTo>
                    <a:pt x="150" y="309"/>
                  </a:lnTo>
                  <a:lnTo>
                    <a:pt x="148" y="309"/>
                  </a:lnTo>
                  <a:lnTo>
                    <a:pt x="146" y="309"/>
                  </a:lnTo>
                  <a:lnTo>
                    <a:pt x="146" y="307"/>
                  </a:lnTo>
                  <a:lnTo>
                    <a:pt x="145" y="306"/>
                  </a:lnTo>
                  <a:lnTo>
                    <a:pt x="146" y="307"/>
                  </a:lnTo>
                  <a:lnTo>
                    <a:pt x="146" y="309"/>
                  </a:lnTo>
                  <a:lnTo>
                    <a:pt x="148" y="309"/>
                  </a:lnTo>
                  <a:lnTo>
                    <a:pt x="146" y="309"/>
                  </a:lnTo>
                  <a:lnTo>
                    <a:pt x="145" y="307"/>
                  </a:lnTo>
                  <a:lnTo>
                    <a:pt x="145" y="306"/>
                  </a:lnTo>
                  <a:lnTo>
                    <a:pt x="143" y="306"/>
                  </a:lnTo>
                  <a:lnTo>
                    <a:pt x="143" y="304"/>
                  </a:lnTo>
                  <a:lnTo>
                    <a:pt x="143" y="302"/>
                  </a:lnTo>
                  <a:lnTo>
                    <a:pt x="143" y="301"/>
                  </a:lnTo>
                  <a:lnTo>
                    <a:pt x="141" y="301"/>
                  </a:lnTo>
                  <a:lnTo>
                    <a:pt x="139" y="299"/>
                  </a:lnTo>
                  <a:lnTo>
                    <a:pt x="139" y="297"/>
                  </a:lnTo>
                  <a:lnTo>
                    <a:pt x="138" y="297"/>
                  </a:lnTo>
                  <a:lnTo>
                    <a:pt x="138" y="296"/>
                  </a:lnTo>
                  <a:lnTo>
                    <a:pt x="136" y="296"/>
                  </a:lnTo>
                  <a:lnTo>
                    <a:pt x="136" y="294"/>
                  </a:lnTo>
                  <a:lnTo>
                    <a:pt x="136" y="292"/>
                  </a:lnTo>
                  <a:lnTo>
                    <a:pt x="136" y="290"/>
                  </a:lnTo>
                  <a:lnTo>
                    <a:pt x="134" y="290"/>
                  </a:lnTo>
                  <a:lnTo>
                    <a:pt x="134" y="289"/>
                  </a:lnTo>
                  <a:lnTo>
                    <a:pt x="134" y="287"/>
                  </a:lnTo>
                  <a:lnTo>
                    <a:pt x="133" y="287"/>
                  </a:lnTo>
                  <a:lnTo>
                    <a:pt x="133" y="285"/>
                  </a:lnTo>
                  <a:lnTo>
                    <a:pt x="131" y="285"/>
                  </a:lnTo>
                  <a:lnTo>
                    <a:pt x="131" y="284"/>
                  </a:lnTo>
                  <a:lnTo>
                    <a:pt x="129" y="284"/>
                  </a:lnTo>
                  <a:lnTo>
                    <a:pt x="129" y="282"/>
                  </a:lnTo>
                  <a:lnTo>
                    <a:pt x="128" y="282"/>
                  </a:lnTo>
                  <a:lnTo>
                    <a:pt x="128" y="280"/>
                  </a:lnTo>
                  <a:lnTo>
                    <a:pt x="126" y="280"/>
                  </a:lnTo>
                  <a:lnTo>
                    <a:pt x="126" y="279"/>
                  </a:lnTo>
                  <a:lnTo>
                    <a:pt x="124" y="277"/>
                  </a:lnTo>
                  <a:lnTo>
                    <a:pt x="124" y="275"/>
                  </a:lnTo>
                  <a:lnTo>
                    <a:pt x="122" y="275"/>
                  </a:lnTo>
                  <a:lnTo>
                    <a:pt x="122" y="273"/>
                  </a:lnTo>
                  <a:lnTo>
                    <a:pt x="121" y="273"/>
                  </a:lnTo>
                  <a:lnTo>
                    <a:pt x="119" y="272"/>
                  </a:lnTo>
                  <a:lnTo>
                    <a:pt x="119" y="270"/>
                  </a:lnTo>
                  <a:lnTo>
                    <a:pt x="117" y="270"/>
                  </a:lnTo>
                  <a:lnTo>
                    <a:pt x="117" y="268"/>
                  </a:lnTo>
                  <a:lnTo>
                    <a:pt x="116" y="268"/>
                  </a:lnTo>
                  <a:lnTo>
                    <a:pt x="116" y="267"/>
                  </a:lnTo>
                  <a:lnTo>
                    <a:pt x="114" y="267"/>
                  </a:lnTo>
                  <a:lnTo>
                    <a:pt x="114" y="265"/>
                  </a:lnTo>
                  <a:lnTo>
                    <a:pt x="112" y="265"/>
                  </a:lnTo>
                  <a:lnTo>
                    <a:pt x="111" y="263"/>
                  </a:lnTo>
                  <a:lnTo>
                    <a:pt x="111" y="262"/>
                  </a:lnTo>
                  <a:lnTo>
                    <a:pt x="109" y="262"/>
                  </a:lnTo>
                  <a:lnTo>
                    <a:pt x="109" y="260"/>
                  </a:lnTo>
                  <a:lnTo>
                    <a:pt x="107" y="260"/>
                  </a:lnTo>
                  <a:lnTo>
                    <a:pt x="106" y="258"/>
                  </a:lnTo>
                  <a:lnTo>
                    <a:pt x="106" y="257"/>
                  </a:lnTo>
                  <a:lnTo>
                    <a:pt x="104" y="257"/>
                  </a:lnTo>
                  <a:lnTo>
                    <a:pt x="104" y="255"/>
                  </a:lnTo>
                  <a:lnTo>
                    <a:pt x="102" y="255"/>
                  </a:lnTo>
                  <a:lnTo>
                    <a:pt x="102" y="253"/>
                  </a:lnTo>
                  <a:lnTo>
                    <a:pt x="100" y="251"/>
                  </a:lnTo>
                  <a:lnTo>
                    <a:pt x="99" y="251"/>
                  </a:lnTo>
                  <a:lnTo>
                    <a:pt x="99" y="250"/>
                  </a:lnTo>
                  <a:lnTo>
                    <a:pt x="97" y="248"/>
                  </a:lnTo>
                  <a:lnTo>
                    <a:pt x="95" y="246"/>
                  </a:lnTo>
                  <a:lnTo>
                    <a:pt x="94" y="246"/>
                  </a:lnTo>
                  <a:lnTo>
                    <a:pt x="94" y="245"/>
                  </a:lnTo>
                  <a:lnTo>
                    <a:pt x="92" y="245"/>
                  </a:lnTo>
                  <a:lnTo>
                    <a:pt x="92" y="243"/>
                  </a:lnTo>
                  <a:lnTo>
                    <a:pt x="90" y="241"/>
                  </a:lnTo>
                  <a:lnTo>
                    <a:pt x="90" y="240"/>
                  </a:lnTo>
                  <a:lnTo>
                    <a:pt x="89" y="240"/>
                  </a:lnTo>
                  <a:lnTo>
                    <a:pt x="87" y="240"/>
                  </a:lnTo>
                  <a:lnTo>
                    <a:pt x="87" y="238"/>
                  </a:lnTo>
                  <a:lnTo>
                    <a:pt x="85" y="236"/>
                  </a:lnTo>
                  <a:lnTo>
                    <a:pt x="85" y="234"/>
                  </a:lnTo>
                  <a:lnTo>
                    <a:pt x="83" y="234"/>
                  </a:lnTo>
                  <a:lnTo>
                    <a:pt x="83" y="233"/>
                  </a:lnTo>
                  <a:lnTo>
                    <a:pt x="82" y="231"/>
                  </a:lnTo>
                  <a:lnTo>
                    <a:pt x="82" y="229"/>
                  </a:lnTo>
                  <a:lnTo>
                    <a:pt x="82" y="228"/>
                  </a:lnTo>
                  <a:lnTo>
                    <a:pt x="80" y="228"/>
                  </a:lnTo>
                  <a:lnTo>
                    <a:pt x="80" y="226"/>
                  </a:lnTo>
                  <a:lnTo>
                    <a:pt x="82" y="226"/>
                  </a:lnTo>
                  <a:lnTo>
                    <a:pt x="80" y="226"/>
                  </a:lnTo>
                  <a:lnTo>
                    <a:pt x="80" y="224"/>
                  </a:lnTo>
                  <a:lnTo>
                    <a:pt x="80" y="223"/>
                  </a:lnTo>
                  <a:lnTo>
                    <a:pt x="78" y="221"/>
                  </a:lnTo>
                  <a:lnTo>
                    <a:pt x="78" y="219"/>
                  </a:lnTo>
                  <a:lnTo>
                    <a:pt x="77" y="219"/>
                  </a:lnTo>
                  <a:lnTo>
                    <a:pt x="77" y="218"/>
                  </a:lnTo>
                  <a:lnTo>
                    <a:pt x="77" y="216"/>
                  </a:lnTo>
                  <a:lnTo>
                    <a:pt x="75" y="216"/>
                  </a:lnTo>
                  <a:lnTo>
                    <a:pt x="75" y="214"/>
                  </a:lnTo>
                  <a:lnTo>
                    <a:pt x="73" y="214"/>
                  </a:lnTo>
                  <a:lnTo>
                    <a:pt x="73" y="212"/>
                  </a:lnTo>
                  <a:lnTo>
                    <a:pt x="73" y="211"/>
                  </a:lnTo>
                  <a:lnTo>
                    <a:pt x="72" y="211"/>
                  </a:lnTo>
                  <a:lnTo>
                    <a:pt x="72" y="209"/>
                  </a:lnTo>
                  <a:lnTo>
                    <a:pt x="70" y="209"/>
                  </a:lnTo>
                  <a:lnTo>
                    <a:pt x="70" y="207"/>
                  </a:lnTo>
                  <a:lnTo>
                    <a:pt x="70" y="206"/>
                  </a:lnTo>
                  <a:lnTo>
                    <a:pt x="68" y="206"/>
                  </a:lnTo>
                  <a:lnTo>
                    <a:pt x="68" y="204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65" y="201"/>
                  </a:lnTo>
                  <a:lnTo>
                    <a:pt x="65" y="199"/>
                  </a:lnTo>
                  <a:lnTo>
                    <a:pt x="63" y="197"/>
                  </a:lnTo>
                  <a:lnTo>
                    <a:pt x="63" y="195"/>
                  </a:lnTo>
                  <a:lnTo>
                    <a:pt x="63" y="194"/>
                  </a:lnTo>
                  <a:lnTo>
                    <a:pt x="61" y="194"/>
                  </a:lnTo>
                  <a:lnTo>
                    <a:pt x="61" y="192"/>
                  </a:lnTo>
                  <a:lnTo>
                    <a:pt x="60" y="190"/>
                  </a:lnTo>
                  <a:lnTo>
                    <a:pt x="60" y="189"/>
                  </a:lnTo>
                  <a:lnTo>
                    <a:pt x="60" y="187"/>
                  </a:lnTo>
                  <a:lnTo>
                    <a:pt x="58" y="187"/>
                  </a:lnTo>
                  <a:lnTo>
                    <a:pt x="58" y="185"/>
                  </a:lnTo>
                  <a:lnTo>
                    <a:pt x="58" y="184"/>
                  </a:lnTo>
                  <a:lnTo>
                    <a:pt x="56" y="184"/>
                  </a:lnTo>
                  <a:lnTo>
                    <a:pt x="56" y="182"/>
                  </a:lnTo>
                  <a:lnTo>
                    <a:pt x="56" y="180"/>
                  </a:lnTo>
                  <a:lnTo>
                    <a:pt x="55" y="180"/>
                  </a:lnTo>
                  <a:lnTo>
                    <a:pt x="55" y="178"/>
                  </a:lnTo>
                  <a:lnTo>
                    <a:pt x="53" y="177"/>
                  </a:lnTo>
                  <a:lnTo>
                    <a:pt x="53" y="175"/>
                  </a:lnTo>
                  <a:lnTo>
                    <a:pt x="53" y="173"/>
                  </a:lnTo>
                  <a:lnTo>
                    <a:pt x="51" y="173"/>
                  </a:lnTo>
                  <a:lnTo>
                    <a:pt x="51" y="172"/>
                  </a:lnTo>
                  <a:lnTo>
                    <a:pt x="50" y="170"/>
                  </a:lnTo>
                  <a:lnTo>
                    <a:pt x="50" y="168"/>
                  </a:lnTo>
                  <a:lnTo>
                    <a:pt x="50" y="167"/>
                  </a:lnTo>
                  <a:lnTo>
                    <a:pt x="48" y="167"/>
                  </a:lnTo>
                  <a:lnTo>
                    <a:pt x="48" y="165"/>
                  </a:lnTo>
                  <a:lnTo>
                    <a:pt x="48" y="163"/>
                  </a:lnTo>
                  <a:lnTo>
                    <a:pt x="46" y="163"/>
                  </a:lnTo>
                  <a:lnTo>
                    <a:pt x="46" y="162"/>
                  </a:lnTo>
                  <a:lnTo>
                    <a:pt x="46" y="160"/>
                  </a:lnTo>
                  <a:lnTo>
                    <a:pt x="44" y="160"/>
                  </a:lnTo>
                  <a:lnTo>
                    <a:pt x="44" y="158"/>
                  </a:lnTo>
                  <a:lnTo>
                    <a:pt x="44" y="156"/>
                  </a:lnTo>
                  <a:lnTo>
                    <a:pt x="44" y="155"/>
                  </a:lnTo>
                  <a:lnTo>
                    <a:pt x="44" y="156"/>
                  </a:lnTo>
                  <a:lnTo>
                    <a:pt x="43" y="156"/>
                  </a:lnTo>
                  <a:lnTo>
                    <a:pt x="43" y="155"/>
                  </a:lnTo>
                  <a:lnTo>
                    <a:pt x="43" y="153"/>
                  </a:lnTo>
                  <a:lnTo>
                    <a:pt x="41" y="153"/>
                  </a:lnTo>
                  <a:lnTo>
                    <a:pt x="41" y="151"/>
                  </a:lnTo>
                  <a:lnTo>
                    <a:pt x="41" y="150"/>
                  </a:lnTo>
                  <a:lnTo>
                    <a:pt x="39" y="150"/>
                  </a:lnTo>
                  <a:lnTo>
                    <a:pt x="39" y="148"/>
                  </a:lnTo>
                  <a:lnTo>
                    <a:pt x="39" y="146"/>
                  </a:lnTo>
                  <a:lnTo>
                    <a:pt x="39" y="145"/>
                  </a:lnTo>
                  <a:lnTo>
                    <a:pt x="38" y="145"/>
                  </a:lnTo>
                  <a:lnTo>
                    <a:pt x="38" y="143"/>
                  </a:lnTo>
                  <a:lnTo>
                    <a:pt x="38" y="141"/>
                  </a:lnTo>
                  <a:lnTo>
                    <a:pt x="36" y="141"/>
                  </a:lnTo>
                  <a:lnTo>
                    <a:pt x="36" y="139"/>
                  </a:lnTo>
                  <a:lnTo>
                    <a:pt x="36" y="138"/>
                  </a:lnTo>
                  <a:lnTo>
                    <a:pt x="34" y="138"/>
                  </a:lnTo>
                  <a:lnTo>
                    <a:pt x="34" y="136"/>
                  </a:lnTo>
                  <a:lnTo>
                    <a:pt x="33" y="134"/>
                  </a:lnTo>
                  <a:lnTo>
                    <a:pt x="33" y="133"/>
                  </a:lnTo>
                  <a:lnTo>
                    <a:pt x="31" y="133"/>
                  </a:lnTo>
                  <a:lnTo>
                    <a:pt x="31" y="131"/>
                  </a:lnTo>
                  <a:lnTo>
                    <a:pt x="31" y="129"/>
                  </a:lnTo>
                  <a:lnTo>
                    <a:pt x="29" y="129"/>
                  </a:lnTo>
                  <a:lnTo>
                    <a:pt x="29" y="128"/>
                  </a:lnTo>
                  <a:lnTo>
                    <a:pt x="27" y="128"/>
                  </a:lnTo>
                  <a:lnTo>
                    <a:pt x="27" y="126"/>
                  </a:lnTo>
                  <a:lnTo>
                    <a:pt x="27" y="124"/>
                  </a:lnTo>
                  <a:lnTo>
                    <a:pt x="26" y="124"/>
                  </a:lnTo>
                  <a:lnTo>
                    <a:pt x="26" y="123"/>
                  </a:lnTo>
                  <a:lnTo>
                    <a:pt x="24" y="123"/>
                  </a:lnTo>
                  <a:lnTo>
                    <a:pt x="24" y="121"/>
                  </a:lnTo>
                  <a:lnTo>
                    <a:pt x="24" y="119"/>
                  </a:lnTo>
                  <a:lnTo>
                    <a:pt x="22" y="119"/>
                  </a:lnTo>
                  <a:lnTo>
                    <a:pt x="22" y="117"/>
                  </a:lnTo>
                  <a:lnTo>
                    <a:pt x="21" y="117"/>
                  </a:lnTo>
                  <a:lnTo>
                    <a:pt x="21" y="116"/>
                  </a:lnTo>
                  <a:lnTo>
                    <a:pt x="19" y="116"/>
                  </a:lnTo>
                  <a:lnTo>
                    <a:pt x="19" y="114"/>
                  </a:lnTo>
                  <a:lnTo>
                    <a:pt x="19" y="112"/>
                  </a:lnTo>
                  <a:lnTo>
                    <a:pt x="17" y="112"/>
                  </a:lnTo>
                  <a:lnTo>
                    <a:pt x="17" y="111"/>
                  </a:lnTo>
                  <a:lnTo>
                    <a:pt x="16" y="111"/>
                  </a:lnTo>
                  <a:lnTo>
                    <a:pt x="16" y="109"/>
                  </a:lnTo>
                  <a:lnTo>
                    <a:pt x="14" y="107"/>
                  </a:lnTo>
                  <a:lnTo>
                    <a:pt x="14" y="106"/>
                  </a:lnTo>
                  <a:lnTo>
                    <a:pt x="12" y="106"/>
                  </a:lnTo>
                  <a:lnTo>
                    <a:pt x="12" y="104"/>
                  </a:lnTo>
                  <a:lnTo>
                    <a:pt x="10" y="104"/>
                  </a:lnTo>
                  <a:lnTo>
                    <a:pt x="10" y="102"/>
                  </a:lnTo>
                  <a:lnTo>
                    <a:pt x="9" y="100"/>
                  </a:lnTo>
                  <a:lnTo>
                    <a:pt x="9" y="99"/>
                  </a:lnTo>
                  <a:lnTo>
                    <a:pt x="7" y="99"/>
                  </a:lnTo>
                  <a:lnTo>
                    <a:pt x="7" y="97"/>
                  </a:lnTo>
                  <a:lnTo>
                    <a:pt x="7" y="95"/>
                  </a:lnTo>
                  <a:lnTo>
                    <a:pt x="5" y="95"/>
                  </a:lnTo>
                  <a:lnTo>
                    <a:pt x="5" y="94"/>
                  </a:lnTo>
                  <a:lnTo>
                    <a:pt x="4" y="94"/>
                  </a:lnTo>
                  <a:lnTo>
                    <a:pt x="4" y="92"/>
                  </a:lnTo>
                  <a:lnTo>
                    <a:pt x="2" y="90"/>
                  </a:lnTo>
                  <a:lnTo>
                    <a:pt x="2" y="89"/>
                  </a:lnTo>
                  <a:lnTo>
                    <a:pt x="0" y="87"/>
                  </a:lnTo>
                  <a:lnTo>
                    <a:pt x="0" y="85"/>
                  </a:lnTo>
                  <a:lnTo>
                    <a:pt x="0" y="83"/>
                  </a:lnTo>
                  <a:lnTo>
                    <a:pt x="0" y="82"/>
                  </a:lnTo>
                  <a:lnTo>
                    <a:pt x="0" y="80"/>
                  </a:lnTo>
                  <a:lnTo>
                    <a:pt x="0" y="78"/>
                  </a:lnTo>
                  <a:lnTo>
                    <a:pt x="2" y="77"/>
                  </a:lnTo>
                  <a:lnTo>
                    <a:pt x="4" y="77"/>
                  </a:lnTo>
                  <a:lnTo>
                    <a:pt x="4" y="75"/>
                  </a:lnTo>
                  <a:lnTo>
                    <a:pt x="5" y="75"/>
                  </a:lnTo>
                  <a:lnTo>
                    <a:pt x="7" y="73"/>
                  </a:lnTo>
                  <a:lnTo>
                    <a:pt x="9" y="73"/>
                  </a:lnTo>
                  <a:lnTo>
                    <a:pt x="10" y="73"/>
                  </a:lnTo>
                  <a:lnTo>
                    <a:pt x="10" y="72"/>
                  </a:lnTo>
                  <a:lnTo>
                    <a:pt x="12" y="72"/>
                  </a:lnTo>
                  <a:lnTo>
                    <a:pt x="14" y="72"/>
                  </a:lnTo>
                  <a:lnTo>
                    <a:pt x="14" y="70"/>
                  </a:lnTo>
                  <a:lnTo>
                    <a:pt x="16" y="70"/>
                  </a:lnTo>
                  <a:lnTo>
                    <a:pt x="16" y="68"/>
                  </a:lnTo>
                  <a:lnTo>
                    <a:pt x="17" y="68"/>
                  </a:lnTo>
                  <a:lnTo>
                    <a:pt x="17" y="70"/>
                  </a:lnTo>
                  <a:lnTo>
                    <a:pt x="17" y="72"/>
                  </a:lnTo>
                  <a:lnTo>
                    <a:pt x="16" y="72"/>
                  </a:lnTo>
                  <a:lnTo>
                    <a:pt x="16" y="73"/>
                  </a:lnTo>
                  <a:lnTo>
                    <a:pt x="16" y="75"/>
                  </a:lnTo>
                  <a:lnTo>
                    <a:pt x="14" y="77"/>
                  </a:lnTo>
                  <a:lnTo>
                    <a:pt x="16" y="78"/>
                  </a:lnTo>
                  <a:lnTo>
                    <a:pt x="17" y="78"/>
                  </a:lnTo>
                  <a:lnTo>
                    <a:pt x="19" y="80"/>
                  </a:lnTo>
                  <a:lnTo>
                    <a:pt x="21" y="80"/>
                  </a:lnTo>
                  <a:lnTo>
                    <a:pt x="22" y="80"/>
                  </a:lnTo>
                  <a:lnTo>
                    <a:pt x="24" y="80"/>
                  </a:lnTo>
                  <a:lnTo>
                    <a:pt x="26" y="80"/>
                  </a:lnTo>
                  <a:lnTo>
                    <a:pt x="26" y="78"/>
                  </a:lnTo>
                  <a:lnTo>
                    <a:pt x="27" y="78"/>
                  </a:lnTo>
                  <a:lnTo>
                    <a:pt x="29" y="78"/>
                  </a:lnTo>
                  <a:lnTo>
                    <a:pt x="31" y="78"/>
                  </a:lnTo>
                  <a:lnTo>
                    <a:pt x="33" y="78"/>
                  </a:lnTo>
                  <a:lnTo>
                    <a:pt x="34" y="78"/>
                  </a:lnTo>
                  <a:lnTo>
                    <a:pt x="36" y="78"/>
                  </a:lnTo>
                  <a:lnTo>
                    <a:pt x="36" y="77"/>
                  </a:lnTo>
                  <a:lnTo>
                    <a:pt x="38" y="77"/>
                  </a:lnTo>
                  <a:lnTo>
                    <a:pt x="39" y="77"/>
                  </a:lnTo>
                  <a:lnTo>
                    <a:pt x="41" y="77"/>
                  </a:lnTo>
                  <a:lnTo>
                    <a:pt x="43" y="77"/>
                  </a:lnTo>
                  <a:lnTo>
                    <a:pt x="44" y="77"/>
                  </a:lnTo>
                  <a:lnTo>
                    <a:pt x="44" y="75"/>
                  </a:lnTo>
                  <a:lnTo>
                    <a:pt x="46" y="77"/>
                  </a:lnTo>
                  <a:lnTo>
                    <a:pt x="48" y="77"/>
                  </a:lnTo>
                  <a:lnTo>
                    <a:pt x="48" y="70"/>
                  </a:lnTo>
                  <a:lnTo>
                    <a:pt x="50" y="70"/>
                  </a:lnTo>
                  <a:lnTo>
                    <a:pt x="51" y="70"/>
                  </a:lnTo>
                  <a:lnTo>
                    <a:pt x="53" y="70"/>
                  </a:lnTo>
                  <a:lnTo>
                    <a:pt x="55" y="68"/>
                  </a:lnTo>
                  <a:lnTo>
                    <a:pt x="56" y="68"/>
                  </a:lnTo>
                  <a:lnTo>
                    <a:pt x="58" y="68"/>
                  </a:lnTo>
                  <a:lnTo>
                    <a:pt x="60" y="67"/>
                  </a:lnTo>
                  <a:lnTo>
                    <a:pt x="61" y="67"/>
                  </a:lnTo>
                  <a:lnTo>
                    <a:pt x="63" y="67"/>
                  </a:lnTo>
                  <a:lnTo>
                    <a:pt x="66" y="65"/>
                  </a:lnTo>
                  <a:lnTo>
                    <a:pt x="68" y="65"/>
                  </a:lnTo>
                  <a:lnTo>
                    <a:pt x="70" y="63"/>
                  </a:lnTo>
                  <a:lnTo>
                    <a:pt x="72" y="63"/>
                  </a:lnTo>
                  <a:lnTo>
                    <a:pt x="73" y="63"/>
                  </a:lnTo>
                  <a:lnTo>
                    <a:pt x="75" y="61"/>
                  </a:lnTo>
                  <a:lnTo>
                    <a:pt x="77" y="61"/>
                  </a:lnTo>
                  <a:lnTo>
                    <a:pt x="78" y="61"/>
                  </a:lnTo>
                  <a:lnTo>
                    <a:pt x="78" y="60"/>
                  </a:lnTo>
                  <a:lnTo>
                    <a:pt x="80" y="60"/>
                  </a:lnTo>
                  <a:lnTo>
                    <a:pt x="82" y="60"/>
                  </a:lnTo>
                  <a:lnTo>
                    <a:pt x="83" y="60"/>
                  </a:lnTo>
                  <a:lnTo>
                    <a:pt x="85" y="58"/>
                  </a:lnTo>
                  <a:lnTo>
                    <a:pt x="87" y="58"/>
                  </a:lnTo>
                  <a:lnTo>
                    <a:pt x="89" y="56"/>
                  </a:lnTo>
                  <a:lnTo>
                    <a:pt x="92" y="56"/>
                  </a:lnTo>
                  <a:lnTo>
                    <a:pt x="94" y="55"/>
                  </a:lnTo>
                  <a:lnTo>
                    <a:pt x="95" y="55"/>
                  </a:lnTo>
                  <a:lnTo>
                    <a:pt x="97" y="53"/>
                  </a:lnTo>
                  <a:lnTo>
                    <a:pt x="99" y="53"/>
                  </a:lnTo>
                  <a:lnTo>
                    <a:pt x="100" y="53"/>
                  </a:lnTo>
                  <a:lnTo>
                    <a:pt x="102" y="51"/>
                  </a:lnTo>
                  <a:lnTo>
                    <a:pt x="104" y="51"/>
                  </a:lnTo>
                  <a:lnTo>
                    <a:pt x="106" y="51"/>
                  </a:lnTo>
                  <a:lnTo>
                    <a:pt x="107" y="51"/>
                  </a:lnTo>
                  <a:lnTo>
                    <a:pt x="109" y="51"/>
                  </a:lnTo>
                  <a:lnTo>
                    <a:pt x="111" y="51"/>
                  </a:lnTo>
                  <a:lnTo>
                    <a:pt x="112" y="51"/>
                  </a:lnTo>
                  <a:lnTo>
                    <a:pt x="114" y="50"/>
                  </a:lnTo>
                  <a:lnTo>
                    <a:pt x="116" y="50"/>
                  </a:lnTo>
                  <a:lnTo>
                    <a:pt x="117" y="50"/>
                  </a:lnTo>
                  <a:lnTo>
                    <a:pt x="119" y="50"/>
                  </a:lnTo>
                  <a:lnTo>
                    <a:pt x="121" y="48"/>
                  </a:lnTo>
                  <a:lnTo>
                    <a:pt x="122" y="48"/>
                  </a:lnTo>
                  <a:lnTo>
                    <a:pt x="124" y="48"/>
                  </a:lnTo>
                  <a:lnTo>
                    <a:pt x="126" y="46"/>
                  </a:lnTo>
                  <a:lnTo>
                    <a:pt x="128" y="46"/>
                  </a:lnTo>
                  <a:lnTo>
                    <a:pt x="129" y="44"/>
                  </a:lnTo>
                  <a:lnTo>
                    <a:pt x="131" y="44"/>
                  </a:lnTo>
                  <a:lnTo>
                    <a:pt x="133" y="43"/>
                  </a:lnTo>
                  <a:lnTo>
                    <a:pt x="134" y="43"/>
                  </a:lnTo>
                  <a:lnTo>
                    <a:pt x="136" y="43"/>
                  </a:lnTo>
                  <a:lnTo>
                    <a:pt x="138" y="41"/>
                  </a:lnTo>
                  <a:lnTo>
                    <a:pt x="139" y="41"/>
                  </a:lnTo>
                  <a:lnTo>
                    <a:pt x="141" y="41"/>
                  </a:lnTo>
                  <a:lnTo>
                    <a:pt x="143" y="41"/>
                  </a:lnTo>
                  <a:lnTo>
                    <a:pt x="145" y="41"/>
                  </a:lnTo>
                  <a:lnTo>
                    <a:pt x="146" y="39"/>
                  </a:lnTo>
                  <a:lnTo>
                    <a:pt x="148" y="39"/>
                  </a:lnTo>
                  <a:lnTo>
                    <a:pt x="150" y="39"/>
                  </a:lnTo>
                  <a:lnTo>
                    <a:pt x="150" y="38"/>
                  </a:lnTo>
                  <a:lnTo>
                    <a:pt x="151" y="38"/>
                  </a:lnTo>
                  <a:lnTo>
                    <a:pt x="153" y="38"/>
                  </a:lnTo>
                  <a:lnTo>
                    <a:pt x="153" y="36"/>
                  </a:lnTo>
                  <a:lnTo>
                    <a:pt x="155" y="36"/>
                  </a:lnTo>
                  <a:lnTo>
                    <a:pt x="156" y="36"/>
                  </a:lnTo>
                  <a:lnTo>
                    <a:pt x="156" y="34"/>
                  </a:lnTo>
                  <a:lnTo>
                    <a:pt x="158" y="34"/>
                  </a:lnTo>
                  <a:lnTo>
                    <a:pt x="160" y="34"/>
                  </a:lnTo>
                  <a:lnTo>
                    <a:pt x="162" y="33"/>
                  </a:lnTo>
                  <a:lnTo>
                    <a:pt x="163" y="33"/>
                  </a:lnTo>
                  <a:lnTo>
                    <a:pt x="165" y="33"/>
                  </a:lnTo>
                  <a:lnTo>
                    <a:pt x="165" y="31"/>
                  </a:lnTo>
                  <a:lnTo>
                    <a:pt x="167" y="31"/>
                  </a:lnTo>
                  <a:lnTo>
                    <a:pt x="168" y="31"/>
                  </a:lnTo>
                  <a:lnTo>
                    <a:pt x="170" y="29"/>
                  </a:lnTo>
                  <a:lnTo>
                    <a:pt x="172" y="27"/>
                  </a:lnTo>
                  <a:lnTo>
                    <a:pt x="172" y="26"/>
                  </a:lnTo>
                  <a:lnTo>
                    <a:pt x="173" y="26"/>
                  </a:lnTo>
                  <a:lnTo>
                    <a:pt x="175" y="24"/>
                  </a:lnTo>
                  <a:lnTo>
                    <a:pt x="177" y="24"/>
                  </a:lnTo>
                  <a:lnTo>
                    <a:pt x="178" y="24"/>
                  </a:lnTo>
                  <a:lnTo>
                    <a:pt x="180" y="24"/>
                  </a:lnTo>
                  <a:lnTo>
                    <a:pt x="184" y="24"/>
                  </a:lnTo>
                  <a:lnTo>
                    <a:pt x="185" y="24"/>
                  </a:lnTo>
                  <a:lnTo>
                    <a:pt x="187" y="24"/>
                  </a:lnTo>
                  <a:lnTo>
                    <a:pt x="187" y="22"/>
                  </a:lnTo>
                  <a:lnTo>
                    <a:pt x="189" y="22"/>
                  </a:lnTo>
                  <a:lnTo>
                    <a:pt x="190" y="22"/>
                  </a:lnTo>
                  <a:lnTo>
                    <a:pt x="192" y="22"/>
                  </a:lnTo>
                  <a:lnTo>
                    <a:pt x="192" y="21"/>
                  </a:lnTo>
                  <a:lnTo>
                    <a:pt x="194" y="21"/>
                  </a:lnTo>
                  <a:lnTo>
                    <a:pt x="195" y="21"/>
                  </a:lnTo>
                  <a:lnTo>
                    <a:pt x="195" y="19"/>
                  </a:lnTo>
                  <a:lnTo>
                    <a:pt x="197" y="19"/>
                  </a:lnTo>
                  <a:lnTo>
                    <a:pt x="199" y="17"/>
                  </a:lnTo>
                  <a:lnTo>
                    <a:pt x="201" y="17"/>
                  </a:lnTo>
                  <a:lnTo>
                    <a:pt x="201" y="16"/>
                  </a:lnTo>
                  <a:lnTo>
                    <a:pt x="202" y="16"/>
                  </a:lnTo>
                  <a:lnTo>
                    <a:pt x="206" y="14"/>
                  </a:lnTo>
                  <a:lnTo>
                    <a:pt x="206" y="12"/>
                  </a:lnTo>
                  <a:lnTo>
                    <a:pt x="207" y="12"/>
                  </a:lnTo>
                  <a:lnTo>
                    <a:pt x="209" y="11"/>
                  </a:lnTo>
                  <a:lnTo>
                    <a:pt x="211" y="11"/>
                  </a:lnTo>
                  <a:lnTo>
                    <a:pt x="212" y="9"/>
                  </a:lnTo>
                  <a:lnTo>
                    <a:pt x="214" y="9"/>
                  </a:lnTo>
                  <a:lnTo>
                    <a:pt x="216" y="9"/>
                  </a:lnTo>
                  <a:lnTo>
                    <a:pt x="217" y="9"/>
                  </a:lnTo>
                  <a:lnTo>
                    <a:pt x="219" y="9"/>
                  </a:lnTo>
                  <a:lnTo>
                    <a:pt x="219" y="11"/>
                  </a:lnTo>
                  <a:lnTo>
                    <a:pt x="223" y="11"/>
                  </a:lnTo>
                  <a:lnTo>
                    <a:pt x="224" y="11"/>
                  </a:lnTo>
                  <a:lnTo>
                    <a:pt x="226" y="12"/>
                  </a:lnTo>
                  <a:lnTo>
                    <a:pt x="228" y="12"/>
                  </a:lnTo>
                  <a:lnTo>
                    <a:pt x="229" y="14"/>
                  </a:lnTo>
                  <a:lnTo>
                    <a:pt x="229" y="16"/>
                  </a:lnTo>
                  <a:lnTo>
                    <a:pt x="231" y="16"/>
                  </a:lnTo>
                  <a:lnTo>
                    <a:pt x="231" y="17"/>
                  </a:lnTo>
                  <a:lnTo>
                    <a:pt x="233" y="19"/>
                  </a:lnTo>
                  <a:lnTo>
                    <a:pt x="234" y="21"/>
                  </a:lnTo>
                  <a:lnTo>
                    <a:pt x="236" y="21"/>
                  </a:lnTo>
                  <a:lnTo>
                    <a:pt x="236" y="19"/>
                  </a:lnTo>
                  <a:lnTo>
                    <a:pt x="238" y="19"/>
                  </a:lnTo>
                  <a:lnTo>
                    <a:pt x="240" y="17"/>
                  </a:lnTo>
                  <a:lnTo>
                    <a:pt x="241" y="17"/>
                  </a:lnTo>
                  <a:lnTo>
                    <a:pt x="241" y="16"/>
                  </a:lnTo>
                  <a:lnTo>
                    <a:pt x="243" y="16"/>
                  </a:lnTo>
                  <a:lnTo>
                    <a:pt x="245" y="14"/>
                  </a:lnTo>
                  <a:lnTo>
                    <a:pt x="246" y="14"/>
                  </a:lnTo>
                  <a:lnTo>
                    <a:pt x="246" y="12"/>
                  </a:lnTo>
                  <a:lnTo>
                    <a:pt x="248" y="12"/>
                  </a:lnTo>
                  <a:lnTo>
                    <a:pt x="250" y="12"/>
                  </a:lnTo>
                  <a:lnTo>
                    <a:pt x="251" y="12"/>
                  </a:lnTo>
                  <a:lnTo>
                    <a:pt x="253" y="12"/>
                  </a:lnTo>
                  <a:lnTo>
                    <a:pt x="255" y="11"/>
                  </a:lnTo>
                  <a:lnTo>
                    <a:pt x="257" y="11"/>
                  </a:lnTo>
                  <a:lnTo>
                    <a:pt x="258" y="11"/>
                  </a:lnTo>
                  <a:lnTo>
                    <a:pt x="260" y="9"/>
                  </a:lnTo>
                  <a:lnTo>
                    <a:pt x="262" y="9"/>
                  </a:lnTo>
                  <a:lnTo>
                    <a:pt x="263" y="9"/>
                  </a:lnTo>
                  <a:lnTo>
                    <a:pt x="265" y="9"/>
                  </a:lnTo>
                  <a:lnTo>
                    <a:pt x="267" y="9"/>
                  </a:lnTo>
                  <a:lnTo>
                    <a:pt x="268" y="9"/>
                  </a:lnTo>
                  <a:lnTo>
                    <a:pt x="270" y="9"/>
                  </a:lnTo>
                  <a:lnTo>
                    <a:pt x="272" y="9"/>
                  </a:lnTo>
                  <a:lnTo>
                    <a:pt x="273" y="11"/>
                  </a:lnTo>
                  <a:lnTo>
                    <a:pt x="275" y="11"/>
                  </a:lnTo>
                  <a:lnTo>
                    <a:pt x="277" y="11"/>
                  </a:lnTo>
                  <a:lnTo>
                    <a:pt x="279" y="12"/>
                  </a:lnTo>
                  <a:lnTo>
                    <a:pt x="280" y="12"/>
                  </a:lnTo>
                  <a:lnTo>
                    <a:pt x="282" y="12"/>
                  </a:lnTo>
                  <a:lnTo>
                    <a:pt x="284" y="14"/>
                  </a:lnTo>
                  <a:lnTo>
                    <a:pt x="285" y="14"/>
                  </a:lnTo>
                  <a:lnTo>
                    <a:pt x="287" y="16"/>
                  </a:lnTo>
                  <a:lnTo>
                    <a:pt x="289" y="17"/>
                  </a:lnTo>
                  <a:lnTo>
                    <a:pt x="290" y="17"/>
                  </a:lnTo>
                  <a:lnTo>
                    <a:pt x="292" y="17"/>
                  </a:lnTo>
                  <a:lnTo>
                    <a:pt x="294" y="17"/>
                  </a:lnTo>
                  <a:lnTo>
                    <a:pt x="296" y="19"/>
                  </a:lnTo>
                  <a:lnTo>
                    <a:pt x="297" y="19"/>
                  </a:lnTo>
                  <a:lnTo>
                    <a:pt x="299" y="21"/>
                  </a:lnTo>
                  <a:lnTo>
                    <a:pt x="301" y="21"/>
                  </a:lnTo>
                  <a:lnTo>
                    <a:pt x="302" y="21"/>
                  </a:lnTo>
                  <a:lnTo>
                    <a:pt x="304" y="21"/>
                  </a:lnTo>
                  <a:lnTo>
                    <a:pt x="304" y="19"/>
                  </a:lnTo>
                  <a:lnTo>
                    <a:pt x="306" y="17"/>
                  </a:lnTo>
                  <a:lnTo>
                    <a:pt x="306" y="16"/>
                  </a:lnTo>
                  <a:lnTo>
                    <a:pt x="306" y="14"/>
                  </a:lnTo>
                  <a:lnTo>
                    <a:pt x="307" y="12"/>
                  </a:lnTo>
                  <a:lnTo>
                    <a:pt x="307" y="11"/>
                  </a:lnTo>
                  <a:lnTo>
                    <a:pt x="309" y="11"/>
                  </a:lnTo>
                  <a:lnTo>
                    <a:pt x="311" y="11"/>
                  </a:lnTo>
                  <a:lnTo>
                    <a:pt x="313" y="12"/>
                  </a:lnTo>
                  <a:lnTo>
                    <a:pt x="313" y="11"/>
                  </a:lnTo>
                  <a:lnTo>
                    <a:pt x="314" y="11"/>
                  </a:lnTo>
                  <a:lnTo>
                    <a:pt x="316" y="11"/>
                  </a:lnTo>
                  <a:lnTo>
                    <a:pt x="318" y="11"/>
                  </a:lnTo>
                  <a:lnTo>
                    <a:pt x="319" y="11"/>
                  </a:lnTo>
                  <a:lnTo>
                    <a:pt x="319" y="9"/>
                  </a:lnTo>
                  <a:lnTo>
                    <a:pt x="321" y="9"/>
                  </a:lnTo>
                  <a:lnTo>
                    <a:pt x="321" y="7"/>
                  </a:lnTo>
                  <a:lnTo>
                    <a:pt x="321" y="9"/>
                  </a:lnTo>
                  <a:lnTo>
                    <a:pt x="323" y="9"/>
                  </a:lnTo>
                  <a:lnTo>
                    <a:pt x="324" y="9"/>
                  </a:lnTo>
                  <a:lnTo>
                    <a:pt x="326" y="9"/>
                  </a:lnTo>
                  <a:lnTo>
                    <a:pt x="328" y="11"/>
                  </a:lnTo>
                  <a:lnTo>
                    <a:pt x="329" y="11"/>
                  </a:lnTo>
                  <a:lnTo>
                    <a:pt x="329" y="9"/>
                  </a:lnTo>
                  <a:lnTo>
                    <a:pt x="331" y="9"/>
                  </a:lnTo>
                  <a:lnTo>
                    <a:pt x="333" y="9"/>
                  </a:lnTo>
                  <a:lnTo>
                    <a:pt x="335" y="9"/>
                  </a:lnTo>
                  <a:lnTo>
                    <a:pt x="336" y="9"/>
                  </a:lnTo>
                  <a:lnTo>
                    <a:pt x="338" y="9"/>
                  </a:lnTo>
                  <a:lnTo>
                    <a:pt x="338" y="11"/>
                  </a:lnTo>
                  <a:lnTo>
                    <a:pt x="340" y="11"/>
                  </a:lnTo>
                  <a:lnTo>
                    <a:pt x="341" y="11"/>
                  </a:lnTo>
                  <a:lnTo>
                    <a:pt x="341" y="9"/>
                  </a:lnTo>
                  <a:lnTo>
                    <a:pt x="343" y="9"/>
                  </a:lnTo>
                  <a:lnTo>
                    <a:pt x="345" y="9"/>
                  </a:lnTo>
                  <a:lnTo>
                    <a:pt x="346" y="9"/>
                  </a:lnTo>
                  <a:lnTo>
                    <a:pt x="346" y="11"/>
                  </a:lnTo>
                  <a:lnTo>
                    <a:pt x="348" y="11"/>
                  </a:lnTo>
                  <a:lnTo>
                    <a:pt x="350" y="11"/>
                  </a:lnTo>
                  <a:lnTo>
                    <a:pt x="352" y="11"/>
                  </a:lnTo>
                  <a:lnTo>
                    <a:pt x="353" y="11"/>
                  </a:lnTo>
                  <a:lnTo>
                    <a:pt x="353" y="12"/>
                  </a:lnTo>
                  <a:lnTo>
                    <a:pt x="355" y="12"/>
                  </a:lnTo>
                  <a:lnTo>
                    <a:pt x="357" y="12"/>
                  </a:lnTo>
                  <a:lnTo>
                    <a:pt x="357" y="14"/>
                  </a:lnTo>
                  <a:lnTo>
                    <a:pt x="358" y="14"/>
                  </a:lnTo>
                  <a:lnTo>
                    <a:pt x="358" y="16"/>
                  </a:lnTo>
                  <a:lnTo>
                    <a:pt x="358" y="14"/>
                  </a:lnTo>
                  <a:lnTo>
                    <a:pt x="360" y="14"/>
                  </a:lnTo>
                  <a:lnTo>
                    <a:pt x="362" y="14"/>
                  </a:lnTo>
                  <a:lnTo>
                    <a:pt x="362" y="12"/>
                  </a:lnTo>
                  <a:lnTo>
                    <a:pt x="363" y="12"/>
                  </a:lnTo>
                  <a:lnTo>
                    <a:pt x="365" y="12"/>
                  </a:lnTo>
                  <a:lnTo>
                    <a:pt x="365" y="11"/>
                  </a:lnTo>
                  <a:lnTo>
                    <a:pt x="367" y="11"/>
                  </a:lnTo>
                  <a:lnTo>
                    <a:pt x="369" y="11"/>
                  </a:lnTo>
                  <a:lnTo>
                    <a:pt x="370" y="11"/>
                  </a:lnTo>
                  <a:lnTo>
                    <a:pt x="374" y="12"/>
                  </a:lnTo>
                  <a:lnTo>
                    <a:pt x="375" y="12"/>
                  </a:lnTo>
                  <a:lnTo>
                    <a:pt x="379" y="12"/>
                  </a:lnTo>
                  <a:lnTo>
                    <a:pt x="380" y="12"/>
                  </a:lnTo>
                  <a:lnTo>
                    <a:pt x="384" y="12"/>
                  </a:lnTo>
                  <a:lnTo>
                    <a:pt x="385" y="12"/>
                  </a:lnTo>
                  <a:lnTo>
                    <a:pt x="389" y="12"/>
                  </a:lnTo>
                  <a:lnTo>
                    <a:pt x="392" y="12"/>
                  </a:lnTo>
                  <a:lnTo>
                    <a:pt x="394" y="12"/>
                  </a:lnTo>
                  <a:lnTo>
                    <a:pt x="396" y="11"/>
                  </a:lnTo>
                  <a:lnTo>
                    <a:pt x="399" y="11"/>
                  </a:lnTo>
                  <a:lnTo>
                    <a:pt x="401" y="11"/>
                  </a:lnTo>
                  <a:lnTo>
                    <a:pt x="404" y="11"/>
                  </a:lnTo>
                  <a:lnTo>
                    <a:pt x="408" y="11"/>
                  </a:lnTo>
                  <a:lnTo>
                    <a:pt x="413" y="11"/>
                  </a:lnTo>
                  <a:lnTo>
                    <a:pt x="416" y="11"/>
                  </a:lnTo>
                  <a:lnTo>
                    <a:pt x="418" y="11"/>
                  </a:lnTo>
                  <a:lnTo>
                    <a:pt x="421" y="11"/>
                  </a:lnTo>
                  <a:lnTo>
                    <a:pt x="423" y="11"/>
                  </a:lnTo>
                  <a:lnTo>
                    <a:pt x="425" y="11"/>
                  </a:lnTo>
                  <a:lnTo>
                    <a:pt x="426" y="9"/>
                  </a:lnTo>
                  <a:lnTo>
                    <a:pt x="428" y="9"/>
                  </a:lnTo>
                  <a:lnTo>
                    <a:pt x="430" y="9"/>
                  </a:lnTo>
                  <a:lnTo>
                    <a:pt x="431" y="9"/>
                  </a:lnTo>
                  <a:lnTo>
                    <a:pt x="433" y="9"/>
                  </a:lnTo>
                  <a:lnTo>
                    <a:pt x="435" y="9"/>
                  </a:lnTo>
                  <a:lnTo>
                    <a:pt x="436" y="7"/>
                  </a:lnTo>
                  <a:lnTo>
                    <a:pt x="438" y="7"/>
                  </a:lnTo>
                  <a:lnTo>
                    <a:pt x="441" y="7"/>
                  </a:lnTo>
                  <a:lnTo>
                    <a:pt x="443" y="7"/>
                  </a:lnTo>
                  <a:lnTo>
                    <a:pt x="445" y="5"/>
                  </a:lnTo>
                  <a:lnTo>
                    <a:pt x="447" y="5"/>
                  </a:lnTo>
                  <a:lnTo>
                    <a:pt x="448" y="5"/>
                  </a:lnTo>
                  <a:lnTo>
                    <a:pt x="450" y="5"/>
                  </a:lnTo>
                  <a:lnTo>
                    <a:pt x="452" y="5"/>
                  </a:lnTo>
                  <a:lnTo>
                    <a:pt x="453" y="5"/>
                  </a:lnTo>
                  <a:lnTo>
                    <a:pt x="455" y="5"/>
                  </a:lnTo>
                  <a:lnTo>
                    <a:pt x="457" y="5"/>
                  </a:lnTo>
                  <a:lnTo>
                    <a:pt x="458" y="5"/>
                  </a:lnTo>
                  <a:lnTo>
                    <a:pt x="462" y="5"/>
                  </a:lnTo>
                  <a:lnTo>
                    <a:pt x="464" y="5"/>
                  </a:lnTo>
                  <a:lnTo>
                    <a:pt x="465" y="5"/>
                  </a:lnTo>
                  <a:lnTo>
                    <a:pt x="465" y="4"/>
                  </a:lnTo>
                  <a:lnTo>
                    <a:pt x="467" y="4"/>
                  </a:lnTo>
                  <a:lnTo>
                    <a:pt x="469" y="4"/>
                  </a:lnTo>
                  <a:lnTo>
                    <a:pt x="472" y="2"/>
                  </a:lnTo>
                  <a:lnTo>
                    <a:pt x="474" y="2"/>
                  </a:lnTo>
                  <a:lnTo>
                    <a:pt x="475" y="2"/>
                  </a:lnTo>
                  <a:lnTo>
                    <a:pt x="477" y="2"/>
                  </a:lnTo>
                  <a:lnTo>
                    <a:pt x="477" y="0"/>
                  </a:lnTo>
                  <a:lnTo>
                    <a:pt x="479" y="0"/>
                  </a:lnTo>
                  <a:lnTo>
                    <a:pt x="481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7"/>
            <p:cNvSpPr>
              <a:spLocks noEditPoints="1"/>
            </p:cNvSpPr>
            <p:nvPr/>
          </p:nvSpPr>
          <p:spPr bwMode="auto">
            <a:xfrm>
              <a:off x="2861" y="858"/>
              <a:ext cx="922" cy="718"/>
            </a:xfrm>
            <a:custGeom>
              <a:avLst/>
              <a:gdLst>
                <a:gd name="T0" fmla="*/ 781 w 922"/>
                <a:gd name="T1" fmla="*/ 49 h 718"/>
                <a:gd name="T2" fmla="*/ 813 w 922"/>
                <a:gd name="T3" fmla="*/ 83 h 718"/>
                <a:gd name="T4" fmla="*/ 803 w 922"/>
                <a:gd name="T5" fmla="*/ 137 h 718"/>
                <a:gd name="T6" fmla="*/ 815 w 922"/>
                <a:gd name="T7" fmla="*/ 183 h 718"/>
                <a:gd name="T8" fmla="*/ 837 w 922"/>
                <a:gd name="T9" fmla="*/ 248 h 718"/>
                <a:gd name="T10" fmla="*/ 866 w 922"/>
                <a:gd name="T11" fmla="*/ 299 h 718"/>
                <a:gd name="T12" fmla="*/ 879 w 922"/>
                <a:gd name="T13" fmla="*/ 346 h 718"/>
                <a:gd name="T14" fmla="*/ 879 w 922"/>
                <a:gd name="T15" fmla="*/ 390 h 718"/>
                <a:gd name="T16" fmla="*/ 912 w 922"/>
                <a:gd name="T17" fmla="*/ 433 h 718"/>
                <a:gd name="T18" fmla="*/ 891 w 922"/>
                <a:gd name="T19" fmla="*/ 465 h 718"/>
                <a:gd name="T20" fmla="*/ 864 w 922"/>
                <a:gd name="T21" fmla="*/ 497 h 718"/>
                <a:gd name="T22" fmla="*/ 827 w 922"/>
                <a:gd name="T23" fmla="*/ 485 h 718"/>
                <a:gd name="T24" fmla="*/ 808 w 922"/>
                <a:gd name="T25" fmla="*/ 448 h 718"/>
                <a:gd name="T26" fmla="*/ 778 w 922"/>
                <a:gd name="T27" fmla="*/ 419 h 718"/>
                <a:gd name="T28" fmla="*/ 740 w 922"/>
                <a:gd name="T29" fmla="*/ 429 h 718"/>
                <a:gd name="T30" fmla="*/ 710 w 922"/>
                <a:gd name="T31" fmla="*/ 453 h 718"/>
                <a:gd name="T32" fmla="*/ 679 w 922"/>
                <a:gd name="T33" fmla="*/ 482 h 718"/>
                <a:gd name="T34" fmla="*/ 622 w 922"/>
                <a:gd name="T35" fmla="*/ 501 h 718"/>
                <a:gd name="T36" fmla="*/ 630 w 922"/>
                <a:gd name="T37" fmla="*/ 536 h 718"/>
                <a:gd name="T38" fmla="*/ 640 w 922"/>
                <a:gd name="T39" fmla="*/ 575 h 718"/>
                <a:gd name="T40" fmla="*/ 649 w 922"/>
                <a:gd name="T41" fmla="*/ 611 h 718"/>
                <a:gd name="T42" fmla="*/ 627 w 922"/>
                <a:gd name="T43" fmla="*/ 638 h 718"/>
                <a:gd name="T44" fmla="*/ 581 w 922"/>
                <a:gd name="T45" fmla="*/ 667 h 718"/>
                <a:gd name="T46" fmla="*/ 552 w 922"/>
                <a:gd name="T47" fmla="*/ 631 h 718"/>
                <a:gd name="T48" fmla="*/ 537 w 922"/>
                <a:gd name="T49" fmla="*/ 611 h 718"/>
                <a:gd name="T50" fmla="*/ 494 w 922"/>
                <a:gd name="T51" fmla="*/ 611 h 718"/>
                <a:gd name="T52" fmla="*/ 447 w 922"/>
                <a:gd name="T53" fmla="*/ 604 h 718"/>
                <a:gd name="T54" fmla="*/ 401 w 922"/>
                <a:gd name="T55" fmla="*/ 602 h 718"/>
                <a:gd name="T56" fmla="*/ 392 w 922"/>
                <a:gd name="T57" fmla="*/ 640 h 718"/>
                <a:gd name="T58" fmla="*/ 370 w 922"/>
                <a:gd name="T59" fmla="*/ 672 h 718"/>
                <a:gd name="T60" fmla="*/ 331 w 922"/>
                <a:gd name="T61" fmla="*/ 680 h 718"/>
                <a:gd name="T62" fmla="*/ 294 w 922"/>
                <a:gd name="T63" fmla="*/ 704 h 718"/>
                <a:gd name="T64" fmla="*/ 246 w 922"/>
                <a:gd name="T65" fmla="*/ 708 h 718"/>
                <a:gd name="T66" fmla="*/ 245 w 922"/>
                <a:gd name="T67" fmla="*/ 694 h 718"/>
                <a:gd name="T68" fmla="*/ 235 w 922"/>
                <a:gd name="T69" fmla="*/ 658 h 718"/>
                <a:gd name="T70" fmla="*/ 255 w 922"/>
                <a:gd name="T71" fmla="*/ 621 h 718"/>
                <a:gd name="T72" fmla="*/ 255 w 922"/>
                <a:gd name="T73" fmla="*/ 573 h 718"/>
                <a:gd name="T74" fmla="*/ 202 w 922"/>
                <a:gd name="T75" fmla="*/ 585 h 718"/>
                <a:gd name="T76" fmla="*/ 168 w 922"/>
                <a:gd name="T77" fmla="*/ 570 h 718"/>
                <a:gd name="T78" fmla="*/ 129 w 922"/>
                <a:gd name="T79" fmla="*/ 545 h 718"/>
                <a:gd name="T80" fmla="*/ 97 w 922"/>
                <a:gd name="T81" fmla="*/ 502 h 718"/>
                <a:gd name="T82" fmla="*/ 45 w 922"/>
                <a:gd name="T83" fmla="*/ 501 h 718"/>
                <a:gd name="T84" fmla="*/ 19 w 922"/>
                <a:gd name="T85" fmla="*/ 489 h 718"/>
                <a:gd name="T86" fmla="*/ 48 w 922"/>
                <a:gd name="T87" fmla="*/ 460 h 718"/>
                <a:gd name="T88" fmla="*/ 21 w 922"/>
                <a:gd name="T89" fmla="*/ 411 h 718"/>
                <a:gd name="T90" fmla="*/ 33 w 922"/>
                <a:gd name="T91" fmla="*/ 373 h 718"/>
                <a:gd name="T92" fmla="*/ 4 w 922"/>
                <a:gd name="T93" fmla="*/ 319 h 718"/>
                <a:gd name="T94" fmla="*/ 62 w 922"/>
                <a:gd name="T95" fmla="*/ 312 h 718"/>
                <a:gd name="T96" fmla="*/ 109 w 922"/>
                <a:gd name="T97" fmla="*/ 287 h 718"/>
                <a:gd name="T98" fmla="*/ 140 w 922"/>
                <a:gd name="T99" fmla="*/ 248 h 718"/>
                <a:gd name="T100" fmla="*/ 189 w 922"/>
                <a:gd name="T101" fmla="*/ 231 h 718"/>
                <a:gd name="T102" fmla="*/ 228 w 922"/>
                <a:gd name="T103" fmla="*/ 212 h 718"/>
                <a:gd name="T104" fmla="*/ 263 w 922"/>
                <a:gd name="T105" fmla="*/ 204 h 718"/>
                <a:gd name="T106" fmla="*/ 289 w 922"/>
                <a:gd name="T107" fmla="*/ 188 h 718"/>
                <a:gd name="T108" fmla="*/ 313 w 922"/>
                <a:gd name="T109" fmla="*/ 143 h 718"/>
                <a:gd name="T110" fmla="*/ 321 w 922"/>
                <a:gd name="T111" fmla="*/ 87 h 718"/>
                <a:gd name="T112" fmla="*/ 304 w 922"/>
                <a:gd name="T113" fmla="*/ 48 h 718"/>
                <a:gd name="T114" fmla="*/ 279 w 922"/>
                <a:gd name="T115" fmla="*/ 15 h 718"/>
                <a:gd name="T116" fmla="*/ 375 w 922"/>
                <a:gd name="T117" fmla="*/ 7 h 718"/>
                <a:gd name="T118" fmla="*/ 501 w 922"/>
                <a:gd name="T119" fmla="*/ 5 h 718"/>
                <a:gd name="T120" fmla="*/ 610 w 922"/>
                <a:gd name="T121" fmla="*/ 7 h 718"/>
                <a:gd name="T122" fmla="*/ 730 w 922"/>
                <a:gd name="T123" fmla="*/ 9 h 718"/>
                <a:gd name="T124" fmla="*/ 895 w 922"/>
                <a:gd name="T125" fmla="*/ 439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22" h="718">
                  <a:moveTo>
                    <a:pt x="752" y="2"/>
                  </a:moveTo>
                  <a:lnTo>
                    <a:pt x="754" y="2"/>
                  </a:lnTo>
                  <a:lnTo>
                    <a:pt x="756" y="2"/>
                  </a:lnTo>
                  <a:lnTo>
                    <a:pt x="756" y="3"/>
                  </a:lnTo>
                  <a:lnTo>
                    <a:pt x="757" y="3"/>
                  </a:lnTo>
                  <a:lnTo>
                    <a:pt x="759" y="3"/>
                  </a:lnTo>
                  <a:lnTo>
                    <a:pt x="761" y="3"/>
                  </a:lnTo>
                  <a:lnTo>
                    <a:pt x="762" y="3"/>
                  </a:lnTo>
                  <a:lnTo>
                    <a:pt x="762" y="5"/>
                  </a:lnTo>
                  <a:lnTo>
                    <a:pt x="764" y="5"/>
                  </a:lnTo>
                  <a:lnTo>
                    <a:pt x="764" y="7"/>
                  </a:lnTo>
                  <a:lnTo>
                    <a:pt x="766" y="7"/>
                  </a:lnTo>
                  <a:lnTo>
                    <a:pt x="767" y="7"/>
                  </a:lnTo>
                  <a:lnTo>
                    <a:pt x="767" y="9"/>
                  </a:lnTo>
                  <a:lnTo>
                    <a:pt x="769" y="9"/>
                  </a:lnTo>
                  <a:lnTo>
                    <a:pt x="771" y="9"/>
                  </a:lnTo>
                  <a:lnTo>
                    <a:pt x="773" y="9"/>
                  </a:lnTo>
                  <a:lnTo>
                    <a:pt x="774" y="9"/>
                  </a:lnTo>
                  <a:lnTo>
                    <a:pt x="776" y="9"/>
                  </a:lnTo>
                  <a:lnTo>
                    <a:pt x="778" y="10"/>
                  </a:lnTo>
                  <a:lnTo>
                    <a:pt x="778" y="12"/>
                  </a:lnTo>
                  <a:lnTo>
                    <a:pt x="778" y="14"/>
                  </a:lnTo>
                  <a:lnTo>
                    <a:pt x="778" y="15"/>
                  </a:lnTo>
                  <a:lnTo>
                    <a:pt x="778" y="17"/>
                  </a:lnTo>
                  <a:lnTo>
                    <a:pt x="778" y="19"/>
                  </a:lnTo>
                  <a:lnTo>
                    <a:pt x="778" y="20"/>
                  </a:lnTo>
                  <a:lnTo>
                    <a:pt x="776" y="24"/>
                  </a:lnTo>
                  <a:lnTo>
                    <a:pt x="776" y="27"/>
                  </a:lnTo>
                  <a:lnTo>
                    <a:pt x="776" y="29"/>
                  </a:lnTo>
                  <a:lnTo>
                    <a:pt x="778" y="29"/>
                  </a:lnTo>
                  <a:lnTo>
                    <a:pt x="779" y="27"/>
                  </a:lnTo>
                  <a:lnTo>
                    <a:pt x="781" y="27"/>
                  </a:lnTo>
                  <a:lnTo>
                    <a:pt x="783" y="29"/>
                  </a:lnTo>
                  <a:lnTo>
                    <a:pt x="783" y="31"/>
                  </a:lnTo>
                  <a:lnTo>
                    <a:pt x="783" y="32"/>
                  </a:lnTo>
                  <a:lnTo>
                    <a:pt x="781" y="32"/>
                  </a:lnTo>
                  <a:lnTo>
                    <a:pt x="779" y="32"/>
                  </a:lnTo>
                  <a:lnTo>
                    <a:pt x="779" y="34"/>
                  </a:lnTo>
                  <a:lnTo>
                    <a:pt x="778" y="34"/>
                  </a:lnTo>
                  <a:lnTo>
                    <a:pt x="779" y="36"/>
                  </a:lnTo>
                  <a:lnTo>
                    <a:pt x="781" y="37"/>
                  </a:lnTo>
                  <a:lnTo>
                    <a:pt x="783" y="37"/>
                  </a:lnTo>
                  <a:lnTo>
                    <a:pt x="783" y="39"/>
                  </a:lnTo>
                  <a:lnTo>
                    <a:pt x="783" y="41"/>
                  </a:lnTo>
                  <a:lnTo>
                    <a:pt x="783" y="42"/>
                  </a:lnTo>
                  <a:lnTo>
                    <a:pt x="781" y="42"/>
                  </a:lnTo>
                  <a:lnTo>
                    <a:pt x="781" y="44"/>
                  </a:lnTo>
                  <a:lnTo>
                    <a:pt x="781" y="46"/>
                  </a:lnTo>
                  <a:lnTo>
                    <a:pt x="781" y="48"/>
                  </a:lnTo>
                  <a:lnTo>
                    <a:pt x="781" y="49"/>
                  </a:lnTo>
                  <a:lnTo>
                    <a:pt x="779" y="51"/>
                  </a:lnTo>
                  <a:lnTo>
                    <a:pt x="778" y="53"/>
                  </a:lnTo>
                  <a:lnTo>
                    <a:pt x="779" y="54"/>
                  </a:lnTo>
                  <a:lnTo>
                    <a:pt x="779" y="53"/>
                  </a:lnTo>
                  <a:lnTo>
                    <a:pt x="781" y="53"/>
                  </a:lnTo>
                  <a:lnTo>
                    <a:pt x="783" y="51"/>
                  </a:lnTo>
                  <a:lnTo>
                    <a:pt x="784" y="51"/>
                  </a:lnTo>
                  <a:lnTo>
                    <a:pt x="786" y="51"/>
                  </a:lnTo>
                  <a:lnTo>
                    <a:pt x="788" y="53"/>
                  </a:lnTo>
                  <a:lnTo>
                    <a:pt x="788" y="54"/>
                  </a:lnTo>
                  <a:lnTo>
                    <a:pt x="788" y="56"/>
                  </a:lnTo>
                  <a:lnTo>
                    <a:pt x="786" y="58"/>
                  </a:lnTo>
                  <a:lnTo>
                    <a:pt x="784" y="58"/>
                  </a:lnTo>
                  <a:lnTo>
                    <a:pt x="783" y="58"/>
                  </a:lnTo>
                  <a:lnTo>
                    <a:pt x="781" y="58"/>
                  </a:lnTo>
                  <a:lnTo>
                    <a:pt x="781" y="59"/>
                  </a:lnTo>
                  <a:lnTo>
                    <a:pt x="781" y="61"/>
                  </a:lnTo>
                  <a:lnTo>
                    <a:pt x="783" y="61"/>
                  </a:lnTo>
                  <a:lnTo>
                    <a:pt x="784" y="61"/>
                  </a:lnTo>
                  <a:lnTo>
                    <a:pt x="786" y="61"/>
                  </a:lnTo>
                  <a:lnTo>
                    <a:pt x="788" y="61"/>
                  </a:lnTo>
                  <a:lnTo>
                    <a:pt x="790" y="61"/>
                  </a:lnTo>
                  <a:lnTo>
                    <a:pt x="791" y="61"/>
                  </a:lnTo>
                  <a:lnTo>
                    <a:pt x="793" y="61"/>
                  </a:lnTo>
                  <a:lnTo>
                    <a:pt x="795" y="63"/>
                  </a:lnTo>
                  <a:lnTo>
                    <a:pt x="795" y="65"/>
                  </a:lnTo>
                  <a:lnTo>
                    <a:pt x="795" y="66"/>
                  </a:lnTo>
                  <a:lnTo>
                    <a:pt x="795" y="68"/>
                  </a:lnTo>
                  <a:lnTo>
                    <a:pt x="793" y="68"/>
                  </a:lnTo>
                  <a:lnTo>
                    <a:pt x="791" y="70"/>
                  </a:lnTo>
                  <a:lnTo>
                    <a:pt x="791" y="71"/>
                  </a:lnTo>
                  <a:lnTo>
                    <a:pt x="793" y="71"/>
                  </a:lnTo>
                  <a:lnTo>
                    <a:pt x="793" y="70"/>
                  </a:lnTo>
                  <a:lnTo>
                    <a:pt x="795" y="70"/>
                  </a:lnTo>
                  <a:lnTo>
                    <a:pt x="796" y="70"/>
                  </a:lnTo>
                  <a:lnTo>
                    <a:pt x="798" y="70"/>
                  </a:lnTo>
                  <a:lnTo>
                    <a:pt x="800" y="70"/>
                  </a:lnTo>
                  <a:lnTo>
                    <a:pt x="798" y="71"/>
                  </a:lnTo>
                  <a:lnTo>
                    <a:pt x="798" y="73"/>
                  </a:lnTo>
                  <a:lnTo>
                    <a:pt x="800" y="73"/>
                  </a:lnTo>
                  <a:lnTo>
                    <a:pt x="801" y="75"/>
                  </a:lnTo>
                  <a:lnTo>
                    <a:pt x="803" y="75"/>
                  </a:lnTo>
                  <a:lnTo>
                    <a:pt x="805" y="73"/>
                  </a:lnTo>
                  <a:lnTo>
                    <a:pt x="806" y="75"/>
                  </a:lnTo>
                  <a:lnTo>
                    <a:pt x="808" y="76"/>
                  </a:lnTo>
                  <a:lnTo>
                    <a:pt x="810" y="78"/>
                  </a:lnTo>
                  <a:lnTo>
                    <a:pt x="812" y="80"/>
                  </a:lnTo>
                  <a:lnTo>
                    <a:pt x="813" y="80"/>
                  </a:lnTo>
                  <a:lnTo>
                    <a:pt x="813" y="81"/>
                  </a:lnTo>
                  <a:lnTo>
                    <a:pt x="813" y="83"/>
                  </a:lnTo>
                  <a:lnTo>
                    <a:pt x="813" y="85"/>
                  </a:lnTo>
                  <a:lnTo>
                    <a:pt x="815" y="85"/>
                  </a:lnTo>
                  <a:lnTo>
                    <a:pt x="813" y="87"/>
                  </a:lnTo>
                  <a:lnTo>
                    <a:pt x="813" y="88"/>
                  </a:lnTo>
                  <a:lnTo>
                    <a:pt x="815" y="88"/>
                  </a:lnTo>
                  <a:lnTo>
                    <a:pt x="817" y="88"/>
                  </a:lnTo>
                  <a:lnTo>
                    <a:pt x="817" y="90"/>
                  </a:lnTo>
                  <a:lnTo>
                    <a:pt x="818" y="90"/>
                  </a:lnTo>
                  <a:lnTo>
                    <a:pt x="818" y="92"/>
                  </a:lnTo>
                  <a:lnTo>
                    <a:pt x="817" y="92"/>
                  </a:lnTo>
                  <a:lnTo>
                    <a:pt x="817" y="93"/>
                  </a:lnTo>
                  <a:lnTo>
                    <a:pt x="815" y="93"/>
                  </a:lnTo>
                  <a:lnTo>
                    <a:pt x="815" y="95"/>
                  </a:lnTo>
                  <a:lnTo>
                    <a:pt x="815" y="97"/>
                  </a:lnTo>
                  <a:lnTo>
                    <a:pt x="815" y="98"/>
                  </a:lnTo>
                  <a:lnTo>
                    <a:pt x="813" y="98"/>
                  </a:lnTo>
                  <a:lnTo>
                    <a:pt x="812" y="98"/>
                  </a:lnTo>
                  <a:lnTo>
                    <a:pt x="812" y="100"/>
                  </a:lnTo>
                  <a:lnTo>
                    <a:pt x="810" y="100"/>
                  </a:lnTo>
                  <a:lnTo>
                    <a:pt x="810" y="102"/>
                  </a:lnTo>
                  <a:lnTo>
                    <a:pt x="812" y="104"/>
                  </a:lnTo>
                  <a:lnTo>
                    <a:pt x="813" y="104"/>
                  </a:lnTo>
                  <a:lnTo>
                    <a:pt x="813" y="105"/>
                  </a:lnTo>
                  <a:lnTo>
                    <a:pt x="813" y="107"/>
                  </a:lnTo>
                  <a:lnTo>
                    <a:pt x="813" y="109"/>
                  </a:lnTo>
                  <a:lnTo>
                    <a:pt x="812" y="112"/>
                  </a:lnTo>
                  <a:lnTo>
                    <a:pt x="812" y="114"/>
                  </a:lnTo>
                  <a:lnTo>
                    <a:pt x="812" y="115"/>
                  </a:lnTo>
                  <a:lnTo>
                    <a:pt x="810" y="117"/>
                  </a:lnTo>
                  <a:lnTo>
                    <a:pt x="810" y="119"/>
                  </a:lnTo>
                  <a:lnTo>
                    <a:pt x="812" y="119"/>
                  </a:lnTo>
                  <a:lnTo>
                    <a:pt x="812" y="121"/>
                  </a:lnTo>
                  <a:lnTo>
                    <a:pt x="813" y="122"/>
                  </a:lnTo>
                  <a:lnTo>
                    <a:pt x="813" y="124"/>
                  </a:lnTo>
                  <a:lnTo>
                    <a:pt x="813" y="126"/>
                  </a:lnTo>
                  <a:lnTo>
                    <a:pt x="813" y="127"/>
                  </a:lnTo>
                  <a:lnTo>
                    <a:pt x="813" y="129"/>
                  </a:lnTo>
                  <a:lnTo>
                    <a:pt x="813" y="131"/>
                  </a:lnTo>
                  <a:lnTo>
                    <a:pt x="815" y="132"/>
                  </a:lnTo>
                  <a:lnTo>
                    <a:pt x="815" y="134"/>
                  </a:lnTo>
                  <a:lnTo>
                    <a:pt x="815" y="136"/>
                  </a:lnTo>
                  <a:lnTo>
                    <a:pt x="813" y="137"/>
                  </a:lnTo>
                  <a:lnTo>
                    <a:pt x="812" y="139"/>
                  </a:lnTo>
                  <a:lnTo>
                    <a:pt x="810" y="137"/>
                  </a:lnTo>
                  <a:lnTo>
                    <a:pt x="808" y="137"/>
                  </a:lnTo>
                  <a:lnTo>
                    <a:pt x="808" y="136"/>
                  </a:lnTo>
                  <a:lnTo>
                    <a:pt x="806" y="136"/>
                  </a:lnTo>
                  <a:lnTo>
                    <a:pt x="805" y="136"/>
                  </a:lnTo>
                  <a:lnTo>
                    <a:pt x="803" y="136"/>
                  </a:lnTo>
                  <a:lnTo>
                    <a:pt x="803" y="137"/>
                  </a:lnTo>
                  <a:lnTo>
                    <a:pt x="805" y="137"/>
                  </a:lnTo>
                  <a:lnTo>
                    <a:pt x="806" y="139"/>
                  </a:lnTo>
                  <a:lnTo>
                    <a:pt x="806" y="141"/>
                  </a:lnTo>
                  <a:lnTo>
                    <a:pt x="808" y="143"/>
                  </a:lnTo>
                  <a:lnTo>
                    <a:pt x="806" y="143"/>
                  </a:lnTo>
                  <a:lnTo>
                    <a:pt x="806" y="144"/>
                  </a:lnTo>
                  <a:lnTo>
                    <a:pt x="806" y="146"/>
                  </a:lnTo>
                  <a:lnTo>
                    <a:pt x="805" y="146"/>
                  </a:lnTo>
                  <a:lnTo>
                    <a:pt x="805" y="148"/>
                  </a:lnTo>
                  <a:lnTo>
                    <a:pt x="803" y="148"/>
                  </a:lnTo>
                  <a:lnTo>
                    <a:pt x="803" y="149"/>
                  </a:lnTo>
                  <a:lnTo>
                    <a:pt x="803" y="151"/>
                  </a:lnTo>
                  <a:lnTo>
                    <a:pt x="803" y="153"/>
                  </a:lnTo>
                  <a:lnTo>
                    <a:pt x="805" y="153"/>
                  </a:lnTo>
                  <a:lnTo>
                    <a:pt x="806" y="153"/>
                  </a:lnTo>
                  <a:lnTo>
                    <a:pt x="808" y="153"/>
                  </a:lnTo>
                  <a:lnTo>
                    <a:pt x="808" y="151"/>
                  </a:lnTo>
                  <a:lnTo>
                    <a:pt x="810" y="151"/>
                  </a:lnTo>
                  <a:lnTo>
                    <a:pt x="812" y="151"/>
                  </a:lnTo>
                  <a:lnTo>
                    <a:pt x="813" y="153"/>
                  </a:lnTo>
                  <a:lnTo>
                    <a:pt x="815" y="153"/>
                  </a:lnTo>
                  <a:lnTo>
                    <a:pt x="815" y="154"/>
                  </a:lnTo>
                  <a:lnTo>
                    <a:pt x="815" y="156"/>
                  </a:lnTo>
                  <a:lnTo>
                    <a:pt x="815" y="158"/>
                  </a:lnTo>
                  <a:lnTo>
                    <a:pt x="815" y="160"/>
                  </a:lnTo>
                  <a:lnTo>
                    <a:pt x="813" y="160"/>
                  </a:lnTo>
                  <a:lnTo>
                    <a:pt x="812" y="160"/>
                  </a:lnTo>
                  <a:lnTo>
                    <a:pt x="810" y="160"/>
                  </a:lnTo>
                  <a:lnTo>
                    <a:pt x="808" y="160"/>
                  </a:lnTo>
                  <a:lnTo>
                    <a:pt x="808" y="161"/>
                  </a:lnTo>
                  <a:lnTo>
                    <a:pt x="808" y="163"/>
                  </a:lnTo>
                  <a:lnTo>
                    <a:pt x="810" y="165"/>
                  </a:lnTo>
                  <a:lnTo>
                    <a:pt x="812" y="165"/>
                  </a:lnTo>
                  <a:lnTo>
                    <a:pt x="812" y="166"/>
                  </a:lnTo>
                  <a:lnTo>
                    <a:pt x="813" y="166"/>
                  </a:lnTo>
                  <a:lnTo>
                    <a:pt x="813" y="168"/>
                  </a:lnTo>
                  <a:lnTo>
                    <a:pt x="813" y="170"/>
                  </a:lnTo>
                  <a:lnTo>
                    <a:pt x="815" y="171"/>
                  </a:lnTo>
                  <a:lnTo>
                    <a:pt x="815" y="173"/>
                  </a:lnTo>
                  <a:lnTo>
                    <a:pt x="813" y="173"/>
                  </a:lnTo>
                  <a:lnTo>
                    <a:pt x="813" y="175"/>
                  </a:lnTo>
                  <a:lnTo>
                    <a:pt x="812" y="175"/>
                  </a:lnTo>
                  <a:lnTo>
                    <a:pt x="810" y="176"/>
                  </a:lnTo>
                  <a:lnTo>
                    <a:pt x="812" y="176"/>
                  </a:lnTo>
                  <a:lnTo>
                    <a:pt x="812" y="178"/>
                  </a:lnTo>
                  <a:lnTo>
                    <a:pt x="813" y="178"/>
                  </a:lnTo>
                  <a:lnTo>
                    <a:pt x="813" y="180"/>
                  </a:lnTo>
                  <a:lnTo>
                    <a:pt x="815" y="180"/>
                  </a:lnTo>
                  <a:lnTo>
                    <a:pt x="815" y="182"/>
                  </a:lnTo>
                  <a:lnTo>
                    <a:pt x="815" y="183"/>
                  </a:lnTo>
                  <a:lnTo>
                    <a:pt x="817" y="183"/>
                  </a:lnTo>
                  <a:lnTo>
                    <a:pt x="818" y="183"/>
                  </a:lnTo>
                  <a:lnTo>
                    <a:pt x="820" y="185"/>
                  </a:lnTo>
                  <a:lnTo>
                    <a:pt x="822" y="187"/>
                  </a:lnTo>
                  <a:lnTo>
                    <a:pt x="822" y="188"/>
                  </a:lnTo>
                  <a:lnTo>
                    <a:pt x="823" y="188"/>
                  </a:lnTo>
                  <a:lnTo>
                    <a:pt x="823" y="190"/>
                  </a:lnTo>
                  <a:lnTo>
                    <a:pt x="822" y="192"/>
                  </a:lnTo>
                  <a:lnTo>
                    <a:pt x="822" y="193"/>
                  </a:lnTo>
                  <a:lnTo>
                    <a:pt x="820" y="197"/>
                  </a:lnTo>
                  <a:lnTo>
                    <a:pt x="818" y="199"/>
                  </a:lnTo>
                  <a:lnTo>
                    <a:pt x="818" y="200"/>
                  </a:lnTo>
                  <a:lnTo>
                    <a:pt x="818" y="202"/>
                  </a:lnTo>
                  <a:lnTo>
                    <a:pt x="818" y="204"/>
                  </a:lnTo>
                  <a:lnTo>
                    <a:pt x="817" y="204"/>
                  </a:lnTo>
                  <a:lnTo>
                    <a:pt x="817" y="205"/>
                  </a:lnTo>
                  <a:lnTo>
                    <a:pt x="818" y="205"/>
                  </a:lnTo>
                  <a:lnTo>
                    <a:pt x="818" y="207"/>
                  </a:lnTo>
                  <a:lnTo>
                    <a:pt x="820" y="207"/>
                  </a:lnTo>
                  <a:lnTo>
                    <a:pt x="822" y="207"/>
                  </a:lnTo>
                  <a:lnTo>
                    <a:pt x="823" y="209"/>
                  </a:lnTo>
                  <a:lnTo>
                    <a:pt x="823" y="210"/>
                  </a:lnTo>
                  <a:lnTo>
                    <a:pt x="825" y="210"/>
                  </a:lnTo>
                  <a:lnTo>
                    <a:pt x="825" y="212"/>
                  </a:lnTo>
                  <a:lnTo>
                    <a:pt x="825" y="214"/>
                  </a:lnTo>
                  <a:lnTo>
                    <a:pt x="825" y="216"/>
                  </a:lnTo>
                  <a:lnTo>
                    <a:pt x="823" y="219"/>
                  </a:lnTo>
                  <a:lnTo>
                    <a:pt x="823" y="221"/>
                  </a:lnTo>
                  <a:lnTo>
                    <a:pt x="823" y="222"/>
                  </a:lnTo>
                  <a:lnTo>
                    <a:pt x="823" y="224"/>
                  </a:lnTo>
                  <a:lnTo>
                    <a:pt x="823" y="226"/>
                  </a:lnTo>
                  <a:lnTo>
                    <a:pt x="825" y="227"/>
                  </a:lnTo>
                  <a:lnTo>
                    <a:pt x="825" y="229"/>
                  </a:lnTo>
                  <a:lnTo>
                    <a:pt x="825" y="231"/>
                  </a:lnTo>
                  <a:lnTo>
                    <a:pt x="825" y="232"/>
                  </a:lnTo>
                  <a:lnTo>
                    <a:pt x="825" y="234"/>
                  </a:lnTo>
                  <a:lnTo>
                    <a:pt x="825" y="236"/>
                  </a:lnTo>
                  <a:lnTo>
                    <a:pt x="825" y="238"/>
                  </a:lnTo>
                  <a:lnTo>
                    <a:pt x="825" y="239"/>
                  </a:lnTo>
                  <a:lnTo>
                    <a:pt x="827" y="239"/>
                  </a:lnTo>
                  <a:lnTo>
                    <a:pt x="827" y="241"/>
                  </a:lnTo>
                  <a:lnTo>
                    <a:pt x="827" y="243"/>
                  </a:lnTo>
                  <a:lnTo>
                    <a:pt x="829" y="243"/>
                  </a:lnTo>
                  <a:lnTo>
                    <a:pt x="830" y="244"/>
                  </a:lnTo>
                  <a:lnTo>
                    <a:pt x="832" y="244"/>
                  </a:lnTo>
                  <a:lnTo>
                    <a:pt x="834" y="244"/>
                  </a:lnTo>
                  <a:lnTo>
                    <a:pt x="835" y="244"/>
                  </a:lnTo>
                  <a:lnTo>
                    <a:pt x="835" y="246"/>
                  </a:lnTo>
                  <a:lnTo>
                    <a:pt x="837" y="246"/>
                  </a:lnTo>
                  <a:lnTo>
                    <a:pt x="837" y="248"/>
                  </a:lnTo>
                  <a:lnTo>
                    <a:pt x="837" y="249"/>
                  </a:lnTo>
                  <a:lnTo>
                    <a:pt x="839" y="249"/>
                  </a:lnTo>
                  <a:lnTo>
                    <a:pt x="839" y="251"/>
                  </a:lnTo>
                  <a:lnTo>
                    <a:pt x="837" y="251"/>
                  </a:lnTo>
                  <a:lnTo>
                    <a:pt x="837" y="253"/>
                  </a:lnTo>
                  <a:lnTo>
                    <a:pt x="835" y="255"/>
                  </a:lnTo>
                  <a:lnTo>
                    <a:pt x="835" y="256"/>
                  </a:lnTo>
                  <a:lnTo>
                    <a:pt x="837" y="258"/>
                  </a:lnTo>
                  <a:lnTo>
                    <a:pt x="837" y="260"/>
                  </a:lnTo>
                  <a:lnTo>
                    <a:pt x="837" y="261"/>
                  </a:lnTo>
                  <a:lnTo>
                    <a:pt x="837" y="263"/>
                  </a:lnTo>
                  <a:lnTo>
                    <a:pt x="839" y="263"/>
                  </a:lnTo>
                  <a:lnTo>
                    <a:pt x="839" y="265"/>
                  </a:lnTo>
                  <a:lnTo>
                    <a:pt x="839" y="266"/>
                  </a:lnTo>
                  <a:lnTo>
                    <a:pt x="839" y="268"/>
                  </a:lnTo>
                  <a:lnTo>
                    <a:pt x="840" y="268"/>
                  </a:lnTo>
                  <a:lnTo>
                    <a:pt x="840" y="270"/>
                  </a:lnTo>
                  <a:lnTo>
                    <a:pt x="842" y="270"/>
                  </a:lnTo>
                  <a:lnTo>
                    <a:pt x="844" y="270"/>
                  </a:lnTo>
                  <a:lnTo>
                    <a:pt x="846" y="270"/>
                  </a:lnTo>
                  <a:lnTo>
                    <a:pt x="847" y="270"/>
                  </a:lnTo>
                  <a:lnTo>
                    <a:pt x="847" y="271"/>
                  </a:lnTo>
                  <a:lnTo>
                    <a:pt x="847" y="273"/>
                  </a:lnTo>
                  <a:lnTo>
                    <a:pt x="849" y="273"/>
                  </a:lnTo>
                  <a:lnTo>
                    <a:pt x="847" y="275"/>
                  </a:lnTo>
                  <a:lnTo>
                    <a:pt x="849" y="277"/>
                  </a:lnTo>
                  <a:lnTo>
                    <a:pt x="847" y="277"/>
                  </a:lnTo>
                  <a:lnTo>
                    <a:pt x="847" y="278"/>
                  </a:lnTo>
                  <a:lnTo>
                    <a:pt x="847" y="280"/>
                  </a:lnTo>
                  <a:lnTo>
                    <a:pt x="847" y="283"/>
                  </a:lnTo>
                  <a:lnTo>
                    <a:pt x="847" y="285"/>
                  </a:lnTo>
                  <a:lnTo>
                    <a:pt x="847" y="287"/>
                  </a:lnTo>
                  <a:lnTo>
                    <a:pt x="847" y="288"/>
                  </a:lnTo>
                  <a:lnTo>
                    <a:pt x="849" y="288"/>
                  </a:lnTo>
                  <a:lnTo>
                    <a:pt x="851" y="290"/>
                  </a:lnTo>
                  <a:lnTo>
                    <a:pt x="852" y="288"/>
                  </a:lnTo>
                  <a:lnTo>
                    <a:pt x="854" y="288"/>
                  </a:lnTo>
                  <a:lnTo>
                    <a:pt x="854" y="287"/>
                  </a:lnTo>
                  <a:lnTo>
                    <a:pt x="856" y="287"/>
                  </a:lnTo>
                  <a:lnTo>
                    <a:pt x="857" y="287"/>
                  </a:lnTo>
                  <a:lnTo>
                    <a:pt x="859" y="288"/>
                  </a:lnTo>
                  <a:lnTo>
                    <a:pt x="859" y="290"/>
                  </a:lnTo>
                  <a:lnTo>
                    <a:pt x="861" y="290"/>
                  </a:lnTo>
                  <a:lnTo>
                    <a:pt x="862" y="292"/>
                  </a:lnTo>
                  <a:lnTo>
                    <a:pt x="864" y="292"/>
                  </a:lnTo>
                  <a:lnTo>
                    <a:pt x="864" y="294"/>
                  </a:lnTo>
                  <a:lnTo>
                    <a:pt x="866" y="294"/>
                  </a:lnTo>
                  <a:lnTo>
                    <a:pt x="866" y="295"/>
                  </a:lnTo>
                  <a:lnTo>
                    <a:pt x="866" y="297"/>
                  </a:lnTo>
                  <a:lnTo>
                    <a:pt x="866" y="299"/>
                  </a:lnTo>
                  <a:lnTo>
                    <a:pt x="866" y="300"/>
                  </a:lnTo>
                  <a:lnTo>
                    <a:pt x="866" y="302"/>
                  </a:lnTo>
                  <a:lnTo>
                    <a:pt x="866" y="304"/>
                  </a:lnTo>
                  <a:lnTo>
                    <a:pt x="864" y="304"/>
                  </a:lnTo>
                  <a:lnTo>
                    <a:pt x="864" y="305"/>
                  </a:lnTo>
                  <a:lnTo>
                    <a:pt x="864" y="307"/>
                  </a:lnTo>
                  <a:lnTo>
                    <a:pt x="864" y="309"/>
                  </a:lnTo>
                  <a:lnTo>
                    <a:pt x="866" y="309"/>
                  </a:lnTo>
                  <a:lnTo>
                    <a:pt x="866" y="311"/>
                  </a:lnTo>
                  <a:lnTo>
                    <a:pt x="868" y="312"/>
                  </a:lnTo>
                  <a:lnTo>
                    <a:pt x="869" y="312"/>
                  </a:lnTo>
                  <a:lnTo>
                    <a:pt x="869" y="314"/>
                  </a:lnTo>
                  <a:lnTo>
                    <a:pt x="868" y="314"/>
                  </a:lnTo>
                  <a:lnTo>
                    <a:pt x="868" y="316"/>
                  </a:lnTo>
                  <a:lnTo>
                    <a:pt x="866" y="316"/>
                  </a:lnTo>
                  <a:lnTo>
                    <a:pt x="864" y="316"/>
                  </a:lnTo>
                  <a:lnTo>
                    <a:pt x="864" y="317"/>
                  </a:lnTo>
                  <a:lnTo>
                    <a:pt x="862" y="317"/>
                  </a:lnTo>
                  <a:lnTo>
                    <a:pt x="862" y="319"/>
                  </a:lnTo>
                  <a:lnTo>
                    <a:pt x="862" y="321"/>
                  </a:lnTo>
                  <a:lnTo>
                    <a:pt x="864" y="321"/>
                  </a:lnTo>
                  <a:lnTo>
                    <a:pt x="864" y="322"/>
                  </a:lnTo>
                  <a:lnTo>
                    <a:pt x="864" y="324"/>
                  </a:lnTo>
                  <a:lnTo>
                    <a:pt x="864" y="326"/>
                  </a:lnTo>
                  <a:lnTo>
                    <a:pt x="864" y="327"/>
                  </a:lnTo>
                  <a:lnTo>
                    <a:pt x="866" y="327"/>
                  </a:lnTo>
                  <a:lnTo>
                    <a:pt x="868" y="327"/>
                  </a:lnTo>
                  <a:lnTo>
                    <a:pt x="869" y="327"/>
                  </a:lnTo>
                  <a:lnTo>
                    <a:pt x="871" y="326"/>
                  </a:lnTo>
                  <a:lnTo>
                    <a:pt x="873" y="326"/>
                  </a:lnTo>
                  <a:lnTo>
                    <a:pt x="874" y="326"/>
                  </a:lnTo>
                  <a:lnTo>
                    <a:pt x="874" y="327"/>
                  </a:lnTo>
                  <a:lnTo>
                    <a:pt x="876" y="327"/>
                  </a:lnTo>
                  <a:lnTo>
                    <a:pt x="874" y="327"/>
                  </a:lnTo>
                  <a:lnTo>
                    <a:pt x="874" y="329"/>
                  </a:lnTo>
                  <a:lnTo>
                    <a:pt x="874" y="331"/>
                  </a:lnTo>
                  <a:lnTo>
                    <a:pt x="874" y="333"/>
                  </a:lnTo>
                  <a:lnTo>
                    <a:pt x="874" y="334"/>
                  </a:lnTo>
                  <a:lnTo>
                    <a:pt x="876" y="334"/>
                  </a:lnTo>
                  <a:lnTo>
                    <a:pt x="878" y="334"/>
                  </a:lnTo>
                  <a:lnTo>
                    <a:pt x="879" y="334"/>
                  </a:lnTo>
                  <a:lnTo>
                    <a:pt x="881" y="336"/>
                  </a:lnTo>
                  <a:lnTo>
                    <a:pt x="883" y="336"/>
                  </a:lnTo>
                  <a:lnTo>
                    <a:pt x="883" y="338"/>
                  </a:lnTo>
                  <a:lnTo>
                    <a:pt x="883" y="339"/>
                  </a:lnTo>
                  <a:lnTo>
                    <a:pt x="883" y="341"/>
                  </a:lnTo>
                  <a:lnTo>
                    <a:pt x="881" y="341"/>
                  </a:lnTo>
                  <a:lnTo>
                    <a:pt x="879" y="343"/>
                  </a:lnTo>
                  <a:lnTo>
                    <a:pt x="879" y="344"/>
                  </a:lnTo>
                  <a:lnTo>
                    <a:pt x="879" y="346"/>
                  </a:lnTo>
                  <a:lnTo>
                    <a:pt x="878" y="346"/>
                  </a:lnTo>
                  <a:lnTo>
                    <a:pt x="878" y="348"/>
                  </a:lnTo>
                  <a:lnTo>
                    <a:pt x="879" y="348"/>
                  </a:lnTo>
                  <a:lnTo>
                    <a:pt x="879" y="350"/>
                  </a:lnTo>
                  <a:lnTo>
                    <a:pt x="879" y="351"/>
                  </a:lnTo>
                  <a:lnTo>
                    <a:pt x="878" y="351"/>
                  </a:lnTo>
                  <a:lnTo>
                    <a:pt x="878" y="353"/>
                  </a:lnTo>
                  <a:lnTo>
                    <a:pt x="876" y="355"/>
                  </a:lnTo>
                  <a:lnTo>
                    <a:pt x="874" y="355"/>
                  </a:lnTo>
                  <a:lnTo>
                    <a:pt x="874" y="353"/>
                  </a:lnTo>
                  <a:lnTo>
                    <a:pt x="873" y="353"/>
                  </a:lnTo>
                  <a:lnTo>
                    <a:pt x="873" y="351"/>
                  </a:lnTo>
                  <a:lnTo>
                    <a:pt x="873" y="350"/>
                  </a:lnTo>
                  <a:lnTo>
                    <a:pt x="871" y="350"/>
                  </a:lnTo>
                  <a:lnTo>
                    <a:pt x="869" y="350"/>
                  </a:lnTo>
                  <a:lnTo>
                    <a:pt x="868" y="350"/>
                  </a:lnTo>
                  <a:lnTo>
                    <a:pt x="868" y="351"/>
                  </a:lnTo>
                  <a:lnTo>
                    <a:pt x="868" y="353"/>
                  </a:lnTo>
                  <a:lnTo>
                    <a:pt x="869" y="353"/>
                  </a:lnTo>
                  <a:lnTo>
                    <a:pt x="869" y="355"/>
                  </a:lnTo>
                  <a:lnTo>
                    <a:pt x="869" y="356"/>
                  </a:lnTo>
                  <a:lnTo>
                    <a:pt x="869" y="358"/>
                  </a:lnTo>
                  <a:lnTo>
                    <a:pt x="871" y="360"/>
                  </a:lnTo>
                  <a:lnTo>
                    <a:pt x="871" y="361"/>
                  </a:lnTo>
                  <a:lnTo>
                    <a:pt x="871" y="363"/>
                  </a:lnTo>
                  <a:lnTo>
                    <a:pt x="873" y="365"/>
                  </a:lnTo>
                  <a:lnTo>
                    <a:pt x="873" y="367"/>
                  </a:lnTo>
                  <a:lnTo>
                    <a:pt x="874" y="367"/>
                  </a:lnTo>
                  <a:lnTo>
                    <a:pt x="874" y="368"/>
                  </a:lnTo>
                  <a:lnTo>
                    <a:pt x="874" y="370"/>
                  </a:lnTo>
                  <a:lnTo>
                    <a:pt x="873" y="370"/>
                  </a:lnTo>
                  <a:lnTo>
                    <a:pt x="873" y="372"/>
                  </a:lnTo>
                  <a:lnTo>
                    <a:pt x="874" y="372"/>
                  </a:lnTo>
                  <a:lnTo>
                    <a:pt x="874" y="373"/>
                  </a:lnTo>
                  <a:lnTo>
                    <a:pt x="876" y="373"/>
                  </a:lnTo>
                  <a:lnTo>
                    <a:pt x="876" y="375"/>
                  </a:lnTo>
                  <a:lnTo>
                    <a:pt x="878" y="375"/>
                  </a:lnTo>
                  <a:lnTo>
                    <a:pt x="878" y="377"/>
                  </a:lnTo>
                  <a:lnTo>
                    <a:pt x="879" y="377"/>
                  </a:lnTo>
                  <a:lnTo>
                    <a:pt x="879" y="378"/>
                  </a:lnTo>
                  <a:lnTo>
                    <a:pt x="879" y="380"/>
                  </a:lnTo>
                  <a:lnTo>
                    <a:pt x="878" y="380"/>
                  </a:lnTo>
                  <a:lnTo>
                    <a:pt x="878" y="382"/>
                  </a:lnTo>
                  <a:lnTo>
                    <a:pt x="876" y="382"/>
                  </a:lnTo>
                  <a:lnTo>
                    <a:pt x="876" y="383"/>
                  </a:lnTo>
                  <a:lnTo>
                    <a:pt x="874" y="385"/>
                  </a:lnTo>
                  <a:lnTo>
                    <a:pt x="874" y="387"/>
                  </a:lnTo>
                  <a:lnTo>
                    <a:pt x="876" y="389"/>
                  </a:lnTo>
                  <a:lnTo>
                    <a:pt x="878" y="390"/>
                  </a:lnTo>
                  <a:lnTo>
                    <a:pt x="879" y="390"/>
                  </a:lnTo>
                  <a:lnTo>
                    <a:pt x="881" y="392"/>
                  </a:lnTo>
                  <a:lnTo>
                    <a:pt x="883" y="394"/>
                  </a:lnTo>
                  <a:lnTo>
                    <a:pt x="885" y="394"/>
                  </a:lnTo>
                  <a:lnTo>
                    <a:pt x="885" y="395"/>
                  </a:lnTo>
                  <a:lnTo>
                    <a:pt x="885" y="397"/>
                  </a:lnTo>
                  <a:lnTo>
                    <a:pt x="885" y="399"/>
                  </a:lnTo>
                  <a:lnTo>
                    <a:pt x="885" y="400"/>
                  </a:lnTo>
                  <a:lnTo>
                    <a:pt x="885" y="402"/>
                  </a:lnTo>
                  <a:lnTo>
                    <a:pt x="886" y="404"/>
                  </a:lnTo>
                  <a:lnTo>
                    <a:pt x="888" y="404"/>
                  </a:lnTo>
                  <a:lnTo>
                    <a:pt x="890" y="404"/>
                  </a:lnTo>
                  <a:lnTo>
                    <a:pt x="891" y="404"/>
                  </a:lnTo>
                  <a:lnTo>
                    <a:pt x="893" y="404"/>
                  </a:lnTo>
                  <a:lnTo>
                    <a:pt x="895" y="402"/>
                  </a:lnTo>
                  <a:lnTo>
                    <a:pt x="896" y="402"/>
                  </a:lnTo>
                  <a:lnTo>
                    <a:pt x="898" y="404"/>
                  </a:lnTo>
                  <a:lnTo>
                    <a:pt x="900" y="404"/>
                  </a:lnTo>
                  <a:lnTo>
                    <a:pt x="900" y="406"/>
                  </a:lnTo>
                  <a:lnTo>
                    <a:pt x="900" y="407"/>
                  </a:lnTo>
                  <a:lnTo>
                    <a:pt x="900" y="409"/>
                  </a:lnTo>
                  <a:lnTo>
                    <a:pt x="902" y="409"/>
                  </a:lnTo>
                  <a:lnTo>
                    <a:pt x="905" y="411"/>
                  </a:lnTo>
                  <a:lnTo>
                    <a:pt x="907" y="412"/>
                  </a:lnTo>
                  <a:lnTo>
                    <a:pt x="908" y="414"/>
                  </a:lnTo>
                  <a:lnTo>
                    <a:pt x="910" y="414"/>
                  </a:lnTo>
                  <a:lnTo>
                    <a:pt x="910" y="416"/>
                  </a:lnTo>
                  <a:lnTo>
                    <a:pt x="912" y="416"/>
                  </a:lnTo>
                  <a:lnTo>
                    <a:pt x="913" y="416"/>
                  </a:lnTo>
                  <a:lnTo>
                    <a:pt x="915" y="416"/>
                  </a:lnTo>
                  <a:lnTo>
                    <a:pt x="917" y="416"/>
                  </a:lnTo>
                  <a:lnTo>
                    <a:pt x="918" y="416"/>
                  </a:lnTo>
                  <a:lnTo>
                    <a:pt x="920" y="417"/>
                  </a:lnTo>
                  <a:lnTo>
                    <a:pt x="922" y="419"/>
                  </a:lnTo>
                  <a:lnTo>
                    <a:pt x="922" y="421"/>
                  </a:lnTo>
                  <a:lnTo>
                    <a:pt x="920" y="424"/>
                  </a:lnTo>
                  <a:lnTo>
                    <a:pt x="920" y="426"/>
                  </a:lnTo>
                  <a:lnTo>
                    <a:pt x="918" y="428"/>
                  </a:lnTo>
                  <a:lnTo>
                    <a:pt x="918" y="429"/>
                  </a:lnTo>
                  <a:lnTo>
                    <a:pt x="918" y="428"/>
                  </a:lnTo>
                  <a:lnTo>
                    <a:pt x="917" y="428"/>
                  </a:lnTo>
                  <a:lnTo>
                    <a:pt x="917" y="429"/>
                  </a:lnTo>
                  <a:lnTo>
                    <a:pt x="915" y="429"/>
                  </a:lnTo>
                  <a:lnTo>
                    <a:pt x="915" y="431"/>
                  </a:lnTo>
                  <a:lnTo>
                    <a:pt x="917" y="431"/>
                  </a:lnTo>
                  <a:lnTo>
                    <a:pt x="915" y="431"/>
                  </a:lnTo>
                  <a:lnTo>
                    <a:pt x="915" y="433"/>
                  </a:lnTo>
                  <a:lnTo>
                    <a:pt x="913" y="433"/>
                  </a:lnTo>
                  <a:lnTo>
                    <a:pt x="913" y="431"/>
                  </a:lnTo>
                  <a:lnTo>
                    <a:pt x="913" y="433"/>
                  </a:lnTo>
                  <a:lnTo>
                    <a:pt x="912" y="433"/>
                  </a:lnTo>
                  <a:lnTo>
                    <a:pt x="910" y="433"/>
                  </a:lnTo>
                  <a:lnTo>
                    <a:pt x="908" y="434"/>
                  </a:lnTo>
                  <a:lnTo>
                    <a:pt x="908" y="436"/>
                  </a:lnTo>
                  <a:lnTo>
                    <a:pt x="907" y="436"/>
                  </a:lnTo>
                  <a:lnTo>
                    <a:pt x="907" y="438"/>
                  </a:lnTo>
                  <a:lnTo>
                    <a:pt x="905" y="438"/>
                  </a:lnTo>
                  <a:lnTo>
                    <a:pt x="905" y="439"/>
                  </a:lnTo>
                  <a:lnTo>
                    <a:pt x="905" y="441"/>
                  </a:lnTo>
                  <a:lnTo>
                    <a:pt x="903" y="441"/>
                  </a:lnTo>
                  <a:lnTo>
                    <a:pt x="903" y="439"/>
                  </a:lnTo>
                  <a:lnTo>
                    <a:pt x="902" y="439"/>
                  </a:lnTo>
                  <a:lnTo>
                    <a:pt x="902" y="438"/>
                  </a:lnTo>
                  <a:lnTo>
                    <a:pt x="902" y="439"/>
                  </a:lnTo>
                  <a:lnTo>
                    <a:pt x="900" y="439"/>
                  </a:lnTo>
                  <a:lnTo>
                    <a:pt x="900" y="441"/>
                  </a:lnTo>
                  <a:lnTo>
                    <a:pt x="898" y="441"/>
                  </a:lnTo>
                  <a:lnTo>
                    <a:pt x="898" y="443"/>
                  </a:lnTo>
                  <a:lnTo>
                    <a:pt x="898" y="445"/>
                  </a:lnTo>
                  <a:lnTo>
                    <a:pt x="900" y="445"/>
                  </a:lnTo>
                  <a:lnTo>
                    <a:pt x="900" y="446"/>
                  </a:lnTo>
                  <a:lnTo>
                    <a:pt x="898" y="446"/>
                  </a:lnTo>
                  <a:lnTo>
                    <a:pt x="896" y="446"/>
                  </a:lnTo>
                  <a:lnTo>
                    <a:pt x="898" y="446"/>
                  </a:lnTo>
                  <a:lnTo>
                    <a:pt x="898" y="448"/>
                  </a:lnTo>
                  <a:lnTo>
                    <a:pt x="898" y="450"/>
                  </a:lnTo>
                  <a:lnTo>
                    <a:pt x="896" y="450"/>
                  </a:lnTo>
                  <a:lnTo>
                    <a:pt x="896" y="451"/>
                  </a:lnTo>
                  <a:lnTo>
                    <a:pt x="896" y="453"/>
                  </a:lnTo>
                  <a:lnTo>
                    <a:pt x="895" y="453"/>
                  </a:lnTo>
                  <a:lnTo>
                    <a:pt x="895" y="455"/>
                  </a:lnTo>
                  <a:lnTo>
                    <a:pt x="895" y="456"/>
                  </a:lnTo>
                  <a:lnTo>
                    <a:pt x="893" y="456"/>
                  </a:lnTo>
                  <a:lnTo>
                    <a:pt x="893" y="458"/>
                  </a:lnTo>
                  <a:lnTo>
                    <a:pt x="895" y="458"/>
                  </a:lnTo>
                  <a:lnTo>
                    <a:pt x="895" y="456"/>
                  </a:lnTo>
                  <a:lnTo>
                    <a:pt x="896" y="456"/>
                  </a:lnTo>
                  <a:lnTo>
                    <a:pt x="896" y="458"/>
                  </a:lnTo>
                  <a:lnTo>
                    <a:pt x="898" y="458"/>
                  </a:lnTo>
                  <a:lnTo>
                    <a:pt x="896" y="458"/>
                  </a:lnTo>
                  <a:lnTo>
                    <a:pt x="896" y="460"/>
                  </a:lnTo>
                  <a:lnTo>
                    <a:pt x="895" y="460"/>
                  </a:lnTo>
                  <a:lnTo>
                    <a:pt x="896" y="460"/>
                  </a:lnTo>
                  <a:lnTo>
                    <a:pt x="896" y="462"/>
                  </a:lnTo>
                  <a:lnTo>
                    <a:pt x="895" y="462"/>
                  </a:lnTo>
                  <a:lnTo>
                    <a:pt x="895" y="463"/>
                  </a:lnTo>
                  <a:lnTo>
                    <a:pt x="895" y="465"/>
                  </a:lnTo>
                  <a:lnTo>
                    <a:pt x="893" y="465"/>
                  </a:lnTo>
                  <a:lnTo>
                    <a:pt x="893" y="463"/>
                  </a:lnTo>
                  <a:lnTo>
                    <a:pt x="891" y="463"/>
                  </a:lnTo>
                  <a:lnTo>
                    <a:pt x="891" y="465"/>
                  </a:lnTo>
                  <a:lnTo>
                    <a:pt x="891" y="467"/>
                  </a:lnTo>
                  <a:lnTo>
                    <a:pt x="891" y="468"/>
                  </a:lnTo>
                  <a:lnTo>
                    <a:pt x="891" y="470"/>
                  </a:lnTo>
                  <a:lnTo>
                    <a:pt x="890" y="470"/>
                  </a:lnTo>
                  <a:lnTo>
                    <a:pt x="890" y="472"/>
                  </a:lnTo>
                  <a:lnTo>
                    <a:pt x="888" y="472"/>
                  </a:lnTo>
                  <a:lnTo>
                    <a:pt x="888" y="473"/>
                  </a:lnTo>
                  <a:lnTo>
                    <a:pt x="890" y="473"/>
                  </a:lnTo>
                  <a:lnTo>
                    <a:pt x="890" y="475"/>
                  </a:lnTo>
                  <a:lnTo>
                    <a:pt x="888" y="475"/>
                  </a:lnTo>
                  <a:lnTo>
                    <a:pt x="886" y="475"/>
                  </a:lnTo>
                  <a:lnTo>
                    <a:pt x="886" y="477"/>
                  </a:lnTo>
                  <a:lnTo>
                    <a:pt x="885" y="477"/>
                  </a:lnTo>
                  <a:lnTo>
                    <a:pt x="885" y="475"/>
                  </a:lnTo>
                  <a:lnTo>
                    <a:pt x="883" y="475"/>
                  </a:lnTo>
                  <a:lnTo>
                    <a:pt x="883" y="477"/>
                  </a:lnTo>
                  <a:lnTo>
                    <a:pt x="885" y="477"/>
                  </a:lnTo>
                  <a:lnTo>
                    <a:pt x="885" y="478"/>
                  </a:lnTo>
                  <a:lnTo>
                    <a:pt x="883" y="478"/>
                  </a:lnTo>
                  <a:lnTo>
                    <a:pt x="883" y="480"/>
                  </a:lnTo>
                  <a:lnTo>
                    <a:pt x="881" y="480"/>
                  </a:lnTo>
                  <a:lnTo>
                    <a:pt x="881" y="478"/>
                  </a:lnTo>
                  <a:lnTo>
                    <a:pt x="879" y="478"/>
                  </a:lnTo>
                  <a:lnTo>
                    <a:pt x="879" y="480"/>
                  </a:lnTo>
                  <a:lnTo>
                    <a:pt x="878" y="480"/>
                  </a:lnTo>
                  <a:lnTo>
                    <a:pt x="876" y="480"/>
                  </a:lnTo>
                  <a:lnTo>
                    <a:pt x="876" y="482"/>
                  </a:lnTo>
                  <a:lnTo>
                    <a:pt x="878" y="484"/>
                  </a:lnTo>
                  <a:lnTo>
                    <a:pt x="879" y="484"/>
                  </a:lnTo>
                  <a:lnTo>
                    <a:pt x="878" y="484"/>
                  </a:lnTo>
                  <a:lnTo>
                    <a:pt x="878" y="485"/>
                  </a:lnTo>
                  <a:lnTo>
                    <a:pt x="878" y="484"/>
                  </a:lnTo>
                  <a:lnTo>
                    <a:pt x="878" y="485"/>
                  </a:lnTo>
                  <a:lnTo>
                    <a:pt x="876" y="485"/>
                  </a:lnTo>
                  <a:lnTo>
                    <a:pt x="876" y="487"/>
                  </a:lnTo>
                  <a:lnTo>
                    <a:pt x="874" y="487"/>
                  </a:lnTo>
                  <a:lnTo>
                    <a:pt x="874" y="489"/>
                  </a:lnTo>
                  <a:lnTo>
                    <a:pt x="876" y="489"/>
                  </a:lnTo>
                  <a:lnTo>
                    <a:pt x="876" y="490"/>
                  </a:lnTo>
                  <a:lnTo>
                    <a:pt x="874" y="490"/>
                  </a:lnTo>
                  <a:lnTo>
                    <a:pt x="873" y="490"/>
                  </a:lnTo>
                  <a:lnTo>
                    <a:pt x="873" y="492"/>
                  </a:lnTo>
                  <a:lnTo>
                    <a:pt x="871" y="492"/>
                  </a:lnTo>
                  <a:lnTo>
                    <a:pt x="869" y="492"/>
                  </a:lnTo>
                  <a:lnTo>
                    <a:pt x="869" y="494"/>
                  </a:lnTo>
                  <a:lnTo>
                    <a:pt x="868" y="494"/>
                  </a:lnTo>
                  <a:lnTo>
                    <a:pt x="866" y="494"/>
                  </a:lnTo>
                  <a:lnTo>
                    <a:pt x="866" y="495"/>
                  </a:lnTo>
                  <a:lnTo>
                    <a:pt x="864" y="495"/>
                  </a:lnTo>
                  <a:lnTo>
                    <a:pt x="864" y="497"/>
                  </a:lnTo>
                  <a:lnTo>
                    <a:pt x="862" y="497"/>
                  </a:lnTo>
                  <a:lnTo>
                    <a:pt x="862" y="495"/>
                  </a:lnTo>
                  <a:lnTo>
                    <a:pt x="861" y="495"/>
                  </a:lnTo>
                  <a:lnTo>
                    <a:pt x="859" y="495"/>
                  </a:lnTo>
                  <a:lnTo>
                    <a:pt x="857" y="495"/>
                  </a:lnTo>
                  <a:lnTo>
                    <a:pt x="857" y="497"/>
                  </a:lnTo>
                  <a:lnTo>
                    <a:pt x="856" y="497"/>
                  </a:lnTo>
                  <a:lnTo>
                    <a:pt x="856" y="495"/>
                  </a:lnTo>
                  <a:lnTo>
                    <a:pt x="854" y="497"/>
                  </a:lnTo>
                  <a:lnTo>
                    <a:pt x="852" y="497"/>
                  </a:lnTo>
                  <a:lnTo>
                    <a:pt x="851" y="497"/>
                  </a:lnTo>
                  <a:lnTo>
                    <a:pt x="851" y="499"/>
                  </a:lnTo>
                  <a:lnTo>
                    <a:pt x="849" y="499"/>
                  </a:lnTo>
                  <a:lnTo>
                    <a:pt x="847" y="499"/>
                  </a:lnTo>
                  <a:lnTo>
                    <a:pt x="849" y="497"/>
                  </a:lnTo>
                  <a:lnTo>
                    <a:pt x="847" y="497"/>
                  </a:lnTo>
                  <a:lnTo>
                    <a:pt x="846" y="495"/>
                  </a:lnTo>
                  <a:lnTo>
                    <a:pt x="844" y="495"/>
                  </a:lnTo>
                  <a:lnTo>
                    <a:pt x="844" y="497"/>
                  </a:lnTo>
                  <a:lnTo>
                    <a:pt x="844" y="499"/>
                  </a:lnTo>
                  <a:lnTo>
                    <a:pt x="842" y="499"/>
                  </a:lnTo>
                  <a:lnTo>
                    <a:pt x="842" y="497"/>
                  </a:lnTo>
                  <a:lnTo>
                    <a:pt x="842" y="495"/>
                  </a:lnTo>
                  <a:lnTo>
                    <a:pt x="842" y="497"/>
                  </a:lnTo>
                  <a:lnTo>
                    <a:pt x="840" y="497"/>
                  </a:lnTo>
                  <a:lnTo>
                    <a:pt x="839" y="497"/>
                  </a:lnTo>
                  <a:lnTo>
                    <a:pt x="839" y="495"/>
                  </a:lnTo>
                  <a:lnTo>
                    <a:pt x="837" y="495"/>
                  </a:lnTo>
                  <a:lnTo>
                    <a:pt x="837" y="497"/>
                  </a:lnTo>
                  <a:lnTo>
                    <a:pt x="837" y="495"/>
                  </a:lnTo>
                  <a:lnTo>
                    <a:pt x="835" y="495"/>
                  </a:lnTo>
                  <a:lnTo>
                    <a:pt x="834" y="495"/>
                  </a:lnTo>
                  <a:lnTo>
                    <a:pt x="834" y="494"/>
                  </a:lnTo>
                  <a:lnTo>
                    <a:pt x="835" y="494"/>
                  </a:lnTo>
                  <a:lnTo>
                    <a:pt x="834" y="494"/>
                  </a:lnTo>
                  <a:lnTo>
                    <a:pt x="834" y="492"/>
                  </a:lnTo>
                  <a:lnTo>
                    <a:pt x="832" y="492"/>
                  </a:lnTo>
                  <a:lnTo>
                    <a:pt x="832" y="490"/>
                  </a:lnTo>
                  <a:lnTo>
                    <a:pt x="832" y="489"/>
                  </a:lnTo>
                  <a:lnTo>
                    <a:pt x="830" y="489"/>
                  </a:lnTo>
                  <a:lnTo>
                    <a:pt x="830" y="490"/>
                  </a:lnTo>
                  <a:lnTo>
                    <a:pt x="830" y="489"/>
                  </a:lnTo>
                  <a:lnTo>
                    <a:pt x="829" y="489"/>
                  </a:lnTo>
                  <a:lnTo>
                    <a:pt x="830" y="489"/>
                  </a:lnTo>
                  <a:lnTo>
                    <a:pt x="829" y="489"/>
                  </a:lnTo>
                  <a:lnTo>
                    <a:pt x="829" y="487"/>
                  </a:lnTo>
                  <a:lnTo>
                    <a:pt x="829" y="485"/>
                  </a:lnTo>
                  <a:lnTo>
                    <a:pt x="829" y="487"/>
                  </a:lnTo>
                  <a:lnTo>
                    <a:pt x="827" y="487"/>
                  </a:lnTo>
                  <a:lnTo>
                    <a:pt x="827" y="485"/>
                  </a:lnTo>
                  <a:lnTo>
                    <a:pt x="829" y="485"/>
                  </a:lnTo>
                  <a:lnTo>
                    <a:pt x="829" y="484"/>
                  </a:lnTo>
                  <a:lnTo>
                    <a:pt x="827" y="484"/>
                  </a:lnTo>
                  <a:lnTo>
                    <a:pt x="829" y="484"/>
                  </a:lnTo>
                  <a:lnTo>
                    <a:pt x="829" y="482"/>
                  </a:lnTo>
                  <a:lnTo>
                    <a:pt x="827" y="482"/>
                  </a:lnTo>
                  <a:lnTo>
                    <a:pt x="827" y="480"/>
                  </a:lnTo>
                  <a:lnTo>
                    <a:pt x="825" y="480"/>
                  </a:lnTo>
                  <a:lnTo>
                    <a:pt x="825" y="478"/>
                  </a:lnTo>
                  <a:lnTo>
                    <a:pt x="827" y="478"/>
                  </a:lnTo>
                  <a:lnTo>
                    <a:pt x="827" y="477"/>
                  </a:lnTo>
                  <a:lnTo>
                    <a:pt x="825" y="477"/>
                  </a:lnTo>
                  <a:lnTo>
                    <a:pt x="823" y="477"/>
                  </a:lnTo>
                  <a:lnTo>
                    <a:pt x="823" y="475"/>
                  </a:lnTo>
                  <a:lnTo>
                    <a:pt x="825" y="475"/>
                  </a:lnTo>
                  <a:lnTo>
                    <a:pt x="823" y="475"/>
                  </a:lnTo>
                  <a:lnTo>
                    <a:pt x="823" y="473"/>
                  </a:lnTo>
                  <a:lnTo>
                    <a:pt x="825" y="473"/>
                  </a:lnTo>
                  <a:lnTo>
                    <a:pt x="823" y="473"/>
                  </a:lnTo>
                  <a:lnTo>
                    <a:pt x="823" y="472"/>
                  </a:lnTo>
                  <a:lnTo>
                    <a:pt x="822" y="472"/>
                  </a:lnTo>
                  <a:lnTo>
                    <a:pt x="820" y="472"/>
                  </a:lnTo>
                  <a:lnTo>
                    <a:pt x="818" y="472"/>
                  </a:lnTo>
                  <a:lnTo>
                    <a:pt x="818" y="470"/>
                  </a:lnTo>
                  <a:lnTo>
                    <a:pt x="817" y="470"/>
                  </a:lnTo>
                  <a:lnTo>
                    <a:pt x="817" y="468"/>
                  </a:lnTo>
                  <a:lnTo>
                    <a:pt x="815" y="468"/>
                  </a:lnTo>
                  <a:lnTo>
                    <a:pt x="817" y="467"/>
                  </a:lnTo>
                  <a:lnTo>
                    <a:pt x="815" y="467"/>
                  </a:lnTo>
                  <a:lnTo>
                    <a:pt x="815" y="465"/>
                  </a:lnTo>
                  <a:lnTo>
                    <a:pt x="817" y="465"/>
                  </a:lnTo>
                  <a:lnTo>
                    <a:pt x="817" y="463"/>
                  </a:lnTo>
                  <a:lnTo>
                    <a:pt x="817" y="462"/>
                  </a:lnTo>
                  <a:lnTo>
                    <a:pt x="815" y="462"/>
                  </a:lnTo>
                  <a:lnTo>
                    <a:pt x="817" y="462"/>
                  </a:lnTo>
                  <a:lnTo>
                    <a:pt x="817" y="460"/>
                  </a:lnTo>
                  <a:lnTo>
                    <a:pt x="815" y="460"/>
                  </a:lnTo>
                  <a:lnTo>
                    <a:pt x="813" y="460"/>
                  </a:lnTo>
                  <a:lnTo>
                    <a:pt x="813" y="458"/>
                  </a:lnTo>
                  <a:lnTo>
                    <a:pt x="813" y="456"/>
                  </a:lnTo>
                  <a:lnTo>
                    <a:pt x="815" y="456"/>
                  </a:lnTo>
                  <a:lnTo>
                    <a:pt x="815" y="455"/>
                  </a:lnTo>
                  <a:lnTo>
                    <a:pt x="813" y="455"/>
                  </a:lnTo>
                  <a:lnTo>
                    <a:pt x="813" y="453"/>
                  </a:lnTo>
                  <a:lnTo>
                    <a:pt x="813" y="451"/>
                  </a:lnTo>
                  <a:lnTo>
                    <a:pt x="812" y="451"/>
                  </a:lnTo>
                  <a:lnTo>
                    <a:pt x="810" y="451"/>
                  </a:lnTo>
                  <a:lnTo>
                    <a:pt x="810" y="450"/>
                  </a:lnTo>
                  <a:lnTo>
                    <a:pt x="808" y="450"/>
                  </a:lnTo>
                  <a:lnTo>
                    <a:pt x="808" y="448"/>
                  </a:lnTo>
                  <a:lnTo>
                    <a:pt x="808" y="446"/>
                  </a:lnTo>
                  <a:lnTo>
                    <a:pt x="808" y="445"/>
                  </a:lnTo>
                  <a:lnTo>
                    <a:pt x="806" y="445"/>
                  </a:lnTo>
                  <a:lnTo>
                    <a:pt x="806" y="443"/>
                  </a:lnTo>
                  <a:lnTo>
                    <a:pt x="806" y="445"/>
                  </a:lnTo>
                  <a:lnTo>
                    <a:pt x="808" y="445"/>
                  </a:lnTo>
                  <a:lnTo>
                    <a:pt x="806" y="443"/>
                  </a:lnTo>
                  <a:lnTo>
                    <a:pt x="808" y="443"/>
                  </a:lnTo>
                  <a:lnTo>
                    <a:pt x="808" y="441"/>
                  </a:lnTo>
                  <a:lnTo>
                    <a:pt x="806" y="441"/>
                  </a:lnTo>
                  <a:lnTo>
                    <a:pt x="806" y="439"/>
                  </a:lnTo>
                  <a:lnTo>
                    <a:pt x="806" y="438"/>
                  </a:lnTo>
                  <a:lnTo>
                    <a:pt x="805" y="438"/>
                  </a:lnTo>
                  <a:lnTo>
                    <a:pt x="803" y="438"/>
                  </a:lnTo>
                  <a:lnTo>
                    <a:pt x="801" y="436"/>
                  </a:lnTo>
                  <a:lnTo>
                    <a:pt x="801" y="438"/>
                  </a:lnTo>
                  <a:lnTo>
                    <a:pt x="801" y="436"/>
                  </a:lnTo>
                  <a:lnTo>
                    <a:pt x="801" y="434"/>
                  </a:lnTo>
                  <a:lnTo>
                    <a:pt x="801" y="436"/>
                  </a:lnTo>
                  <a:lnTo>
                    <a:pt x="800" y="436"/>
                  </a:lnTo>
                  <a:lnTo>
                    <a:pt x="800" y="434"/>
                  </a:lnTo>
                  <a:lnTo>
                    <a:pt x="798" y="434"/>
                  </a:lnTo>
                  <a:lnTo>
                    <a:pt x="798" y="436"/>
                  </a:lnTo>
                  <a:lnTo>
                    <a:pt x="798" y="434"/>
                  </a:lnTo>
                  <a:lnTo>
                    <a:pt x="798" y="433"/>
                  </a:lnTo>
                  <a:lnTo>
                    <a:pt x="798" y="434"/>
                  </a:lnTo>
                  <a:lnTo>
                    <a:pt x="796" y="434"/>
                  </a:lnTo>
                  <a:lnTo>
                    <a:pt x="796" y="433"/>
                  </a:lnTo>
                  <a:lnTo>
                    <a:pt x="795" y="433"/>
                  </a:lnTo>
                  <a:lnTo>
                    <a:pt x="795" y="431"/>
                  </a:lnTo>
                  <a:lnTo>
                    <a:pt x="796" y="431"/>
                  </a:lnTo>
                  <a:lnTo>
                    <a:pt x="796" y="429"/>
                  </a:lnTo>
                  <a:lnTo>
                    <a:pt x="795" y="429"/>
                  </a:lnTo>
                  <a:lnTo>
                    <a:pt x="795" y="428"/>
                  </a:lnTo>
                  <a:lnTo>
                    <a:pt x="795" y="426"/>
                  </a:lnTo>
                  <a:lnTo>
                    <a:pt x="793" y="426"/>
                  </a:lnTo>
                  <a:lnTo>
                    <a:pt x="793" y="424"/>
                  </a:lnTo>
                  <a:lnTo>
                    <a:pt x="791" y="424"/>
                  </a:lnTo>
                  <a:lnTo>
                    <a:pt x="791" y="422"/>
                  </a:lnTo>
                  <a:lnTo>
                    <a:pt x="791" y="424"/>
                  </a:lnTo>
                  <a:lnTo>
                    <a:pt x="790" y="422"/>
                  </a:lnTo>
                  <a:lnTo>
                    <a:pt x="788" y="422"/>
                  </a:lnTo>
                  <a:lnTo>
                    <a:pt x="786" y="422"/>
                  </a:lnTo>
                  <a:lnTo>
                    <a:pt x="786" y="421"/>
                  </a:lnTo>
                  <a:lnTo>
                    <a:pt x="784" y="421"/>
                  </a:lnTo>
                  <a:lnTo>
                    <a:pt x="783" y="421"/>
                  </a:lnTo>
                  <a:lnTo>
                    <a:pt x="783" y="419"/>
                  </a:lnTo>
                  <a:lnTo>
                    <a:pt x="781" y="419"/>
                  </a:lnTo>
                  <a:lnTo>
                    <a:pt x="779" y="419"/>
                  </a:lnTo>
                  <a:lnTo>
                    <a:pt x="778" y="419"/>
                  </a:lnTo>
                  <a:lnTo>
                    <a:pt x="776" y="419"/>
                  </a:lnTo>
                  <a:lnTo>
                    <a:pt x="776" y="421"/>
                  </a:lnTo>
                  <a:lnTo>
                    <a:pt x="774" y="421"/>
                  </a:lnTo>
                  <a:lnTo>
                    <a:pt x="774" y="419"/>
                  </a:lnTo>
                  <a:lnTo>
                    <a:pt x="773" y="419"/>
                  </a:lnTo>
                  <a:lnTo>
                    <a:pt x="771" y="419"/>
                  </a:lnTo>
                  <a:lnTo>
                    <a:pt x="771" y="421"/>
                  </a:lnTo>
                  <a:lnTo>
                    <a:pt x="771" y="419"/>
                  </a:lnTo>
                  <a:lnTo>
                    <a:pt x="769" y="421"/>
                  </a:lnTo>
                  <a:lnTo>
                    <a:pt x="769" y="419"/>
                  </a:lnTo>
                  <a:lnTo>
                    <a:pt x="769" y="421"/>
                  </a:lnTo>
                  <a:lnTo>
                    <a:pt x="767" y="421"/>
                  </a:lnTo>
                  <a:lnTo>
                    <a:pt x="769" y="421"/>
                  </a:lnTo>
                  <a:lnTo>
                    <a:pt x="767" y="421"/>
                  </a:lnTo>
                  <a:lnTo>
                    <a:pt x="766" y="421"/>
                  </a:lnTo>
                  <a:lnTo>
                    <a:pt x="767" y="421"/>
                  </a:lnTo>
                  <a:lnTo>
                    <a:pt x="767" y="422"/>
                  </a:lnTo>
                  <a:lnTo>
                    <a:pt x="766" y="422"/>
                  </a:lnTo>
                  <a:lnTo>
                    <a:pt x="766" y="421"/>
                  </a:lnTo>
                  <a:lnTo>
                    <a:pt x="766" y="422"/>
                  </a:lnTo>
                  <a:lnTo>
                    <a:pt x="764" y="422"/>
                  </a:lnTo>
                  <a:lnTo>
                    <a:pt x="762" y="422"/>
                  </a:lnTo>
                  <a:lnTo>
                    <a:pt x="762" y="424"/>
                  </a:lnTo>
                  <a:lnTo>
                    <a:pt x="761" y="424"/>
                  </a:lnTo>
                  <a:lnTo>
                    <a:pt x="761" y="426"/>
                  </a:lnTo>
                  <a:lnTo>
                    <a:pt x="759" y="426"/>
                  </a:lnTo>
                  <a:lnTo>
                    <a:pt x="759" y="424"/>
                  </a:lnTo>
                  <a:lnTo>
                    <a:pt x="759" y="426"/>
                  </a:lnTo>
                  <a:lnTo>
                    <a:pt x="757" y="426"/>
                  </a:lnTo>
                  <a:lnTo>
                    <a:pt x="756" y="426"/>
                  </a:lnTo>
                  <a:lnTo>
                    <a:pt x="756" y="428"/>
                  </a:lnTo>
                  <a:lnTo>
                    <a:pt x="754" y="428"/>
                  </a:lnTo>
                  <a:lnTo>
                    <a:pt x="754" y="426"/>
                  </a:lnTo>
                  <a:lnTo>
                    <a:pt x="754" y="428"/>
                  </a:lnTo>
                  <a:lnTo>
                    <a:pt x="754" y="426"/>
                  </a:lnTo>
                  <a:lnTo>
                    <a:pt x="752" y="426"/>
                  </a:lnTo>
                  <a:lnTo>
                    <a:pt x="752" y="428"/>
                  </a:lnTo>
                  <a:lnTo>
                    <a:pt x="750" y="426"/>
                  </a:lnTo>
                  <a:lnTo>
                    <a:pt x="749" y="426"/>
                  </a:lnTo>
                  <a:lnTo>
                    <a:pt x="749" y="428"/>
                  </a:lnTo>
                  <a:lnTo>
                    <a:pt x="747" y="428"/>
                  </a:lnTo>
                  <a:lnTo>
                    <a:pt x="747" y="426"/>
                  </a:lnTo>
                  <a:lnTo>
                    <a:pt x="747" y="428"/>
                  </a:lnTo>
                  <a:lnTo>
                    <a:pt x="745" y="428"/>
                  </a:lnTo>
                  <a:lnTo>
                    <a:pt x="745" y="429"/>
                  </a:lnTo>
                  <a:lnTo>
                    <a:pt x="744" y="429"/>
                  </a:lnTo>
                  <a:lnTo>
                    <a:pt x="742" y="429"/>
                  </a:lnTo>
                  <a:lnTo>
                    <a:pt x="742" y="431"/>
                  </a:lnTo>
                  <a:lnTo>
                    <a:pt x="742" y="429"/>
                  </a:lnTo>
                  <a:lnTo>
                    <a:pt x="740" y="429"/>
                  </a:lnTo>
                  <a:lnTo>
                    <a:pt x="740" y="431"/>
                  </a:lnTo>
                  <a:lnTo>
                    <a:pt x="740" y="429"/>
                  </a:lnTo>
                  <a:lnTo>
                    <a:pt x="740" y="431"/>
                  </a:lnTo>
                  <a:lnTo>
                    <a:pt x="739" y="431"/>
                  </a:lnTo>
                  <a:lnTo>
                    <a:pt x="737" y="431"/>
                  </a:lnTo>
                  <a:lnTo>
                    <a:pt x="737" y="433"/>
                  </a:lnTo>
                  <a:lnTo>
                    <a:pt x="735" y="433"/>
                  </a:lnTo>
                  <a:lnTo>
                    <a:pt x="735" y="434"/>
                  </a:lnTo>
                  <a:lnTo>
                    <a:pt x="734" y="434"/>
                  </a:lnTo>
                  <a:lnTo>
                    <a:pt x="734" y="433"/>
                  </a:lnTo>
                  <a:lnTo>
                    <a:pt x="734" y="434"/>
                  </a:lnTo>
                  <a:lnTo>
                    <a:pt x="732" y="434"/>
                  </a:lnTo>
                  <a:lnTo>
                    <a:pt x="730" y="434"/>
                  </a:lnTo>
                  <a:lnTo>
                    <a:pt x="732" y="434"/>
                  </a:lnTo>
                  <a:lnTo>
                    <a:pt x="730" y="434"/>
                  </a:lnTo>
                  <a:lnTo>
                    <a:pt x="728" y="434"/>
                  </a:lnTo>
                  <a:lnTo>
                    <a:pt x="728" y="433"/>
                  </a:lnTo>
                  <a:lnTo>
                    <a:pt x="728" y="434"/>
                  </a:lnTo>
                  <a:lnTo>
                    <a:pt x="727" y="434"/>
                  </a:lnTo>
                  <a:lnTo>
                    <a:pt x="727" y="436"/>
                  </a:lnTo>
                  <a:lnTo>
                    <a:pt x="725" y="436"/>
                  </a:lnTo>
                  <a:lnTo>
                    <a:pt x="723" y="436"/>
                  </a:lnTo>
                  <a:lnTo>
                    <a:pt x="723" y="438"/>
                  </a:lnTo>
                  <a:lnTo>
                    <a:pt x="723" y="436"/>
                  </a:lnTo>
                  <a:lnTo>
                    <a:pt x="722" y="436"/>
                  </a:lnTo>
                  <a:lnTo>
                    <a:pt x="722" y="438"/>
                  </a:lnTo>
                  <a:lnTo>
                    <a:pt x="720" y="438"/>
                  </a:lnTo>
                  <a:lnTo>
                    <a:pt x="718" y="438"/>
                  </a:lnTo>
                  <a:lnTo>
                    <a:pt x="718" y="439"/>
                  </a:lnTo>
                  <a:lnTo>
                    <a:pt x="720" y="439"/>
                  </a:lnTo>
                  <a:lnTo>
                    <a:pt x="718" y="439"/>
                  </a:lnTo>
                  <a:lnTo>
                    <a:pt x="718" y="441"/>
                  </a:lnTo>
                  <a:lnTo>
                    <a:pt x="718" y="443"/>
                  </a:lnTo>
                  <a:lnTo>
                    <a:pt x="717" y="443"/>
                  </a:lnTo>
                  <a:lnTo>
                    <a:pt x="717" y="441"/>
                  </a:lnTo>
                  <a:lnTo>
                    <a:pt x="717" y="443"/>
                  </a:lnTo>
                  <a:lnTo>
                    <a:pt x="715" y="443"/>
                  </a:lnTo>
                  <a:lnTo>
                    <a:pt x="713" y="443"/>
                  </a:lnTo>
                  <a:lnTo>
                    <a:pt x="713" y="445"/>
                  </a:lnTo>
                  <a:lnTo>
                    <a:pt x="711" y="445"/>
                  </a:lnTo>
                  <a:lnTo>
                    <a:pt x="713" y="445"/>
                  </a:lnTo>
                  <a:lnTo>
                    <a:pt x="711" y="446"/>
                  </a:lnTo>
                  <a:lnTo>
                    <a:pt x="710" y="448"/>
                  </a:lnTo>
                  <a:lnTo>
                    <a:pt x="711" y="448"/>
                  </a:lnTo>
                  <a:lnTo>
                    <a:pt x="710" y="448"/>
                  </a:lnTo>
                  <a:lnTo>
                    <a:pt x="710" y="450"/>
                  </a:lnTo>
                  <a:lnTo>
                    <a:pt x="710" y="451"/>
                  </a:lnTo>
                  <a:lnTo>
                    <a:pt x="711" y="451"/>
                  </a:lnTo>
                  <a:lnTo>
                    <a:pt x="710" y="451"/>
                  </a:lnTo>
                  <a:lnTo>
                    <a:pt x="710" y="453"/>
                  </a:lnTo>
                  <a:lnTo>
                    <a:pt x="710" y="455"/>
                  </a:lnTo>
                  <a:lnTo>
                    <a:pt x="708" y="455"/>
                  </a:lnTo>
                  <a:lnTo>
                    <a:pt x="708" y="456"/>
                  </a:lnTo>
                  <a:lnTo>
                    <a:pt x="708" y="458"/>
                  </a:lnTo>
                  <a:lnTo>
                    <a:pt x="710" y="458"/>
                  </a:lnTo>
                  <a:lnTo>
                    <a:pt x="708" y="458"/>
                  </a:lnTo>
                  <a:lnTo>
                    <a:pt x="708" y="460"/>
                  </a:lnTo>
                  <a:lnTo>
                    <a:pt x="708" y="462"/>
                  </a:lnTo>
                  <a:lnTo>
                    <a:pt x="708" y="463"/>
                  </a:lnTo>
                  <a:lnTo>
                    <a:pt x="710" y="463"/>
                  </a:lnTo>
                  <a:lnTo>
                    <a:pt x="708" y="463"/>
                  </a:lnTo>
                  <a:lnTo>
                    <a:pt x="708" y="465"/>
                  </a:lnTo>
                  <a:lnTo>
                    <a:pt x="706" y="465"/>
                  </a:lnTo>
                  <a:lnTo>
                    <a:pt x="705" y="465"/>
                  </a:lnTo>
                  <a:lnTo>
                    <a:pt x="703" y="465"/>
                  </a:lnTo>
                  <a:lnTo>
                    <a:pt x="701" y="465"/>
                  </a:lnTo>
                  <a:lnTo>
                    <a:pt x="701" y="467"/>
                  </a:lnTo>
                  <a:lnTo>
                    <a:pt x="700" y="467"/>
                  </a:lnTo>
                  <a:lnTo>
                    <a:pt x="698" y="468"/>
                  </a:lnTo>
                  <a:lnTo>
                    <a:pt x="698" y="470"/>
                  </a:lnTo>
                  <a:lnTo>
                    <a:pt x="696" y="470"/>
                  </a:lnTo>
                  <a:lnTo>
                    <a:pt x="698" y="470"/>
                  </a:lnTo>
                  <a:lnTo>
                    <a:pt x="698" y="472"/>
                  </a:lnTo>
                  <a:lnTo>
                    <a:pt x="696" y="472"/>
                  </a:lnTo>
                  <a:lnTo>
                    <a:pt x="694" y="472"/>
                  </a:lnTo>
                  <a:lnTo>
                    <a:pt x="694" y="473"/>
                  </a:lnTo>
                  <a:lnTo>
                    <a:pt x="696" y="473"/>
                  </a:lnTo>
                  <a:lnTo>
                    <a:pt x="694" y="473"/>
                  </a:lnTo>
                  <a:lnTo>
                    <a:pt x="693" y="473"/>
                  </a:lnTo>
                  <a:lnTo>
                    <a:pt x="693" y="475"/>
                  </a:lnTo>
                  <a:lnTo>
                    <a:pt x="691" y="475"/>
                  </a:lnTo>
                  <a:lnTo>
                    <a:pt x="691" y="477"/>
                  </a:lnTo>
                  <a:lnTo>
                    <a:pt x="691" y="478"/>
                  </a:lnTo>
                  <a:lnTo>
                    <a:pt x="691" y="477"/>
                  </a:lnTo>
                  <a:lnTo>
                    <a:pt x="689" y="477"/>
                  </a:lnTo>
                  <a:lnTo>
                    <a:pt x="689" y="478"/>
                  </a:lnTo>
                  <a:lnTo>
                    <a:pt x="688" y="478"/>
                  </a:lnTo>
                  <a:lnTo>
                    <a:pt x="688" y="477"/>
                  </a:lnTo>
                  <a:lnTo>
                    <a:pt x="686" y="477"/>
                  </a:lnTo>
                  <a:lnTo>
                    <a:pt x="684" y="477"/>
                  </a:lnTo>
                  <a:lnTo>
                    <a:pt x="684" y="478"/>
                  </a:lnTo>
                  <a:lnTo>
                    <a:pt x="684" y="480"/>
                  </a:lnTo>
                  <a:lnTo>
                    <a:pt x="683" y="480"/>
                  </a:lnTo>
                  <a:lnTo>
                    <a:pt x="683" y="478"/>
                  </a:lnTo>
                  <a:lnTo>
                    <a:pt x="683" y="480"/>
                  </a:lnTo>
                  <a:lnTo>
                    <a:pt x="681" y="480"/>
                  </a:lnTo>
                  <a:lnTo>
                    <a:pt x="681" y="482"/>
                  </a:lnTo>
                  <a:lnTo>
                    <a:pt x="681" y="480"/>
                  </a:lnTo>
                  <a:lnTo>
                    <a:pt x="679" y="480"/>
                  </a:lnTo>
                  <a:lnTo>
                    <a:pt x="679" y="482"/>
                  </a:lnTo>
                  <a:lnTo>
                    <a:pt x="678" y="482"/>
                  </a:lnTo>
                  <a:lnTo>
                    <a:pt x="678" y="484"/>
                  </a:lnTo>
                  <a:lnTo>
                    <a:pt x="676" y="484"/>
                  </a:lnTo>
                  <a:lnTo>
                    <a:pt x="676" y="485"/>
                  </a:lnTo>
                  <a:lnTo>
                    <a:pt x="676" y="487"/>
                  </a:lnTo>
                  <a:lnTo>
                    <a:pt x="674" y="487"/>
                  </a:lnTo>
                  <a:lnTo>
                    <a:pt x="672" y="489"/>
                  </a:lnTo>
                  <a:lnTo>
                    <a:pt x="672" y="490"/>
                  </a:lnTo>
                  <a:lnTo>
                    <a:pt x="674" y="490"/>
                  </a:lnTo>
                  <a:lnTo>
                    <a:pt x="672" y="490"/>
                  </a:lnTo>
                  <a:lnTo>
                    <a:pt x="671" y="490"/>
                  </a:lnTo>
                  <a:lnTo>
                    <a:pt x="671" y="492"/>
                  </a:lnTo>
                  <a:lnTo>
                    <a:pt x="669" y="492"/>
                  </a:lnTo>
                  <a:lnTo>
                    <a:pt x="667" y="492"/>
                  </a:lnTo>
                  <a:lnTo>
                    <a:pt x="666" y="492"/>
                  </a:lnTo>
                  <a:lnTo>
                    <a:pt x="666" y="494"/>
                  </a:lnTo>
                  <a:lnTo>
                    <a:pt x="664" y="494"/>
                  </a:lnTo>
                  <a:lnTo>
                    <a:pt x="662" y="494"/>
                  </a:lnTo>
                  <a:lnTo>
                    <a:pt x="661" y="494"/>
                  </a:lnTo>
                  <a:lnTo>
                    <a:pt x="661" y="492"/>
                  </a:lnTo>
                  <a:lnTo>
                    <a:pt x="659" y="492"/>
                  </a:lnTo>
                  <a:lnTo>
                    <a:pt x="657" y="492"/>
                  </a:lnTo>
                  <a:lnTo>
                    <a:pt x="655" y="492"/>
                  </a:lnTo>
                  <a:lnTo>
                    <a:pt x="655" y="490"/>
                  </a:lnTo>
                  <a:lnTo>
                    <a:pt x="654" y="490"/>
                  </a:lnTo>
                  <a:lnTo>
                    <a:pt x="652" y="490"/>
                  </a:lnTo>
                  <a:lnTo>
                    <a:pt x="650" y="490"/>
                  </a:lnTo>
                  <a:lnTo>
                    <a:pt x="650" y="492"/>
                  </a:lnTo>
                  <a:lnTo>
                    <a:pt x="649" y="492"/>
                  </a:lnTo>
                  <a:lnTo>
                    <a:pt x="647" y="492"/>
                  </a:lnTo>
                  <a:lnTo>
                    <a:pt x="645" y="492"/>
                  </a:lnTo>
                  <a:lnTo>
                    <a:pt x="644" y="492"/>
                  </a:lnTo>
                  <a:lnTo>
                    <a:pt x="642" y="492"/>
                  </a:lnTo>
                  <a:lnTo>
                    <a:pt x="640" y="492"/>
                  </a:lnTo>
                  <a:lnTo>
                    <a:pt x="638" y="492"/>
                  </a:lnTo>
                  <a:lnTo>
                    <a:pt x="637" y="492"/>
                  </a:lnTo>
                  <a:lnTo>
                    <a:pt x="635" y="492"/>
                  </a:lnTo>
                  <a:lnTo>
                    <a:pt x="633" y="492"/>
                  </a:lnTo>
                  <a:lnTo>
                    <a:pt x="633" y="494"/>
                  </a:lnTo>
                  <a:lnTo>
                    <a:pt x="632" y="494"/>
                  </a:lnTo>
                  <a:lnTo>
                    <a:pt x="630" y="494"/>
                  </a:lnTo>
                  <a:lnTo>
                    <a:pt x="628" y="494"/>
                  </a:lnTo>
                  <a:lnTo>
                    <a:pt x="627" y="492"/>
                  </a:lnTo>
                  <a:lnTo>
                    <a:pt x="627" y="494"/>
                  </a:lnTo>
                  <a:lnTo>
                    <a:pt x="625" y="494"/>
                  </a:lnTo>
                  <a:lnTo>
                    <a:pt x="623" y="495"/>
                  </a:lnTo>
                  <a:lnTo>
                    <a:pt x="623" y="497"/>
                  </a:lnTo>
                  <a:lnTo>
                    <a:pt x="622" y="497"/>
                  </a:lnTo>
                  <a:lnTo>
                    <a:pt x="622" y="499"/>
                  </a:lnTo>
                  <a:lnTo>
                    <a:pt x="622" y="501"/>
                  </a:lnTo>
                  <a:lnTo>
                    <a:pt x="623" y="501"/>
                  </a:lnTo>
                  <a:lnTo>
                    <a:pt x="623" y="502"/>
                  </a:lnTo>
                  <a:lnTo>
                    <a:pt x="623" y="504"/>
                  </a:lnTo>
                  <a:lnTo>
                    <a:pt x="625" y="504"/>
                  </a:lnTo>
                  <a:lnTo>
                    <a:pt x="625" y="506"/>
                  </a:lnTo>
                  <a:lnTo>
                    <a:pt x="627" y="506"/>
                  </a:lnTo>
                  <a:lnTo>
                    <a:pt x="627" y="507"/>
                  </a:lnTo>
                  <a:lnTo>
                    <a:pt x="627" y="509"/>
                  </a:lnTo>
                  <a:lnTo>
                    <a:pt x="627" y="511"/>
                  </a:lnTo>
                  <a:lnTo>
                    <a:pt x="627" y="512"/>
                  </a:lnTo>
                  <a:lnTo>
                    <a:pt x="627" y="514"/>
                  </a:lnTo>
                  <a:lnTo>
                    <a:pt x="628" y="514"/>
                  </a:lnTo>
                  <a:lnTo>
                    <a:pt x="628" y="516"/>
                  </a:lnTo>
                  <a:lnTo>
                    <a:pt x="628" y="517"/>
                  </a:lnTo>
                  <a:lnTo>
                    <a:pt x="628" y="519"/>
                  </a:lnTo>
                  <a:lnTo>
                    <a:pt x="628" y="521"/>
                  </a:lnTo>
                  <a:lnTo>
                    <a:pt x="627" y="521"/>
                  </a:lnTo>
                  <a:lnTo>
                    <a:pt x="625" y="521"/>
                  </a:lnTo>
                  <a:lnTo>
                    <a:pt x="625" y="523"/>
                  </a:lnTo>
                  <a:lnTo>
                    <a:pt x="627" y="523"/>
                  </a:lnTo>
                  <a:lnTo>
                    <a:pt x="627" y="524"/>
                  </a:lnTo>
                  <a:lnTo>
                    <a:pt x="625" y="524"/>
                  </a:lnTo>
                  <a:lnTo>
                    <a:pt x="625" y="526"/>
                  </a:lnTo>
                  <a:lnTo>
                    <a:pt x="627" y="526"/>
                  </a:lnTo>
                  <a:lnTo>
                    <a:pt x="625" y="526"/>
                  </a:lnTo>
                  <a:lnTo>
                    <a:pt x="625" y="528"/>
                  </a:lnTo>
                  <a:lnTo>
                    <a:pt x="625" y="529"/>
                  </a:lnTo>
                  <a:lnTo>
                    <a:pt x="627" y="529"/>
                  </a:lnTo>
                  <a:lnTo>
                    <a:pt x="627" y="531"/>
                  </a:lnTo>
                  <a:lnTo>
                    <a:pt x="628" y="531"/>
                  </a:lnTo>
                  <a:lnTo>
                    <a:pt x="627" y="531"/>
                  </a:lnTo>
                  <a:lnTo>
                    <a:pt x="628" y="531"/>
                  </a:lnTo>
                  <a:lnTo>
                    <a:pt x="627" y="531"/>
                  </a:lnTo>
                  <a:lnTo>
                    <a:pt x="627" y="533"/>
                  </a:lnTo>
                  <a:lnTo>
                    <a:pt x="628" y="533"/>
                  </a:lnTo>
                  <a:lnTo>
                    <a:pt x="627" y="533"/>
                  </a:lnTo>
                  <a:lnTo>
                    <a:pt x="627" y="534"/>
                  </a:lnTo>
                  <a:lnTo>
                    <a:pt x="627" y="533"/>
                  </a:lnTo>
                  <a:lnTo>
                    <a:pt x="628" y="533"/>
                  </a:lnTo>
                  <a:lnTo>
                    <a:pt x="628" y="534"/>
                  </a:lnTo>
                  <a:lnTo>
                    <a:pt x="627" y="534"/>
                  </a:lnTo>
                  <a:lnTo>
                    <a:pt x="628" y="534"/>
                  </a:lnTo>
                  <a:lnTo>
                    <a:pt x="628" y="536"/>
                  </a:lnTo>
                  <a:lnTo>
                    <a:pt x="628" y="534"/>
                  </a:lnTo>
                  <a:lnTo>
                    <a:pt x="628" y="536"/>
                  </a:lnTo>
                  <a:lnTo>
                    <a:pt x="630" y="536"/>
                  </a:lnTo>
                  <a:lnTo>
                    <a:pt x="628" y="536"/>
                  </a:lnTo>
                  <a:lnTo>
                    <a:pt x="630" y="536"/>
                  </a:lnTo>
                  <a:lnTo>
                    <a:pt x="630" y="538"/>
                  </a:lnTo>
                  <a:lnTo>
                    <a:pt x="630" y="536"/>
                  </a:lnTo>
                  <a:lnTo>
                    <a:pt x="630" y="538"/>
                  </a:lnTo>
                  <a:lnTo>
                    <a:pt x="628" y="538"/>
                  </a:lnTo>
                  <a:lnTo>
                    <a:pt x="630" y="538"/>
                  </a:lnTo>
                  <a:lnTo>
                    <a:pt x="630" y="540"/>
                  </a:lnTo>
                  <a:lnTo>
                    <a:pt x="628" y="540"/>
                  </a:lnTo>
                  <a:lnTo>
                    <a:pt x="628" y="538"/>
                  </a:lnTo>
                  <a:lnTo>
                    <a:pt x="628" y="540"/>
                  </a:lnTo>
                  <a:lnTo>
                    <a:pt x="630" y="540"/>
                  </a:lnTo>
                  <a:lnTo>
                    <a:pt x="630" y="541"/>
                  </a:lnTo>
                  <a:lnTo>
                    <a:pt x="628" y="541"/>
                  </a:lnTo>
                  <a:lnTo>
                    <a:pt x="630" y="541"/>
                  </a:lnTo>
                  <a:lnTo>
                    <a:pt x="630" y="543"/>
                  </a:lnTo>
                  <a:lnTo>
                    <a:pt x="630" y="545"/>
                  </a:lnTo>
                  <a:lnTo>
                    <a:pt x="630" y="546"/>
                  </a:lnTo>
                  <a:lnTo>
                    <a:pt x="630" y="548"/>
                  </a:lnTo>
                  <a:lnTo>
                    <a:pt x="630" y="546"/>
                  </a:lnTo>
                  <a:lnTo>
                    <a:pt x="632" y="548"/>
                  </a:lnTo>
                  <a:lnTo>
                    <a:pt x="630" y="548"/>
                  </a:lnTo>
                  <a:lnTo>
                    <a:pt x="632" y="548"/>
                  </a:lnTo>
                  <a:lnTo>
                    <a:pt x="632" y="550"/>
                  </a:lnTo>
                  <a:lnTo>
                    <a:pt x="632" y="551"/>
                  </a:lnTo>
                  <a:lnTo>
                    <a:pt x="633" y="551"/>
                  </a:lnTo>
                  <a:lnTo>
                    <a:pt x="635" y="551"/>
                  </a:lnTo>
                  <a:lnTo>
                    <a:pt x="635" y="553"/>
                  </a:lnTo>
                  <a:lnTo>
                    <a:pt x="637" y="553"/>
                  </a:lnTo>
                  <a:lnTo>
                    <a:pt x="637" y="555"/>
                  </a:lnTo>
                  <a:lnTo>
                    <a:pt x="635" y="555"/>
                  </a:lnTo>
                  <a:lnTo>
                    <a:pt x="635" y="557"/>
                  </a:lnTo>
                  <a:lnTo>
                    <a:pt x="635" y="558"/>
                  </a:lnTo>
                  <a:lnTo>
                    <a:pt x="633" y="558"/>
                  </a:lnTo>
                  <a:lnTo>
                    <a:pt x="635" y="558"/>
                  </a:lnTo>
                  <a:lnTo>
                    <a:pt x="635" y="560"/>
                  </a:lnTo>
                  <a:lnTo>
                    <a:pt x="633" y="560"/>
                  </a:lnTo>
                  <a:lnTo>
                    <a:pt x="633" y="562"/>
                  </a:lnTo>
                  <a:lnTo>
                    <a:pt x="635" y="562"/>
                  </a:lnTo>
                  <a:lnTo>
                    <a:pt x="635" y="563"/>
                  </a:lnTo>
                  <a:lnTo>
                    <a:pt x="635" y="565"/>
                  </a:lnTo>
                  <a:lnTo>
                    <a:pt x="635" y="567"/>
                  </a:lnTo>
                  <a:lnTo>
                    <a:pt x="637" y="567"/>
                  </a:lnTo>
                  <a:lnTo>
                    <a:pt x="637" y="568"/>
                  </a:lnTo>
                  <a:lnTo>
                    <a:pt x="637" y="570"/>
                  </a:lnTo>
                  <a:lnTo>
                    <a:pt x="638" y="570"/>
                  </a:lnTo>
                  <a:lnTo>
                    <a:pt x="638" y="572"/>
                  </a:lnTo>
                  <a:lnTo>
                    <a:pt x="638" y="573"/>
                  </a:lnTo>
                  <a:lnTo>
                    <a:pt x="640" y="573"/>
                  </a:lnTo>
                  <a:lnTo>
                    <a:pt x="638" y="573"/>
                  </a:lnTo>
                  <a:lnTo>
                    <a:pt x="638" y="575"/>
                  </a:lnTo>
                  <a:lnTo>
                    <a:pt x="640" y="575"/>
                  </a:lnTo>
                  <a:lnTo>
                    <a:pt x="640" y="573"/>
                  </a:lnTo>
                  <a:lnTo>
                    <a:pt x="640" y="575"/>
                  </a:lnTo>
                  <a:lnTo>
                    <a:pt x="638" y="575"/>
                  </a:lnTo>
                  <a:lnTo>
                    <a:pt x="640" y="575"/>
                  </a:lnTo>
                  <a:lnTo>
                    <a:pt x="640" y="577"/>
                  </a:lnTo>
                  <a:lnTo>
                    <a:pt x="640" y="579"/>
                  </a:lnTo>
                  <a:lnTo>
                    <a:pt x="642" y="579"/>
                  </a:lnTo>
                  <a:lnTo>
                    <a:pt x="642" y="580"/>
                  </a:lnTo>
                  <a:lnTo>
                    <a:pt x="640" y="580"/>
                  </a:lnTo>
                  <a:lnTo>
                    <a:pt x="642" y="580"/>
                  </a:lnTo>
                  <a:lnTo>
                    <a:pt x="640" y="580"/>
                  </a:lnTo>
                  <a:lnTo>
                    <a:pt x="640" y="582"/>
                  </a:lnTo>
                  <a:lnTo>
                    <a:pt x="640" y="580"/>
                  </a:lnTo>
                  <a:lnTo>
                    <a:pt x="642" y="580"/>
                  </a:lnTo>
                  <a:lnTo>
                    <a:pt x="642" y="582"/>
                  </a:lnTo>
                  <a:lnTo>
                    <a:pt x="640" y="582"/>
                  </a:lnTo>
                  <a:lnTo>
                    <a:pt x="642" y="582"/>
                  </a:lnTo>
                  <a:lnTo>
                    <a:pt x="640" y="582"/>
                  </a:lnTo>
                  <a:lnTo>
                    <a:pt x="640" y="584"/>
                  </a:lnTo>
                  <a:lnTo>
                    <a:pt x="642" y="584"/>
                  </a:lnTo>
                  <a:lnTo>
                    <a:pt x="640" y="584"/>
                  </a:lnTo>
                  <a:lnTo>
                    <a:pt x="642" y="584"/>
                  </a:lnTo>
                  <a:lnTo>
                    <a:pt x="642" y="585"/>
                  </a:lnTo>
                  <a:lnTo>
                    <a:pt x="640" y="585"/>
                  </a:lnTo>
                  <a:lnTo>
                    <a:pt x="640" y="587"/>
                  </a:lnTo>
                  <a:lnTo>
                    <a:pt x="642" y="587"/>
                  </a:lnTo>
                  <a:lnTo>
                    <a:pt x="640" y="587"/>
                  </a:lnTo>
                  <a:lnTo>
                    <a:pt x="640" y="589"/>
                  </a:lnTo>
                  <a:lnTo>
                    <a:pt x="642" y="589"/>
                  </a:lnTo>
                  <a:lnTo>
                    <a:pt x="642" y="590"/>
                  </a:lnTo>
                  <a:lnTo>
                    <a:pt x="642" y="589"/>
                  </a:lnTo>
                  <a:lnTo>
                    <a:pt x="642" y="590"/>
                  </a:lnTo>
                  <a:lnTo>
                    <a:pt x="642" y="592"/>
                  </a:lnTo>
                  <a:lnTo>
                    <a:pt x="642" y="594"/>
                  </a:lnTo>
                  <a:lnTo>
                    <a:pt x="642" y="596"/>
                  </a:lnTo>
                  <a:lnTo>
                    <a:pt x="642" y="597"/>
                  </a:lnTo>
                  <a:lnTo>
                    <a:pt x="644" y="597"/>
                  </a:lnTo>
                  <a:lnTo>
                    <a:pt x="644" y="599"/>
                  </a:lnTo>
                  <a:lnTo>
                    <a:pt x="644" y="601"/>
                  </a:lnTo>
                  <a:lnTo>
                    <a:pt x="645" y="601"/>
                  </a:lnTo>
                  <a:lnTo>
                    <a:pt x="645" y="602"/>
                  </a:lnTo>
                  <a:lnTo>
                    <a:pt x="645" y="604"/>
                  </a:lnTo>
                  <a:lnTo>
                    <a:pt x="647" y="604"/>
                  </a:lnTo>
                  <a:lnTo>
                    <a:pt x="647" y="606"/>
                  </a:lnTo>
                  <a:lnTo>
                    <a:pt x="647" y="607"/>
                  </a:lnTo>
                  <a:lnTo>
                    <a:pt x="647" y="609"/>
                  </a:lnTo>
                  <a:lnTo>
                    <a:pt x="649" y="609"/>
                  </a:lnTo>
                  <a:lnTo>
                    <a:pt x="647" y="609"/>
                  </a:lnTo>
                  <a:lnTo>
                    <a:pt x="647" y="611"/>
                  </a:lnTo>
                  <a:lnTo>
                    <a:pt x="649" y="611"/>
                  </a:lnTo>
                  <a:lnTo>
                    <a:pt x="649" y="609"/>
                  </a:lnTo>
                  <a:lnTo>
                    <a:pt x="649" y="611"/>
                  </a:lnTo>
                  <a:lnTo>
                    <a:pt x="649" y="609"/>
                  </a:lnTo>
                  <a:lnTo>
                    <a:pt x="649" y="611"/>
                  </a:lnTo>
                  <a:lnTo>
                    <a:pt x="649" y="613"/>
                  </a:lnTo>
                  <a:lnTo>
                    <a:pt x="649" y="614"/>
                  </a:lnTo>
                  <a:lnTo>
                    <a:pt x="647" y="614"/>
                  </a:lnTo>
                  <a:lnTo>
                    <a:pt x="647" y="616"/>
                  </a:lnTo>
                  <a:lnTo>
                    <a:pt x="645" y="616"/>
                  </a:lnTo>
                  <a:lnTo>
                    <a:pt x="645" y="618"/>
                  </a:lnTo>
                  <a:lnTo>
                    <a:pt x="644" y="618"/>
                  </a:lnTo>
                  <a:lnTo>
                    <a:pt x="644" y="619"/>
                  </a:lnTo>
                  <a:lnTo>
                    <a:pt x="645" y="619"/>
                  </a:lnTo>
                  <a:lnTo>
                    <a:pt x="644" y="619"/>
                  </a:lnTo>
                  <a:lnTo>
                    <a:pt x="644" y="621"/>
                  </a:lnTo>
                  <a:lnTo>
                    <a:pt x="645" y="621"/>
                  </a:lnTo>
                  <a:lnTo>
                    <a:pt x="644" y="621"/>
                  </a:lnTo>
                  <a:lnTo>
                    <a:pt x="645" y="621"/>
                  </a:lnTo>
                  <a:lnTo>
                    <a:pt x="644" y="621"/>
                  </a:lnTo>
                  <a:lnTo>
                    <a:pt x="645" y="621"/>
                  </a:lnTo>
                  <a:lnTo>
                    <a:pt x="644" y="621"/>
                  </a:lnTo>
                  <a:lnTo>
                    <a:pt x="644" y="623"/>
                  </a:lnTo>
                  <a:lnTo>
                    <a:pt x="644" y="624"/>
                  </a:lnTo>
                  <a:lnTo>
                    <a:pt x="644" y="626"/>
                  </a:lnTo>
                  <a:lnTo>
                    <a:pt x="642" y="626"/>
                  </a:lnTo>
                  <a:lnTo>
                    <a:pt x="640" y="626"/>
                  </a:lnTo>
                  <a:lnTo>
                    <a:pt x="642" y="626"/>
                  </a:lnTo>
                  <a:lnTo>
                    <a:pt x="640" y="628"/>
                  </a:lnTo>
                  <a:lnTo>
                    <a:pt x="642" y="628"/>
                  </a:lnTo>
                  <a:lnTo>
                    <a:pt x="640" y="628"/>
                  </a:lnTo>
                  <a:lnTo>
                    <a:pt x="640" y="629"/>
                  </a:lnTo>
                  <a:lnTo>
                    <a:pt x="640" y="631"/>
                  </a:lnTo>
                  <a:lnTo>
                    <a:pt x="640" y="633"/>
                  </a:lnTo>
                  <a:lnTo>
                    <a:pt x="642" y="633"/>
                  </a:lnTo>
                  <a:lnTo>
                    <a:pt x="642" y="635"/>
                  </a:lnTo>
                  <a:lnTo>
                    <a:pt x="642" y="636"/>
                  </a:lnTo>
                  <a:lnTo>
                    <a:pt x="642" y="638"/>
                  </a:lnTo>
                  <a:lnTo>
                    <a:pt x="642" y="640"/>
                  </a:lnTo>
                  <a:lnTo>
                    <a:pt x="640" y="640"/>
                  </a:lnTo>
                  <a:lnTo>
                    <a:pt x="640" y="638"/>
                  </a:lnTo>
                  <a:lnTo>
                    <a:pt x="638" y="638"/>
                  </a:lnTo>
                  <a:lnTo>
                    <a:pt x="637" y="638"/>
                  </a:lnTo>
                  <a:lnTo>
                    <a:pt x="635" y="638"/>
                  </a:lnTo>
                  <a:lnTo>
                    <a:pt x="633" y="638"/>
                  </a:lnTo>
                  <a:lnTo>
                    <a:pt x="633" y="636"/>
                  </a:lnTo>
                  <a:lnTo>
                    <a:pt x="632" y="636"/>
                  </a:lnTo>
                  <a:lnTo>
                    <a:pt x="630" y="636"/>
                  </a:lnTo>
                  <a:lnTo>
                    <a:pt x="628" y="636"/>
                  </a:lnTo>
                  <a:lnTo>
                    <a:pt x="628" y="638"/>
                  </a:lnTo>
                  <a:lnTo>
                    <a:pt x="628" y="636"/>
                  </a:lnTo>
                  <a:lnTo>
                    <a:pt x="627" y="636"/>
                  </a:lnTo>
                  <a:lnTo>
                    <a:pt x="627" y="638"/>
                  </a:lnTo>
                  <a:lnTo>
                    <a:pt x="627" y="636"/>
                  </a:lnTo>
                  <a:lnTo>
                    <a:pt x="627" y="638"/>
                  </a:lnTo>
                  <a:lnTo>
                    <a:pt x="625" y="638"/>
                  </a:lnTo>
                  <a:lnTo>
                    <a:pt x="623" y="638"/>
                  </a:lnTo>
                  <a:lnTo>
                    <a:pt x="623" y="640"/>
                  </a:lnTo>
                  <a:lnTo>
                    <a:pt x="623" y="641"/>
                  </a:lnTo>
                  <a:lnTo>
                    <a:pt x="622" y="641"/>
                  </a:lnTo>
                  <a:lnTo>
                    <a:pt x="622" y="643"/>
                  </a:lnTo>
                  <a:lnTo>
                    <a:pt x="620" y="643"/>
                  </a:lnTo>
                  <a:lnTo>
                    <a:pt x="620" y="645"/>
                  </a:lnTo>
                  <a:lnTo>
                    <a:pt x="618" y="645"/>
                  </a:lnTo>
                  <a:lnTo>
                    <a:pt x="618" y="643"/>
                  </a:lnTo>
                  <a:lnTo>
                    <a:pt x="618" y="645"/>
                  </a:lnTo>
                  <a:lnTo>
                    <a:pt x="618" y="643"/>
                  </a:lnTo>
                  <a:lnTo>
                    <a:pt x="616" y="645"/>
                  </a:lnTo>
                  <a:lnTo>
                    <a:pt x="615" y="645"/>
                  </a:lnTo>
                  <a:lnTo>
                    <a:pt x="613" y="645"/>
                  </a:lnTo>
                  <a:lnTo>
                    <a:pt x="611" y="645"/>
                  </a:lnTo>
                  <a:lnTo>
                    <a:pt x="610" y="645"/>
                  </a:lnTo>
                  <a:lnTo>
                    <a:pt x="610" y="646"/>
                  </a:lnTo>
                  <a:lnTo>
                    <a:pt x="608" y="646"/>
                  </a:lnTo>
                  <a:lnTo>
                    <a:pt x="608" y="648"/>
                  </a:lnTo>
                  <a:lnTo>
                    <a:pt x="606" y="648"/>
                  </a:lnTo>
                  <a:lnTo>
                    <a:pt x="605" y="648"/>
                  </a:lnTo>
                  <a:lnTo>
                    <a:pt x="605" y="650"/>
                  </a:lnTo>
                  <a:lnTo>
                    <a:pt x="603" y="650"/>
                  </a:lnTo>
                  <a:lnTo>
                    <a:pt x="601" y="650"/>
                  </a:lnTo>
                  <a:lnTo>
                    <a:pt x="601" y="652"/>
                  </a:lnTo>
                  <a:lnTo>
                    <a:pt x="601" y="653"/>
                  </a:lnTo>
                  <a:lnTo>
                    <a:pt x="601" y="655"/>
                  </a:lnTo>
                  <a:lnTo>
                    <a:pt x="601" y="657"/>
                  </a:lnTo>
                  <a:lnTo>
                    <a:pt x="599" y="657"/>
                  </a:lnTo>
                  <a:lnTo>
                    <a:pt x="598" y="657"/>
                  </a:lnTo>
                  <a:lnTo>
                    <a:pt x="598" y="658"/>
                  </a:lnTo>
                  <a:lnTo>
                    <a:pt x="596" y="658"/>
                  </a:lnTo>
                  <a:lnTo>
                    <a:pt x="594" y="660"/>
                  </a:lnTo>
                  <a:lnTo>
                    <a:pt x="593" y="660"/>
                  </a:lnTo>
                  <a:lnTo>
                    <a:pt x="593" y="662"/>
                  </a:lnTo>
                  <a:lnTo>
                    <a:pt x="593" y="663"/>
                  </a:lnTo>
                  <a:lnTo>
                    <a:pt x="591" y="663"/>
                  </a:lnTo>
                  <a:lnTo>
                    <a:pt x="591" y="665"/>
                  </a:lnTo>
                  <a:lnTo>
                    <a:pt x="591" y="667"/>
                  </a:lnTo>
                  <a:lnTo>
                    <a:pt x="589" y="667"/>
                  </a:lnTo>
                  <a:lnTo>
                    <a:pt x="589" y="668"/>
                  </a:lnTo>
                  <a:lnTo>
                    <a:pt x="588" y="668"/>
                  </a:lnTo>
                  <a:lnTo>
                    <a:pt x="586" y="668"/>
                  </a:lnTo>
                  <a:lnTo>
                    <a:pt x="584" y="668"/>
                  </a:lnTo>
                  <a:lnTo>
                    <a:pt x="584" y="667"/>
                  </a:lnTo>
                  <a:lnTo>
                    <a:pt x="582" y="667"/>
                  </a:lnTo>
                  <a:lnTo>
                    <a:pt x="581" y="667"/>
                  </a:lnTo>
                  <a:lnTo>
                    <a:pt x="581" y="665"/>
                  </a:lnTo>
                  <a:lnTo>
                    <a:pt x="582" y="665"/>
                  </a:lnTo>
                  <a:lnTo>
                    <a:pt x="582" y="663"/>
                  </a:lnTo>
                  <a:lnTo>
                    <a:pt x="581" y="663"/>
                  </a:lnTo>
                  <a:lnTo>
                    <a:pt x="581" y="665"/>
                  </a:lnTo>
                  <a:lnTo>
                    <a:pt x="581" y="663"/>
                  </a:lnTo>
                  <a:lnTo>
                    <a:pt x="579" y="663"/>
                  </a:lnTo>
                  <a:lnTo>
                    <a:pt x="579" y="665"/>
                  </a:lnTo>
                  <a:lnTo>
                    <a:pt x="577" y="665"/>
                  </a:lnTo>
                  <a:lnTo>
                    <a:pt x="576" y="665"/>
                  </a:lnTo>
                  <a:lnTo>
                    <a:pt x="576" y="663"/>
                  </a:lnTo>
                  <a:lnTo>
                    <a:pt x="574" y="663"/>
                  </a:lnTo>
                  <a:lnTo>
                    <a:pt x="572" y="663"/>
                  </a:lnTo>
                  <a:lnTo>
                    <a:pt x="571" y="663"/>
                  </a:lnTo>
                  <a:lnTo>
                    <a:pt x="569" y="663"/>
                  </a:lnTo>
                  <a:lnTo>
                    <a:pt x="567" y="663"/>
                  </a:lnTo>
                  <a:lnTo>
                    <a:pt x="566" y="663"/>
                  </a:lnTo>
                  <a:lnTo>
                    <a:pt x="564" y="663"/>
                  </a:lnTo>
                  <a:lnTo>
                    <a:pt x="562" y="663"/>
                  </a:lnTo>
                  <a:lnTo>
                    <a:pt x="560" y="663"/>
                  </a:lnTo>
                  <a:lnTo>
                    <a:pt x="559" y="662"/>
                  </a:lnTo>
                  <a:lnTo>
                    <a:pt x="557" y="662"/>
                  </a:lnTo>
                  <a:lnTo>
                    <a:pt x="557" y="660"/>
                  </a:lnTo>
                  <a:lnTo>
                    <a:pt x="555" y="660"/>
                  </a:lnTo>
                  <a:lnTo>
                    <a:pt x="555" y="658"/>
                  </a:lnTo>
                  <a:lnTo>
                    <a:pt x="555" y="657"/>
                  </a:lnTo>
                  <a:lnTo>
                    <a:pt x="555" y="655"/>
                  </a:lnTo>
                  <a:lnTo>
                    <a:pt x="555" y="657"/>
                  </a:lnTo>
                  <a:lnTo>
                    <a:pt x="555" y="655"/>
                  </a:lnTo>
                  <a:lnTo>
                    <a:pt x="555" y="653"/>
                  </a:lnTo>
                  <a:lnTo>
                    <a:pt x="555" y="652"/>
                  </a:lnTo>
                  <a:lnTo>
                    <a:pt x="557" y="652"/>
                  </a:lnTo>
                  <a:lnTo>
                    <a:pt x="555" y="650"/>
                  </a:lnTo>
                  <a:lnTo>
                    <a:pt x="555" y="648"/>
                  </a:lnTo>
                  <a:lnTo>
                    <a:pt x="554" y="648"/>
                  </a:lnTo>
                  <a:lnTo>
                    <a:pt x="554" y="646"/>
                  </a:lnTo>
                  <a:lnTo>
                    <a:pt x="555" y="646"/>
                  </a:lnTo>
                  <a:lnTo>
                    <a:pt x="555" y="645"/>
                  </a:lnTo>
                  <a:lnTo>
                    <a:pt x="555" y="643"/>
                  </a:lnTo>
                  <a:lnTo>
                    <a:pt x="557" y="643"/>
                  </a:lnTo>
                  <a:lnTo>
                    <a:pt x="557" y="641"/>
                  </a:lnTo>
                  <a:lnTo>
                    <a:pt x="557" y="640"/>
                  </a:lnTo>
                  <a:lnTo>
                    <a:pt x="555" y="640"/>
                  </a:lnTo>
                  <a:lnTo>
                    <a:pt x="555" y="638"/>
                  </a:lnTo>
                  <a:lnTo>
                    <a:pt x="555" y="636"/>
                  </a:lnTo>
                  <a:lnTo>
                    <a:pt x="554" y="636"/>
                  </a:lnTo>
                  <a:lnTo>
                    <a:pt x="554" y="635"/>
                  </a:lnTo>
                  <a:lnTo>
                    <a:pt x="554" y="633"/>
                  </a:lnTo>
                  <a:lnTo>
                    <a:pt x="552" y="633"/>
                  </a:lnTo>
                  <a:lnTo>
                    <a:pt x="552" y="631"/>
                  </a:lnTo>
                  <a:lnTo>
                    <a:pt x="550" y="631"/>
                  </a:lnTo>
                  <a:lnTo>
                    <a:pt x="549" y="629"/>
                  </a:lnTo>
                  <a:lnTo>
                    <a:pt x="549" y="631"/>
                  </a:lnTo>
                  <a:lnTo>
                    <a:pt x="549" y="633"/>
                  </a:lnTo>
                  <a:lnTo>
                    <a:pt x="547" y="633"/>
                  </a:lnTo>
                  <a:lnTo>
                    <a:pt x="547" y="631"/>
                  </a:lnTo>
                  <a:lnTo>
                    <a:pt x="547" y="633"/>
                  </a:lnTo>
                  <a:lnTo>
                    <a:pt x="545" y="633"/>
                  </a:lnTo>
                  <a:lnTo>
                    <a:pt x="543" y="633"/>
                  </a:lnTo>
                  <a:lnTo>
                    <a:pt x="543" y="631"/>
                  </a:lnTo>
                  <a:lnTo>
                    <a:pt x="542" y="631"/>
                  </a:lnTo>
                  <a:lnTo>
                    <a:pt x="540" y="631"/>
                  </a:lnTo>
                  <a:lnTo>
                    <a:pt x="540" y="629"/>
                  </a:lnTo>
                  <a:lnTo>
                    <a:pt x="542" y="629"/>
                  </a:lnTo>
                  <a:lnTo>
                    <a:pt x="543" y="629"/>
                  </a:lnTo>
                  <a:lnTo>
                    <a:pt x="543" y="628"/>
                  </a:lnTo>
                  <a:lnTo>
                    <a:pt x="543" y="626"/>
                  </a:lnTo>
                  <a:lnTo>
                    <a:pt x="545" y="626"/>
                  </a:lnTo>
                  <a:lnTo>
                    <a:pt x="543" y="626"/>
                  </a:lnTo>
                  <a:lnTo>
                    <a:pt x="543" y="624"/>
                  </a:lnTo>
                  <a:lnTo>
                    <a:pt x="542" y="624"/>
                  </a:lnTo>
                  <a:lnTo>
                    <a:pt x="540" y="624"/>
                  </a:lnTo>
                  <a:lnTo>
                    <a:pt x="540" y="623"/>
                  </a:lnTo>
                  <a:lnTo>
                    <a:pt x="542" y="623"/>
                  </a:lnTo>
                  <a:lnTo>
                    <a:pt x="542" y="621"/>
                  </a:lnTo>
                  <a:lnTo>
                    <a:pt x="542" y="619"/>
                  </a:lnTo>
                  <a:lnTo>
                    <a:pt x="543" y="619"/>
                  </a:lnTo>
                  <a:lnTo>
                    <a:pt x="543" y="618"/>
                  </a:lnTo>
                  <a:lnTo>
                    <a:pt x="543" y="619"/>
                  </a:lnTo>
                  <a:lnTo>
                    <a:pt x="545" y="619"/>
                  </a:lnTo>
                  <a:lnTo>
                    <a:pt x="547" y="621"/>
                  </a:lnTo>
                  <a:lnTo>
                    <a:pt x="549" y="621"/>
                  </a:lnTo>
                  <a:lnTo>
                    <a:pt x="549" y="619"/>
                  </a:lnTo>
                  <a:lnTo>
                    <a:pt x="549" y="618"/>
                  </a:lnTo>
                  <a:lnTo>
                    <a:pt x="549" y="616"/>
                  </a:lnTo>
                  <a:lnTo>
                    <a:pt x="547" y="616"/>
                  </a:lnTo>
                  <a:lnTo>
                    <a:pt x="545" y="616"/>
                  </a:lnTo>
                  <a:lnTo>
                    <a:pt x="545" y="614"/>
                  </a:lnTo>
                  <a:lnTo>
                    <a:pt x="545" y="616"/>
                  </a:lnTo>
                  <a:lnTo>
                    <a:pt x="543" y="616"/>
                  </a:lnTo>
                  <a:lnTo>
                    <a:pt x="542" y="616"/>
                  </a:lnTo>
                  <a:lnTo>
                    <a:pt x="542" y="614"/>
                  </a:lnTo>
                  <a:lnTo>
                    <a:pt x="540" y="614"/>
                  </a:lnTo>
                  <a:lnTo>
                    <a:pt x="542" y="613"/>
                  </a:lnTo>
                  <a:lnTo>
                    <a:pt x="540" y="613"/>
                  </a:lnTo>
                  <a:lnTo>
                    <a:pt x="538" y="613"/>
                  </a:lnTo>
                  <a:lnTo>
                    <a:pt x="538" y="611"/>
                  </a:lnTo>
                  <a:lnTo>
                    <a:pt x="538" y="609"/>
                  </a:lnTo>
                  <a:lnTo>
                    <a:pt x="537" y="609"/>
                  </a:lnTo>
                  <a:lnTo>
                    <a:pt x="537" y="611"/>
                  </a:lnTo>
                  <a:lnTo>
                    <a:pt x="537" y="609"/>
                  </a:lnTo>
                  <a:lnTo>
                    <a:pt x="537" y="607"/>
                  </a:lnTo>
                  <a:lnTo>
                    <a:pt x="535" y="607"/>
                  </a:lnTo>
                  <a:lnTo>
                    <a:pt x="535" y="606"/>
                  </a:lnTo>
                  <a:lnTo>
                    <a:pt x="533" y="606"/>
                  </a:lnTo>
                  <a:lnTo>
                    <a:pt x="533" y="604"/>
                  </a:lnTo>
                  <a:lnTo>
                    <a:pt x="532" y="604"/>
                  </a:lnTo>
                  <a:lnTo>
                    <a:pt x="532" y="602"/>
                  </a:lnTo>
                  <a:lnTo>
                    <a:pt x="530" y="602"/>
                  </a:lnTo>
                  <a:lnTo>
                    <a:pt x="530" y="604"/>
                  </a:lnTo>
                  <a:lnTo>
                    <a:pt x="528" y="604"/>
                  </a:lnTo>
                  <a:lnTo>
                    <a:pt x="528" y="602"/>
                  </a:lnTo>
                  <a:lnTo>
                    <a:pt x="528" y="604"/>
                  </a:lnTo>
                  <a:lnTo>
                    <a:pt x="528" y="602"/>
                  </a:lnTo>
                  <a:lnTo>
                    <a:pt x="526" y="602"/>
                  </a:lnTo>
                  <a:lnTo>
                    <a:pt x="525" y="602"/>
                  </a:lnTo>
                  <a:lnTo>
                    <a:pt x="523" y="602"/>
                  </a:lnTo>
                  <a:lnTo>
                    <a:pt x="521" y="602"/>
                  </a:lnTo>
                  <a:lnTo>
                    <a:pt x="520" y="602"/>
                  </a:lnTo>
                  <a:lnTo>
                    <a:pt x="520" y="601"/>
                  </a:lnTo>
                  <a:lnTo>
                    <a:pt x="518" y="601"/>
                  </a:lnTo>
                  <a:lnTo>
                    <a:pt x="518" y="602"/>
                  </a:lnTo>
                  <a:lnTo>
                    <a:pt x="518" y="601"/>
                  </a:lnTo>
                  <a:lnTo>
                    <a:pt x="516" y="601"/>
                  </a:lnTo>
                  <a:lnTo>
                    <a:pt x="516" y="602"/>
                  </a:lnTo>
                  <a:lnTo>
                    <a:pt x="515" y="602"/>
                  </a:lnTo>
                  <a:lnTo>
                    <a:pt x="515" y="601"/>
                  </a:lnTo>
                  <a:lnTo>
                    <a:pt x="515" y="602"/>
                  </a:lnTo>
                  <a:lnTo>
                    <a:pt x="513" y="602"/>
                  </a:lnTo>
                  <a:lnTo>
                    <a:pt x="513" y="604"/>
                  </a:lnTo>
                  <a:lnTo>
                    <a:pt x="513" y="606"/>
                  </a:lnTo>
                  <a:lnTo>
                    <a:pt x="513" y="607"/>
                  </a:lnTo>
                  <a:lnTo>
                    <a:pt x="511" y="607"/>
                  </a:lnTo>
                  <a:lnTo>
                    <a:pt x="511" y="609"/>
                  </a:lnTo>
                  <a:lnTo>
                    <a:pt x="510" y="609"/>
                  </a:lnTo>
                  <a:lnTo>
                    <a:pt x="510" y="611"/>
                  </a:lnTo>
                  <a:lnTo>
                    <a:pt x="508" y="611"/>
                  </a:lnTo>
                  <a:lnTo>
                    <a:pt x="506" y="611"/>
                  </a:lnTo>
                  <a:lnTo>
                    <a:pt x="504" y="611"/>
                  </a:lnTo>
                  <a:lnTo>
                    <a:pt x="504" y="613"/>
                  </a:lnTo>
                  <a:lnTo>
                    <a:pt x="504" y="611"/>
                  </a:lnTo>
                  <a:lnTo>
                    <a:pt x="503" y="613"/>
                  </a:lnTo>
                  <a:lnTo>
                    <a:pt x="503" y="611"/>
                  </a:lnTo>
                  <a:lnTo>
                    <a:pt x="501" y="611"/>
                  </a:lnTo>
                  <a:lnTo>
                    <a:pt x="501" y="613"/>
                  </a:lnTo>
                  <a:lnTo>
                    <a:pt x="501" y="611"/>
                  </a:lnTo>
                  <a:lnTo>
                    <a:pt x="499" y="611"/>
                  </a:lnTo>
                  <a:lnTo>
                    <a:pt x="498" y="611"/>
                  </a:lnTo>
                  <a:lnTo>
                    <a:pt x="496" y="611"/>
                  </a:lnTo>
                  <a:lnTo>
                    <a:pt x="494" y="611"/>
                  </a:lnTo>
                  <a:lnTo>
                    <a:pt x="494" y="613"/>
                  </a:lnTo>
                  <a:lnTo>
                    <a:pt x="493" y="613"/>
                  </a:lnTo>
                  <a:lnTo>
                    <a:pt x="491" y="613"/>
                  </a:lnTo>
                  <a:lnTo>
                    <a:pt x="489" y="613"/>
                  </a:lnTo>
                  <a:lnTo>
                    <a:pt x="489" y="614"/>
                  </a:lnTo>
                  <a:lnTo>
                    <a:pt x="487" y="614"/>
                  </a:lnTo>
                  <a:lnTo>
                    <a:pt x="486" y="614"/>
                  </a:lnTo>
                  <a:lnTo>
                    <a:pt x="484" y="614"/>
                  </a:lnTo>
                  <a:lnTo>
                    <a:pt x="482" y="614"/>
                  </a:lnTo>
                  <a:lnTo>
                    <a:pt x="481" y="614"/>
                  </a:lnTo>
                  <a:lnTo>
                    <a:pt x="479" y="614"/>
                  </a:lnTo>
                  <a:lnTo>
                    <a:pt x="477" y="614"/>
                  </a:lnTo>
                  <a:lnTo>
                    <a:pt x="477" y="616"/>
                  </a:lnTo>
                  <a:lnTo>
                    <a:pt x="476" y="616"/>
                  </a:lnTo>
                  <a:lnTo>
                    <a:pt x="474" y="616"/>
                  </a:lnTo>
                  <a:lnTo>
                    <a:pt x="474" y="618"/>
                  </a:lnTo>
                  <a:lnTo>
                    <a:pt x="474" y="616"/>
                  </a:lnTo>
                  <a:lnTo>
                    <a:pt x="474" y="618"/>
                  </a:lnTo>
                  <a:lnTo>
                    <a:pt x="474" y="616"/>
                  </a:lnTo>
                  <a:lnTo>
                    <a:pt x="474" y="618"/>
                  </a:lnTo>
                  <a:lnTo>
                    <a:pt x="474" y="616"/>
                  </a:lnTo>
                  <a:lnTo>
                    <a:pt x="472" y="616"/>
                  </a:lnTo>
                  <a:lnTo>
                    <a:pt x="470" y="616"/>
                  </a:lnTo>
                  <a:lnTo>
                    <a:pt x="470" y="618"/>
                  </a:lnTo>
                  <a:lnTo>
                    <a:pt x="470" y="616"/>
                  </a:lnTo>
                  <a:lnTo>
                    <a:pt x="470" y="618"/>
                  </a:lnTo>
                  <a:lnTo>
                    <a:pt x="470" y="616"/>
                  </a:lnTo>
                  <a:lnTo>
                    <a:pt x="469" y="616"/>
                  </a:lnTo>
                  <a:lnTo>
                    <a:pt x="467" y="616"/>
                  </a:lnTo>
                  <a:lnTo>
                    <a:pt x="465" y="616"/>
                  </a:lnTo>
                  <a:lnTo>
                    <a:pt x="465" y="618"/>
                  </a:lnTo>
                  <a:lnTo>
                    <a:pt x="464" y="618"/>
                  </a:lnTo>
                  <a:lnTo>
                    <a:pt x="464" y="619"/>
                  </a:lnTo>
                  <a:lnTo>
                    <a:pt x="462" y="619"/>
                  </a:lnTo>
                  <a:lnTo>
                    <a:pt x="460" y="619"/>
                  </a:lnTo>
                  <a:lnTo>
                    <a:pt x="459" y="619"/>
                  </a:lnTo>
                  <a:lnTo>
                    <a:pt x="459" y="618"/>
                  </a:lnTo>
                  <a:lnTo>
                    <a:pt x="457" y="618"/>
                  </a:lnTo>
                  <a:lnTo>
                    <a:pt x="455" y="618"/>
                  </a:lnTo>
                  <a:lnTo>
                    <a:pt x="455" y="616"/>
                  </a:lnTo>
                  <a:lnTo>
                    <a:pt x="454" y="616"/>
                  </a:lnTo>
                  <a:lnTo>
                    <a:pt x="454" y="614"/>
                  </a:lnTo>
                  <a:lnTo>
                    <a:pt x="452" y="613"/>
                  </a:lnTo>
                  <a:lnTo>
                    <a:pt x="452" y="611"/>
                  </a:lnTo>
                  <a:lnTo>
                    <a:pt x="452" y="609"/>
                  </a:lnTo>
                  <a:lnTo>
                    <a:pt x="450" y="609"/>
                  </a:lnTo>
                  <a:lnTo>
                    <a:pt x="450" y="607"/>
                  </a:lnTo>
                  <a:lnTo>
                    <a:pt x="448" y="606"/>
                  </a:lnTo>
                  <a:lnTo>
                    <a:pt x="448" y="604"/>
                  </a:lnTo>
                  <a:lnTo>
                    <a:pt x="447" y="604"/>
                  </a:lnTo>
                  <a:lnTo>
                    <a:pt x="447" y="602"/>
                  </a:lnTo>
                  <a:lnTo>
                    <a:pt x="447" y="604"/>
                  </a:lnTo>
                  <a:lnTo>
                    <a:pt x="445" y="604"/>
                  </a:lnTo>
                  <a:lnTo>
                    <a:pt x="443" y="604"/>
                  </a:lnTo>
                  <a:lnTo>
                    <a:pt x="443" y="602"/>
                  </a:lnTo>
                  <a:lnTo>
                    <a:pt x="442" y="602"/>
                  </a:lnTo>
                  <a:lnTo>
                    <a:pt x="440" y="601"/>
                  </a:lnTo>
                  <a:lnTo>
                    <a:pt x="438" y="601"/>
                  </a:lnTo>
                  <a:lnTo>
                    <a:pt x="438" y="599"/>
                  </a:lnTo>
                  <a:lnTo>
                    <a:pt x="437" y="599"/>
                  </a:lnTo>
                  <a:lnTo>
                    <a:pt x="435" y="599"/>
                  </a:lnTo>
                  <a:lnTo>
                    <a:pt x="433" y="599"/>
                  </a:lnTo>
                  <a:lnTo>
                    <a:pt x="433" y="597"/>
                  </a:lnTo>
                  <a:lnTo>
                    <a:pt x="433" y="596"/>
                  </a:lnTo>
                  <a:lnTo>
                    <a:pt x="433" y="594"/>
                  </a:lnTo>
                  <a:lnTo>
                    <a:pt x="433" y="592"/>
                  </a:lnTo>
                  <a:lnTo>
                    <a:pt x="435" y="590"/>
                  </a:lnTo>
                  <a:lnTo>
                    <a:pt x="433" y="589"/>
                  </a:lnTo>
                  <a:lnTo>
                    <a:pt x="431" y="589"/>
                  </a:lnTo>
                  <a:lnTo>
                    <a:pt x="431" y="587"/>
                  </a:lnTo>
                  <a:lnTo>
                    <a:pt x="430" y="587"/>
                  </a:lnTo>
                  <a:lnTo>
                    <a:pt x="428" y="587"/>
                  </a:lnTo>
                  <a:lnTo>
                    <a:pt x="426" y="587"/>
                  </a:lnTo>
                  <a:lnTo>
                    <a:pt x="425" y="587"/>
                  </a:lnTo>
                  <a:lnTo>
                    <a:pt x="423" y="587"/>
                  </a:lnTo>
                  <a:lnTo>
                    <a:pt x="421" y="587"/>
                  </a:lnTo>
                  <a:lnTo>
                    <a:pt x="420" y="587"/>
                  </a:lnTo>
                  <a:lnTo>
                    <a:pt x="418" y="587"/>
                  </a:lnTo>
                  <a:lnTo>
                    <a:pt x="416" y="589"/>
                  </a:lnTo>
                  <a:lnTo>
                    <a:pt x="414" y="589"/>
                  </a:lnTo>
                  <a:lnTo>
                    <a:pt x="414" y="590"/>
                  </a:lnTo>
                  <a:lnTo>
                    <a:pt x="413" y="590"/>
                  </a:lnTo>
                  <a:lnTo>
                    <a:pt x="413" y="592"/>
                  </a:lnTo>
                  <a:lnTo>
                    <a:pt x="411" y="592"/>
                  </a:lnTo>
                  <a:lnTo>
                    <a:pt x="409" y="592"/>
                  </a:lnTo>
                  <a:lnTo>
                    <a:pt x="409" y="594"/>
                  </a:lnTo>
                  <a:lnTo>
                    <a:pt x="408" y="594"/>
                  </a:lnTo>
                  <a:lnTo>
                    <a:pt x="408" y="592"/>
                  </a:lnTo>
                  <a:lnTo>
                    <a:pt x="406" y="592"/>
                  </a:lnTo>
                  <a:lnTo>
                    <a:pt x="404" y="592"/>
                  </a:lnTo>
                  <a:lnTo>
                    <a:pt x="404" y="594"/>
                  </a:lnTo>
                  <a:lnTo>
                    <a:pt x="404" y="596"/>
                  </a:lnTo>
                  <a:lnTo>
                    <a:pt x="403" y="596"/>
                  </a:lnTo>
                  <a:lnTo>
                    <a:pt x="403" y="597"/>
                  </a:lnTo>
                  <a:lnTo>
                    <a:pt x="403" y="599"/>
                  </a:lnTo>
                  <a:lnTo>
                    <a:pt x="401" y="599"/>
                  </a:lnTo>
                  <a:lnTo>
                    <a:pt x="403" y="599"/>
                  </a:lnTo>
                  <a:lnTo>
                    <a:pt x="403" y="601"/>
                  </a:lnTo>
                  <a:lnTo>
                    <a:pt x="401" y="601"/>
                  </a:lnTo>
                  <a:lnTo>
                    <a:pt x="401" y="602"/>
                  </a:lnTo>
                  <a:lnTo>
                    <a:pt x="399" y="602"/>
                  </a:lnTo>
                  <a:lnTo>
                    <a:pt x="398" y="602"/>
                  </a:lnTo>
                  <a:lnTo>
                    <a:pt x="398" y="604"/>
                  </a:lnTo>
                  <a:lnTo>
                    <a:pt x="396" y="604"/>
                  </a:lnTo>
                  <a:lnTo>
                    <a:pt x="396" y="606"/>
                  </a:lnTo>
                  <a:lnTo>
                    <a:pt x="394" y="606"/>
                  </a:lnTo>
                  <a:lnTo>
                    <a:pt x="394" y="607"/>
                  </a:lnTo>
                  <a:lnTo>
                    <a:pt x="394" y="609"/>
                  </a:lnTo>
                  <a:lnTo>
                    <a:pt x="394" y="611"/>
                  </a:lnTo>
                  <a:lnTo>
                    <a:pt x="396" y="613"/>
                  </a:lnTo>
                  <a:lnTo>
                    <a:pt x="394" y="613"/>
                  </a:lnTo>
                  <a:lnTo>
                    <a:pt x="396" y="613"/>
                  </a:lnTo>
                  <a:lnTo>
                    <a:pt x="396" y="614"/>
                  </a:lnTo>
                  <a:lnTo>
                    <a:pt x="396" y="616"/>
                  </a:lnTo>
                  <a:lnTo>
                    <a:pt x="394" y="616"/>
                  </a:lnTo>
                  <a:lnTo>
                    <a:pt x="396" y="616"/>
                  </a:lnTo>
                  <a:lnTo>
                    <a:pt x="394" y="616"/>
                  </a:lnTo>
                  <a:lnTo>
                    <a:pt x="396" y="616"/>
                  </a:lnTo>
                  <a:lnTo>
                    <a:pt x="394" y="616"/>
                  </a:lnTo>
                  <a:lnTo>
                    <a:pt x="396" y="616"/>
                  </a:lnTo>
                  <a:lnTo>
                    <a:pt x="396" y="618"/>
                  </a:lnTo>
                  <a:lnTo>
                    <a:pt x="394" y="618"/>
                  </a:lnTo>
                  <a:lnTo>
                    <a:pt x="396" y="618"/>
                  </a:lnTo>
                  <a:lnTo>
                    <a:pt x="396" y="619"/>
                  </a:lnTo>
                  <a:lnTo>
                    <a:pt x="396" y="621"/>
                  </a:lnTo>
                  <a:lnTo>
                    <a:pt x="396" y="623"/>
                  </a:lnTo>
                  <a:lnTo>
                    <a:pt x="396" y="624"/>
                  </a:lnTo>
                  <a:lnTo>
                    <a:pt x="396" y="626"/>
                  </a:lnTo>
                  <a:lnTo>
                    <a:pt x="396" y="628"/>
                  </a:lnTo>
                  <a:lnTo>
                    <a:pt x="398" y="628"/>
                  </a:lnTo>
                  <a:lnTo>
                    <a:pt x="398" y="629"/>
                  </a:lnTo>
                  <a:lnTo>
                    <a:pt x="396" y="629"/>
                  </a:lnTo>
                  <a:lnTo>
                    <a:pt x="396" y="631"/>
                  </a:lnTo>
                  <a:lnTo>
                    <a:pt x="396" y="633"/>
                  </a:lnTo>
                  <a:lnTo>
                    <a:pt x="394" y="633"/>
                  </a:lnTo>
                  <a:lnTo>
                    <a:pt x="394" y="635"/>
                  </a:lnTo>
                  <a:lnTo>
                    <a:pt x="392" y="635"/>
                  </a:lnTo>
                  <a:lnTo>
                    <a:pt x="392" y="633"/>
                  </a:lnTo>
                  <a:lnTo>
                    <a:pt x="392" y="635"/>
                  </a:lnTo>
                  <a:lnTo>
                    <a:pt x="391" y="635"/>
                  </a:lnTo>
                  <a:lnTo>
                    <a:pt x="391" y="633"/>
                  </a:lnTo>
                  <a:lnTo>
                    <a:pt x="389" y="633"/>
                  </a:lnTo>
                  <a:lnTo>
                    <a:pt x="389" y="635"/>
                  </a:lnTo>
                  <a:lnTo>
                    <a:pt x="391" y="635"/>
                  </a:lnTo>
                  <a:lnTo>
                    <a:pt x="391" y="636"/>
                  </a:lnTo>
                  <a:lnTo>
                    <a:pt x="391" y="638"/>
                  </a:lnTo>
                  <a:lnTo>
                    <a:pt x="389" y="638"/>
                  </a:lnTo>
                  <a:lnTo>
                    <a:pt x="389" y="640"/>
                  </a:lnTo>
                  <a:lnTo>
                    <a:pt x="391" y="640"/>
                  </a:lnTo>
                  <a:lnTo>
                    <a:pt x="392" y="640"/>
                  </a:lnTo>
                  <a:lnTo>
                    <a:pt x="392" y="641"/>
                  </a:lnTo>
                  <a:lnTo>
                    <a:pt x="392" y="643"/>
                  </a:lnTo>
                  <a:lnTo>
                    <a:pt x="392" y="645"/>
                  </a:lnTo>
                  <a:lnTo>
                    <a:pt x="392" y="646"/>
                  </a:lnTo>
                  <a:lnTo>
                    <a:pt x="394" y="646"/>
                  </a:lnTo>
                  <a:lnTo>
                    <a:pt x="392" y="646"/>
                  </a:lnTo>
                  <a:lnTo>
                    <a:pt x="394" y="646"/>
                  </a:lnTo>
                  <a:lnTo>
                    <a:pt x="394" y="648"/>
                  </a:lnTo>
                  <a:lnTo>
                    <a:pt x="394" y="650"/>
                  </a:lnTo>
                  <a:lnTo>
                    <a:pt x="394" y="652"/>
                  </a:lnTo>
                  <a:lnTo>
                    <a:pt x="392" y="652"/>
                  </a:lnTo>
                  <a:lnTo>
                    <a:pt x="391" y="652"/>
                  </a:lnTo>
                  <a:lnTo>
                    <a:pt x="391" y="650"/>
                  </a:lnTo>
                  <a:lnTo>
                    <a:pt x="391" y="652"/>
                  </a:lnTo>
                  <a:lnTo>
                    <a:pt x="389" y="652"/>
                  </a:lnTo>
                  <a:lnTo>
                    <a:pt x="389" y="653"/>
                  </a:lnTo>
                  <a:lnTo>
                    <a:pt x="389" y="655"/>
                  </a:lnTo>
                  <a:lnTo>
                    <a:pt x="389" y="657"/>
                  </a:lnTo>
                  <a:lnTo>
                    <a:pt x="391" y="658"/>
                  </a:lnTo>
                  <a:lnTo>
                    <a:pt x="389" y="658"/>
                  </a:lnTo>
                  <a:lnTo>
                    <a:pt x="389" y="660"/>
                  </a:lnTo>
                  <a:lnTo>
                    <a:pt x="387" y="660"/>
                  </a:lnTo>
                  <a:lnTo>
                    <a:pt x="386" y="660"/>
                  </a:lnTo>
                  <a:lnTo>
                    <a:pt x="384" y="660"/>
                  </a:lnTo>
                  <a:lnTo>
                    <a:pt x="382" y="660"/>
                  </a:lnTo>
                  <a:lnTo>
                    <a:pt x="381" y="660"/>
                  </a:lnTo>
                  <a:lnTo>
                    <a:pt x="381" y="662"/>
                  </a:lnTo>
                  <a:lnTo>
                    <a:pt x="381" y="663"/>
                  </a:lnTo>
                  <a:lnTo>
                    <a:pt x="381" y="665"/>
                  </a:lnTo>
                  <a:lnTo>
                    <a:pt x="381" y="667"/>
                  </a:lnTo>
                  <a:lnTo>
                    <a:pt x="379" y="667"/>
                  </a:lnTo>
                  <a:lnTo>
                    <a:pt x="379" y="668"/>
                  </a:lnTo>
                  <a:lnTo>
                    <a:pt x="377" y="668"/>
                  </a:lnTo>
                  <a:lnTo>
                    <a:pt x="377" y="667"/>
                  </a:lnTo>
                  <a:lnTo>
                    <a:pt x="377" y="665"/>
                  </a:lnTo>
                  <a:lnTo>
                    <a:pt x="375" y="665"/>
                  </a:lnTo>
                  <a:lnTo>
                    <a:pt x="374" y="665"/>
                  </a:lnTo>
                  <a:lnTo>
                    <a:pt x="374" y="667"/>
                  </a:lnTo>
                  <a:lnTo>
                    <a:pt x="374" y="665"/>
                  </a:lnTo>
                  <a:lnTo>
                    <a:pt x="372" y="665"/>
                  </a:lnTo>
                  <a:lnTo>
                    <a:pt x="372" y="667"/>
                  </a:lnTo>
                  <a:lnTo>
                    <a:pt x="370" y="668"/>
                  </a:lnTo>
                  <a:lnTo>
                    <a:pt x="369" y="668"/>
                  </a:lnTo>
                  <a:lnTo>
                    <a:pt x="370" y="668"/>
                  </a:lnTo>
                  <a:lnTo>
                    <a:pt x="370" y="670"/>
                  </a:lnTo>
                  <a:lnTo>
                    <a:pt x="370" y="672"/>
                  </a:lnTo>
                  <a:lnTo>
                    <a:pt x="372" y="672"/>
                  </a:lnTo>
                  <a:lnTo>
                    <a:pt x="370" y="672"/>
                  </a:lnTo>
                  <a:lnTo>
                    <a:pt x="370" y="674"/>
                  </a:lnTo>
                  <a:lnTo>
                    <a:pt x="370" y="672"/>
                  </a:lnTo>
                  <a:lnTo>
                    <a:pt x="370" y="674"/>
                  </a:lnTo>
                  <a:lnTo>
                    <a:pt x="369" y="674"/>
                  </a:lnTo>
                  <a:lnTo>
                    <a:pt x="369" y="675"/>
                  </a:lnTo>
                  <a:lnTo>
                    <a:pt x="367" y="675"/>
                  </a:lnTo>
                  <a:lnTo>
                    <a:pt x="367" y="677"/>
                  </a:lnTo>
                  <a:lnTo>
                    <a:pt x="367" y="679"/>
                  </a:lnTo>
                  <a:lnTo>
                    <a:pt x="367" y="680"/>
                  </a:lnTo>
                  <a:lnTo>
                    <a:pt x="367" y="682"/>
                  </a:lnTo>
                  <a:lnTo>
                    <a:pt x="367" y="684"/>
                  </a:lnTo>
                  <a:lnTo>
                    <a:pt x="367" y="682"/>
                  </a:lnTo>
                  <a:lnTo>
                    <a:pt x="365" y="682"/>
                  </a:lnTo>
                  <a:lnTo>
                    <a:pt x="365" y="680"/>
                  </a:lnTo>
                  <a:lnTo>
                    <a:pt x="364" y="680"/>
                  </a:lnTo>
                  <a:lnTo>
                    <a:pt x="364" y="679"/>
                  </a:lnTo>
                  <a:lnTo>
                    <a:pt x="364" y="680"/>
                  </a:lnTo>
                  <a:lnTo>
                    <a:pt x="364" y="682"/>
                  </a:lnTo>
                  <a:lnTo>
                    <a:pt x="364" y="680"/>
                  </a:lnTo>
                  <a:lnTo>
                    <a:pt x="362" y="680"/>
                  </a:lnTo>
                  <a:lnTo>
                    <a:pt x="362" y="679"/>
                  </a:lnTo>
                  <a:lnTo>
                    <a:pt x="360" y="679"/>
                  </a:lnTo>
                  <a:lnTo>
                    <a:pt x="358" y="679"/>
                  </a:lnTo>
                  <a:lnTo>
                    <a:pt x="358" y="677"/>
                  </a:lnTo>
                  <a:lnTo>
                    <a:pt x="357" y="677"/>
                  </a:lnTo>
                  <a:lnTo>
                    <a:pt x="355" y="677"/>
                  </a:lnTo>
                  <a:lnTo>
                    <a:pt x="353" y="677"/>
                  </a:lnTo>
                  <a:lnTo>
                    <a:pt x="353" y="679"/>
                  </a:lnTo>
                  <a:lnTo>
                    <a:pt x="353" y="677"/>
                  </a:lnTo>
                  <a:lnTo>
                    <a:pt x="352" y="677"/>
                  </a:lnTo>
                  <a:lnTo>
                    <a:pt x="350" y="677"/>
                  </a:lnTo>
                  <a:lnTo>
                    <a:pt x="350" y="679"/>
                  </a:lnTo>
                  <a:lnTo>
                    <a:pt x="348" y="679"/>
                  </a:lnTo>
                  <a:lnTo>
                    <a:pt x="348" y="680"/>
                  </a:lnTo>
                  <a:lnTo>
                    <a:pt x="347" y="680"/>
                  </a:lnTo>
                  <a:lnTo>
                    <a:pt x="345" y="680"/>
                  </a:lnTo>
                  <a:lnTo>
                    <a:pt x="345" y="679"/>
                  </a:lnTo>
                  <a:lnTo>
                    <a:pt x="345" y="680"/>
                  </a:lnTo>
                  <a:lnTo>
                    <a:pt x="343" y="680"/>
                  </a:lnTo>
                  <a:lnTo>
                    <a:pt x="343" y="682"/>
                  </a:lnTo>
                  <a:lnTo>
                    <a:pt x="342" y="682"/>
                  </a:lnTo>
                  <a:lnTo>
                    <a:pt x="342" y="684"/>
                  </a:lnTo>
                  <a:lnTo>
                    <a:pt x="342" y="685"/>
                  </a:lnTo>
                  <a:lnTo>
                    <a:pt x="340" y="685"/>
                  </a:lnTo>
                  <a:lnTo>
                    <a:pt x="338" y="685"/>
                  </a:lnTo>
                  <a:lnTo>
                    <a:pt x="336" y="685"/>
                  </a:lnTo>
                  <a:lnTo>
                    <a:pt x="335" y="685"/>
                  </a:lnTo>
                  <a:lnTo>
                    <a:pt x="333" y="685"/>
                  </a:lnTo>
                  <a:lnTo>
                    <a:pt x="333" y="684"/>
                  </a:lnTo>
                  <a:lnTo>
                    <a:pt x="331" y="684"/>
                  </a:lnTo>
                  <a:lnTo>
                    <a:pt x="331" y="682"/>
                  </a:lnTo>
                  <a:lnTo>
                    <a:pt x="331" y="680"/>
                  </a:lnTo>
                  <a:lnTo>
                    <a:pt x="330" y="680"/>
                  </a:lnTo>
                  <a:lnTo>
                    <a:pt x="330" y="679"/>
                  </a:lnTo>
                  <a:lnTo>
                    <a:pt x="328" y="679"/>
                  </a:lnTo>
                  <a:lnTo>
                    <a:pt x="328" y="677"/>
                  </a:lnTo>
                  <a:lnTo>
                    <a:pt x="326" y="677"/>
                  </a:lnTo>
                  <a:lnTo>
                    <a:pt x="326" y="679"/>
                  </a:lnTo>
                  <a:lnTo>
                    <a:pt x="325" y="679"/>
                  </a:lnTo>
                  <a:lnTo>
                    <a:pt x="325" y="677"/>
                  </a:lnTo>
                  <a:lnTo>
                    <a:pt x="326" y="677"/>
                  </a:lnTo>
                  <a:lnTo>
                    <a:pt x="325" y="675"/>
                  </a:lnTo>
                  <a:lnTo>
                    <a:pt x="325" y="677"/>
                  </a:lnTo>
                  <a:lnTo>
                    <a:pt x="323" y="677"/>
                  </a:lnTo>
                  <a:lnTo>
                    <a:pt x="323" y="679"/>
                  </a:lnTo>
                  <a:lnTo>
                    <a:pt x="321" y="679"/>
                  </a:lnTo>
                  <a:lnTo>
                    <a:pt x="319" y="679"/>
                  </a:lnTo>
                  <a:lnTo>
                    <a:pt x="319" y="677"/>
                  </a:lnTo>
                  <a:lnTo>
                    <a:pt x="318" y="677"/>
                  </a:lnTo>
                  <a:lnTo>
                    <a:pt x="318" y="675"/>
                  </a:lnTo>
                  <a:lnTo>
                    <a:pt x="316" y="675"/>
                  </a:lnTo>
                  <a:lnTo>
                    <a:pt x="314" y="675"/>
                  </a:lnTo>
                  <a:lnTo>
                    <a:pt x="313" y="675"/>
                  </a:lnTo>
                  <a:lnTo>
                    <a:pt x="311" y="675"/>
                  </a:lnTo>
                  <a:lnTo>
                    <a:pt x="309" y="677"/>
                  </a:lnTo>
                  <a:lnTo>
                    <a:pt x="311" y="677"/>
                  </a:lnTo>
                  <a:lnTo>
                    <a:pt x="309" y="677"/>
                  </a:lnTo>
                  <a:lnTo>
                    <a:pt x="309" y="679"/>
                  </a:lnTo>
                  <a:lnTo>
                    <a:pt x="309" y="680"/>
                  </a:lnTo>
                  <a:lnTo>
                    <a:pt x="308" y="680"/>
                  </a:lnTo>
                  <a:lnTo>
                    <a:pt x="308" y="682"/>
                  </a:lnTo>
                  <a:lnTo>
                    <a:pt x="306" y="682"/>
                  </a:lnTo>
                  <a:lnTo>
                    <a:pt x="306" y="684"/>
                  </a:lnTo>
                  <a:lnTo>
                    <a:pt x="304" y="684"/>
                  </a:lnTo>
                  <a:lnTo>
                    <a:pt x="304" y="685"/>
                  </a:lnTo>
                  <a:lnTo>
                    <a:pt x="302" y="685"/>
                  </a:lnTo>
                  <a:lnTo>
                    <a:pt x="302" y="687"/>
                  </a:lnTo>
                  <a:lnTo>
                    <a:pt x="302" y="689"/>
                  </a:lnTo>
                  <a:lnTo>
                    <a:pt x="302" y="691"/>
                  </a:lnTo>
                  <a:lnTo>
                    <a:pt x="301" y="691"/>
                  </a:lnTo>
                  <a:lnTo>
                    <a:pt x="301" y="692"/>
                  </a:lnTo>
                  <a:lnTo>
                    <a:pt x="301" y="694"/>
                  </a:lnTo>
                  <a:lnTo>
                    <a:pt x="301" y="696"/>
                  </a:lnTo>
                  <a:lnTo>
                    <a:pt x="301" y="697"/>
                  </a:lnTo>
                  <a:lnTo>
                    <a:pt x="299" y="697"/>
                  </a:lnTo>
                  <a:lnTo>
                    <a:pt x="299" y="699"/>
                  </a:lnTo>
                  <a:lnTo>
                    <a:pt x="297" y="699"/>
                  </a:lnTo>
                  <a:lnTo>
                    <a:pt x="297" y="701"/>
                  </a:lnTo>
                  <a:lnTo>
                    <a:pt x="296" y="701"/>
                  </a:lnTo>
                  <a:lnTo>
                    <a:pt x="296" y="702"/>
                  </a:lnTo>
                  <a:lnTo>
                    <a:pt x="296" y="704"/>
                  </a:lnTo>
                  <a:lnTo>
                    <a:pt x="294" y="704"/>
                  </a:lnTo>
                  <a:lnTo>
                    <a:pt x="292" y="704"/>
                  </a:lnTo>
                  <a:lnTo>
                    <a:pt x="292" y="706"/>
                  </a:lnTo>
                  <a:lnTo>
                    <a:pt x="291" y="706"/>
                  </a:lnTo>
                  <a:lnTo>
                    <a:pt x="291" y="708"/>
                  </a:lnTo>
                  <a:lnTo>
                    <a:pt x="291" y="709"/>
                  </a:lnTo>
                  <a:lnTo>
                    <a:pt x="289" y="709"/>
                  </a:lnTo>
                  <a:lnTo>
                    <a:pt x="289" y="708"/>
                  </a:lnTo>
                  <a:lnTo>
                    <a:pt x="289" y="709"/>
                  </a:lnTo>
                  <a:lnTo>
                    <a:pt x="289" y="711"/>
                  </a:lnTo>
                  <a:lnTo>
                    <a:pt x="289" y="713"/>
                  </a:lnTo>
                  <a:lnTo>
                    <a:pt x="287" y="713"/>
                  </a:lnTo>
                  <a:lnTo>
                    <a:pt x="287" y="714"/>
                  </a:lnTo>
                  <a:lnTo>
                    <a:pt x="289" y="714"/>
                  </a:lnTo>
                  <a:lnTo>
                    <a:pt x="289" y="716"/>
                  </a:lnTo>
                  <a:lnTo>
                    <a:pt x="289" y="718"/>
                  </a:lnTo>
                  <a:lnTo>
                    <a:pt x="287" y="718"/>
                  </a:lnTo>
                  <a:lnTo>
                    <a:pt x="286" y="716"/>
                  </a:lnTo>
                  <a:lnTo>
                    <a:pt x="284" y="716"/>
                  </a:lnTo>
                  <a:lnTo>
                    <a:pt x="282" y="716"/>
                  </a:lnTo>
                  <a:lnTo>
                    <a:pt x="280" y="716"/>
                  </a:lnTo>
                  <a:lnTo>
                    <a:pt x="279" y="716"/>
                  </a:lnTo>
                  <a:lnTo>
                    <a:pt x="279" y="714"/>
                  </a:lnTo>
                  <a:lnTo>
                    <a:pt x="277" y="714"/>
                  </a:lnTo>
                  <a:lnTo>
                    <a:pt x="275" y="716"/>
                  </a:lnTo>
                  <a:lnTo>
                    <a:pt x="275" y="714"/>
                  </a:lnTo>
                  <a:lnTo>
                    <a:pt x="274" y="714"/>
                  </a:lnTo>
                  <a:lnTo>
                    <a:pt x="272" y="714"/>
                  </a:lnTo>
                  <a:lnTo>
                    <a:pt x="270" y="714"/>
                  </a:lnTo>
                  <a:lnTo>
                    <a:pt x="270" y="713"/>
                  </a:lnTo>
                  <a:lnTo>
                    <a:pt x="269" y="713"/>
                  </a:lnTo>
                  <a:lnTo>
                    <a:pt x="269" y="711"/>
                  </a:lnTo>
                  <a:lnTo>
                    <a:pt x="267" y="711"/>
                  </a:lnTo>
                  <a:lnTo>
                    <a:pt x="267" y="713"/>
                  </a:lnTo>
                  <a:lnTo>
                    <a:pt x="265" y="711"/>
                  </a:lnTo>
                  <a:lnTo>
                    <a:pt x="263" y="711"/>
                  </a:lnTo>
                  <a:lnTo>
                    <a:pt x="263" y="709"/>
                  </a:lnTo>
                  <a:lnTo>
                    <a:pt x="263" y="711"/>
                  </a:lnTo>
                  <a:lnTo>
                    <a:pt x="262" y="711"/>
                  </a:lnTo>
                  <a:lnTo>
                    <a:pt x="260" y="711"/>
                  </a:lnTo>
                  <a:lnTo>
                    <a:pt x="258" y="711"/>
                  </a:lnTo>
                  <a:lnTo>
                    <a:pt x="257" y="711"/>
                  </a:lnTo>
                  <a:lnTo>
                    <a:pt x="257" y="709"/>
                  </a:lnTo>
                  <a:lnTo>
                    <a:pt x="255" y="708"/>
                  </a:lnTo>
                  <a:lnTo>
                    <a:pt x="253" y="708"/>
                  </a:lnTo>
                  <a:lnTo>
                    <a:pt x="253" y="706"/>
                  </a:lnTo>
                  <a:lnTo>
                    <a:pt x="252" y="706"/>
                  </a:lnTo>
                  <a:lnTo>
                    <a:pt x="250" y="706"/>
                  </a:lnTo>
                  <a:lnTo>
                    <a:pt x="250" y="708"/>
                  </a:lnTo>
                  <a:lnTo>
                    <a:pt x="248" y="708"/>
                  </a:lnTo>
                  <a:lnTo>
                    <a:pt x="246" y="708"/>
                  </a:lnTo>
                  <a:lnTo>
                    <a:pt x="245" y="709"/>
                  </a:lnTo>
                  <a:lnTo>
                    <a:pt x="245" y="711"/>
                  </a:lnTo>
                  <a:lnTo>
                    <a:pt x="243" y="711"/>
                  </a:lnTo>
                  <a:lnTo>
                    <a:pt x="241" y="711"/>
                  </a:lnTo>
                  <a:lnTo>
                    <a:pt x="241" y="709"/>
                  </a:lnTo>
                  <a:lnTo>
                    <a:pt x="240" y="709"/>
                  </a:lnTo>
                  <a:lnTo>
                    <a:pt x="240" y="711"/>
                  </a:lnTo>
                  <a:lnTo>
                    <a:pt x="238" y="711"/>
                  </a:lnTo>
                  <a:lnTo>
                    <a:pt x="238" y="713"/>
                  </a:lnTo>
                  <a:lnTo>
                    <a:pt x="236" y="713"/>
                  </a:lnTo>
                  <a:lnTo>
                    <a:pt x="236" y="711"/>
                  </a:lnTo>
                  <a:lnTo>
                    <a:pt x="235" y="711"/>
                  </a:lnTo>
                  <a:lnTo>
                    <a:pt x="235" y="713"/>
                  </a:lnTo>
                  <a:lnTo>
                    <a:pt x="235" y="714"/>
                  </a:lnTo>
                  <a:lnTo>
                    <a:pt x="233" y="714"/>
                  </a:lnTo>
                  <a:lnTo>
                    <a:pt x="233" y="716"/>
                  </a:lnTo>
                  <a:lnTo>
                    <a:pt x="231" y="716"/>
                  </a:lnTo>
                  <a:lnTo>
                    <a:pt x="231" y="714"/>
                  </a:lnTo>
                  <a:lnTo>
                    <a:pt x="230" y="714"/>
                  </a:lnTo>
                  <a:lnTo>
                    <a:pt x="230" y="713"/>
                  </a:lnTo>
                  <a:lnTo>
                    <a:pt x="228" y="713"/>
                  </a:lnTo>
                  <a:lnTo>
                    <a:pt x="228" y="711"/>
                  </a:lnTo>
                  <a:lnTo>
                    <a:pt x="228" y="709"/>
                  </a:lnTo>
                  <a:lnTo>
                    <a:pt x="230" y="709"/>
                  </a:lnTo>
                  <a:lnTo>
                    <a:pt x="230" y="708"/>
                  </a:lnTo>
                  <a:lnTo>
                    <a:pt x="230" y="709"/>
                  </a:lnTo>
                  <a:lnTo>
                    <a:pt x="231" y="709"/>
                  </a:lnTo>
                  <a:lnTo>
                    <a:pt x="231" y="708"/>
                  </a:lnTo>
                  <a:lnTo>
                    <a:pt x="231" y="706"/>
                  </a:lnTo>
                  <a:lnTo>
                    <a:pt x="233" y="706"/>
                  </a:lnTo>
                  <a:lnTo>
                    <a:pt x="235" y="706"/>
                  </a:lnTo>
                  <a:lnTo>
                    <a:pt x="236" y="706"/>
                  </a:lnTo>
                  <a:lnTo>
                    <a:pt x="236" y="704"/>
                  </a:lnTo>
                  <a:lnTo>
                    <a:pt x="238" y="704"/>
                  </a:lnTo>
                  <a:lnTo>
                    <a:pt x="238" y="702"/>
                  </a:lnTo>
                  <a:lnTo>
                    <a:pt x="238" y="704"/>
                  </a:lnTo>
                  <a:lnTo>
                    <a:pt x="238" y="706"/>
                  </a:lnTo>
                  <a:lnTo>
                    <a:pt x="240" y="706"/>
                  </a:lnTo>
                  <a:lnTo>
                    <a:pt x="240" y="704"/>
                  </a:lnTo>
                  <a:lnTo>
                    <a:pt x="238" y="704"/>
                  </a:lnTo>
                  <a:lnTo>
                    <a:pt x="240" y="702"/>
                  </a:lnTo>
                  <a:lnTo>
                    <a:pt x="240" y="701"/>
                  </a:lnTo>
                  <a:lnTo>
                    <a:pt x="241" y="701"/>
                  </a:lnTo>
                  <a:lnTo>
                    <a:pt x="243" y="701"/>
                  </a:lnTo>
                  <a:lnTo>
                    <a:pt x="245" y="699"/>
                  </a:lnTo>
                  <a:lnTo>
                    <a:pt x="245" y="697"/>
                  </a:lnTo>
                  <a:lnTo>
                    <a:pt x="246" y="697"/>
                  </a:lnTo>
                  <a:lnTo>
                    <a:pt x="246" y="696"/>
                  </a:lnTo>
                  <a:lnTo>
                    <a:pt x="246" y="694"/>
                  </a:lnTo>
                  <a:lnTo>
                    <a:pt x="245" y="694"/>
                  </a:lnTo>
                  <a:lnTo>
                    <a:pt x="245" y="692"/>
                  </a:lnTo>
                  <a:lnTo>
                    <a:pt x="245" y="691"/>
                  </a:lnTo>
                  <a:lnTo>
                    <a:pt x="243" y="691"/>
                  </a:lnTo>
                  <a:lnTo>
                    <a:pt x="243" y="689"/>
                  </a:lnTo>
                  <a:lnTo>
                    <a:pt x="245" y="689"/>
                  </a:lnTo>
                  <a:lnTo>
                    <a:pt x="245" y="687"/>
                  </a:lnTo>
                  <a:lnTo>
                    <a:pt x="243" y="687"/>
                  </a:lnTo>
                  <a:lnTo>
                    <a:pt x="243" y="685"/>
                  </a:lnTo>
                  <a:lnTo>
                    <a:pt x="245" y="685"/>
                  </a:lnTo>
                  <a:lnTo>
                    <a:pt x="245" y="684"/>
                  </a:lnTo>
                  <a:lnTo>
                    <a:pt x="243" y="684"/>
                  </a:lnTo>
                  <a:lnTo>
                    <a:pt x="241" y="684"/>
                  </a:lnTo>
                  <a:lnTo>
                    <a:pt x="241" y="682"/>
                  </a:lnTo>
                  <a:lnTo>
                    <a:pt x="243" y="682"/>
                  </a:lnTo>
                  <a:lnTo>
                    <a:pt x="243" y="680"/>
                  </a:lnTo>
                  <a:lnTo>
                    <a:pt x="245" y="679"/>
                  </a:lnTo>
                  <a:lnTo>
                    <a:pt x="243" y="679"/>
                  </a:lnTo>
                  <a:lnTo>
                    <a:pt x="245" y="679"/>
                  </a:lnTo>
                  <a:lnTo>
                    <a:pt x="245" y="677"/>
                  </a:lnTo>
                  <a:lnTo>
                    <a:pt x="243" y="677"/>
                  </a:lnTo>
                  <a:lnTo>
                    <a:pt x="243" y="679"/>
                  </a:lnTo>
                  <a:lnTo>
                    <a:pt x="243" y="677"/>
                  </a:lnTo>
                  <a:lnTo>
                    <a:pt x="241" y="677"/>
                  </a:lnTo>
                  <a:lnTo>
                    <a:pt x="241" y="675"/>
                  </a:lnTo>
                  <a:lnTo>
                    <a:pt x="240" y="675"/>
                  </a:lnTo>
                  <a:lnTo>
                    <a:pt x="238" y="675"/>
                  </a:lnTo>
                  <a:lnTo>
                    <a:pt x="238" y="674"/>
                  </a:lnTo>
                  <a:lnTo>
                    <a:pt x="238" y="672"/>
                  </a:lnTo>
                  <a:lnTo>
                    <a:pt x="236" y="672"/>
                  </a:lnTo>
                  <a:lnTo>
                    <a:pt x="236" y="670"/>
                  </a:lnTo>
                  <a:lnTo>
                    <a:pt x="236" y="672"/>
                  </a:lnTo>
                  <a:lnTo>
                    <a:pt x="235" y="672"/>
                  </a:lnTo>
                  <a:lnTo>
                    <a:pt x="233" y="672"/>
                  </a:lnTo>
                  <a:lnTo>
                    <a:pt x="231" y="670"/>
                  </a:lnTo>
                  <a:lnTo>
                    <a:pt x="233" y="670"/>
                  </a:lnTo>
                  <a:lnTo>
                    <a:pt x="231" y="670"/>
                  </a:lnTo>
                  <a:lnTo>
                    <a:pt x="231" y="668"/>
                  </a:lnTo>
                  <a:lnTo>
                    <a:pt x="233" y="668"/>
                  </a:lnTo>
                  <a:lnTo>
                    <a:pt x="233" y="667"/>
                  </a:lnTo>
                  <a:lnTo>
                    <a:pt x="231" y="667"/>
                  </a:lnTo>
                  <a:lnTo>
                    <a:pt x="233" y="667"/>
                  </a:lnTo>
                  <a:lnTo>
                    <a:pt x="233" y="665"/>
                  </a:lnTo>
                  <a:lnTo>
                    <a:pt x="233" y="663"/>
                  </a:lnTo>
                  <a:lnTo>
                    <a:pt x="233" y="665"/>
                  </a:lnTo>
                  <a:lnTo>
                    <a:pt x="233" y="663"/>
                  </a:lnTo>
                  <a:lnTo>
                    <a:pt x="233" y="662"/>
                  </a:lnTo>
                  <a:lnTo>
                    <a:pt x="235" y="662"/>
                  </a:lnTo>
                  <a:lnTo>
                    <a:pt x="233" y="660"/>
                  </a:lnTo>
                  <a:lnTo>
                    <a:pt x="235" y="660"/>
                  </a:lnTo>
                  <a:lnTo>
                    <a:pt x="235" y="658"/>
                  </a:lnTo>
                  <a:lnTo>
                    <a:pt x="235" y="657"/>
                  </a:lnTo>
                  <a:lnTo>
                    <a:pt x="236" y="657"/>
                  </a:lnTo>
                  <a:lnTo>
                    <a:pt x="238" y="657"/>
                  </a:lnTo>
                  <a:lnTo>
                    <a:pt x="238" y="655"/>
                  </a:lnTo>
                  <a:lnTo>
                    <a:pt x="238" y="653"/>
                  </a:lnTo>
                  <a:lnTo>
                    <a:pt x="240" y="653"/>
                  </a:lnTo>
                  <a:lnTo>
                    <a:pt x="240" y="652"/>
                  </a:lnTo>
                  <a:lnTo>
                    <a:pt x="238" y="652"/>
                  </a:lnTo>
                  <a:lnTo>
                    <a:pt x="240" y="652"/>
                  </a:lnTo>
                  <a:lnTo>
                    <a:pt x="238" y="652"/>
                  </a:lnTo>
                  <a:lnTo>
                    <a:pt x="238" y="650"/>
                  </a:lnTo>
                  <a:lnTo>
                    <a:pt x="238" y="648"/>
                  </a:lnTo>
                  <a:lnTo>
                    <a:pt x="238" y="650"/>
                  </a:lnTo>
                  <a:lnTo>
                    <a:pt x="240" y="650"/>
                  </a:lnTo>
                  <a:lnTo>
                    <a:pt x="240" y="648"/>
                  </a:lnTo>
                  <a:lnTo>
                    <a:pt x="240" y="646"/>
                  </a:lnTo>
                  <a:lnTo>
                    <a:pt x="240" y="645"/>
                  </a:lnTo>
                  <a:lnTo>
                    <a:pt x="241" y="645"/>
                  </a:lnTo>
                  <a:lnTo>
                    <a:pt x="241" y="643"/>
                  </a:lnTo>
                  <a:lnTo>
                    <a:pt x="243" y="643"/>
                  </a:lnTo>
                  <a:lnTo>
                    <a:pt x="243" y="641"/>
                  </a:lnTo>
                  <a:lnTo>
                    <a:pt x="245" y="641"/>
                  </a:lnTo>
                  <a:lnTo>
                    <a:pt x="245" y="640"/>
                  </a:lnTo>
                  <a:lnTo>
                    <a:pt x="245" y="638"/>
                  </a:lnTo>
                  <a:lnTo>
                    <a:pt x="246" y="638"/>
                  </a:lnTo>
                  <a:lnTo>
                    <a:pt x="246" y="636"/>
                  </a:lnTo>
                  <a:lnTo>
                    <a:pt x="246" y="635"/>
                  </a:lnTo>
                  <a:lnTo>
                    <a:pt x="248" y="635"/>
                  </a:lnTo>
                  <a:lnTo>
                    <a:pt x="250" y="635"/>
                  </a:lnTo>
                  <a:lnTo>
                    <a:pt x="250" y="633"/>
                  </a:lnTo>
                  <a:lnTo>
                    <a:pt x="252" y="633"/>
                  </a:lnTo>
                  <a:lnTo>
                    <a:pt x="253" y="633"/>
                  </a:lnTo>
                  <a:lnTo>
                    <a:pt x="253" y="635"/>
                  </a:lnTo>
                  <a:lnTo>
                    <a:pt x="253" y="633"/>
                  </a:lnTo>
                  <a:lnTo>
                    <a:pt x="255" y="633"/>
                  </a:lnTo>
                  <a:lnTo>
                    <a:pt x="257" y="633"/>
                  </a:lnTo>
                  <a:lnTo>
                    <a:pt x="257" y="631"/>
                  </a:lnTo>
                  <a:lnTo>
                    <a:pt x="258" y="631"/>
                  </a:lnTo>
                  <a:lnTo>
                    <a:pt x="260" y="631"/>
                  </a:lnTo>
                  <a:lnTo>
                    <a:pt x="260" y="629"/>
                  </a:lnTo>
                  <a:lnTo>
                    <a:pt x="262" y="629"/>
                  </a:lnTo>
                  <a:lnTo>
                    <a:pt x="260" y="629"/>
                  </a:lnTo>
                  <a:lnTo>
                    <a:pt x="260" y="628"/>
                  </a:lnTo>
                  <a:lnTo>
                    <a:pt x="260" y="626"/>
                  </a:lnTo>
                  <a:lnTo>
                    <a:pt x="260" y="624"/>
                  </a:lnTo>
                  <a:lnTo>
                    <a:pt x="260" y="623"/>
                  </a:lnTo>
                  <a:lnTo>
                    <a:pt x="258" y="623"/>
                  </a:lnTo>
                  <a:lnTo>
                    <a:pt x="258" y="621"/>
                  </a:lnTo>
                  <a:lnTo>
                    <a:pt x="257" y="621"/>
                  </a:lnTo>
                  <a:lnTo>
                    <a:pt x="255" y="621"/>
                  </a:lnTo>
                  <a:lnTo>
                    <a:pt x="255" y="619"/>
                  </a:lnTo>
                  <a:lnTo>
                    <a:pt x="255" y="618"/>
                  </a:lnTo>
                  <a:lnTo>
                    <a:pt x="253" y="616"/>
                  </a:lnTo>
                  <a:lnTo>
                    <a:pt x="255" y="616"/>
                  </a:lnTo>
                  <a:lnTo>
                    <a:pt x="255" y="614"/>
                  </a:lnTo>
                  <a:lnTo>
                    <a:pt x="253" y="614"/>
                  </a:lnTo>
                  <a:lnTo>
                    <a:pt x="253" y="613"/>
                  </a:lnTo>
                  <a:lnTo>
                    <a:pt x="255" y="613"/>
                  </a:lnTo>
                  <a:lnTo>
                    <a:pt x="255" y="611"/>
                  </a:lnTo>
                  <a:lnTo>
                    <a:pt x="255" y="609"/>
                  </a:lnTo>
                  <a:lnTo>
                    <a:pt x="257" y="609"/>
                  </a:lnTo>
                  <a:lnTo>
                    <a:pt x="257" y="607"/>
                  </a:lnTo>
                  <a:lnTo>
                    <a:pt x="258" y="607"/>
                  </a:lnTo>
                  <a:lnTo>
                    <a:pt x="258" y="606"/>
                  </a:lnTo>
                  <a:lnTo>
                    <a:pt x="257" y="606"/>
                  </a:lnTo>
                  <a:lnTo>
                    <a:pt x="258" y="606"/>
                  </a:lnTo>
                  <a:lnTo>
                    <a:pt x="258" y="604"/>
                  </a:lnTo>
                  <a:lnTo>
                    <a:pt x="258" y="602"/>
                  </a:lnTo>
                  <a:lnTo>
                    <a:pt x="258" y="601"/>
                  </a:lnTo>
                  <a:lnTo>
                    <a:pt x="258" y="599"/>
                  </a:lnTo>
                  <a:lnTo>
                    <a:pt x="257" y="599"/>
                  </a:lnTo>
                  <a:lnTo>
                    <a:pt x="257" y="597"/>
                  </a:lnTo>
                  <a:lnTo>
                    <a:pt x="257" y="596"/>
                  </a:lnTo>
                  <a:lnTo>
                    <a:pt x="258" y="596"/>
                  </a:lnTo>
                  <a:lnTo>
                    <a:pt x="258" y="594"/>
                  </a:lnTo>
                  <a:lnTo>
                    <a:pt x="260" y="594"/>
                  </a:lnTo>
                  <a:lnTo>
                    <a:pt x="260" y="592"/>
                  </a:lnTo>
                  <a:lnTo>
                    <a:pt x="262" y="592"/>
                  </a:lnTo>
                  <a:lnTo>
                    <a:pt x="263" y="592"/>
                  </a:lnTo>
                  <a:lnTo>
                    <a:pt x="263" y="590"/>
                  </a:lnTo>
                  <a:lnTo>
                    <a:pt x="263" y="589"/>
                  </a:lnTo>
                  <a:lnTo>
                    <a:pt x="263" y="587"/>
                  </a:lnTo>
                  <a:lnTo>
                    <a:pt x="265" y="587"/>
                  </a:lnTo>
                  <a:lnTo>
                    <a:pt x="267" y="587"/>
                  </a:lnTo>
                  <a:lnTo>
                    <a:pt x="267" y="585"/>
                  </a:lnTo>
                  <a:lnTo>
                    <a:pt x="265" y="585"/>
                  </a:lnTo>
                  <a:lnTo>
                    <a:pt x="265" y="584"/>
                  </a:lnTo>
                  <a:lnTo>
                    <a:pt x="263" y="582"/>
                  </a:lnTo>
                  <a:lnTo>
                    <a:pt x="265" y="580"/>
                  </a:lnTo>
                  <a:lnTo>
                    <a:pt x="263" y="580"/>
                  </a:lnTo>
                  <a:lnTo>
                    <a:pt x="262" y="579"/>
                  </a:lnTo>
                  <a:lnTo>
                    <a:pt x="260" y="579"/>
                  </a:lnTo>
                  <a:lnTo>
                    <a:pt x="260" y="577"/>
                  </a:lnTo>
                  <a:lnTo>
                    <a:pt x="260" y="579"/>
                  </a:lnTo>
                  <a:lnTo>
                    <a:pt x="258" y="579"/>
                  </a:lnTo>
                  <a:lnTo>
                    <a:pt x="258" y="577"/>
                  </a:lnTo>
                  <a:lnTo>
                    <a:pt x="258" y="575"/>
                  </a:lnTo>
                  <a:lnTo>
                    <a:pt x="257" y="575"/>
                  </a:lnTo>
                  <a:lnTo>
                    <a:pt x="257" y="573"/>
                  </a:lnTo>
                  <a:lnTo>
                    <a:pt x="255" y="573"/>
                  </a:lnTo>
                  <a:lnTo>
                    <a:pt x="253" y="573"/>
                  </a:lnTo>
                  <a:lnTo>
                    <a:pt x="252" y="573"/>
                  </a:lnTo>
                  <a:lnTo>
                    <a:pt x="252" y="572"/>
                  </a:lnTo>
                  <a:lnTo>
                    <a:pt x="252" y="573"/>
                  </a:lnTo>
                  <a:lnTo>
                    <a:pt x="250" y="573"/>
                  </a:lnTo>
                  <a:lnTo>
                    <a:pt x="250" y="575"/>
                  </a:lnTo>
                  <a:lnTo>
                    <a:pt x="248" y="577"/>
                  </a:lnTo>
                  <a:lnTo>
                    <a:pt x="246" y="577"/>
                  </a:lnTo>
                  <a:lnTo>
                    <a:pt x="246" y="575"/>
                  </a:lnTo>
                  <a:lnTo>
                    <a:pt x="245" y="575"/>
                  </a:lnTo>
                  <a:lnTo>
                    <a:pt x="243" y="575"/>
                  </a:lnTo>
                  <a:lnTo>
                    <a:pt x="241" y="575"/>
                  </a:lnTo>
                  <a:lnTo>
                    <a:pt x="240" y="575"/>
                  </a:lnTo>
                  <a:lnTo>
                    <a:pt x="240" y="577"/>
                  </a:lnTo>
                  <a:lnTo>
                    <a:pt x="240" y="575"/>
                  </a:lnTo>
                  <a:lnTo>
                    <a:pt x="238" y="575"/>
                  </a:lnTo>
                  <a:lnTo>
                    <a:pt x="236" y="575"/>
                  </a:lnTo>
                  <a:lnTo>
                    <a:pt x="235" y="575"/>
                  </a:lnTo>
                  <a:lnTo>
                    <a:pt x="233" y="575"/>
                  </a:lnTo>
                  <a:lnTo>
                    <a:pt x="231" y="575"/>
                  </a:lnTo>
                  <a:lnTo>
                    <a:pt x="231" y="577"/>
                  </a:lnTo>
                  <a:lnTo>
                    <a:pt x="230" y="577"/>
                  </a:lnTo>
                  <a:lnTo>
                    <a:pt x="228" y="579"/>
                  </a:lnTo>
                  <a:lnTo>
                    <a:pt x="226" y="579"/>
                  </a:lnTo>
                  <a:lnTo>
                    <a:pt x="226" y="580"/>
                  </a:lnTo>
                  <a:lnTo>
                    <a:pt x="224" y="580"/>
                  </a:lnTo>
                  <a:lnTo>
                    <a:pt x="226" y="580"/>
                  </a:lnTo>
                  <a:lnTo>
                    <a:pt x="224" y="580"/>
                  </a:lnTo>
                  <a:lnTo>
                    <a:pt x="223" y="580"/>
                  </a:lnTo>
                  <a:lnTo>
                    <a:pt x="223" y="582"/>
                  </a:lnTo>
                  <a:lnTo>
                    <a:pt x="221" y="582"/>
                  </a:lnTo>
                  <a:lnTo>
                    <a:pt x="219" y="582"/>
                  </a:lnTo>
                  <a:lnTo>
                    <a:pt x="218" y="582"/>
                  </a:lnTo>
                  <a:lnTo>
                    <a:pt x="216" y="582"/>
                  </a:lnTo>
                  <a:lnTo>
                    <a:pt x="216" y="584"/>
                  </a:lnTo>
                  <a:lnTo>
                    <a:pt x="214" y="584"/>
                  </a:lnTo>
                  <a:lnTo>
                    <a:pt x="213" y="584"/>
                  </a:lnTo>
                  <a:lnTo>
                    <a:pt x="211" y="584"/>
                  </a:lnTo>
                  <a:lnTo>
                    <a:pt x="213" y="584"/>
                  </a:lnTo>
                  <a:lnTo>
                    <a:pt x="211" y="584"/>
                  </a:lnTo>
                  <a:lnTo>
                    <a:pt x="211" y="585"/>
                  </a:lnTo>
                  <a:lnTo>
                    <a:pt x="209" y="585"/>
                  </a:lnTo>
                  <a:lnTo>
                    <a:pt x="209" y="584"/>
                  </a:lnTo>
                  <a:lnTo>
                    <a:pt x="207" y="584"/>
                  </a:lnTo>
                  <a:lnTo>
                    <a:pt x="206" y="584"/>
                  </a:lnTo>
                  <a:lnTo>
                    <a:pt x="204" y="584"/>
                  </a:lnTo>
                  <a:lnTo>
                    <a:pt x="204" y="585"/>
                  </a:lnTo>
                  <a:lnTo>
                    <a:pt x="204" y="584"/>
                  </a:lnTo>
                  <a:lnTo>
                    <a:pt x="204" y="585"/>
                  </a:lnTo>
                  <a:lnTo>
                    <a:pt x="202" y="585"/>
                  </a:lnTo>
                  <a:lnTo>
                    <a:pt x="202" y="587"/>
                  </a:lnTo>
                  <a:lnTo>
                    <a:pt x="202" y="585"/>
                  </a:lnTo>
                  <a:lnTo>
                    <a:pt x="201" y="585"/>
                  </a:lnTo>
                  <a:lnTo>
                    <a:pt x="201" y="587"/>
                  </a:lnTo>
                  <a:lnTo>
                    <a:pt x="199" y="587"/>
                  </a:lnTo>
                  <a:lnTo>
                    <a:pt x="199" y="585"/>
                  </a:lnTo>
                  <a:lnTo>
                    <a:pt x="199" y="587"/>
                  </a:lnTo>
                  <a:lnTo>
                    <a:pt x="197" y="587"/>
                  </a:lnTo>
                  <a:lnTo>
                    <a:pt x="197" y="585"/>
                  </a:lnTo>
                  <a:lnTo>
                    <a:pt x="196" y="585"/>
                  </a:lnTo>
                  <a:lnTo>
                    <a:pt x="194" y="585"/>
                  </a:lnTo>
                  <a:lnTo>
                    <a:pt x="194" y="584"/>
                  </a:lnTo>
                  <a:lnTo>
                    <a:pt x="194" y="585"/>
                  </a:lnTo>
                  <a:lnTo>
                    <a:pt x="192" y="585"/>
                  </a:lnTo>
                  <a:lnTo>
                    <a:pt x="192" y="584"/>
                  </a:lnTo>
                  <a:lnTo>
                    <a:pt x="190" y="584"/>
                  </a:lnTo>
                  <a:lnTo>
                    <a:pt x="189" y="584"/>
                  </a:lnTo>
                  <a:lnTo>
                    <a:pt x="190" y="584"/>
                  </a:lnTo>
                  <a:lnTo>
                    <a:pt x="190" y="582"/>
                  </a:lnTo>
                  <a:lnTo>
                    <a:pt x="189" y="582"/>
                  </a:lnTo>
                  <a:lnTo>
                    <a:pt x="190" y="582"/>
                  </a:lnTo>
                  <a:lnTo>
                    <a:pt x="189" y="582"/>
                  </a:lnTo>
                  <a:lnTo>
                    <a:pt x="189" y="580"/>
                  </a:lnTo>
                  <a:lnTo>
                    <a:pt x="187" y="580"/>
                  </a:lnTo>
                  <a:lnTo>
                    <a:pt x="189" y="580"/>
                  </a:lnTo>
                  <a:lnTo>
                    <a:pt x="189" y="579"/>
                  </a:lnTo>
                  <a:lnTo>
                    <a:pt x="187" y="579"/>
                  </a:lnTo>
                  <a:lnTo>
                    <a:pt x="185" y="579"/>
                  </a:lnTo>
                  <a:lnTo>
                    <a:pt x="185" y="580"/>
                  </a:lnTo>
                  <a:lnTo>
                    <a:pt x="185" y="582"/>
                  </a:lnTo>
                  <a:lnTo>
                    <a:pt x="184" y="580"/>
                  </a:lnTo>
                  <a:lnTo>
                    <a:pt x="182" y="580"/>
                  </a:lnTo>
                  <a:lnTo>
                    <a:pt x="180" y="580"/>
                  </a:lnTo>
                  <a:lnTo>
                    <a:pt x="179" y="580"/>
                  </a:lnTo>
                  <a:lnTo>
                    <a:pt x="179" y="579"/>
                  </a:lnTo>
                  <a:lnTo>
                    <a:pt x="179" y="577"/>
                  </a:lnTo>
                  <a:lnTo>
                    <a:pt x="177" y="577"/>
                  </a:lnTo>
                  <a:lnTo>
                    <a:pt x="179" y="577"/>
                  </a:lnTo>
                  <a:lnTo>
                    <a:pt x="179" y="575"/>
                  </a:lnTo>
                  <a:lnTo>
                    <a:pt x="177" y="575"/>
                  </a:lnTo>
                  <a:lnTo>
                    <a:pt x="177" y="573"/>
                  </a:lnTo>
                  <a:lnTo>
                    <a:pt x="175" y="573"/>
                  </a:lnTo>
                  <a:lnTo>
                    <a:pt x="175" y="575"/>
                  </a:lnTo>
                  <a:lnTo>
                    <a:pt x="174" y="575"/>
                  </a:lnTo>
                  <a:lnTo>
                    <a:pt x="174" y="573"/>
                  </a:lnTo>
                  <a:lnTo>
                    <a:pt x="172" y="573"/>
                  </a:lnTo>
                  <a:lnTo>
                    <a:pt x="172" y="572"/>
                  </a:lnTo>
                  <a:lnTo>
                    <a:pt x="170" y="572"/>
                  </a:lnTo>
                  <a:lnTo>
                    <a:pt x="168" y="572"/>
                  </a:lnTo>
                  <a:lnTo>
                    <a:pt x="168" y="570"/>
                  </a:lnTo>
                  <a:lnTo>
                    <a:pt x="167" y="572"/>
                  </a:lnTo>
                  <a:lnTo>
                    <a:pt x="167" y="570"/>
                  </a:lnTo>
                  <a:lnTo>
                    <a:pt x="167" y="568"/>
                  </a:lnTo>
                  <a:lnTo>
                    <a:pt x="165" y="568"/>
                  </a:lnTo>
                  <a:lnTo>
                    <a:pt x="165" y="570"/>
                  </a:lnTo>
                  <a:lnTo>
                    <a:pt x="163" y="570"/>
                  </a:lnTo>
                  <a:lnTo>
                    <a:pt x="163" y="568"/>
                  </a:lnTo>
                  <a:lnTo>
                    <a:pt x="162" y="568"/>
                  </a:lnTo>
                  <a:lnTo>
                    <a:pt x="162" y="567"/>
                  </a:lnTo>
                  <a:lnTo>
                    <a:pt x="163" y="567"/>
                  </a:lnTo>
                  <a:lnTo>
                    <a:pt x="162" y="567"/>
                  </a:lnTo>
                  <a:lnTo>
                    <a:pt x="162" y="565"/>
                  </a:lnTo>
                  <a:lnTo>
                    <a:pt x="160" y="565"/>
                  </a:lnTo>
                  <a:lnTo>
                    <a:pt x="158" y="565"/>
                  </a:lnTo>
                  <a:lnTo>
                    <a:pt x="157" y="565"/>
                  </a:lnTo>
                  <a:lnTo>
                    <a:pt x="155" y="565"/>
                  </a:lnTo>
                  <a:lnTo>
                    <a:pt x="155" y="567"/>
                  </a:lnTo>
                  <a:lnTo>
                    <a:pt x="153" y="567"/>
                  </a:lnTo>
                  <a:lnTo>
                    <a:pt x="153" y="565"/>
                  </a:lnTo>
                  <a:lnTo>
                    <a:pt x="151" y="565"/>
                  </a:lnTo>
                  <a:lnTo>
                    <a:pt x="151" y="567"/>
                  </a:lnTo>
                  <a:lnTo>
                    <a:pt x="151" y="565"/>
                  </a:lnTo>
                  <a:lnTo>
                    <a:pt x="150" y="565"/>
                  </a:lnTo>
                  <a:lnTo>
                    <a:pt x="150" y="563"/>
                  </a:lnTo>
                  <a:lnTo>
                    <a:pt x="150" y="565"/>
                  </a:lnTo>
                  <a:lnTo>
                    <a:pt x="148" y="565"/>
                  </a:lnTo>
                  <a:lnTo>
                    <a:pt x="148" y="563"/>
                  </a:lnTo>
                  <a:lnTo>
                    <a:pt x="146" y="563"/>
                  </a:lnTo>
                  <a:lnTo>
                    <a:pt x="146" y="562"/>
                  </a:lnTo>
                  <a:lnTo>
                    <a:pt x="145" y="562"/>
                  </a:lnTo>
                  <a:lnTo>
                    <a:pt x="145" y="560"/>
                  </a:lnTo>
                  <a:lnTo>
                    <a:pt x="143" y="560"/>
                  </a:lnTo>
                  <a:lnTo>
                    <a:pt x="141" y="560"/>
                  </a:lnTo>
                  <a:lnTo>
                    <a:pt x="141" y="558"/>
                  </a:lnTo>
                  <a:lnTo>
                    <a:pt x="140" y="558"/>
                  </a:lnTo>
                  <a:lnTo>
                    <a:pt x="138" y="558"/>
                  </a:lnTo>
                  <a:lnTo>
                    <a:pt x="138" y="557"/>
                  </a:lnTo>
                  <a:lnTo>
                    <a:pt x="140" y="557"/>
                  </a:lnTo>
                  <a:lnTo>
                    <a:pt x="138" y="557"/>
                  </a:lnTo>
                  <a:lnTo>
                    <a:pt x="138" y="555"/>
                  </a:lnTo>
                  <a:lnTo>
                    <a:pt x="136" y="553"/>
                  </a:lnTo>
                  <a:lnTo>
                    <a:pt x="136" y="551"/>
                  </a:lnTo>
                  <a:lnTo>
                    <a:pt x="134" y="551"/>
                  </a:lnTo>
                  <a:lnTo>
                    <a:pt x="134" y="550"/>
                  </a:lnTo>
                  <a:lnTo>
                    <a:pt x="133" y="550"/>
                  </a:lnTo>
                  <a:lnTo>
                    <a:pt x="131" y="550"/>
                  </a:lnTo>
                  <a:lnTo>
                    <a:pt x="131" y="548"/>
                  </a:lnTo>
                  <a:lnTo>
                    <a:pt x="129" y="548"/>
                  </a:lnTo>
                  <a:lnTo>
                    <a:pt x="129" y="546"/>
                  </a:lnTo>
                  <a:lnTo>
                    <a:pt x="129" y="545"/>
                  </a:lnTo>
                  <a:lnTo>
                    <a:pt x="128" y="545"/>
                  </a:lnTo>
                  <a:lnTo>
                    <a:pt x="128" y="543"/>
                  </a:lnTo>
                  <a:lnTo>
                    <a:pt x="128" y="541"/>
                  </a:lnTo>
                  <a:lnTo>
                    <a:pt x="128" y="540"/>
                  </a:lnTo>
                  <a:lnTo>
                    <a:pt x="128" y="538"/>
                  </a:lnTo>
                  <a:lnTo>
                    <a:pt x="128" y="536"/>
                  </a:lnTo>
                  <a:lnTo>
                    <a:pt x="128" y="534"/>
                  </a:lnTo>
                  <a:lnTo>
                    <a:pt x="126" y="534"/>
                  </a:lnTo>
                  <a:lnTo>
                    <a:pt x="128" y="534"/>
                  </a:lnTo>
                  <a:lnTo>
                    <a:pt x="128" y="533"/>
                  </a:lnTo>
                  <a:lnTo>
                    <a:pt x="126" y="533"/>
                  </a:lnTo>
                  <a:lnTo>
                    <a:pt x="124" y="533"/>
                  </a:lnTo>
                  <a:lnTo>
                    <a:pt x="124" y="531"/>
                  </a:lnTo>
                  <a:lnTo>
                    <a:pt x="123" y="531"/>
                  </a:lnTo>
                  <a:lnTo>
                    <a:pt x="123" y="529"/>
                  </a:lnTo>
                  <a:lnTo>
                    <a:pt x="121" y="529"/>
                  </a:lnTo>
                  <a:lnTo>
                    <a:pt x="121" y="528"/>
                  </a:lnTo>
                  <a:lnTo>
                    <a:pt x="121" y="526"/>
                  </a:lnTo>
                  <a:lnTo>
                    <a:pt x="121" y="524"/>
                  </a:lnTo>
                  <a:lnTo>
                    <a:pt x="119" y="524"/>
                  </a:lnTo>
                  <a:lnTo>
                    <a:pt x="118" y="524"/>
                  </a:lnTo>
                  <a:lnTo>
                    <a:pt x="118" y="526"/>
                  </a:lnTo>
                  <a:lnTo>
                    <a:pt x="118" y="524"/>
                  </a:lnTo>
                  <a:lnTo>
                    <a:pt x="116" y="524"/>
                  </a:lnTo>
                  <a:lnTo>
                    <a:pt x="114" y="524"/>
                  </a:lnTo>
                  <a:lnTo>
                    <a:pt x="114" y="523"/>
                  </a:lnTo>
                  <a:lnTo>
                    <a:pt x="112" y="523"/>
                  </a:lnTo>
                  <a:lnTo>
                    <a:pt x="111" y="523"/>
                  </a:lnTo>
                  <a:lnTo>
                    <a:pt x="109" y="523"/>
                  </a:lnTo>
                  <a:lnTo>
                    <a:pt x="107" y="523"/>
                  </a:lnTo>
                  <a:lnTo>
                    <a:pt x="106" y="523"/>
                  </a:lnTo>
                  <a:lnTo>
                    <a:pt x="106" y="521"/>
                  </a:lnTo>
                  <a:lnTo>
                    <a:pt x="104" y="521"/>
                  </a:lnTo>
                  <a:lnTo>
                    <a:pt x="104" y="519"/>
                  </a:lnTo>
                  <a:lnTo>
                    <a:pt x="104" y="517"/>
                  </a:lnTo>
                  <a:lnTo>
                    <a:pt x="106" y="517"/>
                  </a:lnTo>
                  <a:lnTo>
                    <a:pt x="106" y="516"/>
                  </a:lnTo>
                  <a:lnTo>
                    <a:pt x="104" y="516"/>
                  </a:lnTo>
                  <a:lnTo>
                    <a:pt x="104" y="514"/>
                  </a:lnTo>
                  <a:lnTo>
                    <a:pt x="102" y="514"/>
                  </a:lnTo>
                  <a:lnTo>
                    <a:pt x="101" y="514"/>
                  </a:lnTo>
                  <a:lnTo>
                    <a:pt x="101" y="512"/>
                  </a:lnTo>
                  <a:lnTo>
                    <a:pt x="101" y="511"/>
                  </a:lnTo>
                  <a:lnTo>
                    <a:pt x="101" y="509"/>
                  </a:lnTo>
                  <a:lnTo>
                    <a:pt x="99" y="509"/>
                  </a:lnTo>
                  <a:lnTo>
                    <a:pt x="99" y="507"/>
                  </a:lnTo>
                  <a:lnTo>
                    <a:pt x="99" y="506"/>
                  </a:lnTo>
                  <a:lnTo>
                    <a:pt x="97" y="506"/>
                  </a:lnTo>
                  <a:lnTo>
                    <a:pt x="97" y="504"/>
                  </a:lnTo>
                  <a:lnTo>
                    <a:pt x="97" y="502"/>
                  </a:lnTo>
                  <a:lnTo>
                    <a:pt x="95" y="502"/>
                  </a:lnTo>
                  <a:lnTo>
                    <a:pt x="95" y="501"/>
                  </a:lnTo>
                  <a:lnTo>
                    <a:pt x="94" y="501"/>
                  </a:lnTo>
                  <a:lnTo>
                    <a:pt x="92" y="501"/>
                  </a:lnTo>
                  <a:lnTo>
                    <a:pt x="92" y="502"/>
                  </a:lnTo>
                  <a:lnTo>
                    <a:pt x="90" y="502"/>
                  </a:lnTo>
                  <a:lnTo>
                    <a:pt x="90" y="504"/>
                  </a:lnTo>
                  <a:lnTo>
                    <a:pt x="90" y="502"/>
                  </a:lnTo>
                  <a:lnTo>
                    <a:pt x="90" y="504"/>
                  </a:lnTo>
                  <a:lnTo>
                    <a:pt x="89" y="504"/>
                  </a:lnTo>
                  <a:lnTo>
                    <a:pt x="87" y="504"/>
                  </a:lnTo>
                  <a:lnTo>
                    <a:pt x="85" y="504"/>
                  </a:lnTo>
                  <a:lnTo>
                    <a:pt x="85" y="502"/>
                  </a:lnTo>
                  <a:lnTo>
                    <a:pt x="84" y="502"/>
                  </a:lnTo>
                  <a:lnTo>
                    <a:pt x="82" y="502"/>
                  </a:lnTo>
                  <a:lnTo>
                    <a:pt x="82" y="504"/>
                  </a:lnTo>
                  <a:lnTo>
                    <a:pt x="80" y="504"/>
                  </a:lnTo>
                  <a:lnTo>
                    <a:pt x="80" y="502"/>
                  </a:lnTo>
                  <a:lnTo>
                    <a:pt x="78" y="502"/>
                  </a:lnTo>
                  <a:lnTo>
                    <a:pt x="77" y="502"/>
                  </a:lnTo>
                  <a:lnTo>
                    <a:pt x="75" y="502"/>
                  </a:lnTo>
                  <a:lnTo>
                    <a:pt x="75" y="504"/>
                  </a:lnTo>
                  <a:lnTo>
                    <a:pt x="73" y="504"/>
                  </a:lnTo>
                  <a:lnTo>
                    <a:pt x="72" y="504"/>
                  </a:lnTo>
                  <a:lnTo>
                    <a:pt x="70" y="504"/>
                  </a:lnTo>
                  <a:lnTo>
                    <a:pt x="68" y="504"/>
                  </a:lnTo>
                  <a:lnTo>
                    <a:pt x="67" y="504"/>
                  </a:lnTo>
                  <a:lnTo>
                    <a:pt x="67" y="502"/>
                  </a:lnTo>
                  <a:lnTo>
                    <a:pt x="65" y="502"/>
                  </a:lnTo>
                  <a:lnTo>
                    <a:pt x="65" y="501"/>
                  </a:lnTo>
                  <a:lnTo>
                    <a:pt x="63" y="501"/>
                  </a:lnTo>
                  <a:lnTo>
                    <a:pt x="63" y="502"/>
                  </a:lnTo>
                  <a:lnTo>
                    <a:pt x="62" y="502"/>
                  </a:lnTo>
                  <a:lnTo>
                    <a:pt x="60" y="502"/>
                  </a:lnTo>
                  <a:lnTo>
                    <a:pt x="60" y="501"/>
                  </a:lnTo>
                  <a:lnTo>
                    <a:pt x="58" y="501"/>
                  </a:lnTo>
                  <a:lnTo>
                    <a:pt x="56" y="501"/>
                  </a:lnTo>
                  <a:lnTo>
                    <a:pt x="56" y="499"/>
                  </a:lnTo>
                  <a:lnTo>
                    <a:pt x="56" y="497"/>
                  </a:lnTo>
                  <a:lnTo>
                    <a:pt x="55" y="497"/>
                  </a:lnTo>
                  <a:lnTo>
                    <a:pt x="53" y="497"/>
                  </a:lnTo>
                  <a:lnTo>
                    <a:pt x="53" y="499"/>
                  </a:lnTo>
                  <a:lnTo>
                    <a:pt x="53" y="501"/>
                  </a:lnTo>
                  <a:lnTo>
                    <a:pt x="51" y="501"/>
                  </a:lnTo>
                  <a:lnTo>
                    <a:pt x="51" y="502"/>
                  </a:lnTo>
                  <a:lnTo>
                    <a:pt x="50" y="502"/>
                  </a:lnTo>
                  <a:lnTo>
                    <a:pt x="48" y="502"/>
                  </a:lnTo>
                  <a:lnTo>
                    <a:pt x="46" y="502"/>
                  </a:lnTo>
                  <a:lnTo>
                    <a:pt x="46" y="501"/>
                  </a:lnTo>
                  <a:lnTo>
                    <a:pt x="45" y="501"/>
                  </a:lnTo>
                  <a:lnTo>
                    <a:pt x="43" y="501"/>
                  </a:lnTo>
                  <a:lnTo>
                    <a:pt x="43" y="499"/>
                  </a:lnTo>
                  <a:lnTo>
                    <a:pt x="41" y="499"/>
                  </a:lnTo>
                  <a:lnTo>
                    <a:pt x="39" y="501"/>
                  </a:lnTo>
                  <a:lnTo>
                    <a:pt x="38" y="502"/>
                  </a:lnTo>
                  <a:lnTo>
                    <a:pt x="36" y="502"/>
                  </a:lnTo>
                  <a:lnTo>
                    <a:pt x="36" y="504"/>
                  </a:lnTo>
                  <a:lnTo>
                    <a:pt x="36" y="502"/>
                  </a:lnTo>
                  <a:lnTo>
                    <a:pt x="34" y="502"/>
                  </a:lnTo>
                  <a:lnTo>
                    <a:pt x="33" y="502"/>
                  </a:lnTo>
                  <a:lnTo>
                    <a:pt x="33" y="501"/>
                  </a:lnTo>
                  <a:lnTo>
                    <a:pt x="33" y="499"/>
                  </a:lnTo>
                  <a:lnTo>
                    <a:pt x="31" y="499"/>
                  </a:lnTo>
                  <a:lnTo>
                    <a:pt x="31" y="497"/>
                  </a:lnTo>
                  <a:lnTo>
                    <a:pt x="31" y="499"/>
                  </a:lnTo>
                  <a:lnTo>
                    <a:pt x="29" y="499"/>
                  </a:lnTo>
                  <a:lnTo>
                    <a:pt x="29" y="501"/>
                  </a:lnTo>
                  <a:lnTo>
                    <a:pt x="28" y="502"/>
                  </a:lnTo>
                  <a:lnTo>
                    <a:pt x="26" y="502"/>
                  </a:lnTo>
                  <a:lnTo>
                    <a:pt x="26" y="501"/>
                  </a:lnTo>
                  <a:lnTo>
                    <a:pt x="26" y="502"/>
                  </a:lnTo>
                  <a:lnTo>
                    <a:pt x="24" y="502"/>
                  </a:lnTo>
                  <a:lnTo>
                    <a:pt x="24" y="504"/>
                  </a:lnTo>
                  <a:lnTo>
                    <a:pt x="22" y="504"/>
                  </a:lnTo>
                  <a:lnTo>
                    <a:pt x="22" y="506"/>
                  </a:lnTo>
                  <a:lnTo>
                    <a:pt x="22" y="504"/>
                  </a:lnTo>
                  <a:lnTo>
                    <a:pt x="21" y="504"/>
                  </a:lnTo>
                  <a:lnTo>
                    <a:pt x="21" y="506"/>
                  </a:lnTo>
                  <a:lnTo>
                    <a:pt x="19" y="506"/>
                  </a:lnTo>
                  <a:lnTo>
                    <a:pt x="17" y="506"/>
                  </a:lnTo>
                  <a:lnTo>
                    <a:pt x="17" y="507"/>
                  </a:lnTo>
                  <a:lnTo>
                    <a:pt x="16" y="507"/>
                  </a:lnTo>
                  <a:lnTo>
                    <a:pt x="16" y="506"/>
                  </a:lnTo>
                  <a:lnTo>
                    <a:pt x="14" y="506"/>
                  </a:lnTo>
                  <a:lnTo>
                    <a:pt x="14" y="507"/>
                  </a:lnTo>
                  <a:lnTo>
                    <a:pt x="12" y="506"/>
                  </a:lnTo>
                  <a:lnTo>
                    <a:pt x="12" y="504"/>
                  </a:lnTo>
                  <a:lnTo>
                    <a:pt x="12" y="502"/>
                  </a:lnTo>
                  <a:lnTo>
                    <a:pt x="12" y="501"/>
                  </a:lnTo>
                  <a:lnTo>
                    <a:pt x="14" y="501"/>
                  </a:lnTo>
                  <a:lnTo>
                    <a:pt x="14" y="499"/>
                  </a:lnTo>
                  <a:lnTo>
                    <a:pt x="16" y="499"/>
                  </a:lnTo>
                  <a:lnTo>
                    <a:pt x="16" y="497"/>
                  </a:lnTo>
                  <a:lnTo>
                    <a:pt x="17" y="497"/>
                  </a:lnTo>
                  <a:lnTo>
                    <a:pt x="17" y="495"/>
                  </a:lnTo>
                  <a:lnTo>
                    <a:pt x="17" y="494"/>
                  </a:lnTo>
                  <a:lnTo>
                    <a:pt x="17" y="492"/>
                  </a:lnTo>
                  <a:lnTo>
                    <a:pt x="17" y="490"/>
                  </a:lnTo>
                  <a:lnTo>
                    <a:pt x="17" y="489"/>
                  </a:lnTo>
                  <a:lnTo>
                    <a:pt x="19" y="489"/>
                  </a:lnTo>
                  <a:lnTo>
                    <a:pt x="19" y="487"/>
                  </a:lnTo>
                  <a:lnTo>
                    <a:pt x="19" y="485"/>
                  </a:lnTo>
                  <a:lnTo>
                    <a:pt x="19" y="484"/>
                  </a:lnTo>
                  <a:lnTo>
                    <a:pt x="17" y="484"/>
                  </a:lnTo>
                  <a:lnTo>
                    <a:pt x="17" y="482"/>
                  </a:lnTo>
                  <a:lnTo>
                    <a:pt x="19" y="482"/>
                  </a:lnTo>
                  <a:lnTo>
                    <a:pt x="21" y="482"/>
                  </a:lnTo>
                  <a:lnTo>
                    <a:pt x="22" y="482"/>
                  </a:lnTo>
                  <a:lnTo>
                    <a:pt x="22" y="480"/>
                  </a:lnTo>
                  <a:lnTo>
                    <a:pt x="24" y="480"/>
                  </a:lnTo>
                  <a:lnTo>
                    <a:pt x="26" y="480"/>
                  </a:lnTo>
                  <a:lnTo>
                    <a:pt x="28" y="480"/>
                  </a:lnTo>
                  <a:lnTo>
                    <a:pt x="29" y="480"/>
                  </a:lnTo>
                  <a:lnTo>
                    <a:pt x="29" y="478"/>
                  </a:lnTo>
                  <a:lnTo>
                    <a:pt x="31" y="478"/>
                  </a:lnTo>
                  <a:lnTo>
                    <a:pt x="33" y="478"/>
                  </a:lnTo>
                  <a:lnTo>
                    <a:pt x="33" y="480"/>
                  </a:lnTo>
                  <a:lnTo>
                    <a:pt x="34" y="480"/>
                  </a:lnTo>
                  <a:lnTo>
                    <a:pt x="34" y="482"/>
                  </a:lnTo>
                  <a:lnTo>
                    <a:pt x="36" y="482"/>
                  </a:lnTo>
                  <a:lnTo>
                    <a:pt x="36" y="480"/>
                  </a:lnTo>
                  <a:lnTo>
                    <a:pt x="38" y="480"/>
                  </a:lnTo>
                  <a:lnTo>
                    <a:pt x="39" y="480"/>
                  </a:lnTo>
                  <a:lnTo>
                    <a:pt x="39" y="478"/>
                  </a:lnTo>
                  <a:lnTo>
                    <a:pt x="39" y="480"/>
                  </a:lnTo>
                  <a:lnTo>
                    <a:pt x="39" y="478"/>
                  </a:lnTo>
                  <a:lnTo>
                    <a:pt x="41" y="478"/>
                  </a:lnTo>
                  <a:lnTo>
                    <a:pt x="43" y="478"/>
                  </a:lnTo>
                  <a:lnTo>
                    <a:pt x="43" y="477"/>
                  </a:lnTo>
                  <a:lnTo>
                    <a:pt x="43" y="475"/>
                  </a:lnTo>
                  <a:lnTo>
                    <a:pt x="43" y="473"/>
                  </a:lnTo>
                  <a:lnTo>
                    <a:pt x="45" y="473"/>
                  </a:lnTo>
                  <a:lnTo>
                    <a:pt x="45" y="472"/>
                  </a:lnTo>
                  <a:lnTo>
                    <a:pt x="45" y="470"/>
                  </a:lnTo>
                  <a:lnTo>
                    <a:pt x="46" y="470"/>
                  </a:lnTo>
                  <a:lnTo>
                    <a:pt x="48" y="470"/>
                  </a:lnTo>
                  <a:lnTo>
                    <a:pt x="48" y="468"/>
                  </a:lnTo>
                  <a:lnTo>
                    <a:pt x="48" y="467"/>
                  </a:lnTo>
                  <a:lnTo>
                    <a:pt x="50" y="467"/>
                  </a:lnTo>
                  <a:lnTo>
                    <a:pt x="50" y="468"/>
                  </a:lnTo>
                  <a:lnTo>
                    <a:pt x="51" y="468"/>
                  </a:lnTo>
                  <a:lnTo>
                    <a:pt x="51" y="467"/>
                  </a:lnTo>
                  <a:lnTo>
                    <a:pt x="51" y="465"/>
                  </a:lnTo>
                  <a:lnTo>
                    <a:pt x="51" y="463"/>
                  </a:lnTo>
                  <a:lnTo>
                    <a:pt x="53" y="463"/>
                  </a:lnTo>
                  <a:lnTo>
                    <a:pt x="53" y="462"/>
                  </a:lnTo>
                  <a:lnTo>
                    <a:pt x="51" y="462"/>
                  </a:lnTo>
                  <a:lnTo>
                    <a:pt x="51" y="460"/>
                  </a:lnTo>
                  <a:lnTo>
                    <a:pt x="50" y="460"/>
                  </a:lnTo>
                  <a:lnTo>
                    <a:pt x="48" y="460"/>
                  </a:lnTo>
                  <a:lnTo>
                    <a:pt x="48" y="458"/>
                  </a:lnTo>
                  <a:lnTo>
                    <a:pt x="48" y="456"/>
                  </a:lnTo>
                  <a:lnTo>
                    <a:pt x="46" y="456"/>
                  </a:lnTo>
                  <a:lnTo>
                    <a:pt x="46" y="455"/>
                  </a:lnTo>
                  <a:lnTo>
                    <a:pt x="46" y="453"/>
                  </a:lnTo>
                  <a:lnTo>
                    <a:pt x="48" y="453"/>
                  </a:lnTo>
                  <a:lnTo>
                    <a:pt x="46" y="453"/>
                  </a:lnTo>
                  <a:lnTo>
                    <a:pt x="46" y="451"/>
                  </a:lnTo>
                  <a:lnTo>
                    <a:pt x="46" y="450"/>
                  </a:lnTo>
                  <a:lnTo>
                    <a:pt x="45" y="450"/>
                  </a:lnTo>
                  <a:lnTo>
                    <a:pt x="43" y="450"/>
                  </a:lnTo>
                  <a:lnTo>
                    <a:pt x="43" y="448"/>
                  </a:lnTo>
                  <a:lnTo>
                    <a:pt x="41" y="448"/>
                  </a:lnTo>
                  <a:lnTo>
                    <a:pt x="39" y="448"/>
                  </a:lnTo>
                  <a:lnTo>
                    <a:pt x="39" y="446"/>
                  </a:lnTo>
                  <a:lnTo>
                    <a:pt x="38" y="446"/>
                  </a:lnTo>
                  <a:lnTo>
                    <a:pt x="36" y="446"/>
                  </a:lnTo>
                  <a:lnTo>
                    <a:pt x="36" y="445"/>
                  </a:lnTo>
                  <a:lnTo>
                    <a:pt x="36" y="443"/>
                  </a:lnTo>
                  <a:lnTo>
                    <a:pt x="36" y="441"/>
                  </a:lnTo>
                  <a:lnTo>
                    <a:pt x="36" y="439"/>
                  </a:lnTo>
                  <a:lnTo>
                    <a:pt x="34" y="438"/>
                  </a:lnTo>
                  <a:lnTo>
                    <a:pt x="34" y="436"/>
                  </a:lnTo>
                  <a:lnTo>
                    <a:pt x="34" y="434"/>
                  </a:lnTo>
                  <a:lnTo>
                    <a:pt x="33" y="434"/>
                  </a:lnTo>
                  <a:lnTo>
                    <a:pt x="33" y="433"/>
                  </a:lnTo>
                  <a:lnTo>
                    <a:pt x="31" y="433"/>
                  </a:lnTo>
                  <a:lnTo>
                    <a:pt x="31" y="431"/>
                  </a:lnTo>
                  <a:lnTo>
                    <a:pt x="31" y="429"/>
                  </a:lnTo>
                  <a:lnTo>
                    <a:pt x="31" y="428"/>
                  </a:lnTo>
                  <a:lnTo>
                    <a:pt x="31" y="429"/>
                  </a:lnTo>
                  <a:lnTo>
                    <a:pt x="31" y="428"/>
                  </a:lnTo>
                  <a:lnTo>
                    <a:pt x="29" y="428"/>
                  </a:lnTo>
                  <a:lnTo>
                    <a:pt x="29" y="426"/>
                  </a:lnTo>
                  <a:lnTo>
                    <a:pt x="28" y="426"/>
                  </a:lnTo>
                  <a:lnTo>
                    <a:pt x="26" y="426"/>
                  </a:lnTo>
                  <a:lnTo>
                    <a:pt x="26" y="424"/>
                  </a:lnTo>
                  <a:lnTo>
                    <a:pt x="26" y="422"/>
                  </a:lnTo>
                  <a:lnTo>
                    <a:pt x="24" y="422"/>
                  </a:lnTo>
                  <a:lnTo>
                    <a:pt x="24" y="421"/>
                  </a:lnTo>
                  <a:lnTo>
                    <a:pt x="22" y="421"/>
                  </a:lnTo>
                  <a:lnTo>
                    <a:pt x="22" y="419"/>
                  </a:lnTo>
                  <a:lnTo>
                    <a:pt x="22" y="417"/>
                  </a:lnTo>
                  <a:lnTo>
                    <a:pt x="22" y="416"/>
                  </a:lnTo>
                  <a:lnTo>
                    <a:pt x="24" y="416"/>
                  </a:lnTo>
                  <a:lnTo>
                    <a:pt x="24" y="414"/>
                  </a:lnTo>
                  <a:lnTo>
                    <a:pt x="24" y="412"/>
                  </a:lnTo>
                  <a:lnTo>
                    <a:pt x="22" y="412"/>
                  </a:lnTo>
                  <a:lnTo>
                    <a:pt x="21" y="412"/>
                  </a:lnTo>
                  <a:lnTo>
                    <a:pt x="21" y="411"/>
                  </a:lnTo>
                  <a:lnTo>
                    <a:pt x="19" y="411"/>
                  </a:lnTo>
                  <a:lnTo>
                    <a:pt x="17" y="411"/>
                  </a:lnTo>
                  <a:lnTo>
                    <a:pt x="17" y="409"/>
                  </a:lnTo>
                  <a:lnTo>
                    <a:pt x="19" y="407"/>
                  </a:lnTo>
                  <a:lnTo>
                    <a:pt x="21" y="407"/>
                  </a:lnTo>
                  <a:lnTo>
                    <a:pt x="21" y="406"/>
                  </a:lnTo>
                  <a:lnTo>
                    <a:pt x="22" y="406"/>
                  </a:lnTo>
                  <a:lnTo>
                    <a:pt x="22" y="404"/>
                  </a:lnTo>
                  <a:lnTo>
                    <a:pt x="22" y="406"/>
                  </a:lnTo>
                  <a:lnTo>
                    <a:pt x="22" y="404"/>
                  </a:lnTo>
                  <a:lnTo>
                    <a:pt x="22" y="406"/>
                  </a:lnTo>
                  <a:lnTo>
                    <a:pt x="24" y="406"/>
                  </a:lnTo>
                  <a:lnTo>
                    <a:pt x="24" y="404"/>
                  </a:lnTo>
                  <a:lnTo>
                    <a:pt x="26" y="404"/>
                  </a:lnTo>
                  <a:lnTo>
                    <a:pt x="26" y="402"/>
                  </a:lnTo>
                  <a:lnTo>
                    <a:pt x="28" y="402"/>
                  </a:lnTo>
                  <a:lnTo>
                    <a:pt x="28" y="400"/>
                  </a:lnTo>
                  <a:lnTo>
                    <a:pt x="28" y="399"/>
                  </a:lnTo>
                  <a:lnTo>
                    <a:pt x="28" y="397"/>
                  </a:lnTo>
                  <a:lnTo>
                    <a:pt x="29" y="397"/>
                  </a:lnTo>
                  <a:lnTo>
                    <a:pt x="29" y="395"/>
                  </a:lnTo>
                  <a:lnTo>
                    <a:pt x="29" y="394"/>
                  </a:lnTo>
                  <a:lnTo>
                    <a:pt x="31" y="394"/>
                  </a:lnTo>
                  <a:lnTo>
                    <a:pt x="31" y="392"/>
                  </a:lnTo>
                  <a:lnTo>
                    <a:pt x="33" y="392"/>
                  </a:lnTo>
                  <a:lnTo>
                    <a:pt x="33" y="390"/>
                  </a:lnTo>
                  <a:lnTo>
                    <a:pt x="34" y="390"/>
                  </a:lnTo>
                  <a:lnTo>
                    <a:pt x="36" y="390"/>
                  </a:lnTo>
                  <a:lnTo>
                    <a:pt x="36" y="389"/>
                  </a:lnTo>
                  <a:lnTo>
                    <a:pt x="38" y="389"/>
                  </a:lnTo>
                  <a:lnTo>
                    <a:pt x="39" y="389"/>
                  </a:lnTo>
                  <a:lnTo>
                    <a:pt x="41" y="389"/>
                  </a:lnTo>
                  <a:lnTo>
                    <a:pt x="43" y="389"/>
                  </a:lnTo>
                  <a:lnTo>
                    <a:pt x="43" y="387"/>
                  </a:lnTo>
                  <a:lnTo>
                    <a:pt x="45" y="387"/>
                  </a:lnTo>
                  <a:lnTo>
                    <a:pt x="46" y="387"/>
                  </a:lnTo>
                  <a:lnTo>
                    <a:pt x="46" y="385"/>
                  </a:lnTo>
                  <a:lnTo>
                    <a:pt x="48" y="385"/>
                  </a:lnTo>
                  <a:lnTo>
                    <a:pt x="46" y="385"/>
                  </a:lnTo>
                  <a:lnTo>
                    <a:pt x="46" y="383"/>
                  </a:lnTo>
                  <a:lnTo>
                    <a:pt x="45" y="383"/>
                  </a:lnTo>
                  <a:lnTo>
                    <a:pt x="43" y="382"/>
                  </a:lnTo>
                  <a:lnTo>
                    <a:pt x="41" y="380"/>
                  </a:lnTo>
                  <a:lnTo>
                    <a:pt x="39" y="380"/>
                  </a:lnTo>
                  <a:lnTo>
                    <a:pt x="39" y="378"/>
                  </a:lnTo>
                  <a:lnTo>
                    <a:pt x="38" y="377"/>
                  </a:lnTo>
                  <a:lnTo>
                    <a:pt x="36" y="377"/>
                  </a:lnTo>
                  <a:lnTo>
                    <a:pt x="34" y="375"/>
                  </a:lnTo>
                  <a:lnTo>
                    <a:pt x="34" y="373"/>
                  </a:lnTo>
                  <a:lnTo>
                    <a:pt x="33" y="373"/>
                  </a:lnTo>
                  <a:lnTo>
                    <a:pt x="31" y="372"/>
                  </a:lnTo>
                  <a:lnTo>
                    <a:pt x="29" y="370"/>
                  </a:lnTo>
                  <a:lnTo>
                    <a:pt x="28" y="370"/>
                  </a:lnTo>
                  <a:lnTo>
                    <a:pt x="28" y="368"/>
                  </a:lnTo>
                  <a:lnTo>
                    <a:pt x="26" y="368"/>
                  </a:lnTo>
                  <a:lnTo>
                    <a:pt x="26" y="367"/>
                  </a:lnTo>
                  <a:lnTo>
                    <a:pt x="22" y="365"/>
                  </a:lnTo>
                  <a:lnTo>
                    <a:pt x="21" y="363"/>
                  </a:lnTo>
                  <a:lnTo>
                    <a:pt x="19" y="361"/>
                  </a:lnTo>
                  <a:lnTo>
                    <a:pt x="19" y="360"/>
                  </a:lnTo>
                  <a:lnTo>
                    <a:pt x="17" y="360"/>
                  </a:lnTo>
                  <a:lnTo>
                    <a:pt x="17" y="358"/>
                  </a:lnTo>
                  <a:lnTo>
                    <a:pt x="17" y="356"/>
                  </a:lnTo>
                  <a:lnTo>
                    <a:pt x="16" y="356"/>
                  </a:lnTo>
                  <a:lnTo>
                    <a:pt x="16" y="355"/>
                  </a:lnTo>
                  <a:lnTo>
                    <a:pt x="14" y="355"/>
                  </a:lnTo>
                  <a:lnTo>
                    <a:pt x="14" y="353"/>
                  </a:lnTo>
                  <a:lnTo>
                    <a:pt x="14" y="351"/>
                  </a:lnTo>
                  <a:lnTo>
                    <a:pt x="12" y="351"/>
                  </a:lnTo>
                  <a:lnTo>
                    <a:pt x="12" y="350"/>
                  </a:lnTo>
                  <a:lnTo>
                    <a:pt x="12" y="348"/>
                  </a:lnTo>
                  <a:lnTo>
                    <a:pt x="14" y="348"/>
                  </a:lnTo>
                  <a:lnTo>
                    <a:pt x="14" y="346"/>
                  </a:lnTo>
                  <a:lnTo>
                    <a:pt x="14" y="344"/>
                  </a:lnTo>
                  <a:lnTo>
                    <a:pt x="16" y="343"/>
                  </a:lnTo>
                  <a:lnTo>
                    <a:pt x="16" y="341"/>
                  </a:lnTo>
                  <a:lnTo>
                    <a:pt x="14" y="341"/>
                  </a:lnTo>
                  <a:lnTo>
                    <a:pt x="14" y="339"/>
                  </a:lnTo>
                  <a:lnTo>
                    <a:pt x="14" y="338"/>
                  </a:lnTo>
                  <a:lnTo>
                    <a:pt x="14" y="336"/>
                  </a:lnTo>
                  <a:lnTo>
                    <a:pt x="14" y="334"/>
                  </a:lnTo>
                  <a:lnTo>
                    <a:pt x="14" y="333"/>
                  </a:lnTo>
                  <a:lnTo>
                    <a:pt x="12" y="333"/>
                  </a:lnTo>
                  <a:lnTo>
                    <a:pt x="12" y="331"/>
                  </a:lnTo>
                  <a:lnTo>
                    <a:pt x="11" y="331"/>
                  </a:lnTo>
                  <a:lnTo>
                    <a:pt x="9" y="331"/>
                  </a:lnTo>
                  <a:lnTo>
                    <a:pt x="9" y="329"/>
                  </a:lnTo>
                  <a:lnTo>
                    <a:pt x="7" y="329"/>
                  </a:lnTo>
                  <a:lnTo>
                    <a:pt x="7" y="327"/>
                  </a:lnTo>
                  <a:lnTo>
                    <a:pt x="6" y="327"/>
                  </a:lnTo>
                  <a:lnTo>
                    <a:pt x="6" y="326"/>
                  </a:lnTo>
                  <a:lnTo>
                    <a:pt x="4" y="326"/>
                  </a:lnTo>
                  <a:lnTo>
                    <a:pt x="4" y="324"/>
                  </a:lnTo>
                  <a:lnTo>
                    <a:pt x="2" y="324"/>
                  </a:lnTo>
                  <a:lnTo>
                    <a:pt x="2" y="322"/>
                  </a:lnTo>
                  <a:lnTo>
                    <a:pt x="0" y="322"/>
                  </a:lnTo>
                  <a:lnTo>
                    <a:pt x="0" y="321"/>
                  </a:lnTo>
                  <a:lnTo>
                    <a:pt x="2" y="321"/>
                  </a:lnTo>
                  <a:lnTo>
                    <a:pt x="4" y="321"/>
                  </a:lnTo>
                  <a:lnTo>
                    <a:pt x="4" y="319"/>
                  </a:lnTo>
                  <a:lnTo>
                    <a:pt x="6" y="319"/>
                  </a:lnTo>
                  <a:lnTo>
                    <a:pt x="6" y="317"/>
                  </a:lnTo>
                  <a:lnTo>
                    <a:pt x="7" y="317"/>
                  </a:lnTo>
                  <a:lnTo>
                    <a:pt x="9" y="317"/>
                  </a:lnTo>
                  <a:lnTo>
                    <a:pt x="11" y="317"/>
                  </a:lnTo>
                  <a:lnTo>
                    <a:pt x="11" y="319"/>
                  </a:lnTo>
                  <a:lnTo>
                    <a:pt x="12" y="319"/>
                  </a:lnTo>
                  <a:lnTo>
                    <a:pt x="12" y="321"/>
                  </a:lnTo>
                  <a:lnTo>
                    <a:pt x="14" y="321"/>
                  </a:lnTo>
                  <a:lnTo>
                    <a:pt x="16" y="321"/>
                  </a:lnTo>
                  <a:lnTo>
                    <a:pt x="17" y="319"/>
                  </a:lnTo>
                  <a:lnTo>
                    <a:pt x="19" y="319"/>
                  </a:lnTo>
                  <a:lnTo>
                    <a:pt x="19" y="317"/>
                  </a:lnTo>
                  <a:lnTo>
                    <a:pt x="21" y="317"/>
                  </a:lnTo>
                  <a:lnTo>
                    <a:pt x="21" y="316"/>
                  </a:lnTo>
                  <a:lnTo>
                    <a:pt x="22" y="316"/>
                  </a:lnTo>
                  <a:lnTo>
                    <a:pt x="24" y="316"/>
                  </a:lnTo>
                  <a:lnTo>
                    <a:pt x="24" y="314"/>
                  </a:lnTo>
                  <a:lnTo>
                    <a:pt x="24" y="312"/>
                  </a:lnTo>
                  <a:lnTo>
                    <a:pt x="26" y="312"/>
                  </a:lnTo>
                  <a:lnTo>
                    <a:pt x="26" y="314"/>
                  </a:lnTo>
                  <a:lnTo>
                    <a:pt x="28" y="314"/>
                  </a:lnTo>
                  <a:lnTo>
                    <a:pt x="28" y="312"/>
                  </a:lnTo>
                  <a:lnTo>
                    <a:pt x="29" y="312"/>
                  </a:lnTo>
                  <a:lnTo>
                    <a:pt x="31" y="312"/>
                  </a:lnTo>
                  <a:lnTo>
                    <a:pt x="31" y="311"/>
                  </a:lnTo>
                  <a:lnTo>
                    <a:pt x="33" y="311"/>
                  </a:lnTo>
                  <a:lnTo>
                    <a:pt x="34" y="311"/>
                  </a:lnTo>
                  <a:lnTo>
                    <a:pt x="36" y="311"/>
                  </a:lnTo>
                  <a:lnTo>
                    <a:pt x="38" y="311"/>
                  </a:lnTo>
                  <a:lnTo>
                    <a:pt x="38" y="312"/>
                  </a:lnTo>
                  <a:lnTo>
                    <a:pt x="39" y="312"/>
                  </a:lnTo>
                  <a:lnTo>
                    <a:pt x="41" y="312"/>
                  </a:lnTo>
                  <a:lnTo>
                    <a:pt x="43" y="312"/>
                  </a:lnTo>
                  <a:lnTo>
                    <a:pt x="45" y="314"/>
                  </a:lnTo>
                  <a:lnTo>
                    <a:pt x="45" y="316"/>
                  </a:lnTo>
                  <a:lnTo>
                    <a:pt x="46" y="316"/>
                  </a:lnTo>
                  <a:lnTo>
                    <a:pt x="48" y="316"/>
                  </a:lnTo>
                  <a:lnTo>
                    <a:pt x="50" y="316"/>
                  </a:lnTo>
                  <a:lnTo>
                    <a:pt x="50" y="314"/>
                  </a:lnTo>
                  <a:lnTo>
                    <a:pt x="51" y="314"/>
                  </a:lnTo>
                  <a:lnTo>
                    <a:pt x="51" y="316"/>
                  </a:lnTo>
                  <a:lnTo>
                    <a:pt x="53" y="316"/>
                  </a:lnTo>
                  <a:lnTo>
                    <a:pt x="55" y="316"/>
                  </a:lnTo>
                  <a:lnTo>
                    <a:pt x="56" y="316"/>
                  </a:lnTo>
                  <a:lnTo>
                    <a:pt x="58" y="316"/>
                  </a:lnTo>
                  <a:lnTo>
                    <a:pt x="58" y="314"/>
                  </a:lnTo>
                  <a:lnTo>
                    <a:pt x="60" y="314"/>
                  </a:lnTo>
                  <a:lnTo>
                    <a:pt x="60" y="312"/>
                  </a:lnTo>
                  <a:lnTo>
                    <a:pt x="62" y="312"/>
                  </a:lnTo>
                  <a:lnTo>
                    <a:pt x="62" y="311"/>
                  </a:lnTo>
                  <a:lnTo>
                    <a:pt x="62" y="309"/>
                  </a:lnTo>
                  <a:lnTo>
                    <a:pt x="63" y="309"/>
                  </a:lnTo>
                  <a:lnTo>
                    <a:pt x="63" y="307"/>
                  </a:lnTo>
                  <a:lnTo>
                    <a:pt x="63" y="305"/>
                  </a:lnTo>
                  <a:lnTo>
                    <a:pt x="65" y="305"/>
                  </a:lnTo>
                  <a:lnTo>
                    <a:pt x="65" y="304"/>
                  </a:lnTo>
                  <a:lnTo>
                    <a:pt x="65" y="302"/>
                  </a:lnTo>
                  <a:lnTo>
                    <a:pt x="67" y="302"/>
                  </a:lnTo>
                  <a:lnTo>
                    <a:pt x="67" y="300"/>
                  </a:lnTo>
                  <a:lnTo>
                    <a:pt x="68" y="299"/>
                  </a:lnTo>
                  <a:lnTo>
                    <a:pt x="68" y="297"/>
                  </a:lnTo>
                  <a:lnTo>
                    <a:pt x="70" y="297"/>
                  </a:lnTo>
                  <a:lnTo>
                    <a:pt x="70" y="295"/>
                  </a:lnTo>
                  <a:lnTo>
                    <a:pt x="72" y="295"/>
                  </a:lnTo>
                  <a:lnTo>
                    <a:pt x="72" y="294"/>
                  </a:lnTo>
                  <a:lnTo>
                    <a:pt x="73" y="294"/>
                  </a:lnTo>
                  <a:lnTo>
                    <a:pt x="75" y="294"/>
                  </a:lnTo>
                  <a:lnTo>
                    <a:pt x="77" y="294"/>
                  </a:lnTo>
                  <a:lnTo>
                    <a:pt x="77" y="292"/>
                  </a:lnTo>
                  <a:lnTo>
                    <a:pt x="78" y="292"/>
                  </a:lnTo>
                  <a:lnTo>
                    <a:pt x="78" y="294"/>
                  </a:lnTo>
                  <a:lnTo>
                    <a:pt x="80" y="294"/>
                  </a:lnTo>
                  <a:lnTo>
                    <a:pt x="80" y="292"/>
                  </a:lnTo>
                  <a:lnTo>
                    <a:pt x="82" y="292"/>
                  </a:lnTo>
                  <a:lnTo>
                    <a:pt x="82" y="290"/>
                  </a:lnTo>
                  <a:lnTo>
                    <a:pt x="84" y="290"/>
                  </a:lnTo>
                  <a:lnTo>
                    <a:pt x="85" y="290"/>
                  </a:lnTo>
                  <a:lnTo>
                    <a:pt x="87" y="290"/>
                  </a:lnTo>
                  <a:lnTo>
                    <a:pt x="89" y="290"/>
                  </a:lnTo>
                  <a:lnTo>
                    <a:pt x="89" y="292"/>
                  </a:lnTo>
                  <a:lnTo>
                    <a:pt x="90" y="292"/>
                  </a:lnTo>
                  <a:lnTo>
                    <a:pt x="90" y="290"/>
                  </a:lnTo>
                  <a:lnTo>
                    <a:pt x="92" y="290"/>
                  </a:lnTo>
                  <a:lnTo>
                    <a:pt x="94" y="290"/>
                  </a:lnTo>
                  <a:lnTo>
                    <a:pt x="95" y="290"/>
                  </a:lnTo>
                  <a:lnTo>
                    <a:pt x="97" y="290"/>
                  </a:lnTo>
                  <a:lnTo>
                    <a:pt x="97" y="292"/>
                  </a:lnTo>
                  <a:lnTo>
                    <a:pt x="99" y="292"/>
                  </a:lnTo>
                  <a:lnTo>
                    <a:pt x="99" y="290"/>
                  </a:lnTo>
                  <a:lnTo>
                    <a:pt x="99" y="292"/>
                  </a:lnTo>
                  <a:lnTo>
                    <a:pt x="101" y="292"/>
                  </a:lnTo>
                  <a:lnTo>
                    <a:pt x="102" y="292"/>
                  </a:lnTo>
                  <a:lnTo>
                    <a:pt x="102" y="290"/>
                  </a:lnTo>
                  <a:lnTo>
                    <a:pt x="104" y="290"/>
                  </a:lnTo>
                  <a:lnTo>
                    <a:pt x="106" y="290"/>
                  </a:lnTo>
                  <a:lnTo>
                    <a:pt x="106" y="288"/>
                  </a:lnTo>
                  <a:lnTo>
                    <a:pt x="107" y="288"/>
                  </a:lnTo>
                  <a:lnTo>
                    <a:pt x="107" y="287"/>
                  </a:lnTo>
                  <a:lnTo>
                    <a:pt x="109" y="287"/>
                  </a:lnTo>
                  <a:lnTo>
                    <a:pt x="109" y="285"/>
                  </a:lnTo>
                  <a:lnTo>
                    <a:pt x="109" y="283"/>
                  </a:lnTo>
                  <a:lnTo>
                    <a:pt x="109" y="282"/>
                  </a:lnTo>
                  <a:lnTo>
                    <a:pt x="111" y="282"/>
                  </a:lnTo>
                  <a:lnTo>
                    <a:pt x="112" y="280"/>
                  </a:lnTo>
                  <a:lnTo>
                    <a:pt x="114" y="280"/>
                  </a:lnTo>
                  <a:lnTo>
                    <a:pt x="114" y="282"/>
                  </a:lnTo>
                  <a:lnTo>
                    <a:pt x="116" y="282"/>
                  </a:lnTo>
                  <a:lnTo>
                    <a:pt x="116" y="280"/>
                  </a:lnTo>
                  <a:lnTo>
                    <a:pt x="118" y="280"/>
                  </a:lnTo>
                  <a:lnTo>
                    <a:pt x="118" y="278"/>
                  </a:lnTo>
                  <a:lnTo>
                    <a:pt x="119" y="278"/>
                  </a:lnTo>
                  <a:lnTo>
                    <a:pt x="119" y="277"/>
                  </a:lnTo>
                  <a:lnTo>
                    <a:pt x="121" y="277"/>
                  </a:lnTo>
                  <a:lnTo>
                    <a:pt x="123" y="275"/>
                  </a:lnTo>
                  <a:lnTo>
                    <a:pt x="124" y="275"/>
                  </a:lnTo>
                  <a:lnTo>
                    <a:pt x="126" y="275"/>
                  </a:lnTo>
                  <a:lnTo>
                    <a:pt x="128" y="275"/>
                  </a:lnTo>
                  <a:lnTo>
                    <a:pt x="128" y="273"/>
                  </a:lnTo>
                  <a:lnTo>
                    <a:pt x="128" y="271"/>
                  </a:lnTo>
                  <a:lnTo>
                    <a:pt x="128" y="270"/>
                  </a:lnTo>
                  <a:lnTo>
                    <a:pt x="128" y="268"/>
                  </a:lnTo>
                  <a:lnTo>
                    <a:pt x="129" y="268"/>
                  </a:lnTo>
                  <a:lnTo>
                    <a:pt x="129" y="266"/>
                  </a:lnTo>
                  <a:lnTo>
                    <a:pt x="128" y="266"/>
                  </a:lnTo>
                  <a:lnTo>
                    <a:pt x="128" y="265"/>
                  </a:lnTo>
                  <a:lnTo>
                    <a:pt x="128" y="263"/>
                  </a:lnTo>
                  <a:lnTo>
                    <a:pt x="126" y="263"/>
                  </a:lnTo>
                  <a:lnTo>
                    <a:pt x="126" y="261"/>
                  </a:lnTo>
                  <a:lnTo>
                    <a:pt x="124" y="261"/>
                  </a:lnTo>
                  <a:lnTo>
                    <a:pt x="124" y="260"/>
                  </a:lnTo>
                  <a:lnTo>
                    <a:pt x="126" y="260"/>
                  </a:lnTo>
                  <a:lnTo>
                    <a:pt x="126" y="258"/>
                  </a:lnTo>
                  <a:lnTo>
                    <a:pt x="128" y="258"/>
                  </a:lnTo>
                  <a:lnTo>
                    <a:pt x="128" y="256"/>
                  </a:lnTo>
                  <a:lnTo>
                    <a:pt x="128" y="255"/>
                  </a:lnTo>
                  <a:lnTo>
                    <a:pt x="129" y="255"/>
                  </a:lnTo>
                  <a:lnTo>
                    <a:pt x="129" y="256"/>
                  </a:lnTo>
                  <a:lnTo>
                    <a:pt x="129" y="255"/>
                  </a:lnTo>
                  <a:lnTo>
                    <a:pt x="131" y="255"/>
                  </a:lnTo>
                  <a:lnTo>
                    <a:pt x="133" y="253"/>
                  </a:lnTo>
                  <a:lnTo>
                    <a:pt x="134" y="253"/>
                  </a:lnTo>
                  <a:lnTo>
                    <a:pt x="134" y="251"/>
                  </a:lnTo>
                  <a:lnTo>
                    <a:pt x="136" y="251"/>
                  </a:lnTo>
                  <a:lnTo>
                    <a:pt x="138" y="251"/>
                  </a:lnTo>
                  <a:lnTo>
                    <a:pt x="138" y="249"/>
                  </a:lnTo>
                  <a:lnTo>
                    <a:pt x="138" y="248"/>
                  </a:lnTo>
                  <a:lnTo>
                    <a:pt x="138" y="246"/>
                  </a:lnTo>
                  <a:lnTo>
                    <a:pt x="140" y="246"/>
                  </a:lnTo>
                  <a:lnTo>
                    <a:pt x="140" y="248"/>
                  </a:lnTo>
                  <a:lnTo>
                    <a:pt x="141" y="249"/>
                  </a:lnTo>
                  <a:lnTo>
                    <a:pt x="141" y="248"/>
                  </a:lnTo>
                  <a:lnTo>
                    <a:pt x="141" y="246"/>
                  </a:lnTo>
                  <a:lnTo>
                    <a:pt x="140" y="246"/>
                  </a:lnTo>
                  <a:lnTo>
                    <a:pt x="140" y="244"/>
                  </a:lnTo>
                  <a:lnTo>
                    <a:pt x="141" y="244"/>
                  </a:lnTo>
                  <a:lnTo>
                    <a:pt x="141" y="243"/>
                  </a:lnTo>
                  <a:lnTo>
                    <a:pt x="143" y="243"/>
                  </a:lnTo>
                  <a:lnTo>
                    <a:pt x="145" y="243"/>
                  </a:lnTo>
                  <a:lnTo>
                    <a:pt x="146" y="243"/>
                  </a:lnTo>
                  <a:lnTo>
                    <a:pt x="148" y="243"/>
                  </a:lnTo>
                  <a:lnTo>
                    <a:pt x="150" y="243"/>
                  </a:lnTo>
                  <a:lnTo>
                    <a:pt x="151" y="243"/>
                  </a:lnTo>
                  <a:lnTo>
                    <a:pt x="151" y="241"/>
                  </a:lnTo>
                  <a:lnTo>
                    <a:pt x="153" y="241"/>
                  </a:lnTo>
                  <a:lnTo>
                    <a:pt x="155" y="241"/>
                  </a:lnTo>
                  <a:lnTo>
                    <a:pt x="155" y="239"/>
                  </a:lnTo>
                  <a:lnTo>
                    <a:pt x="155" y="241"/>
                  </a:lnTo>
                  <a:lnTo>
                    <a:pt x="157" y="241"/>
                  </a:lnTo>
                  <a:lnTo>
                    <a:pt x="158" y="241"/>
                  </a:lnTo>
                  <a:lnTo>
                    <a:pt x="158" y="239"/>
                  </a:lnTo>
                  <a:lnTo>
                    <a:pt x="160" y="239"/>
                  </a:lnTo>
                  <a:lnTo>
                    <a:pt x="160" y="238"/>
                  </a:lnTo>
                  <a:lnTo>
                    <a:pt x="162" y="238"/>
                  </a:lnTo>
                  <a:lnTo>
                    <a:pt x="162" y="236"/>
                  </a:lnTo>
                  <a:lnTo>
                    <a:pt x="163" y="236"/>
                  </a:lnTo>
                  <a:lnTo>
                    <a:pt x="163" y="234"/>
                  </a:lnTo>
                  <a:lnTo>
                    <a:pt x="165" y="234"/>
                  </a:lnTo>
                  <a:lnTo>
                    <a:pt x="167" y="234"/>
                  </a:lnTo>
                  <a:lnTo>
                    <a:pt x="168" y="234"/>
                  </a:lnTo>
                  <a:lnTo>
                    <a:pt x="170" y="234"/>
                  </a:lnTo>
                  <a:lnTo>
                    <a:pt x="170" y="236"/>
                  </a:lnTo>
                  <a:lnTo>
                    <a:pt x="172" y="236"/>
                  </a:lnTo>
                  <a:lnTo>
                    <a:pt x="174" y="236"/>
                  </a:lnTo>
                  <a:lnTo>
                    <a:pt x="174" y="238"/>
                  </a:lnTo>
                  <a:lnTo>
                    <a:pt x="175" y="238"/>
                  </a:lnTo>
                  <a:lnTo>
                    <a:pt x="175" y="236"/>
                  </a:lnTo>
                  <a:lnTo>
                    <a:pt x="177" y="236"/>
                  </a:lnTo>
                  <a:lnTo>
                    <a:pt x="177" y="234"/>
                  </a:lnTo>
                  <a:lnTo>
                    <a:pt x="179" y="234"/>
                  </a:lnTo>
                  <a:lnTo>
                    <a:pt x="179" y="236"/>
                  </a:lnTo>
                  <a:lnTo>
                    <a:pt x="179" y="234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82" y="232"/>
                  </a:lnTo>
                  <a:lnTo>
                    <a:pt x="184" y="232"/>
                  </a:lnTo>
                  <a:lnTo>
                    <a:pt x="185" y="232"/>
                  </a:lnTo>
                  <a:lnTo>
                    <a:pt x="187" y="232"/>
                  </a:lnTo>
                  <a:lnTo>
                    <a:pt x="187" y="231"/>
                  </a:lnTo>
                  <a:lnTo>
                    <a:pt x="189" y="231"/>
                  </a:lnTo>
                  <a:lnTo>
                    <a:pt x="189" y="232"/>
                  </a:lnTo>
                  <a:lnTo>
                    <a:pt x="190" y="232"/>
                  </a:lnTo>
                  <a:lnTo>
                    <a:pt x="192" y="232"/>
                  </a:lnTo>
                  <a:lnTo>
                    <a:pt x="194" y="232"/>
                  </a:lnTo>
                  <a:lnTo>
                    <a:pt x="194" y="231"/>
                  </a:lnTo>
                  <a:lnTo>
                    <a:pt x="196" y="231"/>
                  </a:lnTo>
                  <a:lnTo>
                    <a:pt x="196" y="232"/>
                  </a:lnTo>
                  <a:lnTo>
                    <a:pt x="197" y="232"/>
                  </a:lnTo>
                  <a:lnTo>
                    <a:pt x="199" y="232"/>
                  </a:lnTo>
                  <a:lnTo>
                    <a:pt x="199" y="231"/>
                  </a:lnTo>
                  <a:lnTo>
                    <a:pt x="197" y="231"/>
                  </a:lnTo>
                  <a:lnTo>
                    <a:pt x="199" y="231"/>
                  </a:lnTo>
                  <a:lnTo>
                    <a:pt x="201" y="231"/>
                  </a:lnTo>
                  <a:lnTo>
                    <a:pt x="201" y="229"/>
                  </a:lnTo>
                  <a:lnTo>
                    <a:pt x="202" y="229"/>
                  </a:lnTo>
                  <a:lnTo>
                    <a:pt x="202" y="227"/>
                  </a:lnTo>
                  <a:lnTo>
                    <a:pt x="204" y="227"/>
                  </a:lnTo>
                  <a:lnTo>
                    <a:pt x="206" y="227"/>
                  </a:lnTo>
                  <a:lnTo>
                    <a:pt x="206" y="226"/>
                  </a:lnTo>
                  <a:lnTo>
                    <a:pt x="207" y="226"/>
                  </a:lnTo>
                  <a:lnTo>
                    <a:pt x="206" y="226"/>
                  </a:lnTo>
                  <a:lnTo>
                    <a:pt x="204" y="226"/>
                  </a:lnTo>
                  <a:lnTo>
                    <a:pt x="204" y="224"/>
                  </a:lnTo>
                  <a:lnTo>
                    <a:pt x="206" y="224"/>
                  </a:lnTo>
                  <a:lnTo>
                    <a:pt x="207" y="222"/>
                  </a:lnTo>
                  <a:lnTo>
                    <a:pt x="209" y="222"/>
                  </a:lnTo>
                  <a:lnTo>
                    <a:pt x="209" y="221"/>
                  </a:lnTo>
                  <a:lnTo>
                    <a:pt x="211" y="221"/>
                  </a:lnTo>
                  <a:lnTo>
                    <a:pt x="213" y="221"/>
                  </a:lnTo>
                  <a:lnTo>
                    <a:pt x="214" y="221"/>
                  </a:lnTo>
                  <a:lnTo>
                    <a:pt x="214" y="219"/>
                  </a:lnTo>
                  <a:lnTo>
                    <a:pt x="214" y="217"/>
                  </a:lnTo>
                  <a:lnTo>
                    <a:pt x="216" y="217"/>
                  </a:lnTo>
                  <a:lnTo>
                    <a:pt x="216" y="216"/>
                  </a:lnTo>
                  <a:lnTo>
                    <a:pt x="218" y="214"/>
                  </a:lnTo>
                  <a:lnTo>
                    <a:pt x="219" y="214"/>
                  </a:lnTo>
                  <a:lnTo>
                    <a:pt x="219" y="212"/>
                  </a:lnTo>
                  <a:lnTo>
                    <a:pt x="221" y="212"/>
                  </a:lnTo>
                  <a:lnTo>
                    <a:pt x="223" y="212"/>
                  </a:lnTo>
                  <a:lnTo>
                    <a:pt x="224" y="212"/>
                  </a:lnTo>
                  <a:lnTo>
                    <a:pt x="224" y="214"/>
                  </a:lnTo>
                  <a:lnTo>
                    <a:pt x="224" y="212"/>
                  </a:lnTo>
                  <a:lnTo>
                    <a:pt x="224" y="214"/>
                  </a:lnTo>
                  <a:lnTo>
                    <a:pt x="226" y="214"/>
                  </a:lnTo>
                  <a:lnTo>
                    <a:pt x="226" y="212"/>
                  </a:lnTo>
                  <a:lnTo>
                    <a:pt x="226" y="214"/>
                  </a:lnTo>
                  <a:lnTo>
                    <a:pt x="226" y="212"/>
                  </a:lnTo>
                  <a:lnTo>
                    <a:pt x="228" y="212"/>
                  </a:lnTo>
                  <a:lnTo>
                    <a:pt x="226" y="212"/>
                  </a:lnTo>
                  <a:lnTo>
                    <a:pt x="228" y="212"/>
                  </a:lnTo>
                  <a:lnTo>
                    <a:pt x="228" y="214"/>
                  </a:lnTo>
                  <a:lnTo>
                    <a:pt x="228" y="212"/>
                  </a:lnTo>
                  <a:lnTo>
                    <a:pt x="228" y="214"/>
                  </a:lnTo>
                  <a:lnTo>
                    <a:pt x="230" y="214"/>
                  </a:lnTo>
                  <a:lnTo>
                    <a:pt x="230" y="212"/>
                  </a:lnTo>
                  <a:lnTo>
                    <a:pt x="230" y="214"/>
                  </a:lnTo>
                  <a:lnTo>
                    <a:pt x="230" y="216"/>
                  </a:lnTo>
                  <a:lnTo>
                    <a:pt x="231" y="216"/>
                  </a:lnTo>
                  <a:lnTo>
                    <a:pt x="231" y="214"/>
                  </a:lnTo>
                  <a:lnTo>
                    <a:pt x="231" y="216"/>
                  </a:lnTo>
                  <a:lnTo>
                    <a:pt x="233" y="216"/>
                  </a:lnTo>
                  <a:lnTo>
                    <a:pt x="233" y="214"/>
                  </a:lnTo>
                  <a:lnTo>
                    <a:pt x="233" y="216"/>
                  </a:lnTo>
                  <a:lnTo>
                    <a:pt x="233" y="214"/>
                  </a:lnTo>
                  <a:lnTo>
                    <a:pt x="235" y="216"/>
                  </a:lnTo>
                  <a:lnTo>
                    <a:pt x="235" y="214"/>
                  </a:lnTo>
                  <a:lnTo>
                    <a:pt x="235" y="216"/>
                  </a:lnTo>
                  <a:lnTo>
                    <a:pt x="235" y="214"/>
                  </a:lnTo>
                  <a:lnTo>
                    <a:pt x="236" y="214"/>
                  </a:lnTo>
                  <a:lnTo>
                    <a:pt x="238" y="214"/>
                  </a:lnTo>
                  <a:lnTo>
                    <a:pt x="238" y="212"/>
                  </a:lnTo>
                  <a:lnTo>
                    <a:pt x="240" y="212"/>
                  </a:lnTo>
                  <a:lnTo>
                    <a:pt x="241" y="212"/>
                  </a:lnTo>
                  <a:lnTo>
                    <a:pt x="243" y="212"/>
                  </a:lnTo>
                  <a:lnTo>
                    <a:pt x="245" y="212"/>
                  </a:lnTo>
                  <a:lnTo>
                    <a:pt x="245" y="210"/>
                  </a:lnTo>
                  <a:lnTo>
                    <a:pt x="246" y="210"/>
                  </a:lnTo>
                  <a:lnTo>
                    <a:pt x="248" y="210"/>
                  </a:lnTo>
                  <a:lnTo>
                    <a:pt x="250" y="212"/>
                  </a:lnTo>
                  <a:lnTo>
                    <a:pt x="250" y="210"/>
                  </a:lnTo>
                  <a:lnTo>
                    <a:pt x="252" y="210"/>
                  </a:lnTo>
                  <a:lnTo>
                    <a:pt x="253" y="210"/>
                  </a:lnTo>
                  <a:lnTo>
                    <a:pt x="253" y="209"/>
                  </a:lnTo>
                  <a:lnTo>
                    <a:pt x="255" y="209"/>
                  </a:lnTo>
                  <a:lnTo>
                    <a:pt x="257" y="209"/>
                  </a:lnTo>
                  <a:lnTo>
                    <a:pt x="257" y="207"/>
                  </a:lnTo>
                  <a:lnTo>
                    <a:pt x="257" y="209"/>
                  </a:lnTo>
                  <a:lnTo>
                    <a:pt x="257" y="207"/>
                  </a:lnTo>
                  <a:lnTo>
                    <a:pt x="258" y="207"/>
                  </a:lnTo>
                  <a:lnTo>
                    <a:pt x="258" y="205"/>
                  </a:lnTo>
                  <a:lnTo>
                    <a:pt x="258" y="207"/>
                  </a:lnTo>
                  <a:lnTo>
                    <a:pt x="258" y="205"/>
                  </a:lnTo>
                  <a:lnTo>
                    <a:pt x="260" y="205"/>
                  </a:lnTo>
                  <a:lnTo>
                    <a:pt x="260" y="204"/>
                  </a:lnTo>
                  <a:lnTo>
                    <a:pt x="260" y="205"/>
                  </a:lnTo>
                  <a:lnTo>
                    <a:pt x="260" y="204"/>
                  </a:lnTo>
                  <a:lnTo>
                    <a:pt x="262" y="204"/>
                  </a:lnTo>
                  <a:lnTo>
                    <a:pt x="260" y="204"/>
                  </a:lnTo>
                  <a:lnTo>
                    <a:pt x="262" y="204"/>
                  </a:lnTo>
                  <a:lnTo>
                    <a:pt x="263" y="204"/>
                  </a:lnTo>
                  <a:lnTo>
                    <a:pt x="265" y="204"/>
                  </a:lnTo>
                  <a:lnTo>
                    <a:pt x="267" y="204"/>
                  </a:lnTo>
                  <a:lnTo>
                    <a:pt x="265" y="204"/>
                  </a:lnTo>
                  <a:lnTo>
                    <a:pt x="265" y="202"/>
                  </a:lnTo>
                  <a:lnTo>
                    <a:pt x="267" y="202"/>
                  </a:lnTo>
                  <a:lnTo>
                    <a:pt x="269" y="202"/>
                  </a:lnTo>
                  <a:lnTo>
                    <a:pt x="269" y="200"/>
                  </a:lnTo>
                  <a:lnTo>
                    <a:pt x="269" y="202"/>
                  </a:lnTo>
                  <a:lnTo>
                    <a:pt x="269" y="200"/>
                  </a:lnTo>
                  <a:lnTo>
                    <a:pt x="270" y="200"/>
                  </a:lnTo>
                  <a:lnTo>
                    <a:pt x="270" y="199"/>
                  </a:lnTo>
                  <a:lnTo>
                    <a:pt x="272" y="199"/>
                  </a:lnTo>
                  <a:lnTo>
                    <a:pt x="274" y="199"/>
                  </a:lnTo>
                  <a:lnTo>
                    <a:pt x="274" y="197"/>
                  </a:lnTo>
                  <a:lnTo>
                    <a:pt x="275" y="197"/>
                  </a:lnTo>
                  <a:lnTo>
                    <a:pt x="277" y="197"/>
                  </a:lnTo>
                  <a:lnTo>
                    <a:pt x="277" y="195"/>
                  </a:lnTo>
                  <a:lnTo>
                    <a:pt x="279" y="195"/>
                  </a:lnTo>
                  <a:lnTo>
                    <a:pt x="279" y="197"/>
                  </a:lnTo>
                  <a:lnTo>
                    <a:pt x="280" y="197"/>
                  </a:lnTo>
                  <a:lnTo>
                    <a:pt x="280" y="199"/>
                  </a:lnTo>
                  <a:lnTo>
                    <a:pt x="282" y="199"/>
                  </a:lnTo>
                  <a:lnTo>
                    <a:pt x="284" y="199"/>
                  </a:lnTo>
                  <a:lnTo>
                    <a:pt x="286" y="199"/>
                  </a:lnTo>
                  <a:lnTo>
                    <a:pt x="286" y="200"/>
                  </a:lnTo>
                  <a:lnTo>
                    <a:pt x="286" y="199"/>
                  </a:lnTo>
                  <a:lnTo>
                    <a:pt x="286" y="200"/>
                  </a:lnTo>
                  <a:lnTo>
                    <a:pt x="287" y="200"/>
                  </a:lnTo>
                  <a:lnTo>
                    <a:pt x="287" y="199"/>
                  </a:lnTo>
                  <a:lnTo>
                    <a:pt x="287" y="197"/>
                  </a:lnTo>
                  <a:lnTo>
                    <a:pt x="289" y="197"/>
                  </a:lnTo>
                  <a:lnTo>
                    <a:pt x="291" y="197"/>
                  </a:lnTo>
                  <a:lnTo>
                    <a:pt x="291" y="195"/>
                  </a:lnTo>
                  <a:lnTo>
                    <a:pt x="289" y="195"/>
                  </a:lnTo>
                  <a:lnTo>
                    <a:pt x="289" y="193"/>
                  </a:lnTo>
                  <a:lnTo>
                    <a:pt x="287" y="193"/>
                  </a:lnTo>
                  <a:lnTo>
                    <a:pt x="287" y="192"/>
                  </a:lnTo>
                  <a:lnTo>
                    <a:pt x="289" y="192"/>
                  </a:lnTo>
                  <a:lnTo>
                    <a:pt x="287" y="192"/>
                  </a:lnTo>
                  <a:lnTo>
                    <a:pt x="289" y="192"/>
                  </a:lnTo>
                  <a:lnTo>
                    <a:pt x="289" y="190"/>
                  </a:lnTo>
                  <a:lnTo>
                    <a:pt x="287" y="190"/>
                  </a:lnTo>
                  <a:lnTo>
                    <a:pt x="289" y="190"/>
                  </a:lnTo>
                  <a:lnTo>
                    <a:pt x="287" y="190"/>
                  </a:lnTo>
                  <a:lnTo>
                    <a:pt x="289" y="190"/>
                  </a:lnTo>
                  <a:lnTo>
                    <a:pt x="287" y="190"/>
                  </a:lnTo>
                  <a:lnTo>
                    <a:pt x="289" y="190"/>
                  </a:lnTo>
                  <a:lnTo>
                    <a:pt x="287" y="190"/>
                  </a:lnTo>
                  <a:lnTo>
                    <a:pt x="289" y="190"/>
                  </a:lnTo>
                  <a:lnTo>
                    <a:pt x="289" y="188"/>
                  </a:lnTo>
                  <a:lnTo>
                    <a:pt x="289" y="187"/>
                  </a:lnTo>
                  <a:lnTo>
                    <a:pt x="291" y="187"/>
                  </a:lnTo>
                  <a:lnTo>
                    <a:pt x="291" y="185"/>
                  </a:lnTo>
                  <a:lnTo>
                    <a:pt x="292" y="185"/>
                  </a:lnTo>
                  <a:lnTo>
                    <a:pt x="292" y="183"/>
                  </a:lnTo>
                  <a:lnTo>
                    <a:pt x="294" y="183"/>
                  </a:lnTo>
                  <a:lnTo>
                    <a:pt x="294" y="182"/>
                  </a:lnTo>
                  <a:lnTo>
                    <a:pt x="294" y="180"/>
                  </a:lnTo>
                  <a:lnTo>
                    <a:pt x="294" y="178"/>
                  </a:lnTo>
                  <a:lnTo>
                    <a:pt x="294" y="176"/>
                  </a:lnTo>
                  <a:lnTo>
                    <a:pt x="296" y="176"/>
                  </a:lnTo>
                  <a:lnTo>
                    <a:pt x="296" y="175"/>
                  </a:lnTo>
                  <a:lnTo>
                    <a:pt x="297" y="175"/>
                  </a:lnTo>
                  <a:lnTo>
                    <a:pt x="297" y="173"/>
                  </a:lnTo>
                  <a:lnTo>
                    <a:pt x="297" y="171"/>
                  </a:lnTo>
                  <a:lnTo>
                    <a:pt x="297" y="170"/>
                  </a:lnTo>
                  <a:lnTo>
                    <a:pt x="299" y="170"/>
                  </a:lnTo>
                  <a:lnTo>
                    <a:pt x="299" y="168"/>
                  </a:lnTo>
                  <a:lnTo>
                    <a:pt x="299" y="166"/>
                  </a:lnTo>
                  <a:lnTo>
                    <a:pt x="301" y="166"/>
                  </a:lnTo>
                  <a:lnTo>
                    <a:pt x="301" y="165"/>
                  </a:lnTo>
                  <a:lnTo>
                    <a:pt x="301" y="163"/>
                  </a:lnTo>
                  <a:lnTo>
                    <a:pt x="301" y="161"/>
                  </a:lnTo>
                  <a:lnTo>
                    <a:pt x="302" y="161"/>
                  </a:lnTo>
                  <a:lnTo>
                    <a:pt x="302" y="160"/>
                  </a:lnTo>
                  <a:lnTo>
                    <a:pt x="304" y="160"/>
                  </a:lnTo>
                  <a:lnTo>
                    <a:pt x="304" y="158"/>
                  </a:lnTo>
                  <a:lnTo>
                    <a:pt x="302" y="158"/>
                  </a:lnTo>
                  <a:lnTo>
                    <a:pt x="304" y="158"/>
                  </a:lnTo>
                  <a:lnTo>
                    <a:pt x="304" y="156"/>
                  </a:lnTo>
                  <a:lnTo>
                    <a:pt x="304" y="154"/>
                  </a:lnTo>
                  <a:lnTo>
                    <a:pt x="304" y="153"/>
                  </a:lnTo>
                  <a:lnTo>
                    <a:pt x="304" y="154"/>
                  </a:lnTo>
                  <a:lnTo>
                    <a:pt x="304" y="153"/>
                  </a:lnTo>
                  <a:lnTo>
                    <a:pt x="306" y="153"/>
                  </a:lnTo>
                  <a:lnTo>
                    <a:pt x="306" y="151"/>
                  </a:lnTo>
                  <a:lnTo>
                    <a:pt x="306" y="149"/>
                  </a:lnTo>
                  <a:lnTo>
                    <a:pt x="306" y="148"/>
                  </a:lnTo>
                  <a:lnTo>
                    <a:pt x="308" y="148"/>
                  </a:lnTo>
                  <a:lnTo>
                    <a:pt x="308" y="146"/>
                  </a:lnTo>
                  <a:lnTo>
                    <a:pt x="308" y="148"/>
                  </a:lnTo>
                  <a:lnTo>
                    <a:pt x="309" y="148"/>
                  </a:lnTo>
                  <a:lnTo>
                    <a:pt x="309" y="146"/>
                  </a:lnTo>
                  <a:lnTo>
                    <a:pt x="311" y="146"/>
                  </a:lnTo>
                  <a:lnTo>
                    <a:pt x="311" y="144"/>
                  </a:lnTo>
                  <a:lnTo>
                    <a:pt x="309" y="144"/>
                  </a:lnTo>
                  <a:lnTo>
                    <a:pt x="311" y="144"/>
                  </a:lnTo>
                  <a:lnTo>
                    <a:pt x="311" y="143"/>
                  </a:lnTo>
                  <a:lnTo>
                    <a:pt x="313" y="144"/>
                  </a:lnTo>
                  <a:lnTo>
                    <a:pt x="313" y="143"/>
                  </a:lnTo>
                  <a:lnTo>
                    <a:pt x="313" y="144"/>
                  </a:lnTo>
                  <a:lnTo>
                    <a:pt x="314" y="144"/>
                  </a:lnTo>
                  <a:lnTo>
                    <a:pt x="314" y="143"/>
                  </a:lnTo>
                  <a:lnTo>
                    <a:pt x="316" y="143"/>
                  </a:lnTo>
                  <a:lnTo>
                    <a:pt x="316" y="141"/>
                  </a:lnTo>
                  <a:lnTo>
                    <a:pt x="316" y="139"/>
                  </a:lnTo>
                  <a:lnTo>
                    <a:pt x="318" y="139"/>
                  </a:lnTo>
                  <a:lnTo>
                    <a:pt x="318" y="137"/>
                  </a:lnTo>
                  <a:lnTo>
                    <a:pt x="318" y="136"/>
                  </a:lnTo>
                  <a:lnTo>
                    <a:pt x="319" y="136"/>
                  </a:lnTo>
                  <a:lnTo>
                    <a:pt x="319" y="134"/>
                  </a:lnTo>
                  <a:lnTo>
                    <a:pt x="321" y="134"/>
                  </a:lnTo>
                  <a:lnTo>
                    <a:pt x="321" y="132"/>
                  </a:lnTo>
                  <a:lnTo>
                    <a:pt x="323" y="132"/>
                  </a:lnTo>
                  <a:lnTo>
                    <a:pt x="323" y="131"/>
                  </a:lnTo>
                  <a:lnTo>
                    <a:pt x="325" y="131"/>
                  </a:lnTo>
                  <a:lnTo>
                    <a:pt x="325" y="129"/>
                  </a:lnTo>
                  <a:lnTo>
                    <a:pt x="326" y="129"/>
                  </a:lnTo>
                  <a:lnTo>
                    <a:pt x="326" y="127"/>
                  </a:lnTo>
                  <a:lnTo>
                    <a:pt x="326" y="126"/>
                  </a:lnTo>
                  <a:lnTo>
                    <a:pt x="328" y="126"/>
                  </a:lnTo>
                  <a:lnTo>
                    <a:pt x="328" y="124"/>
                  </a:lnTo>
                  <a:lnTo>
                    <a:pt x="330" y="124"/>
                  </a:lnTo>
                  <a:lnTo>
                    <a:pt x="330" y="122"/>
                  </a:lnTo>
                  <a:lnTo>
                    <a:pt x="330" y="121"/>
                  </a:lnTo>
                  <a:lnTo>
                    <a:pt x="330" y="119"/>
                  </a:lnTo>
                  <a:lnTo>
                    <a:pt x="330" y="117"/>
                  </a:lnTo>
                  <a:lnTo>
                    <a:pt x="330" y="115"/>
                  </a:lnTo>
                  <a:lnTo>
                    <a:pt x="328" y="115"/>
                  </a:lnTo>
                  <a:lnTo>
                    <a:pt x="326" y="115"/>
                  </a:lnTo>
                  <a:lnTo>
                    <a:pt x="326" y="114"/>
                  </a:lnTo>
                  <a:lnTo>
                    <a:pt x="325" y="114"/>
                  </a:lnTo>
                  <a:lnTo>
                    <a:pt x="323" y="114"/>
                  </a:lnTo>
                  <a:lnTo>
                    <a:pt x="323" y="112"/>
                  </a:lnTo>
                  <a:lnTo>
                    <a:pt x="321" y="112"/>
                  </a:lnTo>
                  <a:lnTo>
                    <a:pt x="321" y="110"/>
                  </a:lnTo>
                  <a:lnTo>
                    <a:pt x="319" y="110"/>
                  </a:lnTo>
                  <a:lnTo>
                    <a:pt x="319" y="109"/>
                  </a:lnTo>
                  <a:lnTo>
                    <a:pt x="319" y="107"/>
                  </a:lnTo>
                  <a:lnTo>
                    <a:pt x="319" y="105"/>
                  </a:lnTo>
                  <a:lnTo>
                    <a:pt x="319" y="104"/>
                  </a:lnTo>
                  <a:lnTo>
                    <a:pt x="319" y="102"/>
                  </a:lnTo>
                  <a:lnTo>
                    <a:pt x="319" y="100"/>
                  </a:lnTo>
                  <a:lnTo>
                    <a:pt x="319" y="98"/>
                  </a:lnTo>
                  <a:lnTo>
                    <a:pt x="319" y="95"/>
                  </a:lnTo>
                  <a:lnTo>
                    <a:pt x="319" y="93"/>
                  </a:lnTo>
                  <a:lnTo>
                    <a:pt x="319" y="92"/>
                  </a:lnTo>
                  <a:lnTo>
                    <a:pt x="321" y="90"/>
                  </a:lnTo>
                  <a:lnTo>
                    <a:pt x="321" y="88"/>
                  </a:lnTo>
                  <a:lnTo>
                    <a:pt x="321" y="87"/>
                  </a:lnTo>
                  <a:lnTo>
                    <a:pt x="321" y="85"/>
                  </a:lnTo>
                  <a:lnTo>
                    <a:pt x="321" y="83"/>
                  </a:lnTo>
                  <a:lnTo>
                    <a:pt x="319" y="83"/>
                  </a:lnTo>
                  <a:lnTo>
                    <a:pt x="319" y="85"/>
                  </a:lnTo>
                  <a:lnTo>
                    <a:pt x="318" y="85"/>
                  </a:lnTo>
                  <a:lnTo>
                    <a:pt x="318" y="83"/>
                  </a:lnTo>
                  <a:lnTo>
                    <a:pt x="316" y="83"/>
                  </a:lnTo>
                  <a:lnTo>
                    <a:pt x="314" y="83"/>
                  </a:lnTo>
                  <a:lnTo>
                    <a:pt x="314" y="81"/>
                  </a:lnTo>
                  <a:lnTo>
                    <a:pt x="314" y="80"/>
                  </a:lnTo>
                  <a:lnTo>
                    <a:pt x="313" y="80"/>
                  </a:lnTo>
                  <a:lnTo>
                    <a:pt x="313" y="78"/>
                  </a:lnTo>
                  <a:lnTo>
                    <a:pt x="313" y="76"/>
                  </a:lnTo>
                  <a:lnTo>
                    <a:pt x="311" y="76"/>
                  </a:lnTo>
                  <a:lnTo>
                    <a:pt x="313" y="76"/>
                  </a:lnTo>
                  <a:lnTo>
                    <a:pt x="311" y="76"/>
                  </a:lnTo>
                  <a:lnTo>
                    <a:pt x="313" y="76"/>
                  </a:lnTo>
                  <a:lnTo>
                    <a:pt x="311" y="76"/>
                  </a:lnTo>
                  <a:lnTo>
                    <a:pt x="313" y="76"/>
                  </a:lnTo>
                  <a:lnTo>
                    <a:pt x="313" y="75"/>
                  </a:lnTo>
                  <a:lnTo>
                    <a:pt x="311" y="75"/>
                  </a:lnTo>
                  <a:lnTo>
                    <a:pt x="309" y="75"/>
                  </a:lnTo>
                  <a:lnTo>
                    <a:pt x="309" y="73"/>
                  </a:lnTo>
                  <a:lnTo>
                    <a:pt x="308" y="73"/>
                  </a:lnTo>
                  <a:lnTo>
                    <a:pt x="309" y="73"/>
                  </a:lnTo>
                  <a:lnTo>
                    <a:pt x="309" y="71"/>
                  </a:lnTo>
                  <a:lnTo>
                    <a:pt x="308" y="71"/>
                  </a:lnTo>
                  <a:lnTo>
                    <a:pt x="308" y="70"/>
                  </a:lnTo>
                  <a:lnTo>
                    <a:pt x="309" y="70"/>
                  </a:lnTo>
                  <a:lnTo>
                    <a:pt x="309" y="68"/>
                  </a:lnTo>
                  <a:lnTo>
                    <a:pt x="309" y="66"/>
                  </a:lnTo>
                  <a:lnTo>
                    <a:pt x="309" y="65"/>
                  </a:lnTo>
                  <a:lnTo>
                    <a:pt x="309" y="63"/>
                  </a:lnTo>
                  <a:lnTo>
                    <a:pt x="309" y="61"/>
                  </a:lnTo>
                  <a:lnTo>
                    <a:pt x="309" y="59"/>
                  </a:lnTo>
                  <a:lnTo>
                    <a:pt x="308" y="59"/>
                  </a:lnTo>
                  <a:lnTo>
                    <a:pt x="309" y="59"/>
                  </a:lnTo>
                  <a:lnTo>
                    <a:pt x="309" y="58"/>
                  </a:lnTo>
                  <a:lnTo>
                    <a:pt x="308" y="58"/>
                  </a:lnTo>
                  <a:lnTo>
                    <a:pt x="308" y="56"/>
                  </a:lnTo>
                  <a:lnTo>
                    <a:pt x="306" y="56"/>
                  </a:lnTo>
                  <a:lnTo>
                    <a:pt x="304" y="56"/>
                  </a:lnTo>
                  <a:lnTo>
                    <a:pt x="304" y="54"/>
                  </a:lnTo>
                  <a:lnTo>
                    <a:pt x="302" y="53"/>
                  </a:lnTo>
                  <a:lnTo>
                    <a:pt x="304" y="53"/>
                  </a:lnTo>
                  <a:lnTo>
                    <a:pt x="304" y="51"/>
                  </a:lnTo>
                  <a:lnTo>
                    <a:pt x="302" y="51"/>
                  </a:lnTo>
                  <a:lnTo>
                    <a:pt x="302" y="49"/>
                  </a:lnTo>
                  <a:lnTo>
                    <a:pt x="302" y="48"/>
                  </a:lnTo>
                  <a:lnTo>
                    <a:pt x="304" y="48"/>
                  </a:lnTo>
                  <a:lnTo>
                    <a:pt x="302" y="48"/>
                  </a:lnTo>
                  <a:lnTo>
                    <a:pt x="302" y="46"/>
                  </a:lnTo>
                  <a:lnTo>
                    <a:pt x="304" y="46"/>
                  </a:lnTo>
                  <a:lnTo>
                    <a:pt x="302" y="46"/>
                  </a:lnTo>
                  <a:lnTo>
                    <a:pt x="301" y="46"/>
                  </a:lnTo>
                  <a:lnTo>
                    <a:pt x="299" y="46"/>
                  </a:lnTo>
                  <a:lnTo>
                    <a:pt x="299" y="44"/>
                  </a:lnTo>
                  <a:lnTo>
                    <a:pt x="297" y="42"/>
                  </a:lnTo>
                  <a:lnTo>
                    <a:pt x="299" y="42"/>
                  </a:lnTo>
                  <a:lnTo>
                    <a:pt x="297" y="42"/>
                  </a:lnTo>
                  <a:lnTo>
                    <a:pt x="296" y="42"/>
                  </a:lnTo>
                  <a:lnTo>
                    <a:pt x="294" y="42"/>
                  </a:lnTo>
                  <a:lnTo>
                    <a:pt x="294" y="41"/>
                  </a:lnTo>
                  <a:lnTo>
                    <a:pt x="296" y="41"/>
                  </a:lnTo>
                  <a:lnTo>
                    <a:pt x="296" y="39"/>
                  </a:lnTo>
                  <a:lnTo>
                    <a:pt x="296" y="37"/>
                  </a:lnTo>
                  <a:lnTo>
                    <a:pt x="294" y="37"/>
                  </a:lnTo>
                  <a:lnTo>
                    <a:pt x="294" y="36"/>
                  </a:lnTo>
                  <a:lnTo>
                    <a:pt x="294" y="34"/>
                  </a:lnTo>
                  <a:lnTo>
                    <a:pt x="292" y="34"/>
                  </a:lnTo>
                  <a:lnTo>
                    <a:pt x="294" y="34"/>
                  </a:lnTo>
                  <a:lnTo>
                    <a:pt x="294" y="32"/>
                  </a:lnTo>
                  <a:lnTo>
                    <a:pt x="292" y="32"/>
                  </a:lnTo>
                  <a:lnTo>
                    <a:pt x="291" y="32"/>
                  </a:lnTo>
                  <a:lnTo>
                    <a:pt x="291" y="31"/>
                  </a:lnTo>
                  <a:lnTo>
                    <a:pt x="289" y="31"/>
                  </a:lnTo>
                  <a:lnTo>
                    <a:pt x="287" y="31"/>
                  </a:lnTo>
                  <a:lnTo>
                    <a:pt x="286" y="31"/>
                  </a:lnTo>
                  <a:lnTo>
                    <a:pt x="286" y="29"/>
                  </a:lnTo>
                  <a:lnTo>
                    <a:pt x="286" y="27"/>
                  </a:lnTo>
                  <a:lnTo>
                    <a:pt x="284" y="27"/>
                  </a:lnTo>
                  <a:lnTo>
                    <a:pt x="284" y="25"/>
                  </a:lnTo>
                  <a:lnTo>
                    <a:pt x="282" y="25"/>
                  </a:lnTo>
                  <a:lnTo>
                    <a:pt x="282" y="24"/>
                  </a:lnTo>
                  <a:lnTo>
                    <a:pt x="282" y="25"/>
                  </a:lnTo>
                  <a:lnTo>
                    <a:pt x="280" y="24"/>
                  </a:lnTo>
                  <a:lnTo>
                    <a:pt x="280" y="22"/>
                  </a:lnTo>
                  <a:lnTo>
                    <a:pt x="282" y="22"/>
                  </a:lnTo>
                  <a:lnTo>
                    <a:pt x="282" y="24"/>
                  </a:lnTo>
                  <a:lnTo>
                    <a:pt x="282" y="22"/>
                  </a:lnTo>
                  <a:lnTo>
                    <a:pt x="280" y="22"/>
                  </a:lnTo>
                  <a:lnTo>
                    <a:pt x="280" y="20"/>
                  </a:lnTo>
                  <a:lnTo>
                    <a:pt x="279" y="20"/>
                  </a:lnTo>
                  <a:lnTo>
                    <a:pt x="280" y="20"/>
                  </a:lnTo>
                  <a:lnTo>
                    <a:pt x="279" y="20"/>
                  </a:lnTo>
                  <a:lnTo>
                    <a:pt x="279" y="19"/>
                  </a:lnTo>
                  <a:lnTo>
                    <a:pt x="279" y="17"/>
                  </a:lnTo>
                  <a:lnTo>
                    <a:pt x="279" y="15"/>
                  </a:lnTo>
                  <a:lnTo>
                    <a:pt x="279" y="17"/>
                  </a:lnTo>
                  <a:lnTo>
                    <a:pt x="279" y="15"/>
                  </a:lnTo>
                  <a:lnTo>
                    <a:pt x="280" y="15"/>
                  </a:lnTo>
                  <a:lnTo>
                    <a:pt x="280" y="14"/>
                  </a:lnTo>
                  <a:lnTo>
                    <a:pt x="279" y="14"/>
                  </a:lnTo>
                  <a:lnTo>
                    <a:pt x="280" y="14"/>
                  </a:lnTo>
                  <a:lnTo>
                    <a:pt x="279" y="14"/>
                  </a:lnTo>
                  <a:lnTo>
                    <a:pt x="280" y="14"/>
                  </a:lnTo>
                  <a:lnTo>
                    <a:pt x="280" y="12"/>
                  </a:lnTo>
                  <a:lnTo>
                    <a:pt x="279" y="12"/>
                  </a:lnTo>
                  <a:lnTo>
                    <a:pt x="279" y="10"/>
                  </a:lnTo>
                  <a:lnTo>
                    <a:pt x="277" y="10"/>
                  </a:lnTo>
                  <a:lnTo>
                    <a:pt x="275" y="10"/>
                  </a:lnTo>
                  <a:lnTo>
                    <a:pt x="275" y="9"/>
                  </a:lnTo>
                  <a:lnTo>
                    <a:pt x="279" y="9"/>
                  </a:lnTo>
                  <a:lnTo>
                    <a:pt x="284" y="9"/>
                  </a:lnTo>
                  <a:lnTo>
                    <a:pt x="289" y="9"/>
                  </a:lnTo>
                  <a:lnTo>
                    <a:pt x="292" y="9"/>
                  </a:lnTo>
                  <a:lnTo>
                    <a:pt x="296" y="9"/>
                  </a:lnTo>
                  <a:lnTo>
                    <a:pt x="297" y="9"/>
                  </a:lnTo>
                  <a:lnTo>
                    <a:pt x="301" y="9"/>
                  </a:lnTo>
                  <a:lnTo>
                    <a:pt x="302" y="9"/>
                  </a:lnTo>
                  <a:lnTo>
                    <a:pt x="308" y="9"/>
                  </a:lnTo>
                  <a:lnTo>
                    <a:pt x="309" y="9"/>
                  </a:lnTo>
                  <a:lnTo>
                    <a:pt x="309" y="7"/>
                  </a:lnTo>
                  <a:lnTo>
                    <a:pt x="314" y="7"/>
                  </a:lnTo>
                  <a:lnTo>
                    <a:pt x="316" y="7"/>
                  </a:lnTo>
                  <a:lnTo>
                    <a:pt x="318" y="7"/>
                  </a:lnTo>
                  <a:lnTo>
                    <a:pt x="319" y="7"/>
                  </a:lnTo>
                  <a:lnTo>
                    <a:pt x="321" y="7"/>
                  </a:lnTo>
                  <a:lnTo>
                    <a:pt x="323" y="7"/>
                  </a:lnTo>
                  <a:lnTo>
                    <a:pt x="326" y="7"/>
                  </a:lnTo>
                  <a:lnTo>
                    <a:pt x="330" y="7"/>
                  </a:lnTo>
                  <a:lnTo>
                    <a:pt x="333" y="7"/>
                  </a:lnTo>
                  <a:lnTo>
                    <a:pt x="335" y="7"/>
                  </a:lnTo>
                  <a:lnTo>
                    <a:pt x="338" y="7"/>
                  </a:lnTo>
                  <a:lnTo>
                    <a:pt x="340" y="7"/>
                  </a:lnTo>
                  <a:lnTo>
                    <a:pt x="345" y="7"/>
                  </a:lnTo>
                  <a:lnTo>
                    <a:pt x="347" y="7"/>
                  </a:lnTo>
                  <a:lnTo>
                    <a:pt x="348" y="7"/>
                  </a:lnTo>
                  <a:lnTo>
                    <a:pt x="350" y="7"/>
                  </a:lnTo>
                  <a:lnTo>
                    <a:pt x="352" y="7"/>
                  </a:lnTo>
                  <a:lnTo>
                    <a:pt x="353" y="7"/>
                  </a:lnTo>
                  <a:lnTo>
                    <a:pt x="357" y="7"/>
                  </a:lnTo>
                  <a:lnTo>
                    <a:pt x="360" y="7"/>
                  </a:lnTo>
                  <a:lnTo>
                    <a:pt x="364" y="7"/>
                  </a:lnTo>
                  <a:lnTo>
                    <a:pt x="365" y="7"/>
                  </a:lnTo>
                  <a:lnTo>
                    <a:pt x="369" y="7"/>
                  </a:lnTo>
                  <a:lnTo>
                    <a:pt x="370" y="7"/>
                  </a:lnTo>
                  <a:lnTo>
                    <a:pt x="372" y="7"/>
                  </a:lnTo>
                  <a:lnTo>
                    <a:pt x="374" y="7"/>
                  </a:lnTo>
                  <a:lnTo>
                    <a:pt x="375" y="7"/>
                  </a:lnTo>
                  <a:lnTo>
                    <a:pt x="377" y="7"/>
                  </a:lnTo>
                  <a:lnTo>
                    <a:pt x="379" y="7"/>
                  </a:lnTo>
                  <a:lnTo>
                    <a:pt x="381" y="7"/>
                  </a:lnTo>
                  <a:lnTo>
                    <a:pt x="382" y="7"/>
                  </a:lnTo>
                  <a:lnTo>
                    <a:pt x="384" y="7"/>
                  </a:lnTo>
                  <a:lnTo>
                    <a:pt x="386" y="7"/>
                  </a:lnTo>
                  <a:lnTo>
                    <a:pt x="386" y="9"/>
                  </a:lnTo>
                  <a:lnTo>
                    <a:pt x="387" y="9"/>
                  </a:lnTo>
                  <a:lnTo>
                    <a:pt x="389" y="9"/>
                  </a:lnTo>
                  <a:lnTo>
                    <a:pt x="391" y="9"/>
                  </a:lnTo>
                  <a:lnTo>
                    <a:pt x="392" y="9"/>
                  </a:lnTo>
                  <a:lnTo>
                    <a:pt x="394" y="9"/>
                  </a:lnTo>
                  <a:lnTo>
                    <a:pt x="396" y="7"/>
                  </a:lnTo>
                  <a:lnTo>
                    <a:pt x="398" y="7"/>
                  </a:lnTo>
                  <a:lnTo>
                    <a:pt x="398" y="9"/>
                  </a:lnTo>
                  <a:lnTo>
                    <a:pt x="399" y="9"/>
                  </a:lnTo>
                  <a:lnTo>
                    <a:pt x="403" y="9"/>
                  </a:lnTo>
                  <a:lnTo>
                    <a:pt x="406" y="7"/>
                  </a:lnTo>
                  <a:lnTo>
                    <a:pt x="408" y="7"/>
                  </a:lnTo>
                  <a:lnTo>
                    <a:pt x="409" y="7"/>
                  </a:lnTo>
                  <a:lnTo>
                    <a:pt x="411" y="7"/>
                  </a:lnTo>
                  <a:lnTo>
                    <a:pt x="413" y="7"/>
                  </a:lnTo>
                  <a:lnTo>
                    <a:pt x="414" y="7"/>
                  </a:lnTo>
                  <a:lnTo>
                    <a:pt x="418" y="7"/>
                  </a:lnTo>
                  <a:lnTo>
                    <a:pt x="420" y="7"/>
                  </a:lnTo>
                  <a:lnTo>
                    <a:pt x="425" y="7"/>
                  </a:lnTo>
                  <a:lnTo>
                    <a:pt x="426" y="7"/>
                  </a:lnTo>
                  <a:lnTo>
                    <a:pt x="428" y="7"/>
                  </a:lnTo>
                  <a:lnTo>
                    <a:pt x="431" y="7"/>
                  </a:lnTo>
                  <a:lnTo>
                    <a:pt x="433" y="7"/>
                  </a:lnTo>
                  <a:lnTo>
                    <a:pt x="435" y="7"/>
                  </a:lnTo>
                  <a:lnTo>
                    <a:pt x="440" y="7"/>
                  </a:lnTo>
                  <a:lnTo>
                    <a:pt x="442" y="7"/>
                  </a:lnTo>
                  <a:lnTo>
                    <a:pt x="448" y="7"/>
                  </a:lnTo>
                  <a:lnTo>
                    <a:pt x="450" y="7"/>
                  </a:lnTo>
                  <a:lnTo>
                    <a:pt x="454" y="7"/>
                  </a:lnTo>
                  <a:lnTo>
                    <a:pt x="455" y="7"/>
                  </a:lnTo>
                  <a:lnTo>
                    <a:pt x="457" y="7"/>
                  </a:lnTo>
                  <a:lnTo>
                    <a:pt x="462" y="7"/>
                  </a:lnTo>
                  <a:lnTo>
                    <a:pt x="464" y="7"/>
                  </a:lnTo>
                  <a:lnTo>
                    <a:pt x="465" y="7"/>
                  </a:lnTo>
                  <a:lnTo>
                    <a:pt x="470" y="7"/>
                  </a:lnTo>
                  <a:lnTo>
                    <a:pt x="472" y="7"/>
                  </a:lnTo>
                  <a:lnTo>
                    <a:pt x="474" y="7"/>
                  </a:lnTo>
                  <a:lnTo>
                    <a:pt x="476" y="7"/>
                  </a:lnTo>
                  <a:lnTo>
                    <a:pt x="477" y="7"/>
                  </a:lnTo>
                  <a:lnTo>
                    <a:pt x="491" y="7"/>
                  </a:lnTo>
                  <a:lnTo>
                    <a:pt x="498" y="7"/>
                  </a:lnTo>
                  <a:lnTo>
                    <a:pt x="499" y="7"/>
                  </a:lnTo>
                  <a:lnTo>
                    <a:pt x="501" y="5"/>
                  </a:lnTo>
                  <a:lnTo>
                    <a:pt x="503" y="5"/>
                  </a:lnTo>
                  <a:lnTo>
                    <a:pt x="504" y="5"/>
                  </a:lnTo>
                  <a:lnTo>
                    <a:pt x="506" y="5"/>
                  </a:lnTo>
                  <a:lnTo>
                    <a:pt x="508" y="5"/>
                  </a:lnTo>
                  <a:lnTo>
                    <a:pt x="520" y="5"/>
                  </a:lnTo>
                  <a:lnTo>
                    <a:pt x="521" y="5"/>
                  </a:lnTo>
                  <a:lnTo>
                    <a:pt x="523" y="5"/>
                  </a:lnTo>
                  <a:lnTo>
                    <a:pt x="525" y="5"/>
                  </a:lnTo>
                  <a:lnTo>
                    <a:pt x="526" y="5"/>
                  </a:lnTo>
                  <a:lnTo>
                    <a:pt x="528" y="5"/>
                  </a:lnTo>
                  <a:lnTo>
                    <a:pt x="530" y="5"/>
                  </a:lnTo>
                  <a:lnTo>
                    <a:pt x="532" y="5"/>
                  </a:lnTo>
                  <a:lnTo>
                    <a:pt x="537" y="7"/>
                  </a:lnTo>
                  <a:lnTo>
                    <a:pt x="538" y="7"/>
                  </a:lnTo>
                  <a:lnTo>
                    <a:pt x="540" y="7"/>
                  </a:lnTo>
                  <a:lnTo>
                    <a:pt x="542" y="7"/>
                  </a:lnTo>
                  <a:lnTo>
                    <a:pt x="547" y="7"/>
                  </a:lnTo>
                  <a:lnTo>
                    <a:pt x="549" y="9"/>
                  </a:lnTo>
                  <a:lnTo>
                    <a:pt x="550" y="9"/>
                  </a:lnTo>
                  <a:lnTo>
                    <a:pt x="555" y="9"/>
                  </a:lnTo>
                  <a:lnTo>
                    <a:pt x="557" y="10"/>
                  </a:lnTo>
                  <a:lnTo>
                    <a:pt x="559" y="10"/>
                  </a:lnTo>
                  <a:lnTo>
                    <a:pt x="560" y="10"/>
                  </a:lnTo>
                  <a:lnTo>
                    <a:pt x="562" y="10"/>
                  </a:lnTo>
                  <a:lnTo>
                    <a:pt x="564" y="10"/>
                  </a:lnTo>
                  <a:lnTo>
                    <a:pt x="567" y="10"/>
                  </a:lnTo>
                  <a:lnTo>
                    <a:pt x="569" y="10"/>
                  </a:lnTo>
                  <a:lnTo>
                    <a:pt x="571" y="10"/>
                  </a:lnTo>
                  <a:lnTo>
                    <a:pt x="572" y="10"/>
                  </a:lnTo>
                  <a:lnTo>
                    <a:pt x="574" y="10"/>
                  </a:lnTo>
                  <a:lnTo>
                    <a:pt x="576" y="10"/>
                  </a:lnTo>
                  <a:lnTo>
                    <a:pt x="577" y="10"/>
                  </a:lnTo>
                  <a:lnTo>
                    <a:pt x="581" y="9"/>
                  </a:lnTo>
                  <a:lnTo>
                    <a:pt x="582" y="9"/>
                  </a:lnTo>
                  <a:lnTo>
                    <a:pt x="584" y="9"/>
                  </a:lnTo>
                  <a:lnTo>
                    <a:pt x="586" y="9"/>
                  </a:lnTo>
                  <a:lnTo>
                    <a:pt x="588" y="9"/>
                  </a:lnTo>
                  <a:lnTo>
                    <a:pt x="589" y="9"/>
                  </a:lnTo>
                  <a:lnTo>
                    <a:pt x="591" y="9"/>
                  </a:lnTo>
                  <a:lnTo>
                    <a:pt x="594" y="9"/>
                  </a:lnTo>
                  <a:lnTo>
                    <a:pt x="596" y="7"/>
                  </a:lnTo>
                  <a:lnTo>
                    <a:pt x="596" y="9"/>
                  </a:lnTo>
                  <a:lnTo>
                    <a:pt x="598" y="9"/>
                  </a:lnTo>
                  <a:lnTo>
                    <a:pt x="599" y="9"/>
                  </a:lnTo>
                  <a:lnTo>
                    <a:pt x="601" y="9"/>
                  </a:lnTo>
                  <a:lnTo>
                    <a:pt x="603" y="9"/>
                  </a:lnTo>
                  <a:lnTo>
                    <a:pt x="605" y="9"/>
                  </a:lnTo>
                  <a:lnTo>
                    <a:pt x="606" y="9"/>
                  </a:lnTo>
                  <a:lnTo>
                    <a:pt x="608" y="9"/>
                  </a:lnTo>
                  <a:lnTo>
                    <a:pt x="610" y="7"/>
                  </a:lnTo>
                  <a:lnTo>
                    <a:pt x="611" y="7"/>
                  </a:lnTo>
                  <a:lnTo>
                    <a:pt x="613" y="7"/>
                  </a:lnTo>
                  <a:lnTo>
                    <a:pt x="615" y="7"/>
                  </a:lnTo>
                  <a:lnTo>
                    <a:pt x="616" y="7"/>
                  </a:lnTo>
                  <a:lnTo>
                    <a:pt x="618" y="7"/>
                  </a:lnTo>
                  <a:lnTo>
                    <a:pt x="620" y="7"/>
                  </a:lnTo>
                  <a:lnTo>
                    <a:pt x="622" y="7"/>
                  </a:lnTo>
                  <a:lnTo>
                    <a:pt x="627" y="7"/>
                  </a:lnTo>
                  <a:lnTo>
                    <a:pt x="628" y="7"/>
                  </a:lnTo>
                  <a:lnTo>
                    <a:pt x="630" y="7"/>
                  </a:lnTo>
                  <a:lnTo>
                    <a:pt x="635" y="7"/>
                  </a:lnTo>
                  <a:lnTo>
                    <a:pt x="637" y="7"/>
                  </a:lnTo>
                  <a:lnTo>
                    <a:pt x="640" y="7"/>
                  </a:lnTo>
                  <a:lnTo>
                    <a:pt x="642" y="7"/>
                  </a:lnTo>
                  <a:lnTo>
                    <a:pt x="644" y="7"/>
                  </a:lnTo>
                  <a:lnTo>
                    <a:pt x="647" y="7"/>
                  </a:lnTo>
                  <a:lnTo>
                    <a:pt x="649" y="7"/>
                  </a:lnTo>
                  <a:lnTo>
                    <a:pt x="650" y="7"/>
                  </a:lnTo>
                  <a:lnTo>
                    <a:pt x="652" y="7"/>
                  </a:lnTo>
                  <a:lnTo>
                    <a:pt x="652" y="5"/>
                  </a:lnTo>
                  <a:lnTo>
                    <a:pt x="657" y="5"/>
                  </a:lnTo>
                  <a:lnTo>
                    <a:pt x="659" y="5"/>
                  </a:lnTo>
                  <a:lnTo>
                    <a:pt x="661" y="5"/>
                  </a:lnTo>
                  <a:lnTo>
                    <a:pt x="662" y="5"/>
                  </a:lnTo>
                  <a:lnTo>
                    <a:pt x="664" y="5"/>
                  </a:lnTo>
                  <a:lnTo>
                    <a:pt x="671" y="5"/>
                  </a:lnTo>
                  <a:lnTo>
                    <a:pt x="674" y="5"/>
                  </a:lnTo>
                  <a:lnTo>
                    <a:pt x="676" y="5"/>
                  </a:lnTo>
                  <a:lnTo>
                    <a:pt x="678" y="5"/>
                  </a:lnTo>
                  <a:lnTo>
                    <a:pt x="683" y="5"/>
                  </a:lnTo>
                  <a:lnTo>
                    <a:pt x="688" y="5"/>
                  </a:lnTo>
                  <a:lnTo>
                    <a:pt x="694" y="5"/>
                  </a:lnTo>
                  <a:lnTo>
                    <a:pt x="700" y="5"/>
                  </a:lnTo>
                  <a:lnTo>
                    <a:pt x="705" y="5"/>
                  </a:lnTo>
                  <a:lnTo>
                    <a:pt x="713" y="5"/>
                  </a:lnTo>
                  <a:lnTo>
                    <a:pt x="718" y="5"/>
                  </a:lnTo>
                  <a:lnTo>
                    <a:pt x="722" y="5"/>
                  </a:lnTo>
                  <a:lnTo>
                    <a:pt x="723" y="5"/>
                  </a:lnTo>
                  <a:lnTo>
                    <a:pt x="723" y="7"/>
                  </a:lnTo>
                  <a:lnTo>
                    <a:pt x="725" y="7"/>
                  </a:lnTo>
                  <a:lnTo>
                    <a:pt x="727" y="7"/>
                  </a:lnTo>
                  <a:lnTo>
                    <a:pt x="728" y="7"/>
                  </a:lnTo>
                  <a:lnTo>
                    <a:pt x="728" y="9"/>
                  </a:lnTo>
                  <a:lnTo>
                    <a:pt x="730" y="9"/>
                  </a:lnTo>
                  <a:lnTo>
                    <a:pt x="728" y="9"/>
                  </a:lnTo>
                  <a:lnTo>
                    <a:pt x="728" y="7"/>
                  </a:lnTo>
                  <a:lnTo>
                    <a:pt x="730" y="7"/>
                  </a:lnTo>
                  <a:lnTo>
                    <a:pt x="730" y="9"/>
                  </a:lnTo>
                  <a:lnTo>
                    <a:pt x="730" y="7"/>
                  </a:lnTo>
                  <a:lnTo>
                    <a:pt x="730" y="9"/>
                  </a:lnTo>
                  <a:lnTo>
                    <a:pt x="732" y="9"/>
                  </a:lnTo>
                  <a:lnTo>
                    <a:pt x="732" y="7"/>
                  </a:lnTo>
                  <a:lnTo>
                    <a:pt x="732" y="9"/>
                  </a:lnTo>
                  <a:lnTo>
                    <a:pt x="732" y="7"/>
                  </a:lnTo>
                  <a:lnTo>
                    <a:pt x="732" y="9"/>
                  </a:lnTo>
                  <a:lnTo>
                    <a:pt x="732" y="7"/>
                  </a:lnTo>
                  <a:lnTo>
                    <a:pt x="734" y="7"/>
                  </a:lnTo>
                  <a:lnTo>
                    <a:pt x="734" y="9"/>
                  </a:lnTo>
                  <a:lnTo>
                    <a:pt x="734" y="7"/>
                  </a:lnTo>
                  <a:lnTo>
                    <a:pt x="735" y="7"/>
                  </a:lnTo>
                  <a:lnTo>
                    <a:pt x="737" y="7"/>
                  </a:lnTo>
                  <a:lnTo>
                    <a:pt x="739" y="7"/>
                  </a:lnTo>
                  <a:lnTo>
                    <a:pt x="739" y="9"/>
                  </a:lnTo>
                  <a:lnTo>
                    <a:pt x="739" y="7"/>
                  </a:lnTo>
                  <a:lnTo>
                    <a:pt x="740" y="7"/>
                  </a:lnTo>
                  <a:lnTo>
                    <a:pt x="740" y="5"/>
                  </a:lnTo>
                  <a:lnTo>
                    <a:pt x="742" y="5"/>
                  </a:lnTo>
                  <a:lnTo>
                    <a:pt x="742" y="3"/>
                  </a:lnTo>
                  <a:lnTo>
                    <a:pt x="744" y="2"/>
                  </a:lnTo>
                  <a:lnTo>
                    <a:pt x="744" y="3"/>
                  </a:lnTo>
                  <a:lnTo>
                    <a:pt x="745" y="3"/>
                  </a:lnTo>
                  <a:lnTo>
                    <a:pt x="747" y="3"/>
                  </a:lnTo>
                  <a:lnTo>
                    <a:pt x="747" y="2"/>
                  </a:lnTo>
                  <a:lnTo>
                    <a:pt x="749" y="2"/>
                  </a:lnTo>
                  <a:lnTo>
                    <a:pt x="750" y="2"/>
                  </a:lnTo>
                  <a:lnTo>
                    <a:pt x="752" y="0"/>
                  </a:lnTo>
                  <a:lnTo>
                    <a:pt x="752" y="2"/>
                  </a:lnTo>
                  <a:close/>
                  <a:moveTo>
                    <a:pt x="886" y="434"/>
                  </a:moveTo>
                  <a:lnTo>
                    <a:pt x="886" y="436"/>
                  </a:lnTo>
                  <a:lnTo>
                    <a:pt x="885" y="436"/>
                  </a:lnTo>
                  <a:lnTo>
                    <a:pt x="883" y="436"/>
                  </a:lnTo>
                  <a:lnTo>
                    <a:pt x="881" y="436"/>
                  </a:lnTo>
                  <a:lnTo>
                    <a:pt x="879" y="436"/>
                  </a:lnTo>
                  <a:lnTo>
                    <a:pt x="879" y="438"/>
                  </a:lnTo>
                  <a:lnTo>
                    <a:pt x="879" y="439"/>
                  </a:lnTo>
                  <a:lnTo>
                    <a:pt x="879" y="441"/>
                  </a:lnTo>
                  <a:lnTo>
                    <a:pt x="881" y="441"/>
                  </a:lnTo>
                  <a:lnTo>
                    <a:pt x="883" y="441"/>
                  </a:lnTo>
                  <a:lnTo>
                    <a:pt x="885" y="441"/>
                  </a:lnTo>
                  <a:lnTo>
                    <a:pt x="886" y="441"/>
                  </a:lnTo>
                  <a:lnTo>
                    <a:pt x="888" y="441"/>
                  </a:lnTo>
                  <a:lnTo>
                    <a:pt x="890" y="441"/>
                  </a:lnTo>
                  <a:lnTo>
                    <a:pt x="891" y="441"/>
                  </a:lnTo>
                  <a:lnTo>
                    <a:pt x="891" y="443"/>
                  </a:lnTo>
                  <a:lnTo>
                    <a:pt x="893" y="443"/>
                  </a:lnTo>
                  <a:lnTo>
                    <a:pt x="895" y="443"/>
                  </a:lnTo>
                  <a:lnTo>
                    <a:pt x="896" y="443"/>
                  </a:lnTo>
                  <a:lnTo>
                    <a:pt x="896" y="441"/>
                  </a:lnTo>
                  <a:lnTo>
                    <a:pt x="896" y="439"/>
                  </a:lnTo>
                  <a:lnTo>
                    <a:pt x="895" y="439"/>
                  </a:lnTo>
                  <a:lnTo>
                    <a:pt x="893" y="439"/>
                  </a:lnTo>
                  <a:lnTo>
                    <a:pt x="893" y="438"/>
                  </a:lnTo>
                  <a:lnTo>
                    <a:pt x="891" y="438"/>
                  </a:lnTo>
                  <a:lnTo>
                    <a:pt x="890" y="438"/>
                  </a:lnTo>
                  <a:lnTo>
                    <a:pt x="890" y="436"/>
                  </a:lnTo>
                  <a:lnTo>
                    <a:pt x="888" y="436"/>
                  </a:lnTo>
                  <a:lnTo>
                    <a:pt x="888" y="434"/>
                  </a:lnTo>
                  <a:lnTo>
                    <a:pt x="886" y="433"/>
                  </a:lnTo>
                  <a:lnTo>
                    <a:pt x="886" y="434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8"/>
            <p:cNvSpPr>
              <a:spLocks/>
            </p:cNvSpPr>
            <p:nvPr/>
          </p:nvSpPr>
          <p:spPr bwMode="auto">
            <a:xfrm>
              <a:off x="2646" y="1662"/>
              <a:ext cx="434" cy="474"/>
            </a:xfrm>
            <a:custGeom>
              <a:avLst/>
              <a:gdLst>
                <a:gd name="T0" fmla="*/ 127 w 434"/>
                <a:gd name="T1" fmla="*/ 0 h 474"/>
                <a:gd name="T2" fmla="*/ 139 w 434"/>
                <a:gd name="T3" fmla="*/ 15 h 474"/>
                <a:gd name="T4" fmla="*/ 153 w 434"/>
                <a:gd name="T5" fmla="*/ 22 h 474"/>
                <a:gd name="T6" fmla="*/ 170 w 434"/>
                <a:gd name="T7" fmla="*/ 26 h 474"/>
                <a:gd name="T8" fmla="*/ 183 w 434"/>
                <a:gd name="T9" fmla="*/ 41 h 474"/>
                <a:gd name="T10" fmla="*/ 198 w 434"/>
                <a:gd name="T11" fmla="*/ 56 h 474"/>
                <a:gd name="T12" fmla="*/ 217 w 434"/>
                <a:gd name="T13" fmla="*/ 61 h 474"/>
                <a:gd name="T14" fmla="*/ 239 w 434"/>
                <a:gd name="T15" fmla="*/ 60 h 474"/>
                <a:gd name="T16" fmla="*/ 282 w 434"/>
                <a:gd name="T17" fmla="*/ 58 h 474"/>
                <a:gd name="T18" fmla="*/ 304 w 434"/>
                <a:gd name="T19" fmla="*/ 78 h 474"/>
                <a:gd name="T20" fmla="*/ 288 w 434"/>
                <a:gd name="T21" fmla="*/ 102 h 474"/>
                <a:gd name="T22" fmla="*/ 290 w 434"/>
                <a:gd name="T23" fmla="*/ 114 h 474"/>
                <a:gd name="T24" fmla="*/ 321 w 434"/>
                <a:gd name="T25" fmla="*/ 122 h 474"/>
                <a:gd name="T26" fmla="*/ 322 w 434"/>
                <a:gd name="T27" fmla="*/ 163 h 474"/>
                <a:gd name="T28" fmla="*/ 307 w 434"/>
                <a:gd name="T29" fmla="*/ 190 h 474"/>
                <a:gd name="T30" fmla="*/ 324 w 434"/>
                <a:gd name="T31" fmla="*/ 246 h 474"/>
                <a:gd name="T32" fmla="*/ 365 w 434"/>
                <a:gd name="T33" fmla="*/ 265 h 474"/>
                <a:gd name="T34" fmla="*/ 405 w 434"/>
                <a:gd name="T35" fmla="*/ 268 h 474"/>
                <a:gd name="T36" fmla="*/ 422 w 434"/>
                <a:gd name="T37" fmla="*/ 292 h 474"/>
                <a:gd name="T38" fmla="*/ 424 w 434"/>
                <a:gd name="T39" fmla="*/ 321 h 474"/>
                <a:gd name="T40" fmla="*/ 419 w 434"/>
                <a:gd name="T41" fmla="*/ 348 h 474"/>
                <a:gd name="T42" fmla="*/ 428 w 434"/>
                <a:gd name="T43" fmla="*/ 382 h 474"/>
                <a:gd name="T44" fmla="*/ 426 w 434"/>
                <a:gd name="T45" fmla="*/ 412 h 474"/>
                <a:gd name="T46" fmla="*/ 429 w 434"/>
                <a:gd name="T47" fmla="*/ 429 h 474"/>
                <a:gd name="T48" fmla="*/ 424 w 434"/>
                <a:gd name="T49" fmla="*/ 467 h 474"/>
                <a:gd name="T50" fmla="*/ 397 w 434"/>
                <a:gd name="T51" fmla="*/ 458 h 474"/>
                <a:gd name="T52" fmla="*/ 380 w 434"/>
                <a:gd name="T53" fmla="*/ 438 h 474"/>
                <a:gd name="T54" fmla="*/ 351 w 434"/>
                <a:gd name="T55" fmla="*/ 423 h 474"/>
                <a:gd name="T56" fmla="*/ 336 w 434"/>
                <a:gd name="T57" fmla="*/ 428 h 474"/>
                <a:gd name="T58" fmla="*/ 317 w 434"/>
                <a:gd name="T59" fmla="*/ 433 h 474"/>
                <a:gd name="T60" fmla="*/ 297 w 434"/>
                <a:gd name="T61" fmla="*/ 445 h 474"/>
                <a:gd name="T62" fmla="*/ 278 w 434"/>
                <a:gd name="T63" fmla="*/ 455 h 474"/>
                <a:gd name="T64" fmla="*/ 258 w 434"/>
                <a:gd name="T65" fmla="*/ 450 h 474"/>
                <a:gd name="T66" fmla="*/ 239 w 434"/>
                <a:gd name="T67" fmla="*/ 453 h 474"/>
                <a:gd name="T68" fmla="*/ 209 w 434"/>
                <a:gd name="T69" fmla="*/ 443 h 474"/>
                <a:gd name="T70" fmla="*/ 187 w 434"/>
                <a:gd name="T71" fmla="*/ 435 h 474"/>
                <a:gd name="T72" fmla="*/ 165 w 434"/>
                <a:gd name="T73" fmla="*/ 416 h 474"/>
                <a:gd name="T74" fmla="*/ 142 w 434"/>
                <a:gd name="T75" fmla="*/ 409 h 474"/>
                <a:gd name="T76" fmla="*/ 129 w 434"/>
                <a:gd name="T77" fmla="*/ 392 h 474"/>
                <a:gd name="T78" fmla="*/ 107 w 434"/>
                <a:gd name="T79" fmla="*/ 365 h 474"/>
                <a:gd name="T80" fmla="*/ 88 w 434"/>
                <a:gd name="T81" fmla="*/ 343 h 474"/>
                <a:gd name="T82" fmla="*/ 90 w 434"/>
                <a:gd name="T83" fmla="*/ 314 h 474"/>
                <a:gd name="T84" fmla="*/ 71 w 434"/>
                <a:gd name="T85" fmla="*/ 282 h 474"/>
                <a:gd name="T86" fmla="*/ 63 w 434"/>
                <a:gd name="T87" fmla="*/ 256 h 474"/>
                <a:gd name="T88" fmla="*/ 58 w 434"/>
                <a:gd name="T89" fmla="*/ 228 h 474"/>
                <a:gd name="T90" fmla="*/ 49 w 434"/>
                <a:gd name="T91" fmla="*/ 200 h 474"/>
                <a:gd name="T92" fmla="*/ 46 w 434"/>
                <a:gd name="T93" fmla="*/ 175 h 474"/>
                <a:gd name="T94" fmla="*/ 30 w 434"/>
                <a:gd name="T95" fmla="*/ 146 h 474"/>
                <a:gd name="T96" fmla="*/ 12 w 434"/>
                <a:gd name="T97" fmla="*/ 114 h 474"/>
                <a:gd name="T98" fmla="*/ 7 w 434"/>
                <a:gd name="T99" fmla="*/ 75 h 474"/>
                <a:gd name="T100" fmla="*/ 32 w 434"/>
                <a:gd name="T101" fmla="*/ 44 h 474"/>
                <a:gd name="T102" fmla="*/ 36 w 434"/>
                <a:gd name="T103" fmla="*/ 43 h 474"/>
                <a:gd name="T104" fmla="*/ 17 w 434"/>
                <a:gd name="T105" fmla="*/ 63 h 474"/>
                <a:gd name="T106" fmla="*/ 3 w 434"/>
                <a:gd name="T107" fmla="*/ 82 h 474"/>
                <a:gd name="T108" fmla="*/ 7 w 434"/>
                <a:gd name="T109" fmla="*/ 100 h 474"/>
                <a:gd name="T110" fmla="*/ 20 w 434"/>
                <a:gd name="T111" fmla="*/ 77 h 474"/>
                <a:gd name="T112" fmla="*/ 39 w 434"/>
                <a:gd name="T113" fmla="*/ 61 h 474"/>
                <a:gd name="T114" fmla="*/ 58 w 434"/>
                <a:gd name="T115" fmla="*/ 34 h 474"/>
                <a:gd name="T116" fmla="*/ 61 w 434"/>
                <a:gd name="T117" fmla="*/ 21 h 474"/>
                <a:gd name="T118" fmla="*/ 68 w 434"/>
                <a:gd name="T119" fmla="*/ 10 h 474"/>
                <a:gd name="T120" fmla="*/ 68 w 434"/>
                <a:gd name="T121" fmla="*/ 17 h 474"/>
                <a:gd name="T122" fmla="*/ 93 w 434"/>
                <a:gd name="T123" fmla="*/ 7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34" h="474">
                  <a:moveTo>
                    <a:pt x="112" y="0"/>
                  </a:moveTo>
                  <a:lnTo>
                    <a:pt x="114" y="0"/>
                  </a:lnTo>
                  <a:lnTo>
                    <a:pt x="115" y="0"/>
                  </a:lnTo>
                  <a:lnTo>
                    <a:pt x="115" y="2"/>
                  </a:lnTo>
                  <a:lnTo>
                    <a:pt x="117" y="2"/>
                  </a:lnTo>
                  <a:lnTo>
                    <a:pt x="117" y="4"/>
                  </a:lnTo>
                  <a:lnTo>
                    <a:pt x="117" y="2"/>
                  </a:lnTo>
                  <a:lnTo>
                    <a:pt x="119" y="2"/>
                  </a:lnTo>
                  <a:lnTo>
                    <a:pt x="117" y="2"/>
                  </a:lnTo>
                  <a:lnTo>
                    <a:pt x="119" y="2"/>
                  </a:lnTo>
                  <a:lnTo>
                    <a:pt x="119" y="0"/>
                  </a:lnTo>
                  <a:lnTo>
                    <a:pt x="119" y="2"/>
                  </a:lnTo>
                  <a:lnTo>
                    <a:pt x="119" y="4"/>
                  </a:lnTo>
                  <a:lnTo>
                    <a:pt x="119" y="5"/>
                  </a:lnTo>
                  <a:lnTo>
                    <a:pt x="119" y="4"/>
                  </a:lnTo>
                  <a:lnTo>
                    <a:pt x="120" y="4"/>
                  </a:lnTo>
                  <a:lnTo>
                    <a:pt x="120" y="5"/>
                  </a:lnTo>
                  <a:lnTo>
                    <a:pt x="122" y="5"/>
                  </a:lnTo>
                  <a:lnTo>
                    <a:pt x="122" y="4"/>
                  </a:lnTo>
                  <a:lnTo>
                    <a:pt x="124" y="4"/>
                  </a:lnTo>
                  <a:lnTo>
                    <a:pt x="124" y="5"/>
                  </a:lnTo>
                  <a:lnTo>
                    <a:pt x="124" y="4"/>
                  </a:lnTo>
                  <a:lnTo>
                    <a:pt x="125" y="4"/>
                  </a:lnTo>
                  <a:lnTo>
                    <a:pt x="124" y="4"/>
                  </a:lnTo>
                  <a:lnTo>
                    <a:pt x="125" y="4"/>
                  </a:lnTo>
                  <a:lnTo>
                    <a:pt x="125" y="2"/>
                  </a:lnTo>
                  <a:lnTo>
                    <a:pt x="127" y="2"/>
                  </a:lnTo>
                  <a:lnTo>
                    <a:pt x="127" y="0"/>
                  </a:lnTo>
                  <a:lnTo>
                    <a:pt x="129" y="0"/>
                  </a:lnTo>
                  <a:lnTo>
                    <a:pt x="129" y="2"/>
                  </a:lnTo>
                  <a:lnTo>
                    <a:pt x="131" y="2"/>
                  </a:lnTo>
                  <a:lnTo>
                    <a:pt x="131" y="4"/>
                  </a:lnTo>
                  <a:lnTo>
                    <a:pt x="131" y="5"/>
                  </a:lnTo>
                  <a:lnTo>
                    <a:pt x="132" y="5"/>
                  </a:lnTo>
                  <a:lnTo>
                    <a:pt x="132" y="7"/>
                  </a:lnTo>
                  <a:lnTo>
                    <a:pt x="134" y="7"/>
                  </a:lnTo>
                  <a:lnTo>
                    <a:pt x="134" y="9"/>
                  </a:lnTo>
                  <a:lnTo>
                    <a:pt x="134" y="7"/>
                  </a:lnTo>
                  <a:lnTo>
                    <a:pt x="134" y="9"/>
                  </a:lnTo>
                  <a:lnTo>
                    <a:pt x="136" y="9"/>
                  </a:lnTo>
                  <a:lnTo>
                    <a:pt x="136" y="7"/>
                  </a:lnTo>
                  <a:lnTo>
                    <a:pt x="136" y="9"/>
                  </a:lnTo>
                  <a:lnTo>
                    <a:pt x="137" y="9"/>
                  </a:lnTo>
                  <a:lnTo>
                    <a:pt x="139" y="9"/>
                  </a:lnTo>
                  <a:lnTo>
                    <a:pt x="139" y="7"/>
                  </a:lnTo>
                  <a:lnTo>
                    <a:pt x="139" y="9"/>
                  </a:lnTo>
                  <a:lnTo>
                    <a:pt x="139" y="10"/>
                  </a:lnTo>
                  <a:lnTo>
                    <a:pt x="141" y="10"/>
                  </a:lnTo>
                  <a:lnTo>
                    <a:pt x="139" y="10"/>
                  </a:lnTo>
                  <a:lnTo>
                    <a:pt x="141" y="10"/>
                  </a:lnTo>
                  <a:lnTo>
                    <a:pt x="141" y="12"/>
                  </a:lnTo>
                  <a:lnTo>
                    <a:pt x="141" y="10"/>
                  </a:lnTo>
                  <a:lnTo>
                    <a:pt x="141" y="12"/>
                  </a:lnTo>
                  <a:lnTo>
                    <a:pt x="141" y="14"/>
                  </a:lnTo>
                  <a:lnTo>
                    <a:pt x="139" y="14"/>
                  </a:lnTo>
                  <a:lnTo>
                    <a:pt x="139" y="15"/>
                  </a:lnTo>
                  <a:lnTo>
                    <a:pt x="141" y="15"/>
                  </a:lnTo>
                  <a:lnTo>
                    <a:pt x="141" y="17"/>
                  </a:lnTo>
                  <a:lnTo>
                    <a:pt x="141" y="19"/>
                  </a:lnTo>
                  <a:lnTo>
                    <a:pt x="141" y="17"/>
                  </a:lnTo>
                  <a:lnTo>
                    <a:pt x="142" y="17"/>
                  </a:lnTo>
                  <a:lnTo>
                    <a:pt x="142" y="19"/>
                  </a:lnTo>
                  <a:lnTo>
                    <a:pt x="142" y="17"/>
                  </a:lnTo>
                  <a:lnTo>
                    <a:pt x="142" y="19"/>
                  </a:lnTo>
                  <a:lnTo>
                    <a:pt x="144" y="19"/>
                  </a:lnTo>
                  <a:lnTo>
                    <a:pt x="142" y="19"/>
                  </a:lnTo>
                  <a:lnTo>
                    <a:pt x="142" y="21"/>
                  </a:lnTo>
                  <a:lnTo>
                    <a:pt x="144" y="21"/>
                  </a:lnTo>
                  <a:lnTo>
                    <a:pt x="144" y="19"/>
                  </a:lnTo>
                  <a:lnTo>
                    <a:pt x="146" y="19"/>
                  </a:lnTo>
                  <a:lnTo>
                    <a:pt x="146" y="21"/>
                  </a:lnTo>
                  <a:lnTo>
                    <a:pt x="148" y="21"/>
                  </a:lnTo>
                  <a:lnTo>
                    <a:pt x="148" y="22"/>
                  </a:lnTo>
                  <a:lnTo>
                    <a:pt x="146" y="22"/>
                  </a:lnTo>
                  <a:lnTo>
                    <a:pt x="146" y="24"/>
                  </a:lnTo>
                  <a:lnTo>
                    <a:pt x="148" y="24"/>
                  </a:lnTo>
                  <a:lnTo>
                    <a:pt x="148" y="22"/>
                  </a:lnTo>
                  <a:lnTo>
                    <a:pt x="148" y="24"/>
                  </a:lnTo>
                  <a:lnTo>
                    <a:pt x="149" y="24"/>
                  </a:lnTo>
                  <a:lnTo>
                    <a:pt x="151" y="24"/>
                  </a:lnTo>
                  <a:lnTo>
                    <a:pt x="151" y="22"/>
                  </a:lnTo>
                  <a:lnTo>
                    <a:pt x="151" y="24"/>
                  </a:lnTo>
                  <a:lnTo>
                    <a:pt x="151" y="22"/>
                  </a:lnTo>
                  <a:lnTo>
                    <a:pt x="153" y="22"/>
                  </a:lnTo>
                  <a:lnTo>
                    <a:pt x="153" y="24"/>
                  </a:lnTo>
                  <a:lnTo>
                    <a:pt x="153" y="26"/>
                  </a:lnTo>
                  <a:lnTo>
                    <a:pt x="154" y="26"/>
                  </a:lnTo>
                  <a:lnTo>
                    <a:pt x="154" y="27"/>
                  </a:lnTo>
                  <a:lnTo>
                    <a:pt x="154" y="29"/>
                  </a:lnTo>
                  <a:lnTo>
                    <a:pt x="154" y="27"/>
                  </a:lnTo>
                  <a:lnTo>
                    <a:pt x="156" y="27"/>
                  </a:lnTo>
                  <a:lnTo>
                    <a:pt x="156" y="26"/>
                  </a:lnTo>
                  <a:lnTo>
                    <a:pt x="158" y="26"/>
                  </a:lnTo>
                  <a:lnTo>
                    <a:pt x="159" y="26"/>
                  </a:lnTo>
                  <a:lnTo>
                    <a:pt x="161" y="26"/>
                  </a:lnTo>
                  <a:lnTo>
                    <a:pt x="161" y="24"/>
                  </a:lnTo>
                  <a:lnTo>
                    <a:pt x="159" y="24"/>
                  </a:lnTo>
                  <a:lnTo>
                    <a:pt x="161" y="24"/>
                  </a:lnTo>
                  <a:lnTo>
                    <a:pt x="163" y="24"/>
                  </a:lnTo>
                  <a:lnTo>
                    <a:pt x="165" y="24"/>
                  </a:lnTo>
                  <a:lnTo>
                    <a:pt x="166" y="24"/>
                  </a:lnTo>
                  <a:lnTo>
                    <a:pt x="166" y="22"/>
                  </a:lnTo>
                  <a:lnTo>
                    <a:pt x="166" y="24"/>
                  </a:lnTo>
                  <a:lnTo>
                    <a:pt x="168" y="24"/>
                  </a:lnTo>
                  <a:lnTo>
                    <a:pt x="168" y="22"/>
                  </a:lnTo>
                  <a:lnTo>
                    <a:pt x="168" y="24"/>
                  </a:lnTo>
                  <a:lnTo>
                    <a:pt x="170" y="24"/>
                  </a:lnTo>
                  <a:lnTo>
                    <a:pt x="170" y="22"/>
                  </a:lnTo>
                  <a:lnTo>
                    <a:pt x="170" y="24"/>
                  </a:lnTo>
                  <a:lnTo>
                    <a:pt x="170" y="26"/>
                  </a:lnTo>
                  <a:lnTo>
                    <a:pt x="171" y="26"/>
                  </a:lnTo>
                  <a:lnTo>
                    <a:pt x="170" y="26"/>
                  </a:lnTo>
                  <a:lnTo>
                    <a:pt x="171" y="26"/>
                  </a:lnTo>
                  <a:lnTo>
                    <a:pt x="171" y="27"/>
                  </a:lnTo>
                  <a:lnTo>
                    <a:pt x="171" y="29"/>
                  </a:lnTo>
                  <a:lnTo>
                    <a:pt x="173" y="29"/>
                  </a:lnTo>
                  <a:lnTo>
                    <a:pt x="173" y="31"/>
                  </a:lnTo>
                  <a:lnTo>
                    <a:pt x="173" y="32"/>
                  </a:lnTo>
                  <a:lnTo>
                    <a:pt x="171" y="32"/>
                  </a:lnTo>
                  <a:lnTo>
                    <a:pt x="171" y="34"/>
                  </a:lnTo>
                  <a:lnTo>
                    <a:pt x="170" y="34"/>
                  </a:lnTo>
                  <a:lnTo>
                    <a:pt x="168" y="34"/>
                  </a:lnTo>
                  <a:lnTo>
                    <a:pt x="170" y="34"/>
                  </a:lnTo>
                  <a:lnTo>
                    <a:pt x="170" y="36"/>
                  </a:lnTo>
                  <a:lnTo>
                    <a:pt x="171" y="36"/>
                  </a:lnTo>
                  <a:lnTo>
                    <a:pt x="171" y="34"/>
                  </a:lnTo>
                  <a:lnTo>
                    <a:pt x="171" y="36"/>
                  </a:lnTo>
                  <a:lnTo>
                    <a:pt x="173" y="36"/>
                  </a:lnTo>
                  <a:lnTo>
                    <a:pt x="175" y="36"/>
                  </a:lnTo>
                  <a:lnTo>
                    <a:pt x="176" y="38"/>
                  </a:lnTo>
                  <a:lnTo>
                    <a:pt x="178" y="38"/>
                  </a:lnTo>
                  <a:lnTo>
                    <a:pt x="178" y="39"/>
                  </a:lnTo>
                  <a:lnTo>
                    <a:pt x="180" y="39"/>
                  </a:lnTo>
                  <a:lnTo>
                    <a:pt x="178" y="39"/>
                  </a:lnTo>
                  <a:lnTo>
                    <a:pt x="178" y="41"/>
                  </a:lnTo>
                  <a:lnTo>
                    <a:pt x="178" y="43"/>
                  </a:lnTo>
                  <a:lnTo>
                    <a:pt x="180" y="43"/>
                  </a:lnTo>
                  <a:lnTo>
                    <a:pt x="180" y="41"/>
                  </a:lnTo>
                  <a:lnTo>
                    <a:pt x="181" y="41"/>
                  </a:lnTo>
                  <a:lnTo>
                    <a:pt x="183" y="41"/>
                  </a:lnTo>
                  <a:lnTo>
                    <a:pt x="183" y="43"/>
                  </a:lnTo>
                  <a:lnTo>
                    <a:pt x="185" y="43"/>
                  </a:lnTo>
                  <a:lnTo>
                    <a:pt x="185" y="44"/>
                  </a:lnTo>
                  <a:lnTo>
                    <a:pt x="185" y="46"/>
                  </a:lnTo>
                  <a:lnTo>
                    <a:pt x="185" y="48"/>
                  </a:lnTo>
                  <a:lnTo>
                    <a:pt x="185" y="46"/>
                  </a:lnTo>
                  <a:lnTo>
                    <a:pt x="187" y="46"/>
                  </a:lnTo>
                  <a:lnTo>
                    <a:pt x="187" y="48"/>
                  </a:lnTo>
                  <a:lnTo>
                    <a:pt x="188" y="48"/>
                  </a:lnTo>
                  <a:lnTo>
                    <a:pt x="188" y="49"/>
                  </a:lnTo>
                  <a:lnTo>
                    <a:pt x="187" y="49"/>
                  </a:lnTo>
                  <a:lnTo>
                    <a:pt x="187" y="51"/>
                  </a:lnTo>
                  <a:lnTo>
                    <a:pt x="187" y="53"/>
                  </a:lnTo>
                  <a:lnTo>
                    <a:pt x="188" y="53"/>
                  </a:lnTo>
                  <a:lnTo>
                    <a:pt x="190" y="51"/>
                  </a:lnTo>
                  <a:lnTo>
                    <a:pt x="192" y="51"/>
                  </a:lnTo>
                  <a:lnTo>
                    <a:pt x="192" y="53"/>
                  </a:lnTo>
                  <a:lnTo>
                    <a:pt x="190" y="53"/>
                  </a:lnTo>
                  <a:lnTo>
                    <a:pt x="190" y="55"/>
                  </a:lnTo>
                  <a:lnTo>
                    <a:pt x="192" y="55"/>
                  </a:lnTo>
                  <a:lnTo>
                    <a:pt x="192" y="53"/>
                  </a:lnTo>
                  <a:lnTo>
                    <a:pt x="192" y="55"/>
                  </a:lnTo>
                  <a:lnTo>
                    <a:pt x="192" y="53"/>
                  </a:lnTo>
                  <a:lnTo>
                    <a:pt x="193" y="55"/>
                  </a:lnTo>
                  <a:lnTo>
                    <a:pt x="195" y="55"/>
                  </a:lnTo>
                  <a:lnTo>
                    <a:pt x="195" y="56"/>
                  </a:lnTo>
                  <a:lnTo>
                    <a:pt x="197" y="56"/>
                  </a:lnTo>
                  <a:lnTo>
                    <a:pt x="198" y="56"/>
                  </a:lnTo>
                  <a:lnTo>
                    <a:pt x="198" y="58"/>
                  </a:lnTo>
                  <a:lnTo>
                    <a:pt x="200" y="58"/>
                  </a:lnTo>
                  <a:lnTo>
                    <a:pt x="202" y="58"/>
                  </a:lnTo>
                  <a:lnTo>
                    <a:pt x="202" y="60"/>
                  </a:lnTo>
                  <a:lnTo>
                    <a:pt x="202" y="61"/>
                  </a:lnTo>
                  <a:lnTo>
                    <a:pt x="204" y="61"/>
                  </a:lnTo>
                  <a:lnTo>
                    <a:pt x="204" y="60"/>
                  </a:lnTo>
                  <a:lnTo>
                    <a:pt x="204" y="61"/>
                  </a:lnTo>
                  <a:lnTo>
                    <a:pt x="205" y="61"/>
                  </a:lnTo>
                  <a:lnTo>
                    <a:pt x="205" y="63"/>
                  </a:lnTo>
                  <a:lnTo>
                    <a:pt x="207" y="63"/>
                  </a:lnTo>
                  <a:lnTo>
                    <a:pt x="207" y="65"/>
                  </a:lnTo>
                  <a:lnTo>
                    <a:pt x="209" y="65"/>
                  </a:lnTo>
                  <a:lnTo>
                    <a:pt x="210" y="65"/>
                  </a:lnTo>
                  <a:lnTo>
                    <a:pt x="212" y="65"/>
                  </a:lnTo>
                  <a:lnTo>
                    <a:pt x="210" y="65"/>
                  </a:lnTo>
                  <a:lnTo>
                    <a:pt x="210" y="63"/>
                  </a:lnTo>
                  <a:lnTo>
                    <a:pt x="209" y="63"/>
                  </a:lnTo>
                  <a:lnTo>
                    <a:pt x="209" y="61"/>
                  </a:lnTo>
                  <a:lnTo>
                    <a:pt x="210" y="61"/>
                  </a:lnTo>
                  <a:lnTo>
                    <a:pt x="210" y="60"/>
                  </a:lnTo>
                  <a:lnTo>
                    <a:pt x="212" y="60"/>
                  </a:lnTo>
                  <a:lnTo>
                    <a:pt x="212" y="61"/>
                  </a:lnTo>
                  <a:lnTo>
                    <a:pt x="212" y="60"/>
                  </a:lnTo>
                  <a:lnTo>
                    <a:pt x="214" y="60"/>
                  </a:lnTo>
                  <a:lnTo>
                    <a:pt x="214" y="61"/>
                  </a:lnTo>
                  <a:lnTo>
                    <a:pt x="215" y="61"/>
                  </a:lnTo>
                  <a:lnTo>
                    <a:pt x="217" y="61"/>
                  </a:lnTo>
                  <a:lnTo>
                    <a:pt x="217" y="60"/>
                  </a:lnTo>
                  <a:lnTo>
                    <a:pt x="217" y="58"/>
                  </a:lnTo>
                  <a:lnTo>
                    <a:pt x="217" y="56"/>
                  </a:lnTo>
                  <a:lnTo>
                    <a:pt x="217" y="55"/>
                  </a:lnTo>
                  <a:lnTo>
                    <a:pt x="219" y="55"/>
                  </a:lnTo>
                  <a:lnTo>
                    <a:pt x="219" y="56"/>
                  </a:lnTo>
                  <a:lnTo>
                    <a:pt x="219" y="58"/>
                  </a:lnTo>
                  <a:lnTo>
                    <a:pt x="219" y="60"/>
                  </a:lnTo>
                  <a:lnTo>
                    <a:pt x="217" y="61"/>
                  </a:lnTo>
                  <a:lnTo>
                    <a:pt x="217" y="63"/>
                  </a:lnTo>
                  <a:lnTo>
                    <a:pt x="219" y="63"/>
                  </a:lnTo>
                  <a:lnTo>
                    <a:pt x="219" y="61"/>
                  </a:lnTo>
                  <a:lnTo>
                    <a:pt x="221" y="61"/>
                  </a:lnTo>
                  <a:lnTo>
                    <a:pt x="221" y="60"/>
                  </a:lnTo>
                  <a:lnTo>
                    <a:pt x="222" y="60"/>
                  </a:lnTo>
                  <a:lnTo>
                    <a:pt x="222" y="61"/>
                  </a:lnTo>
                  <a:lnTo>
                    <a:pt x="224" y="61"/>
                  </a:lnTo>
                  <a:lnTo>
                    <a:pt x="224" y="60"/>
                  </a:lnTo>
                  <a:lnTo>
                    <a:pt x="226" y="60"/>
                  </a:lnTo>
                  <a:lnTo>
                    <a:pt x="227" y="60"/>
                  </a:lnTo>
                  <a:lnTo>
                    <a:pt x="229" y="60"/>
                  </a:lnTo>
                  <a:lnTo>
                    <a:pt x="231" y="60"/>
                  </a:lnTo>
                  <a:lnTo>
                    <a:pt x="232" y="58"/>
                  </a:lnTo>
                  <a:lnTo>
                    <a:pt x="232" y="60"/>
                  </a:lnTo>
                  <a:lnTo>
                    <a:pt x="234" y="60"/>
                  </a:lnTo>
                  <a:lnTo>
                    <a:pt x="236" y="60"/>
                  </a:lnTo>
                  <a:lnTo>
                    <a:pt x="237" y="60"/>
                  </a:lnTo>
                  <a:lnTo>
                    <a:pt x="239" y="60"/>
                  </a:lnTo>
                  <a:lnTo>
                    <a:pt x="239" y="61"/>
                  </a:lnTo>
                  <a:lnTo>
                    <a:pt x="241" y="61"/>
                  </a:lnTo>
                  <a:lnTo>
                    <a:pt x="243" y="61"/>
                  </a:lnTo>
                  <a:lnTo>
                    <a:pt x="246" y="61"/>
                  </a:lnTo>
                  <a:lnTo>
                    <a:pt x="248" y="61"/>
                  </a:lnTo>
                  <a:lnTo>
                    <a:pt x="249" y="61"/>
                  </a:lnTo>
                  <a:lnTo>
                    <a:pt x="251" y="63"/>
                  </a:lnTo>
                  <a:lnTo>
                    <a:pt x="251" y="61"/>
                  </a:lnTo>
                  <a:lnTo>
                    <a:pt x="253" y="61"/>
                  </a:lnTo>
                  <a:lnTo>
                    <a:pt x="253" y="60"/>
                  </a:lnTo>
                  <a:lnTo>
                    <a:pt x="254" y="60"/>
                  </a:lnTo>
                  <a:lnTo>
                    <a:pt x="256" y="58"/>
                  </a:lnTo>
                  <a:lnTo>
                    <a:pt x="258" y="58"/>
                  </a:lnTo>
                  <a:lnTo>
                    <a:pt x="260" y="58"/>
                  </a:lnTo>
                  <a:lnTo>
                    <a:pt x="261" y="58"/>
                  </a:lnTo>
                  <a:lnTo>
                    <a:pt x="265" y="58"/>
                  </a:lnTo>
                  <a:lnTo>
                    <a:pt x="265" y="60"/>
                  </a:lnTo>
                  <a:lnTo>
                    <a:pt x="266" y="61"/>
                  </a:lnTo>
                  <a:lnTo>
                    <a:pt x="268" y="61"/>
                  </a:lnTo>
                  <a:lnTo>
                    <a:pt x="270" y="63"/>
                  </a:lnTo>
                  <a:lnTo>
                    <a:pt x="271" y="63"/>
                  </a:lnTo>
                  <a:lnTo>
                    <a:pt x="273" y="63"/>
                  </a:lnTo>
                  <a:lnTo>
                    <a:pt x="275" y="63"/>
                  </a:lnTo>
                  <a:lnTo>
                    <a:pt x="277" y="63"/>
                  </a:lnTo>
                  <a:lnTo>
                    <a:pt x="278" y="61"/>
                  </a:lnTo>
                  <a:lnTo>
                    <a:pt x="280" y="60"/>
                  </a:lnTo>
                  <a:lnTo>
                    <a:pt x="282" y="60"/>
                  </a:lnTo>
                  <a:lnTo>
                    <a:pt x="282" y="58"/>
                  </a:lnTo>
                  <a:lnTo>
                    <a:pt x="283" y="58"/>
                  </a:lnTo>
                  <a:lnTo>
                    <a:pt x="285" y="56"/>
                  </a:lnTo>
                  <a:lnTo>
                    <a:pt x="287" y="56"/>
                  </a:lnTo>
                  <a:lnTo>
                    <a:pt x="288" y="56"/>
                  </a:lnTo>
                  <a:lnTo>
                    <a:pt x="290" y="58"/>
                  </a:lnTo>
                  <a:lnTo>
                    <a:pt x="288" y="60"/>
                  </a:lnTo>
                  <a:lnTo>
                    <a:pt x="287" y="61"/>
                  </a:lnTo>
                  <a:lnTo>
                    <a:pt x="287" y="63"/>
                  </a:lnTo>
                  <a:lnTo>
                    <a:pt x="287" y="65"/>
                  </a:lnTo>
                  <a:lnTo>
                    <a:pt x="288" y="65"/>
                  </a:lnTo>
                  <a:lnTo>
                    <a:pt x="288" y="66"/>
                  </a:lnTo>
                  <a:lnTo>
                    <a:pt x="288" y="68"/>
                  </a:lnTo>
                  <a:lnTo>
                    <a:pt x="288" y="70"/>
                  </a:lnTo>
                  <a:lnTo>
                    <a:pt x="288" y="71"/>
                  </a:lnTo>
                  <a:lnTo>
                    <a:pt x="288" y="73"/>
                  </a:lnTo>
                  <a:lnTo>
                    <a:pt x="288" y="75"/>
                  </a:lnTo>
                  <a:lnTo>
                    <a:pt x="290" y="75"/>
                  </a:lnTo>
                  <a:lnTo>
                    <a:pt x="290" y="77"/>
                  </a:lnTo>
                  <a:lnTo>
                    <a:pt x="292" y="77"/>
                  </a:lnTo>
                  <a:lnTo>
                    <a:pt x="293" y="75"/>
                  </a:lnTo>
                  <a:lnTo>
                    <a:pt x="295" y="75"/>
                  </a:lnTo>
                  <a:lnTo>
                    <a:pt x="295" y="77"/>
                  </a:lnTo>
                  <a:lnTo>
                    <a:pt x="297" y="77"/>
                  </a:lnTo>
                  <a:lnTo>
                    <a:pt x="297" y="78"/>
                  </a:lnTo>
                  <a:lnTo>
                    <a:pt x="299" y="78"/>
                  </a:lnTo>
                  <a:lnTo>
                    <a:pt x="300" y="78"/>
                  </a:lnTo>
                  <a:lnTo>
                    <a:pt x="302" y="78"/>
                  </a:lnTo>
                  <a:lnTo>
                    <a:pt x="304" y="78"/>
                  </a:lnTo>
                  <a:lnTo>
                    <a:pt x="305" y="78"/>
                  </a:lnTo>
                  <a:lnTo>
                    <a:pt x="305" y="80"/>
                  </a:lnTo>
                  <a:lnTo>
                    <a:pt x="307" y="80"/>
                  </a:lnTo>
                  <a:lnTo>
                    <a:pt x="307" y="82"/>
                  </a:lnTo>
                  <a:lnTo>
                    <a:pt x="307" y="83"/>
                  </a:lnTo>
                  <a:lnTo>
                    <a:pt x="305" y="83"/>
                  </a:lnTo>
                  <a:lnTo>
                    <a:pt x="305" y="85"/>
                  </a:lnTo>
                  <a:lnTo>
                    <a:pt x="304" y="85"/>
                  </a:lnTo>
                  <a:lnTo>
                    <a:pt x="302" y="87"/>
                  </a:lnTo>
                  <a:lnTo>
                    <a:pt x="302" y="88"/>
                  </a:lnTo>
                  <a:lnTo>
                    <a:pt x="302" y="90"/>
                  </a:lnTo>
                  <a:lnTo>
                    <a:pt x="300" y="90"/>
                  </a:lnTo>
                  <a:lnTo>
                    <a:pt x="300" y="92"/>
                  </a:lnTo>
                  <a:lnTo>
                    <a:pt x="300" y="94"/>
                  </a:lnTo>
                  <a:lnTo>
                    <a:pt x="300" y="95"/>
                  </a:lnTo>
                  <a:lnTo>
                    <a:pt x="299" y="95"/>
                  </a:lnTo>
                  <a:lnTo>
                    <a:pt x="299" y="97"/>
                  </a:lnTo>
                  <a:lnTo>
                    <a:pt x="297" y="97"/>
                  </a:lnTo>
                  <a:lnTo>
                    <a:pt x="297" y="99"/>
                  </a:lnTo>
                  <a:lnTo>
                    <a:pt x="297" y="97"/>
                  </a:lnTo>
                  <a:lnTo>
                    <a:pt x="295" y="97"/>
                  </a:lnTo>
                  <a:lnTo>
                    <a:pt x="295" y="99"/>
                  </a:lnTo>
                  <a:lnTo>
                    <a:pt x="293" y="99"/>
                  </a:lnTo>
                  <a:lnTo>
                    <a:pt x="292" y="99"/>
                  </a:lnTo>
                  <a:lnTo>
                    <a:pt x="292" y="100"/>
                  </a:lnTo>
                  <a:lnTo>
                    <a:pt x="292" y="102"/>
                  </a:lnTo>
                  <a:lnTo>
                    <a:pt x="290" y="102"/>
                  </a:lnTo>
                  <a:lnTo>
                    <a:pt x="288" y="102"/>
                  </a:lnTo>
                  <a:lnTo>
                    <a:pt x="287" y="104"/>
                  </a:lnTo>
                  <a:lnTo>
                    <a:pt x="285" y="104"/>
                  </a:lnTo>
                  <a:lnTo>
                    <a:pt x="285" y="102"/>
                  </a:lnTo>
                  <a:lnTo>
                    <a:pt x="285" y="104"/>
                  </a:lnTo>
                  <a:lnTo>
                    <a:pt x="283" y="104"/>
                  </a:lnTo>
                  <a:lnTo>
                    <a:pt x="282" y="104"/>
                  </a:lnTo>
                  <a:lnTo>
                    <a:pt x="280" y="104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77" y="102"/>
                  </a:lnTo>
                  <a:lnTo>
                    <a:pt x="277" y="104"/>
                  </a:lnTo>
                  <a:lnTo>
                    <a:pt x="277" y="105"/>
                  </a:lnTo>
                  <a:lnTo>
                    <a:pt x="278" y="105"/>
                  </a:lnTo>
                  <a:lnTo>
                    <a:pt x="278" y="107"/>
                  </a:lnTo>
                  <a:lnTo>
                    <a:pt x="277" y="107"/>
                  </a:lnTo>
                  <a:lnTo>
                    <a:pt x="278" y="107"/>
                  </a:lnTo>
                  <a:lnTo>
                    <a:pt x="278" y="109"/>
                  </a:lnTo>
                  <a:lnTo>
                    <a:pt x="280" y="109"/>
                  </a:lnTo>
                  <a:lnTo>
                    <a:pt x="280" y="110"/>
                  </a:lnTo>
                  <a:lnTo>
                    <a:pt x="282" y="110"/>
                  </a:lnTo>
                  <a:lnTo>
                    <a:pt x="283" y="110"/>
                  </a:lnTo>
                  <a:lnTo>
                    <a:pt x="283" y="109"/>
                  </a:lnTo>
                  <a:lnTo>
                    <a:pt x="283" y="110"/>
                  </a:lnTo>
                  <a:lnTo>
                    <a:pt x="285" y="112"/>
                  </a:lnTo>
                  <a:lnTo>
                    <a:pt x="287" y="112"/>
                  </a:lnTo>
                  <a:lnTo>
                    <a:pt x="288" y="112"/>
                  </a:lnTo>
                  <a:lnTo>
                    <a:pt x="288" y="114"/>
                  </a:lnTo>
                  <a:lnTo>
                    <a:pt x="290" y="114"/>
                  </a:lnTo>
                  <a:lnTo>
                    <a:pt x="292" y="114"/>
                  </a:lnTo>
                  <a:lnTo>
                    <a:pt x="293" y="114"/>
                  </a:lnTo>
                  <a:lnTo>
                    <a:pt x="295" y="114"/>
                  </a:lnTo>
                  <a:lnTo>
                    <a:pt x="297" y="114"/>
                  </a:lnTo>
                  <a:lnTo>
                    <a:pt x="297" y="112"/>
                  </a:lnTo>
                  <a:lnTo>
                    <a:pt x="299" y="112"/>
                  </a:lnTo>
                  <a:lnTo>
                    <a:pt x="299" y="114"/>
                  </a:lnTo>
                  <a:lnTo>
                    <a:pt x="300" y="114"/>
                  </a:lnTo>
                  <a:lnTo>
                    <a:pt x="302" y="114"/>
                  </a:lnTo>
                  <a:lnTo>
                    <a:pt x="304" y="114"/>
                  </a:lnTo>
                  <a:lnTo>
                    <a:pt x="305" y="114"/>
                  </a:lnTo>
                  <a:lnTo>
                    <a:pt x="305" y="116"/>
                  </a:lnTo>
                  <a:lnTo>
                    <a:pt x="307" y="116"/>
                  </a:lnTo>
                  <a:lnTo>
                    <a:pt x="309" y="116"/>
                  </a:lnTo>
                  <a:lnTo>
                    <a:pt x="309" y="117"/>
                  </a:lnTo>
                  <a:lnTo>
                    <a:pt x="310" y="117"/>
                  </a:lnTo>
                  <a:lnTo>
                    <a:pt x="312" y="117"/>
                  </a:lnTo>
                  <a:lnTo>
                    <a:pt x="312" y="119"/>
                  </a:lnTo>
                  <a:lnTo>
                    <a:pt x="312" y="121"/>
                  </a:lnTo>
                  <a:lnTo>
                    <a:pt x="314" y="121"/>
                  </a:lnTo>
                  <a:lnTo>
                    <a:pt x="314" y="119"/>
                  </a:lnTo>
                  <a:lnTo>
                    <a:pt x="314" y="121"/>
                  </a:lnTo>
                  <a:lnTo>
                    <a:pt x="316" y="121"/>
                  </a:lnTo>
                  <a:lnTo>
                    <a:pt x="316" y="122"/>
                  </a:lnTo>
                  <a:lnTo>
                    <a:pt x="317" y="122"/>
                  </a:lnTo>
                  <a:lnTo>
                    <a:pt x="317" y="124"/>
                  </a:lnTo>
                  <a:lnTo>
                    <a:pt x="319" y="122"/>
                  </a:lnTo>
                  <a:lnTo>
                    <a:pt x="321" y="122"/>
                  </a:lnTo>
                  <a:lnTo>
                    <a:pt x="319" y="126"/>
                  </a:lnTo>
                  <a:lnTo>
                    <a:pt x="316" y="136"/>
                  </a:lnTo>
                  <a:lnTo>
                    <a:pt x="314" y="138"/>
                  </a:lnTo>
                  <a:lnTo>
                    <a:pt x="314" y="139"/>
                  </a:lnTo>
                  <a:lnTo>
                    <a:pt x="312" y="141"/>
                  </a:lnTo>
                  <a:lnTo>
                    <a:pt x="312" y="143"/>
                  </a:lnTo>
                  <a:lnTo>
                    <a:pt x="314" y="143"/>
                  </a:lnTo>
                  <a:lnTo>
                    <a:pt x="314" y="144"/>
                  </a:lnTo>
                  <a:lnTo>
                    <a:pt x="316" y="144"/>
                  </a:lnTo>
                  <a:lnTo>
                    <a:pt x="316" y="146"/>
                  </a:lnTo>
                  <a:lnTo>
                    <a:pt x="316" y="148"/>
                  </a:lnTo>
                  <a:lnTo>
                    <a:pt x="317" y="148"/>
                  </a:lnTo>
                  <a:lnTo>
                    <a:pt x="317" y="150"/>
                  </a:lnTo>
                  <a:lnTo>
                    <a:pt x="319" y="150"/>
                  </a:lnTo>
                  <a:lnTo>
                    <a:pt x="319" y="151"/>
                  </a:lnTo>
                  <a:lnTo>
                    <a:pt x="321" y="151"/>
                  </a:lnTo>
                  <a:lnTo>
                    <a:pt x="321" y="153"/>
                  </a:lnTo>
                  <a:lnTo>
                    <a:pt x="321" y="155"/>
                  </a:lnTo>
                  <a:lnTo>
                    <a:pt x="322" y="155"/>
                  </a:lnTo>
                  <a:lnTo>
                    <a:pt x="322" y="156"/>
                  </a:lnTo>
                  <a:lnTo>
                    <a:pt x="324" y="156"/>
                  </a:lnTo>
                  <a:lnTo>
                    <a:pt x="324" y="158"/>
                  </a:lnTo>
                  <a:lnTo>
                    <a:pt x="324" y="160"/>
                  </a:lnTo>
                  <a:lnTo>
                    <a:pt x="326" y="160"/>
                  </a:lnTo>
                  <a:lnTo>
                    <a:pt x="326" y="161"/>
                  </a:lnTo>
                  <a:lnTo>
                    <a:pt x="326" y="163"/>
                  </a:lnTo>
                  <a:lnTo>
                    <a:pt x="324" y="163"/>
                  </a:lnTo>
                  <a:lnTo>
                    <a:pt x="322" y="163"/>
                  </a:lnTo>
                  <a:lnTo>
                    <a:pt x="322" y="165"/>
                  </a:lnTo>
                  <a:lnTo>
                    <a:pt x="322" y="166"/>
                  </a:lnTo>
                  <a:lnTo>
                    <a:pt x="321" y="166"/>
                  </a:lnTo>
                  <a:lnTo>
                    <a:pt x="321" y="168"/>
                  </a:lnTo>
                  <a:lnTo>
                    <a:pt x="319" y="168"/>
                  </a:lnTo>
                  <a:lnTo>
                    <a:pt x="319" y="170"/>
                  </a:lnTo>
                  <a:lnTo>
                    <a:pt x="317" y="170"/>
                  </a:lnTo>
                  <a:lnTo>
                    <a:pt x="317" y="172"/>
                  </a:lnTo>
                  <a:lnTo>
                    <a:pt x="316" y="173"/>
                  </a:lnTo>
                  <a:lnTo>
                    <a:pt x="314" y="173"/>
                  </a:lnTo>
                  <a:lnTo>
                    <a:pt x="314" y="172"/>
                  </a:lnTo>
                  <a:lnTo>
                    <a:pt x="314" y="173"/>
                  </a:lnTo>
                  <a:lnTo>
                    <a:pt x="312" y="173"/>
                  </a:lnTo>
                  <a:lnTo>
                    <a:pt x="310" y="173"/>
                  </a:lnTo>
                  <a:lnTo>
                    <a:pt x="312" y="175"/>
                  </a:lnTo>
                  <a:lnTo>
                    <a:pt x="312" y="177"/>
                  </a:lnTo>
                  <a:lnTo>
                    <a:pt x="310" y="177"/>
                  </a:lnTo>
                  <a:lnTo>
                    <a:pt x="310" y="178"/>
                  </a:lnTo>
                  <a:lnTo>
                    <a:pt x="309" y="178"/>
                  </a:lnTo>
                  <a:lnTo>
                    <a:pt x="307" y="178"/>
                  </a:lnTo>
                  <a:lnTo>
                    <a:pt x="305" y="178"/>
                  </a:lnTo>
                  <a:lnTo>
                    <a:pt x="305" y="180"/>
                  </a:lnTo>
                  <a:lnTo>
                    <a:pt x="305" y="182"/>
                  </a:lnTo>
                  <a:lnTo>
                    <a:pt x="307" y="183"/>
                  </a:lnTo>
                  <a:lnTo>
                    <a:pt x="307" y="185"/>
                  </a:lnTo>
                  <a:lnTo>
                    <a:pt x="307" y="187"/>
                  </a:lnTo>
                  <a:lnTo>
                    <a:pt x="307" y="189"/>
                  </a:lnTo>
                  <a:lnTo>
                    <a:pt x="307" y="190"/>
                  </a:lnTo>
                  <a:lnTo>
                    <a:pt x="307" y="192"/>
                  </a:lnTo>
                  <a:lnTo>
                    <a:pt x="309" y="194"/>
                  </a:lnTo>
                  <a:lnTo>
                    <a:pt x="309" y="197"/>
                  </a:lnTo>
                  <a:lnTo>
                    <a:pt x="309" y="202"/>
                  </a:lnTo>
                  <a:lnTo>
                    <a:pt x="310" y="204"/>
                  </a:lnTo>
                  <a:lnTo>
                    <a:pt x="310" y="207"/>
                  </a:lnTo>
                  <a:lnTo>
                    <a:pt x="310" y="209"/>
                  </a:lnTo>
                  <a:lnTo>
                    <a:pt x="310" y="211"/>
                  </a:lnTo>
                  <a:lnTo>
                    <a:pt x="312" y="212"/>
                  </a:lnTo>
                  <a:lnTo>
                    <a:pt x="312" y="214"/>
                  </a:lnTo>
                  <a:lnTo>
                    <a:pt x="312" y="216"/>
                  </a:lnTo>
                  <a:lnTo>
                    <a:pt x="310" y="217"/>
                  </a:lnTo>
                  <a:lnTo>
                    <a:pt x="310" y="219"/>
                  </a:lnTo>
                  <a:lnTo>
                    <a:pt x="310" y="221"/>
                  </a:lnTo>
                  <a:lnTo>
                    <a:pt x="312" y="221"/>
                  </a:lnTo>
                  <a:lnTo>
                    <a:pt x="312" y="222"/>
                  </a:lnTo>
                  <a:lnTo>
                    <a:pt x="314" y="222"/>
                  </a:lnTo>
                  <a:lnTo>
                    <a:pt x="316" y="224"/>
                  </a:lnTo>
                  <a:lnTo>
                    <a:pt x="317" y="226"/>
                  </a:lnTo>
                  <a:lnTo>
                    <a:pt x="317" y="229"/>
                  </a:lnTo>
                  <a:lnTo>
                    <a:pt x="317" y="231"/>
                  </a:lnTo>
                  <a:lnTo>
                    <a:pt x="317" y="233"/>
                  </a:lnTo>
                  <a:lnTo>
                    <a:pt x="317" y="234"/>
                  </a:lnTo>
                  <a:lnTo>
                    <a:pt x="317" y="238"/>
                  </a:lnTo>
                  <a:lnTo>
                    <a:pt x="319" y="239"/>
                  </a:lnTo>
                  <a:lnTo>
                    <a:pt x="321" y="243"/>
                  </a:lnTo>
                  <a:lnTo>
                    <a:pt x="322" y="245"/>
                  </a:lnTo>
                  <a:lnTo>
                    <a:pt x="324" y="246"/>
                  </a:lnTo>
                  <a:lnTo>
                    <a:pt x="326" y="248"/>
                  </a:lnTo>
                  <a:lnTo>
                    <a:pt x="327" y="248"/>
                  </a:lnTo>
                  <a:lnTo>
                    <a:pt x="329" y="248"/>
                  </a:lnTo>
                  <a:lnTo>
                    <a:pt x="331" y="250"/>
                  </a:lnTo>
                  <a:lnTo>
                    <a:pt x="333" y="250"/>
                  </a:lnTo>
                  <a:lnTo>
                    <a:pt x="334" y="248"/>
                  </a:lnTo>
                  <a:lnTo>
                    <a:pt x="336" y="248"/>
                  </a:lnTo>
                  <a:lnTo>
                    <a:pt x="339" y="248"/>
                  </a:lnTo>
                  <a:lnTo>
                    <a:pt x="341" y="246"/>
                  </a:lnTo>
                  <a:lnTo>
                    <a:pt x="343" y="246"/>
                  </a:lnTo>
                  <a:lnTo>
                    <a:pt x="344" y="246"/>
                  </a:lnTo>
                  <a:lnTo>
                    <a:pt x="346" y="248"/>
                  </a:lnTo>
                  <a:lnTo>
                    <a:pt x="348" y="248"/>
                  </a:lnTo>
                  <a:lnTo>
                    <a:pt x="349" y="248"/>
                  </a:lnTo>
                  <a:lnTo>
                    <a:pt x="349" y="250"/>
                  </a:lnTo>
                  <a:lnTo>
                    <a:pt x="351" y="250"/>
                  </a:lnTo>
                  <a:lnTo>
                    <a:pt x="351" y="251"/>
                  </a:lnTo>
                  <a:lnTo>
                    <a:pt x="351" y="253"/>
                  </a:lnTo>
                  <a:lnTo>
                    <a:pt x="353" y="253"/>
                  </a:lnTo>
                  <a:lnTo>
                    <a:pt x="353" y="255"/>
                  </a:lnTo>
                  <a:lnTo>
                    <a:pt x="353" y="256"/>
                  </a:lnTo>
                  <a:lnTo>
                    <a:pt x="355" y="260"/>
                  </a:lnTo>
                  <a:lnTo>
                    <a:pt x="356" y="261"/>
                  </a:lnTo>
                  <a:lnTo>
                    <a:pt x="358" y="263"/>
                  </a:lnTo>
                  <a:lnTo>
                    <a:pt x="360" y="263"/>
                  </a:lnTo>
                  <a:lnTo>
                    <a:pt x="361" y="263"/>
                  </a:lnTo>
                  <a:lnTo>
                    <a:pt x="363" y="265"/>
                  </a:lnTo>
                  <a:lnTo>
                    <a:pt x="365" y="265"/>
                  </a:lnTo>
                  <a:lnTo>
                    <a:pt x="365" y="263"/>
                  </a:lnTo>
                  <a:lnTo>
                    <a:pt x="366" y="263"/>
                  </a:lnTo>
                  <a:lnTo>
                    <a:pt x="368" y="265"/>
                  </a:lnTo>
                  <a:lnTo>
                    <a:pt x="370" y="265"/>
                  </a:lnTo>
                  <a:lnTo>
                    <a:pt x="370" y="263"/>
                  </a:lnTo>
                  <a:lnTo>
                    <a:pt x="372" y="263"/>
                  </a:lnTo>
                  <a:lnTo>
                    <a:pt x="372" y="261"/>
                  </a:lnTo>
                  <a:lnTo>
                    <a:pt x="373" y="260"/>
                  </a:lnTo>
                  <a:lnTo>
                    <a:pt x="375" y="260"/>
                  </a:lnTo>
                  <a:lnTo>
                    <a:pt x="377" y="260"/>
                  </a:lnTo>
                  <a:lnTo>
                    <a:pt x="380" y="260"/>
                  </a:lnTo>
                  <a:lnTo>
                    <a:pt x="382" y="258"/>
                  </a:lnTo>
                  <a:lnTo>
                    <a:pt x="383" y="258"/>
                  </a:lnTo>
                  <a:lnTo>
                    <a:pt x="385" y="260"/>
                  </a:lnTo>
                  <a:lnTo>
                    <a:pt x="387" y="260"/>
                  </a:lnTo>
                  <a:lnTo>
                    <a:pt x="389" y="260"/>
                  </a:lnTo>
                  <a:lnTo>
                    <a:pt x="390" y="260"/>
                  </a:lnTo>
                  <a:lnTo>
                    <a:pt x="392" y="261"/>
                  </a:lnTo>
                  <a:lnTo>
                    <a:pt x="394" y="261"/>
                  </a:lnTo>
                  <a:lnTo>
                    <a:pt x="394" y="263"/>
                  </a:lnTo>
                  <a:lnTo>
                    <a:pt x="395" y="263"/>
                  </a:lnTo>
                  <a:lnTo>
                    <a:pt x="397" y="265"/>
                  </a:lnTo>
                  <a:lnTo>
                    <a:pt x="399" y="265"/>
                  </a:lnTo>
                  <a:lnTo>
                    <a:pt x="400" y="265"/>
                  </a:lnTo>
                  <a:lnTo>
                    <a:pt x="402" y="265"/>
                  </a:lnTo>
                  <a:lnTo>
                    <a:pt x="404" y="265"/>
                  </a:lnTo>
                  <a:lnTo>
                    <a:pt x="404" y="267"/>
                  </a:lnTo>
                  <a:lnTo>
                    <a:pt x="405" y="268"/>
                  </a:lnTo>
                  <a:lnTo>
                    <a:pt x="407" y="268"/>
                  </a:lnTo>
                  <a:lnTo>
                    <a:pt x="407" y="270"/>
                  </a:lnTo>
                  <a:lnTo>
                    <a:pt x="409" y="272"/>
                  </a:lnTo>
                  <a:lnTo>
                    <a:pt x="409" y="273"/>
                  </a:lnTo>
                  <a:lnTo>
                    <a:pt x="411" y="273"/>
                  </a:lnTo>
                  <a:lnTo>
                    <a:pt x="411" y="275"/>
                  </a:lnTo>
                  <a:lnTo>
                    <a:pt x="411" y="277"/>
                  </a:lnTo>
                  <a:lnTo>
                    <a:pt x="411" y="278"/>
                  </a:lnTo>
                  <a:lnTo>
                    <a:pt x="409" y="278"/>
                  </a:lnTo>
                  <a:lnTo>
                    <a:pt x="411" y="278"/>
                  </a:lnTo>
                  <a:lnTo>
                    <a:pt x="412" y="278"/>
                  </a:lnTo>
                  <a:lnTo>
                    <a:pt x="412" y="280"/>
                  </a:lnTo>
                  <a:lnTo>
                    <a:pt x="414" y="280"/>
                  </a:lnTo>
                  <a:lnTo>
                    <a:pt x="416" y="280"/>
                  </a:lnTo>
                  <a:lnTo>
                    <a:pt x="417" y="280"/>
                  </a:lnTo>
                  <a:lnTo>
                    <a:pt x="419" y="280"/>
                  </a:lnTo>
                  <a:lnTo>
                    <a:pt x="421" y="282"/>
                  </a:lnTo>
                  <a:lnTo>
                    <a:pt x="421" y="284"/>
                  </a:lnTo>
                  <a:lnTo>
                    <a:pt x="421" y="285"/>
                  </a:lnTo>
                  <a:lnTo>
                    <a:pt x="422" y="285"/>
                  </a:lnTo>
                  <a:lnTo>
                    <a:pt x="422" y="287"/>
                  </a:lnTo>
                  <a:lnTo>
                    <a:pt x="422" y="289"/>
                  </a:lnTo>
                  <a:lnTo>
                    <a:pt x="424" y="289"/>
                  </a:lnTo>
                  <a:lnTo>
                    <a:pt x="424" y="290"/>
                  </a:lnTo>
                  <a:lnTo>
                    <a:pt x="422" y="290"/>
                  </a:lnTo>
                  <a:lnTo>
                    <a:pt x="424" y="290"/>
                  </a:lnTo>
                  <a:lnTo>
                    <a:pt x="424" y="292"/>
                  </a:lnTo>
                  <a:lnTo>
                    <a:pt x="422" y="292"/>
                  </a:lnTo>
                  <a:lnTo>
                    <a:pt x="422" y="294"/>
                  </a:lnTo>
                  <a:lnTo>
                    <a:pt x="422" y="295"/>
                  </a:lnTo>
                  <a:lnTo>
                    <a:pt x="424" y="295"/>
                  </a:lnTo>
                  <a:lnTo>
                    <a:pt x="426" y="295"/>
                  </a:lnTo>
                  <a:lnTo>
                    <a:pt x="426" y="297"/>
                  </a:lnTo>
                  <a:lnTo>
                    <a:pt x="424" y="297"/>
                  </a:lnTo>
                  <a:lnTo>
                    <a:pt x="424" y="299"/>
                  </a:lnTo>
                  <a:lnTo>
                    <a:pt x="426" y="299"/>
                  </a:lnTo>
                  <a:lnTo>
                    <a:pt x="428" y="299"/>
                  </a:lnTo>
                  <a:lnTo>
                    <a:pt x="426" y="299"/>
                  </a:lnTo>
                  <a:lnTo>
                    <a:pt x="426" y="301"/>
                  </a:lnTo>
                  <a:lnTo>
                    <a:pt x="424" y="302"/>
                  </a:lnTo>
                  <a:lnTo>
                    <a:pt x="424" y="304"/>
                  </a:lnTo>
                  <a:lnTo>
                    <a:pt x="422" y="304"/>
                  </a:lnTo>
                  <a:lnTo>
                    <a:pt x="421" y="304"/>
                  </a:lnTo>
                  <a:lnTo>
                    <a:pt x="421" y="306"/>
                  </a:lnTo>
                  <a:lnTo>
                    <a:pt x="419" y="307"/>
                  </a:lnTo>
                  <a:lnTo>
                    <a:pt x="421" y="307"/>
                  </a:lnTo>
                  <a:lnTo>
                    <a:pt x="421" y="309"/>
                  </a:lnTo>
                  <a:lnTo>
                    <a:pt x="421" y="311"/>
                  </a:lnTo>
                  <a:lnTo>
                    <a:pt x="422" y="311"/>
                  </a:lnTo>
                  <a:lnTo>
                    <a:pt x="424" y="311"/>
                  </a:lnTo>
                  <a:lnTo>
                    <a:pt x="424" y="312"/>
                  </a:lnTo>
                  <a:lnTo>
                    <a:pt x="424" y="314"/>
                  </a:lnTo>
                  <a:lnTo>
                    <a:pt x="424" y="316"/>
                  </a:lnTo>
                  <a:lnTo>
                    <a:pt x="424" y="317"/>
                  </a:lnTo>
                  <a:lnTo>
                    <a:pt x="424" y="319"/>
                  </a:lnTo>
                  <a:lnTo>
                    <a:pt x="424" y="321"/>
                  </a:lnTo>
                  <a:lnTo>
                    <a:pt x="426" y="321"/>
                  </a:lnTo>
                  <a:lnTo>
                    <a:pt x="426" y="323"/>
                  </a:lnTo>
                  <a:lnTo>
                    <a:pt x="426" y="324"/>
                  </a:lnTo>
                  <a:lnTo>
                    <a:pt x="428" y="324"/>
                  </a:lnTo>
                  <a:lnTo>
                    <a:pt x="428" y="326"/>
                  </a:lnTo>
                  <a:lnTo>
                    <a:pt x="428" y="328"/>
                  </a:lnTo>
                  <a:lnTo>
                    <a:pt x="428" y="329"/>
                  </a:lnTo>
                  <a:lnTo>
                    <a:pt x="428" y="331"/>
                  </a:lnTo>
                  <a:lnTo>
                    <a:pt x="428" y="329"/>
                  </a:lnTo>
                  <a:lnTo>
                    <a:pt x="426" y="329"/>
                  </a:lnTo>
                  <a:lnTo>
                    <a:pt x="426" y="331"/>
                  </a:lnTo>
                  <a:lnTo>
                    <a:pt x="426" y="333"/>
                  </a:lnTo>
                  <a:lnTo>
                    <a:pt x="426" y="334"/>
                  </a:lnTo>
                  <a:lnTo>
                    <a:pt x="424" y="334"/>
                  </a:lnTo>
                  <a:lnTo>
                    <a:pt x="424" y="336"/>
                  </a:lnTo>
                  <a:lnTo>
                    <a:pt x="424" y="338"/>
                  </a:lnTo>
                  <a:lnTo>
                    <a:pt x="424" y="340"/>
                  </a:lnTo>
                  <a:lnTo>
                    <a:pt x="422" y="340"/>
                  </a:lnTo>
                  <a:lnTo>
                    <a:pt x="422" y="341"/>
                  </a:lnTo>
                  <a:lnTo>
                    <a:pt x="424" y="341"/>
                  </a:lnTo>
                  <a:lnTo>
                    <a:pt x="426" y="341"/>
                  </a:lnTo>
                  <a:lnTo>
                    <a:pt x="426" y="343"/>
                  </a:lnTo>
                  <a:lnTo>
                    <a:pt x="426" y="345"/>
                  </a:lnTo>
                  <a:lnTo>
                    <a:pt x="426" y="346"/>
                  </a:lnTo>
                  <a:lnTo>
                    <a:pt x="424" y="346"/>
                  </a:lnTo>
                  <a:lnTo>
                    <a:pt x="422" y="348"/>
                  </a:lnTo>
                  <a:lnTo>
                    <a:pt x="421" y="348"/>
                  </a:lnTo>
                  <a:lnTo>
                    <a:pt x="419" y="348"/>
                  </a:lnTo>
                  <a:lnTo>
                    <a:pt x="419" y="350"/>
                  </a:lnTo>
                  <a:lnTo>
                    <a:pt x="419" y="351"/>
                  </a:lnTo>
                  <a:lnTo>
                    <a:pt x="419" y="353"/>
                  </a:lnTo>
                  <a:lnTo>
                    <a:pt x="419" y="355"/>
                  </a:lnTo>
                  <a:lnTo>
                    <a:pt x="417" y="355"/>
                  </a:lnTo>
                  <a:lnTo>
                    <a:pt x="417" y="356"/>
                  </a:lnTo>
                  <a:lnTo>
                    <a:pt x="416" y="356"/>
                  </a:lnTo>
                  <a:lnTo>
                    <a:pt x="417" y="358"/>
                  </a:lnTo>
                  <a:lnTo>
                    <a:pt x="416" y="358"/>
                  </a:lnTo>
                  <a:lnTo>
                    <a:pt x="416" y="360"/>
                  </a:lnTo>
                  <a:lnTo>
                    <a:pt x="416" y="362"/>
                  </a:lnTo>
                  <a:lnTo>
                    <a:pt x="414" y="362"/>
                  </a:lnTo>
                  <a:lnTo>
                    <a:pt x="412" y="362"/>
                  </a:lnTo>
                  <a:lnTo>
                    <a:pt x="412" y="363"/>
                  </a:lnTo>
                  <a:lnTo>
                    <a:pt x="412" y="365"/>
                  </a:lnTo>
                  <a:lnTo>
                    <a:pt x="414" y="365"/>
                  </a:lnTo>
                  <a:lnTo>
                    <a:pt x="416" y="365"/>
                  </a:lnTo>
                  <a:lnTo>
                    <a:pt x="416" y="367"/>
                  </a:lnTo>
                  <a:lnTo>
                    <a:pt x="417" y="370"/>
                  </a:lnTo>
                  <a:lnTo>
                    <a:pt x="417" y="372"/>
                  </a:lnTo>
                  <a:lnTo>
                    <a:pt x="419" y="373"/>
                  </a:lnTo>
                  <a:lnTo>
                    <a:pt x="421" y="375"/>
                  </a:lnTo>
                  <a:lnTo>
                    <a:pt x="421" y="377"/>
                  </a:lnTo>
                  <a:lnTo>
                    <a:pt x="422" y="377"/>
                  </a:lnTo>
                  <a:lnTo>
                    <a:pt x="424" y="379"/>
                  </a:lnTo>
                  <a:lnTo>
                    <a:pt x="424" y="380"/>
                  </a:lnTo>
                  <a:lnTo>
                    <a:pt x="426" y="380"/>
                  </a:lnTo>
                  <a:lnTo>
                    <a:pt x="428" y="382"/>
                  </a:lnTo>
                  <a:lnTo>
                    <a:pt x="428" y="384"/>
                  </a:lnTo>
                  <a:lnTo>
                    <a:pt x="429" y="384"/>
                  </a:lnTo>
                  <a:lnTo>
                    <a:pt x="428" y="384"/>
                  </a:lnTo>
                  <a:lnTo>
                    <a:pt x="428" y="385"/>
                  </a:lnTo>
                  <a:lnTo>
                    <a:pt x="426" y="385"/>
                  </a:lnTo>
                  <a:lnTo>
                    <a:pt x="426" y="387"/>
                  </a:lnTo>
                  <a:lnTo>
                    <a:pt x="428" y="387"/>
                  </a:lnTo>
                  <a:lnTo>
                    <a:pt x="429" y="389"/>
                  </a:lnTo>
                  <a:lnTo>
                    <a:pt x="429" y="390"/>
                  </a:lnTo>
                  <a:lnTo>
                    <a:pt x="431" y="390"/>
                  </a:lnTo>
                  <a:lnTo>
                    <a:pt x="431" y="392"/>
                  </a:lnTo>
                  <a:lnTo>
                    <a:pt x="431" y="394"/>
                  </a:lnTo>
                  <a:lnTo>
                    <a:pt x="431" y="396"/>
                  </a:lnTo>
                  <a:lnTo>
                    <a:pt x="429" y="394"/>
                  </a:lnTo>
                  <a:lnTo>
                    <a:pt x="429" y="396"/>
                  </a:lnTo>
                  <a:lnTo>
                    <a:pt x="428" y="396"/>
                  </a:lnTo>
                  <a:lnTo>
                    <a:pt x="428" y="397"/>
                  </a:lnTo>
                  <a:lnTo>
                    <a:pt x="426" y="397"/>
                  </a:lnTo>
                  <a:lnTo>
                    <a:pt x="426" y="399"/>
                  </a:lnTo>
                  <a:lnTo>
                    <a:pt x="424" y="399"/>
                  </a:lnTo>
                  <a:lnTo>
                    <a:pt x="424" y="401"/>
                  </a:lnTo>
                  <a:lnTo>
                    <a:pt x="424" y="402"/>
                  </a:lnTo>
                  <a:lnTo>
                    <a:pt x="424" y="404"/>
                  </a:lnTo>
                  <a:lnTo>
                    <a:pt x="424" y="406"/>
                  </a:lnTo>
                  <a:lnTo>
                    <a:pt x="426" y="407"/>
                  </a:lnTo>
                  <a:lnTo>
                    <a:pt x="426" y="409"/>
                  </a:lnTo>
                  <a:lnTo>
                    <a:pt x="426" y="411"/>
                  </a:lnTo>
                  <a:lnTo>
                    <a:pt x="426" y="412"/>
                  </a:lnTo>
                  <a:lnTo>
                    <a:pt x="424" y="412"/>
                  </a:lnTo>
                  <a:lnTo>
                    <a:pt x="422" y="412"/>
                  </a:lnTo>
                  <a:lnTo>
                    <a:pt x="422" y="411"/>
                  </a:lnTo>
                  <a:lnTo>
                    <a:pt x="421" y="411"/>
                  </a:lnTo>
                  <a:lnTo>
                    <a:pt x="419" y="411"/>
                  </a:lnTo>
                  <a:lnTo>
                    <a:pt x="417" y="411"/>
                  </a:lnTo>
                  <a:lnTo>
                    <a:pt x="416" y="411"/>
                  </a:lnTo>
                  <a:lnTo>
                    <a:pt x="414" y="411"/>
                  </a:lnTo>
                  <a:lnTo>
                    <a:pt x="414" y="412"/>
                  </a:lnTo>
                  <a:lnTo>
                    <a:pt x="416" y="412"/>
                  </a:lnTo>
                  <a:lnTo>
                    <a:pt x="416" y="414"/>
                  </a:lnTo>
                  <a:lnTo>
                    <a:pt x="416" y="416"/>
                  </a:lnTo>
                  <a:lnTo>
                    <a:pt x="416" y="418"/>
                  </a:lnTo>
                  <a:lnTo>
                    <a:pt x="417" y="418"/>
                  </a:lnTo>
                  <a:lnTo>
                    <a:pt x="417" y="419"/>
                  </a:lnTo>
                  <a:lnTo>
                    <a:pt x="419" y="419"/>
                  </a:lnTo>
                  <a:lnTo>
                    <a:pt x="419" y="421"/>
                  </a:lnTo>
                  <a:lnTo>
                    <a:pt x="421" y="421"/>
                  </a:lnTo>
                  <a:lnTo>
                    <a:pt x="421" y="423"/>
                  </a:lnTo>
                  <a:lnTo>
                    <a:pt x="422" y="423"/>
                  </a:lnTo>
                  <a:lnTo>
                    <a:pt x="422" y="424"/>
                  </a:lnTo>
                  <a:lnTo>
                    <a:pt x="422" y="426"/>
                  </a:lnTo>
                  <a:lnTo>
                    <a:pt x="424" y="426"/>
                  </a:lnTo>
                  <a:lnTo>
                    <a:pt x="424" y="428"/>
                  </a:lnTo>
                  <a:lnTo>
                    <a:pt x="426" y="428"/>
                  </a:lnTo>
                  <a:lnTo>
                    <a:pt x="428" y="428"/>
                  </a:lnTo>
                  <a:lnTo>
                    <a:pt x="429" y="428"/>
                  </a:lnTo>
                  <a:lnTo>
                    <a:pt x="429" y="429"/>
                  </a:lnTo>
                  <a:lnTo>
                    <a:pt x="431" y="429"/>
                  </a:lnTo>
                  <a:lnTo>
                    <a:pt x="433" y="429"/>
                  </a:lnTo>
                  <a:lnTo>
                    <a:pt x="434" y="431"/>
                  </a:lnTo>
                  <a:lnTo>
                    <a:pt x="434" y="433"/>
                  </a:lnTo>
                  <a:lnTo>
                    <a:pt x="434" y="435"/>
                  </a:lnTo>
                  <a:lnTo>
                    <a:pt x="434" y="436"/>
                  </a:lnTo>
                  <a:lnTo>
                    <a:pt x="434" y="438"/>
                  </a:lnTo>
                  <a:lnTo>
                    <a:pt x="434" y="440"/>
                  </a:lnTo>
                  <a:lnTo>
                    <a:pt x="434" y="441"/>
                  </a:lnTo>
                  <a:lnTo>
                    <a:pt x="433" y="441"/>
                  </a:lnTo>
                  <a:lnTo>
                    <a:pt x="433" y="443"/>
                  </a:lnTo>
                  <a:lnTo>
                    <a:pt x="433" y="445"/>
                  </a:lnTo>
                  <a:lnTo>
                    <a:pt x="433" y="446"/>
                  </a:lnTo>
                  <a:lnTo>
                    <a:pt x="431" y="446"/>
                  </a:lnTo>
                  <a:lnTo>
                    <a:pt x="431" y="448"/>
                  </a:lnTo>
                  <a:lnTo>
                    <a:pt x="431" y="450"/>
                  </a:lnTo>
                  <a:lnTo>
                    <a:pt x="431" y="452"/>
                  </a:lnTo>
                  <a:lnTo>
                    <a:pt x="429" y="453"/>
                  </a:lnTo>
                  <a:lnTo>
                    <a:pt x="429" y="455"/>
                  </a:lnTo>
                  <a:lnTo>
                    <a:pt x="429" y="457"/>
                  </a:lnTo>
                  <a:lnTo>
                    <a:pt x="429" y="458"/>
                  </a:lnTo>
                  <a:lnTo>
                    <a:pt x="428" y="458"/>
                  </a:lnTo>
                  <a:lnTo>
                    <a:pt x="428" y="460"/>
                  </a:lnTo>
                  <a:lnTo>
                    <a:pt x="426" y="460"/>
                  </a:lnTo>
                  <a:lnTo>
                    <a:pt x="426" y="462"/>
                  </a:lnTo>
                  <a:lnTo>
                    <a:pt x="426" y="463"/>
                  </a:lnTo>
                  <a:lnTo>
                    <a:pt x="424" y="465"/>
                  </a:lnTo>
                  <a:lnTo>
                    <a:pt x="424" y="467"/>
                  </a:lnTo>
                  <a:lnTo>
                    <a:pt x="422" y="467"/>
                  </a:lnTo>
                  <a:lnTo>
                    <a:pt x="422" y="468"/>
                  </a:lnTo>
                  <a:lnTo>
                    <a:pt x="421" y="472"/>
                  </a:lnTo>
                  <a:lnTo>
                    <a:pt x="419" y="472"/>
                  </a:lnTo>
                  <a:lnTo>
                    <a:pt x="419" y="474"/>
                  </a:lnTo>
                  <a:lnTo>
                    <a:pt x="419" y="472"/>
                  </a:lnTo>
                  <a:lnTo>
                    <a:pt x="419" y="470"/>
                  </a:lnTo>
                  <a:lnTo>
                    <a:pt x="419" y="468"/>
                  </a:lnTo>
                  <a:lnTo>
                    <a:pt x="417" y="468"/>
                  </a:lnTo>
                  <a:lnTo>
                    <a:pt x="417" y="467"/>
                  </a:lnTo>
                  <a:lnTo>
                    <a:pt x="417" y="465"/>
                  </a:lnTo>
                  <a:lnTo>
                    <a:pt x="416" y="465"/>
                  </a:lnTo>
                  <a:lnTo>
                    <a:pt x="414" y="465"/>
                  </a:lnTo>
                  <a:lnTo>
                    <a:pt x="412" y="465"/>
                  </a:lnTo>
                  <a:lnTo>
                    <a:pt x="411" y="465"/>
                  </a:lnTo>
                  <a:lnTo>
                    <a:pt x="409" y="465"/>
                  </a:lnTo>
                  <a:lnTo>
                    <a:pt x="409" y="463"/>
                  </a:lnTo>
                  <a:lnTo>
                    <a:pt x="409" y="462"/>
                  </a:lnTo>
                  <a:lnTo>
                    <a:pt x="407" y="462"/>
                  </a:lnTo>
                  <a:lnTo>
                    <a:pt x="405" y="462"/>
                  </a:lnTo>
                  <a:lnTo>
                    <a:pt x="405" y="463"/>
                  </a:lnTo>
                  <a:lnTo>
                    <a:pt x="404" y="463"/>
                  </a:lnTo>
                  <a:lnTo>
                    <a:pt x="402" y="463"/>
                  </a:lnTo>
                  <a:lnTo>
                    <a:pt x="400" y="463"/>
                  </a:lnTo>
                  <a:lnTo>
                    <a:pt x="399" y="463"/>
                  </a:lnTo>
                  <a:lnTo>
                    <a:pt x="399" y="462"/>
                  </a:lnTo>
                  <a:lnTo>
                    <a:pt x="397" y="460"/>
                  </a:lnTo>
                  <a:lnTo>
                    <a:pt x="397" y="458"/>
                  </a:lnTo>
                  <a:lnTo>
                    <a:pt x="397" y="457"/>
                  </a:lnTo>
                  <a:lnTo>
                    <a:pt x="395" y="457"/>
                  </a:lnTo>
                  <a:lnTo>
                    <a:pt x="395" y="455"/>
                  </a:lnTo>
                  <a:lnTo>
                    <a:pt x="394" y="455"/>
                  </a:lnTo>
                  <a:lnTo>
                    <a:pt x="392" y="455"/>
                  </a:lnTo>
                  <a:lnTo>
                    <a:pt x="392" y="453"/>
                  </a:lnTo>
                  <a:lnTo>
                    <a:pt x="394" y="453"/>
                  </a:lnTo>
                  <a:lnTo>
                    <a:pt x="392" y="453"/>
                  </a:lnTo>
                  <a:lnTo>
                    <a:pt x="392" y="452"/>
                  </a:lnTo>
                  <a:lnTo>
                    <a:pt x="394" y="452"/>
                  </a:lnTo>
                  <a:lnTo>
                    <a:pt x="392" y="452"/>
                  </a:lnTo>
                  <a:lnTo>
                    <a:pt x="392" y="450"/>
                  </a:lnTo>
                  <a:lnTo>
                    <a:pt x="392" y="448"/>
                  </a:lnTo>
                  <a:lnTo>
                    <a:pt x="392" y="446"/>
                  </a:lnTo>
                  <a:lnTo>
                    <a:pt x="390" y="446"/>
                  </a:lnTo>
                  <a:lnTo>
                    <a:pt x="390" y="445"/>
                  </a:lnTo>
                  <a:lnTo>
                    <a:pt x="390" y="443"/>
                  </a:lnTo>
                  <a:lnTo>
                    <a:pt x="390" y="441"/>
                  </a:lnTo>
                  <a:lnTo>
                    <a:pt x="389" y="441"/>
                  </a:lnTo>
                  <a:lnTo>
                    <a:pt x="389" y="440"/>
                  </a:lnTo>
                  <a:lnTo>
                    <a:pt x="387" y="440"/>
                  </a:lnTo>
                  <a:lnTo>
                    <a:pt x="387" y="438"/>
                  </a:lnTo>
                  <a:lnTo>
                    <a:pt x="385" y="438"/>
                  </a:lnTo>
                  <a:lnTo>
                    <a:pt x="385" y="436"/>
                  </a:lnTo>
                  <a:lnTo>
                    <a:pt x="383" y="436"/>
                  </a:lnTo>
                  <a:lnTo>
                    <a:pt x="382" y="436"/>
                  </a:lnTo>
                  <a:lnTo>
                    <a:pt x="382" y="438"/>
                  </a:lnTo>
                  <a:lnTo>
                    <a:pt x="380" y="438"/>
                  </a:lnTo>
                  <a:lnTo>
                    <a:pt x="378" y="438"/>
                  </a:lnTo>
                  <a:lnTo>
                    <a:pt x="377" y="436"/>
                  </a:lnTo>
                  <a:lnTo>
                    <a:pt x="375" y="436"/>
                  </a:lnTo>
                  <a:lnTo>
                    <a:pt x="373" y="436"/>
                  </a:lnTo>
                  <a:lnTo>
                    <a:pt x="372" y="435"/>
                  </a:lnTo>
                  <a:lnTo>
                    <a:pt x="372" y="436"/>
                  </a:lnTo>
                  <a:lnTo>
                    <a:pt x="370" y="436"/>
                  </a:lnTo>
                  <a:lnTo>
                    <a:pt x="370" y="438"/>
                  </a:lnTo>
                  <a:lnTo>
                    <a:pt x="372" y="438"/>
                  </a:lnTo>
                  <a:lnTo>
                    <a:pt x="370" y="438"/>
                  </a:lnTo>
                  <a:lnTo>
                    <a:pt x="368" y="438"/>
                  </a:lnTo>
                  <a:lnTo>
                    <a:pt x="368" y="440"/>
                  </a:lnTo>
                  <a:lnTo>
                    <a:pt x="366" y="438"/>
                  </a:lnTo>
                  <a:lnTo>
                    <a:pt x="365" y="436"/>
                  </a:lnTo>
                  <a:lnTo>
                    <a:pt x="363" y="436"/>
                  </a:lnTo>
                  <a:lnTo>
                    <a:pt x="361" y="435"/>
                  </a:lnTo>
                  <a:lnTo>
                    <a:pt x="360" y="435"/>
                  </a:lnTo>
                  <a:lnTo>
                    <a:pt x="360" y="433"/>
                  </a:lnTo>
                  <a:lnTo>
                    <a:pt x="358" y="433"/>
                  </a:lnTo>
                  <a:lnTo>
                    <a:pt x="358" y="431"/>
                  </a:lnTo>
                  <a:lnTo>
                    <a:pt x="356" y="429"/>
                  </a:lnTo>
                  <a:lnTo>
                    <a:pt x="355" y="429"/>
                  </a:lnTo>
                  <a:lnTo>
                    <a:pt x="355" y="428"/>
                  </a:lnTo>
                  <a:lnTo>
                    <a:pt x="355" y="426"/>
                  </a:lnTo>
                  <a:lnTo>
                    <a:pt x="353" y="426"/>
                  </a:lnTo>
                  <a:lnTo>
                    <a:pt x="351" y="426"/>
                  </a:lnTo>
                  <a:lnTo>
                    <a:pt x="351" y="424"/>
                  </a:lnTo>
                  <a:lnTo>
                    <a:pt x="351" y="423"/>
                  </a:lnTo>
                  <a:lnTo>
                    <a:pt x="349" y="423"/>
                  </a:lnTo>
                  <a:lnTo>
                    <a:pt x="348" y="423"/>
                  </a:lnTo>
                  <a:lnTo>
                    <a:pt x="349" y="423"/>
                  </a:lnTo>
                  <a:lnTo>
                    <a:pt x="349" y="424"/>
                  </a:lnTo>
                  <a:lnTo>
                    <a:pt x="348" y="424"/>
                  </a:lnTo>
                  <a:lnTo>
                    <a:pt x="346" y="424"/>
                  </a:lnTo>
                  <a:lnTo>
                    <a:pt x="346" y="423"/>
                  </a:lnTo>
                  <a:lnTo>
                    <a:pt x="344" y="423"/>
                  </a:lnTo>
                  <a:lnTo>
                    <a:pt x="344" y="424"/>
                  </a:lnTo>
                  <a:lnTo>
                    <a:pt x="346" y="424"/>
                  </a:lnTo>
                  <a:lnTo>
                    <a:pt x="344" y="424"/>
                  </a:lnTo>
                  <a:lnTo>
                    <a:pt x="344" y="426"/>
                  </a:lnTo>
                  <a:lnTo>
                    <a:pt x="344" y="424"/>
                  </a:lnTo>
                  <a:lnTo>
                    <a:pt x="343" y="424"/>
                  </a:lnTo>
                  <a:lnTo>
                    <a:pt x="343" y="423"/>
                  </a:lnTo>
                  <a:lnTo>
                    <a:pt x="341" y="423"/>
                  </a:lnTo>
                  <a:lnTo>
                    <a:pt x="341" y="424"/>
                  </a:lnTo>
                  <a:lnTo>
                    <a:pt x="339" y="424"/>
                  </a:lnTo>
                  <a:lnTo>
                    <a:pt x="339" y="426"/>
                  </a:lnTo>
                  <a:lnTo>
                    <a:pt x="341" y="426"/>
                  </a:lnTo>
                  <a:lnTo>
                    <a:pt x="341" y="428"/>
                  </a:lnTo>
                  <a:lnTo>
                    <a:pt x="339" y="428"/>
                  </a:lnTo>
                  <a:lnTo>
                    <a:pt x="339" y="426"/>
                  </a:lnTo>
                  <a:lnTo>
                    <a:pt x="338" y="426"/>
                  </a:lnTo>
                  <a:lnTo>
                    <a:pt x="338" y="428"/>
                  </a:lnTo>
                  <a:lnTo>
                    <a:pt x="338" y="429"/>
                  </a:lnTo>
                  <a:lnTo>
                    <a:pt x="336" y="429"/>
                  </a:lnTo>
                  <a:lnTo>
                    <a:pt x="336" y="428"/>
                  </a:lnTo>
                  <a:lnTo>
                    <a:pt x="336" y="426"/>
                  </a:lnTo>
                  <a:lnTo>
                    <a:pt x="336" y="424"/>
                  </a:lnTo>
                  <a:lnTo>
                    <a:pt x="336" y="426"/>
                  </a:lnTo>
                  <a:lnTo>
                    <a:pt x="334" y="426"/>
                  </a:lnTo>
                  <a:lnTo>
                    <a:pt x="334" y="424"/>
                  </a:lnTo>
                  <a:lnTo>
                    <a:pt x="334" y="426"/>
                  </a:lnTo>
                  <a:lnTo>
                    <a:pt x="333" y="426"/>
                  </a:lnTo>
                  <a:lnTo>
                    <a:pt x="334" y="426"/>
                  </a:lnTo>
                  <a:lnTo>
                    <a:pt x="333" y="426"/>
                  </a:lnTo>
                  <a:lnTo>
                    <a:pt x="331" y="426"/>
                  </a:lnTo>
                  <a:lnTo>
                    <a:pt x="331" y="428"/>
                  </a:lnTo>
                  <a:lnTo>
                    <a:pt x="329" y="428"/>
                  </a:lnTo>
                  <a:lnTo>
                    <a:pt x="329" y="426"/>
                  </a:lnTo>
                  <a:lnTo>
                    <a:pt x="327" y="426"/>
                  </a:lnTo>
                  <a:lnTo>
                    <a:pt x="326" y="426"/>
                  </a:lnTo>
                  <a:lnTo>
                    <a:pt x="324" y="426"/>
                  </a:lnTo>
                  <a:lnTo>
                    <a:pt x="322" y="426"/>
                  </a:lnTo>
                  <a:lnTo>
                    <a:pt x="322" y="428"/>
                  </a:lnTo>
                  <a:lnTo>
                    <a:pt x="324" y="428"/>
                  </a:lnTo>
                  <a:lnTo>
                    <a:pt x="322" y="428"/>
                  </a:lnTo>
                  <a:lnTo>
                    <a:pt x="321" y="428"/>
                  </a:lnTo>
                  <a:lnTo>
                    <a:pt x="321" y="429"/>
                  </a:lnTo>
                  <a:lnTo>
                    <a:pt x="319" y="429"/>
                  </a:lnTo>
                  <a:lnTo>
                    <a:pt x="319" y="428"/>
                  </a:lnTo>
                  <a:lnTo>
                    <a:pt x="319" y="429"/>
                  </a:lnTo>
                  <a:lnTo>
                    <a:pt x="319" y="431"/>
                  </a:lnTo>
                  <a:lnTo>
                    <a:pt x="317" y="431"/>
                  </a:lnTo>
                  <a:lnTo>
                    <a:pt x="317" y="433"/>
                  </a:lnTo>
                  <a:lnTo>
                    <a:pt x="316" y="433"/>
                  </a:lnTo>
                  <a:lnTo>
                    <a:pt x="316" y="431"/>
                  </a:lnTo>
                  <a:lnTo>
                    <a:pt x="316" y="433"/>
                  </a:lnTo>
                  <a:lnTo>
                    <a:pt x="314" y="433"/>
                  </a:lnTo>
                  <a:lnTo>
                    <a:pt x="314" y="435"/>
                  </a:lnTo>
                  <a:lnTo>
                    <a:pt x="314" y="433"/>
                  </a:lnTo>
                  <a:lnTo>
                    <a:pt x="312" y="433"/>
                  </a:lnTo>
                  <a:lnTo>
                    <a:pt x="310" y="433"/>
                  </a:lnTo>
                  <a:lnTo>
                    <a:pt x="309" y="433"/>
                  </a:lnTo>
                  <a:lnTo>
                    <a:pt x="307" y="433"/>
                  </a:lnTo>
                  <a:lnTo>
                    <a:pt x="305" y="433"/>
                  </a:lnTo>
                  <a:lnTo>
                    <a:pt x="305" y="435"/>
                  </a:lnTo>
                  <a:lnTo>
                    <a:pt x="305" y="433"/>
                  </a:lnTo>
                  <a:lnTo>
                    <a:pt x="304" y="433"/>
                  </a:lnTo>
                  <a:lnTo>
                    <a:pt x="304" y="435"/>
                  </a:lnTo>
                  <a:lnTo>
                    <a:pt x="302" y="435"/>
                  </a:lnTo>
                  <a:lnTo>
                    <a:pt x="302" y="436"/>
                  </a:lnTo>
                  <a:lnTo>
                    <a:pt x="302" y="438"/>
                  </a:lnTo>
                  <a:lnTo>
                    <a:pt x="300" y="438"/>
                  </a:lnTo>
                  <a:lnTo>
                    <a:pt x="300" y="440"/>
                  </a:lnTo>
                  <a:lnTo>
                    <a:pt x="299" y="440"/>
                  </a:lnTo>
                  <a:lnTo>
                    <a:pt x="300" y="441"/>
                  </a:lnTo>
                  <a:lnTo>
                    <a:pt x="299" y="441"/>
                  </a:lnTo>
                  <a:lnTo>
                    <a:pt x="297" y="441"/>
                  </a:lnTo>
                  <a:lnTo>
                    <a:pt x="297" y="443"/>
                  </a:lnTo>
                  <a:lnTo>
                    <a:pt x="297" y="445"/>
                  </a:lnTo>
                  <a:lnTo>
                    <a:pt x="297" y="443"/>
                  </a:lnTo>
                  <a:lnTo>
                    <a:pt x="297" y="445"/>
                  </a:lnTo>
                  <a:lnTo>
                    <a:pt x="295" y="445"/>
                  </a:lnTo>
                  <a:lnTo>
                    <a:pt x="295" y="446"/>
                  </a:lnTo>
                  <a:lnTo>
                    <a:pt x="293" y="446"/>
                  </a:lnTo>
                  <a:lnTo>
                    <a:pt x="293" y="448"/>
                  </a:lnTo>
                  <a:lnTo>
                    <a:pt x="293" y="450"/>
                  </a:lnTo>
                  <a:lnTo>
                    <a:pt x="293" y="452"/>
                  </a:lnTo>
                  <a:lnTo>
                    <a:pt x="292" y="452"/>
                  </a:lnTo>
                  <a:lnTo>
                    <a:pt x="292" y="453"/>
                  </a:lnTo>
                  <a:lnTo>
                    <a:pt x="292" y="455"/>
                  </a:lnTo>
                  <a:lnTo>
                    <a:pt x="290" y="457"/>
                  </a:lnTo>
                  <a:lnTo>
                    <a:pt x="290" y="458"/>
                  </a:lnTo>
                  <a:lnTo>
                    <a:pt x="288" y="458"/>
                  </a:lnTo>
                  <a:lnTo>
                    <a:pt x="288" y="460"/>
                  </a:lnTo>
                  <a:lnTo>
                    <a:pt x="287" y="460"/>
                  </a:lnTo>
                  <a:lnTo>
                    <a:pt x="287" y="458"/>
                  </a:lnTo>
                  <a:lnTo>
                    <a:pt x="285" y="458"/>
                  </a:lnTo>
                  <a:lnTo>
                    <a:pt x="285" y="460"/>
                  </a:lnTo>
                  <a:lnTo>
                    <a:pt x="283" y="460"/>
                  </a:lnTo>
                  <a:lnTo>
                    <a:pt x="283" y="462"/>
                  </a:lnTo>
                  <a:lnTo>
                    <a:pt x="283" y="460"/>
                  </a:lnTo>
                  <a:lnTo>
                    <a:pt x="282" y="460"/>
                  </a:lnTo>
                  <a:lnTo>
                    <a:pt x="280" y="460"/>
                  </a:lnTo>
                  <a:lnTo>
                    <a:pt x="278" y="460"/>
                  </a:lnTo>
                  <a:lnTo>
                    <a:pt x="278" y="458"/>
                  </a:lnTo>
                  <a:lnTo>
                    <a:pt x="277" y="458"/>
                  </a:lnTo>
                  <a:lnTo>
                    <a:pt x="277" y="457"/>
                  </a:lnTo>
                  <a:lnTo>
                    <a:pt x="278" y="457"/>
                  </a:lnTo>
                  <a:lnTo>
                    <a:pt x="278" y="455"/>
                  </a:lnTo>
                  <a:lnTo>
                    <a:pt x="277" y="455"/>
                  </a:lnTo>
                  <a:lnTo>
                    <a:pt x="275" y="455"/>
                  </a:lnTo>
                  <a:lnTo>
                    <a:pt x="275" y="457"/>
                  </a:lnTo>
                  <a:lnTo>
                    <a:pt x="273" y="457"/>
                  </a:lnTo>
                  <a:lnTo>
                    <a:pt x="271" y="457"/>
                  </a:lnTo>
                  <a:lnTo>
                    <a:pt x="271" y="455"/>
                  </a:lnTo>
                  <a:lnTo>
                    <a:pt x="271" y="457"/>
                  </a:lnTo>
                  <a:lnTo>
                    <a:pt x="273" y="455"/>
                  </a:lnTo>
                  <a:lnTo>
                    <a:pt x="271" y="455"/>
                  </a:lnTo>
                  <a:lnTo>
                    <a:pt x="273" y="455"/>
                  </a:lnTo>
                  <a:lnTo>
                    <a:pt x="273" y="453"/>
                  </a:lnTo>
                  <a:lnTo>
                    <a:pt x="271" y="453"/>
                  </a:lnTo>
                  <a:lnTo>
                    <a:pt x="270" y="453"/>
                  </a:lnTo>
                  <a:lnTo>
                    <a:pt x="270" y="452"/>
                  </a:lnTo>
                  <a:lnTo>
                    <a:pt x="268" y="452"/>
                  </a:lnTo>
                  <a:lnTo>
                    <a:pt x="268" y="450"/>
                  </a:lnTo>
                  <a:lnTo>
                    <a:pt x="266" y="450"/>
                  </a:lnTo>
                  <a:lnTo>
                    <a:pt x="266" y="452"/>
                  </a:lnTo>
                  <a:lnTo>
                    <a:pt x="266" y="450"/>
                  </a:lnTo>
                  <a:lnTo>
                    <a:pt x="266" y="448"/>
                  </a:lnTo>
                  <a:lnTo>
                    <a:pt x="266" y="450"/>
                  </a:lnTo>
                  <a:lnTo>
                    <a:pt x="265" y="450"/>
                  </a:lnTo>
                  <a:lnTo>
                    <a:pt x="265" y="448"/>
                  </a:lnTo>
                  <a:lnTo>
                    <a:pt x="265" y="450"/>
                  </a:lnTo>
                  <a:lnTo>
                    <a:pt x="263" y="450"/>
                  </a:lnTo>
                  <a:lnTo>
                    <a:pt x="261" y="450"/>
                  </a:lnTo>
                  <a:lnTo>
                    <a:pt x="260" y="450"/>
                  </a:lnTo>
                  <a:lnTo>
                    <a:pt x="258" y="450"/>
                  </a:lnTo>
                  <a:lnTo>
                    <a:pt x="256" y="450"/>
                  </a:lnTo>
                  <a:lnTo>
                    <a:pt x="256" y="448"/>
                  </a:lnTo>
                  <a:lnTo>
                    <a:pt x="254" y="448"/>
                  </a:lnTo>
                  <a:lnTo>
                    <a:pt x="254" y="446"/>
                  </a:lnTo>
                  <a:lnTo>
                    <a:pt x="254" y="445"/>
                  </a:lnTo>
                  <a:lnTo>
                    <a:pt x="254" y="443"/>
                  </a:lnTo>
                  <a:lnTo>
                    <a:pt x="256" y="443"/>
                  </a:lnTo>
                  <a:lnTo>
                    <a:pt x="254" y="443"/>
                  </a:lnTo>
                  <a:lnTo>
                    <a:pt x="254" y="445"/>
                  </a:lnTo>
                  <a:lnTo>
                    <a:pt x="253" y="445"/>
                  </a:lnTo>
                  <a:lnTo>
                    <a:pt x="253" y="446"/>
                  </a:lnTo>
                  <a:lnTo>
                    <a:pt x="253" y="445"/>
                  </a:lnTo>
                  <a:lnTo>
                    <a:pt x="253" y="446"/>
                  </a:lnTo>
                  <a:lnTo>
                    <a:pt x="251" y="446"/>
                  </a:lnTo>
                  <a:lnTo>
                    <a:pt x="251" y="448"/>
                  </a:lnTo>
                  <a:lnTo>
                    <a:pt x="249" y="448"/>
                  </a:lnTo>
                  <a:lnTo>
                    <a:pt x="248" y="448"/>
                  </a:lnTo>
                  <a:lnTo>
                    <a:pt x="246" y="450"/>
                  </a:lnTo>
                  <a:lnTo>
                    <a:pt x="246" y="448"/>
                  </a:lnTo>
                  <a:lnTo>
                    <a:pt x="246" y="450"/>
                  </a:lnTo>
                  <a:lnTo>
                    <a:pt x="244" y="450"/>
                  </a:lnTo>
                  <a:lnTo>
                    <a:pt x="244" y="448"/>
                  </a:lnTo>
                  <a:lnTo>
                    <a:pt x="244" y="450"/>
                  </a:lnTo>
                  <a:lnTo>
                    <a:pt x="243" y="450"/>
                  </a:lnTo>
                  <a:lnTo>
                    <a:pt x="241" y="450"/>
                  </a:lnTo>
                  <a:lnTo>
                    <a:pt x="241" y="452"/>
                  </a:lnTo>
                  <a:lnTo>
                    <a:pt x="241" y="453"/>
                  </a:lnTo>
                  <a:lnTo>
                    <a:pt x="239" y="453"/>
                  </a:lnTo>
                  <a:lnTo>
                    <a:pt x="237" y="453"/>
                  </a:lnTo>
                  <a:lnTo>
                    <a:pt x="237" y="452"/>
                  </a:lnTo>
                  <a:lnTo>
                    <a:pt x="236" y="452"/>
                  </a:lnTo>
                  <a:lnTo>
                    <a:pt x="234" y="452"/>
                  </a:lnTo>
                  <a:lnTo>
                    <a:pt x="234" y="453"/>
                  </a:lnTo>
                  <a:lnTo>
                    <a:pt x="232" y="453"/>
                  </a:lnTo>
                  <a:lnTo>
                    <a:pt x="231" y="453"/>
                  </a:lnTo>
                  <a:lnTo>
                    <a:pt x="231" y="452"/>
                  </a:lnTo>
                  <a:lnTo>
                    <a:pt x="231" y="450"/>
                  </a:lnTo>
                  <a:lnTo>
                    <a:pt x="231" y="448"/>
                  </a:lnTo>
                  <a:lnTo>
                    <a:pt x="229" y="448"/>
                  </a:lnTo>
                  <a:lnTo>
                    <a:pt x="227" y="448"/>
                  </a:lnTo>
                  <a:lnTo>
                    <a:pt x="226" y="448"/>
                  </a:lnTo>
                  <a:lnTo>
                    <a:pt x="224" y="448"/>
                  </a:lnTo>
                  <a:lnTo>
                    <a:pt x="222" y="448"/>
                  </a:lnTo>
                  <a:lnTo>
                    <a:pt x="222" y="450"/>
                  </a:lnTo>
                  <a:lnTo>
                    <a:pt x="221" y="450"/>
                  </a:lnTo>
                  <a:lnTo>
                    <a:pt x="219" y="450"/>
                  </a:lnTo>
                  <a:lnTo>
                    <a:pt x="217" y="450"/>
                  </a:lnTo>
                  <a:lnTo>
                    <a:pt x="215" y="450"/>
                  </a:lnTo>
                  <a:lnTo>
                    <a:pt x="214" y="450"/>
                  </a:lnTo>
                  <a:lnTo>
                    <a:pt x="214" y="448"/>
                  </a:lnTo>
                  <a:lnTo>
                    <a:pt x="214" y="446"/>
                  </a:lnTo>
                  <a:lnTo>
                    <a:pt x="212" y="446"/>
                  </a:lnTo>
                  <a:lnTo>
                    <a:pt x="212" y="445"/>
                  </a:lnTo>
                  <a:lnTo>
                    <a:pt x="210" y="445"/>
                  </a:lnTo>
                  <a:lnTo>
                    <a:pt x="210" y="443"/>
                  </a:lnTo>
                  <a:lnTo>
                    <a:pt x="209" y="443"/>
                  </a:lnTo>
                  <a:lnTo>
                    <a:pt x="207" y="443"/>
                  </a:lnTo>
                  <a:lnTo>
                    <a:pt x="205" y="443"/>
                  </a:lnTo>
                  <a:lnTo>
                    <a:pt x="204" y="443"/>
                  </a:lnTo>
                  <a:lnTo>
                    <a:pt x="204" y="441"/>
                  </a:lnTo>
                  <a:lnTo>
                    <a:pt x="202" y="441"/>
                  </a:lnTo>
                  <a:lnTo>
                    <a:pt x="202" y="443"/>
                  </a:lnTo>
                  <a:lnTo>
                    <a:pt x="202" y="445"/>
                  </a:lnTo>
                  <a:lnTo>
                    <a:pt x="200" y="445"/>
                  </a:lnTo>
                  <a:lnTo>
                    <a:pt x="200" y="446"/>
                  </a:lnTo>
                  <a:lnTo>
                    <a:pt x="198" y="446"/>
                  </a:lnTo>
                  <a:lnTo>
                    <a:pt x="198" y="448"/>
                  </a:lnTo>
                  <a:lnTo>
                    <a:pt x="197" y="448"/>
                  </a:lnTo>
                  <a:lnTo>
                    <a:pt x="195" y="448"/>
                  </a:lnTo>
                  <a:lnTo>
                    <a:pt x="193" y="448"/>
                  </a:lnTo>
                  <a:lnTo>
                    <a:pt x="193" y="446"/>
                  </a:lnTo>
                  <a:lnTo>
                    <a:pt x="192" y="446"/>
                  </a:lnTo>
                  <a:lnTo>
                    <a:pt x="190" y="446"/>
                  </a:lnTo>
                  <a:lnTo>
                    <a:pt x="190" y="445"/>
                  </a:lnTo>
                  <a:lnTo>
                    <a:pt x="190" y="443"/>
                  </a:lnTo>
                  <a:lnTo>
                    <a:pt x="190" y="441"/>
                  </a:lnTo>
                  <a:lnTo>
                    <a:pt x="192" y="441"/>
                  </a:lnTo>
                  <a:lnTo>
                    <a:pt x="192" y="440"/>
                  </a:lnTo>
                  <a:lnTo>
                    <a:pt x="190" y="440"/>
                  </a:lnTo>
                  <a:lnTo>
                    <a:pt x="190" y="438"/>
                  </a:lnTo>
                  <a:lnTo>
                    <a:pt x="190" y="436"/>
                  </a:lnTo>
                  <a:lnTo>
                    <a:pt x="188" y="436"/>
                  </a:lnTo>
                  <a:lnTo>
                    <a:pt x="187" y="436"/>
                  </a:lnTo>
                  <a:lnTo>
                    <a:pt x="187" y="435"/>
                  </a:lnTo>
                  <a:lnTo>
                    <a:pt x="185" y="435"/>
                  </a:lnTo>
                  <a:lnTo>
                    <a:pt x="183" y="435"/>
                  </a:lnTo>
                  <a:lnTo>
                    <a:pt x="183" y="433"/>
                  </a:lnTo>
                  <a:lnTo>
                    <a:pt x="183" y="431"/>
                  </a:lnTo>
                  <a:lnTo>
                    <a:pt x="183" y="429"/>
                  </a:lnTo>
                  <a:lnTo>
                    <a:pt x="183" y="428"/>
                  </a:lnTo>
                  <a:lnTo>
                    <a:pt x="183" y="426"/>
                  </a:lnTo>
                  <a:lnTo>
                    <a:pt x="181" y="426"/>
                  </a:lnTo>
                  <a:lnTo>
                    <a:pt x="181" y="424"/>
                  </a:lnTo>
                  <a:lnTo>
                    <a:pt x="180" y="424"/>
                  </a:lnTo>
                  <a:lnTo>
                    <a:pt x="178" y="424"/>
                  </a:lnTo>
                  <a:lnTo>
                    <a:pt x="176" y="426"/>
                  </a:lnTo>
                  <a:lnTo>
                    <a:pt x="175" y="426"/>
                  </a:lnTo>
                  <a:lnTo>
                    <a:pt x="175" y="424"/>
                  </a:lnTo>
                  <a:lnTo>
                    <a:pt x="173" y="424"/>
                  </a:lnTo>
                  <a:lnTo>
                    <a:pt x="175" y="424"/>
                  </a:lnTo>
                  <a:lnTo>
                    <a:pt x="175" y="423"/>
                  </a:lnTo>
                  <a:lnTo>
                    <a:pt x="173" y="423"/>
                  </a:lnTo>
                  <a:lnTo>
                    <a:pt x="173" y="421"/>
                  </a:lnTo>
                  <a:lnTo>
                    <a:pt x="171" y="421"/>
                  </a:lnTo>
                  <a:lnTo>
                    <a:pt x="171" y="419"/>
                  </a:lnTo>
                  <a:lnTo>
                    <a:pt x="171" y="418"/>
                  </a:lnTo>
                  <a:lnTo>
                    <a:pt x="170" y="416"/>
                  </a:lnTo>
                  <a:lnTo>
                    <a:pt x="170" y="418"/>
                  </a:lnTo>
                  <a:lnTo>
                    <a:pt x="168" y="418"/>
                  </a:lnTo>
                  <a:lnTo>
                    <a:pt x="166" y="418"/>
                  </a:lnTo>
                  <a:lnTo>
                    <a:pt x="166" y="416"/>
                  </a:lnTo>
                  <a:lnTo>
                    <a:pt x="165" y="416"/>
                  </a:lnTo>
                  <a:lnTo>
                    <a:pt x="163" y="414"/>
                  </a:lnTo>
                  <a:lnTo>
                    <a:pt x="163" y="416"/>
                  </a:lnTo>
                  <a:lnTo>
                    <a:pt x="161" y="416"/>
                  </a:lnTo>
                  <a:lnTo>
                    <a:pt x="161" y="418"/>
                  </a:lnTo>
                  <a:lnTo>
                    <a:pt x="159" y="418"/>
                  </a:lnTo>
                  <a:lnTo>
                    <a:pt x="159" y="416"/>
                  </a:lnTo>
                  <a:lnTo>
                    <a:pt x="159" y="414"/>
                  </a:lnTo>
                  <a:lnTo>
                    <a:pt x="158" y="414"/>
                  </a:lnTo>
                  <a:lnTo>
                    <a:pt x="158" y="412"/>
                  </a:lnTo>
                  <a:lnTo>
                    <a:pt x="158" y="411"/>
                  </a:lnTo>
                  <a:lnTo>
                    <a:pt x="156" y="411"/>
                  </a:lnTo>
                  <a:lnTo>
                    <a:pt x="156" y="409"/>
                  </a:lnTo>
                  <a:lnTo>
                    <a:pt x="156" y="407"/>
                  </a:lnTo>
                  <a:lnTo>
                    <a:pt x="158" y="407"/>
                  </a:lnTo>
                  <a:lnTo>
                    <a:pt x="158" y="406"/>
                  </a:lnTo>
                  <a:lnTo>
                    <a:pt x="156" y="406"/>
                  </a:lnTo>
                  <a:lnTo>
                    <a:pt x="154" y="406"/>
                  </a:lnTo>
                  <a:lnTo>
                    <a:pt x="153" y="406"/>
                  </a:lnTo>
                  <a:lnTo>
                    <a:pt x="151" y="406"/>
                  </a:lnTo>
                  <a:lnTo>
                    <a:pt x="151" y="404"/>
                  </a:lnTo>
                  <a:lnTo>
                    <a:pt x="149" y="404"/>
                  </a:lnTo>
                  <a:lnTo>
                    <a:pt x="148" y="404"/>
                  </a:lnTo>
                  <a:lnTo>
                    <a:pt x="146" y="404"/>
                  </a:lnTo>
                  <a:lnTo>
                    <a:pt x="144" y="404"/>
                  </a:lnTo>
                  <a:lnTo>
                    <a:pt x="144" y="406"/>
                  </a:lnTo>
                  <a:lnTo>
                    <a:pt x="142" y="406"/>
                  </a:lnTo>
                  <a:lnTo>
                    <a:pt x="142" y="407"/>
                  </a:lnTo>
                  <a:lnTo>
                    <a:pt x="142" y="409"/>
                  </a:lnTo>
                  <a:lnTo>
                    <a:pt x="142" y="411"/>
                  </a:lnTo>
                  <a:lnTo>
                    <a:pt x="141" y="411"/>
                  </a:lnTo>
                  <a:lnTo>
                    <a:pt x="141" y="412"/>
                  </a:lnTo>
                  <a:lnTo>
                    <a:pt x="141" y="414"/>
                  </a:lnTo>
                  <a:lnTo>
                    <a:pt x="139" y="414"/>
                  </a:lnTo>
                  <a:lnTo>
                    <a:pt x="137" y="412"/>
                  </a:lnTo>
                  <a:lnTo>
                    <a:pt x="137" y="411"/>
                  </a:lnTo>
                  <a:lnTo>
                    <a:pt x="136" y="411"/>
                  </a:lnTo>
                  <a:lnTo>
                    <a:pt x="136" y="409"/>
                  </a:lnTo>
                  <a:lnTo>
                    <a:pt x="134" y="409"/>
                  </a:lnTo>
                  <a:lnTo>
                    <a:pt x="134" y="407"/>
                  </a:lnTo>
                  <a:lnTo>
                    <a:pt x="132" y="407"/>
                  </a:lnTo>
                  <a:lnTo>
                    <a:pt x="132" y="406"/>
                  </a:lnTo>
                  <a:lnTo>
                    <a:pt x="132" y="404"/>
                  </a:lnTo>
                  <a:lnTo>
                    <a:pt x="132" y="402"/>
                  </a:lnTo>
                  <a:lnTo>
                    <a:pt x="131" y="402"/>
                  </a:lnTo>
                  <a:lnTo>
                    <a:pt x="129" y="401"/>
                  </a:lnTo>
                  <a:lnTo>
                    <a:pt x="129" y="399"/>
                  </a:lnTo>
                  <a:lnTo>
                    <a:pt x="129" y="397"/>
                  </a:lnTo>
                  <a:lnTo>
                    <a:pt x="129" y="396"/>
                  </a:lnTo>
                  <a:lnTo>
                    <a:pt x="131" y="396"/>
                  </a:lnTo>
                  <a:lnTo>
                    <a:pt x="129" y="396"/>
                  </a:lnTo>
                  <a:lnTo>
                    <a:pt x="131" y="396"/>
                  </a:lnTo>
                  <a:lnTo>
                    <a:pt x="129" y="396"/>
                  </a:lnTo>
                  <a:lnTo>
                    <a:pt x="131" y="396"/>
                  </a:lnTo>
                  <a:lnTo>
                    <a:pt x="129" y="396"/>
                  </a:lnTo>
                  <a:lnTo>
                    <a:pt x="129" y="394"/>
                  </a:lnTo>
                  <a:lnTo>
                    <a:pt x="129" y="392"/>
                  </a:lnTo>
                  <a:lnTo>
                    <a:pt x="127" y="390"/>
                  </a:lnTo>
                  <a:lnTo>
                    <a:pt x="127" y="389"/>
                  </a:lnTo>
                  <a:lnTo>
                    <a:pt x="125" y="389"/>
                  </a:lnTo>
                  <a:lnTo>
                    <a:pt x="125" y="387"/>
                  </a:lnTo>
                  <a:lnTo>
                    <a:pt x="125" y="385"/>
                  </a:lnTo>
                  <a:lnTo>
                    <a:pt x="125" y="384"/>
                  </a:lnTo>
                  <a:lnTo>
                    <a:pt x="125" y="382"/>
                  </a:lnTo>
                  <a:lnTo>
                    <a:pt x="124" y="382"/>
                  </a:lnTo>
                  <a:lnTo>
                    <a:pt x="124" y="380"/>
                  </a:lnTo>
                  <a:lnTo>
                    <a:pt x="122" y="380"/>
                  </a:lnTo>
                  <a:lnTo>
                    <a:pt x="122" y="379"/>
                  </a:lnTo>
                  <a:lnTo>
                    <a:pt x="120" y="379"/>
                  </a:lnTo>
                  <a:lnTo>
                    <a:pt x="120" y="377"/>
                  </a:lnTo>
                  <a:lnTo>
                    <a:pt x="119" y="377"/>
                  </a:lnTo>
                  <a:lnTo>
                    <a:pt x="119" y="375"/>
                  </a:lnTo>
                  <a:lnTo>
                    <a:pt x="117" y="375"/>
                  </a:lnTo>
                  <a:lnTo>
                    <a:pt x="117" y="373"/>
                  </a:lnTo>
                  <a:lnTo>
                    <a:pt x="115" y="373"/>
                  </a:lnTo>
                  <a:lnTo>
                    <a:pt x="115" y="372"/>
                  </a:lnTo>
                  <a:lnTo>
                    <a:pt x="114" y="372"/>
                  </a:lnTo>
                  <a:lnTo>
                    <a:pt x="114" y="370"/>
                  </a:lnTo>
                  <a:lnTo>
                    <a:pt x="112" y="370"/>
                  </a:lnTo>
                  <a:lnTo>
                    <a:pt x="112" y="368"/>
                  </a:lnTo>
                  <a:lnTo>
                    <a:pt x="110" y="368"/>
                  </a:lnTo>
                  <a:lnTo>
                    <a:pt x="110" y="367"/>
                  </a:lnTo>
                  <a:lnTo>
                    <a:pt x="109" y="367"/>
                  </a:lnTo>
                  <a:lnTo>
                    <a:pt x="109" y="365"/>
                  </a:lnTo>
                  <a:lnTo>
                    <a:pt x="107" y="365"/>
                  </a:lnTo>
                  <a:lnTo>
                    <a:pt x="107" y="363"/>
                  </a:lnTo>
                  <a:lnTo>
                    <a:pt x="105" y="363"/>
                  </a:lnTo>
                  <a:lnTo>
                    <a:pt x="105" y="362"/>
                  </a:lnTo>
                  <a:lnTo>
                    <a:pt x="103" y="362"/>
                  </a:lnTo>
                  <a:lnTo>
                    <a:pt x="103" y="360"/>
                  </a:lnTo>
                  <a:lnTo>
                    <a:pt x="102" y="360"/>
                  </a:lnTo>
                  <a:lnTo>
                    <a:pt x="103" y="360"/>
                  </a:lnTo>
                  <a:lnTo>
                    <a:pt x="103" y="358"/>
                  </a:lnTo>
                  <a:lnTo>
                    <a:pt x="103" y="356"/>
                  </a:lnTo>
                  <a:lnTo>
                    <a:pt x="102" y="356"/>
                  </a:lnTo>
                  <a:lnTo>
                    <a:pt x="102" y="355"/>
                  </a:lnTo>
                  <a:lnTo>
                    <a:pt x="100" y="355"/>
                  </a:lnTo>
                  <a:lnTo>
                    <a:pt x="100" y="353"/>
                  </a:lnTo>
                  <a:lnTo>
                    <a:pt x="98" y="353"/>
                  </a:lnTo>
                  <a:lnTo>
                    <a:pt x="98" y="351"/>
                  </a:lnTo>
                  <a:lnTo>
                    <a:pt x="97" y="351"/>
                  </a:lnTo>
                  <a:lnTo>
                    <a:pt x="97" y="350"/>
                  </a:lnTo>
                  <a:lnTo>
                    <a:pt x="95" y="350"/>
                  </a:lnTo>
                  <a:lnTo>
                    <a:pt x="95" y="348"/>
                  </a:lnTo>
                  <a:lnTo>
                    <a:pt x="93" y="348"/>
                  </a:lnTo>
                  <a:lnTo>
                    <a:pt x="93" y="346"/>
                  </a:lnTo>
                  <a:lnTo>
                    <a:pt x="92" y="346"/>
                  </a:lnTo>
                  <a:lnTo>
                    <a:pt x="92" y="345"/>
                  </a:lnTo>
                  <a:lnTo>
                    <a:pt x="90" y="345"/>
                  </a:lnTo>
                  <a:lnTo>
                    <a:pt x="90" y="343"/>
                  </a:lnTo>
                  <a:lnTo>
                    <a:pt x="88" y="343"/>
                  </a:lnTo>
                  <a:lnTo>
                    <a:pt x="90" y="343"/>
                  </a:lnTo>
                  <a:lnTo>
                    <a:pt x="88" y="343"/>
                  </a:lnTo>
                  <a:lnTo>
                    <a:pt x="88" y="341"/>
                  </a:lnTo>
                  <a:lnTo>
                    <a:pt x="90" y="341"/>
                  </a:lnTo>
                  <a:lnTo>
                    <a:pt x="92" y="341"/>
                  </a:lnTo>
                  <a:lnTo>
                    <a:pt x="93" y="341"/>
                  </a:lnTo>
                  <a:lnTo>
                    <a:pt x="93" y="340"/>
                  </a:lnTo>
                  <a:lnTo>
                    <a:pt x="95" y="340"/>
                  </a:lnTo>
                  <a:lnTo>
                    <a:pt x="97" y="340"/>
                  </a:lnTo>
                  <a:lnTo>
                    <a:pt x="97" y="338"/>
                  </a:lnTo>
                  <a:lnTo>
                    <a:pt x="97" y="336"/>
                  </a:lnTo>
                  <a:lnTo>
                    <a:pt x="98" y="336"/>
                  </a:lnTo>
                  <a:lnTo>
                    <a:pt x="98" y="334"/>
                  </a:lnTo>
                  <a:lnTo>
                    <a:pt x="97" y="334"/>
                  </a:lnTo>
                  <a:lnTo>
                    <a:pt x="97" y="333"/>
                  </a:lnTo>
                  <a:lnTo>
                    <a:pt x="97" y="331"/>
                  </a:lnTo>
                  <a:lnTo>
                    <a:pt x="97" y="329"/>
                  </a:lnTo>
                  <a:lnTo>
                    <a:pt x="95" y="329"/>
                  </a:lnTo>
                  <a:lnTo>
                    <a:pt x="95" y="328"/>
                  </a:lnTo>
                  <a:lnTo>
                    <a:pt x="95" y="326"/>
                  </a:lnTo>
                  <a:lnTo>
                    <a:pt x="93" y="326"/>
                  </a:lnTo>
                  <a:lnTo>
                    <a:pt x="93" y="324"/>
                  </a:lnTo>
                  <a:lnTo>
                    <a:pt x="92" y="324"/>
                  </a:lnTo>
                  <a:lnTo>
                    <a:pt x="92" y="323"/>
                  </a:lnTo>
                  <a:lnTo>
                    <a:pt x="92" y="321"/>
                  </a:lnTo>
                  <a:lnTo>
                    <a:pt x="90" y="321"/>
                  </a:lnTo>
                  <a:lnTo>
                    <a:pt x="90" y="319"/>
                  </a:lnTo>
                  <a:lnTo>
                    <a:pt x="90" y="317"/>
                  </a:lnTo>
                  <a:lnTo>
                    <a:pt x="90" y="316"/>
                  </a:lnTo>
                  <a:lnTo>
                    <a:pt x="90" y="314"/>
                  </a:lnTo>
                  <a:lnTo>
                    <a:pt x="90" y="312"/>
                  </a:lnTo>
                  <a:lnTo>
                    <a:pt x="90" y="311"/>
                  </a:lnTo>
                  <a:lnTo>
                    <a:pt x="88" y="311"/>
                  </a:lnTo>
                  <a:lnTo>
                    <a:pt x="88" y="309"/>
                  </a:lnTo>
                  <a:lnTo>
                    <a:pt x="88" y="307"/>
                  </a:lnTo>
                  <a:lnTo>
                    <a:pt x="86" y="307"/>
                  </a:lnTo>
                  <a:lnTo>
                    <a:pt x="86" y="306"/>
                  </a:lnTo>
                  <a:lnTo>
                    <a:pt x="86" y="304"/>
                  </a:lnTo>
                  <a:lnTo>
                    <a:pt x="85" y="304"/>
                  </a:lnTo>
                  <a:lnTo>
                    <a:pt x="85" y="302"/>
                  </a:lnTo>
                  <a:lnTo>
                    <a:pt x="85" y="301"/>
                  </a:lnTo>
                  <a:lnTo>
                    <a:pt x="83" y="301"/>
                  </a:lnTo>
                  <a:lnTo>
                    <a:pt x="83" y="299"/>
                  </a:lnTo>
                  <a:lnTo>
                    <a:pt x="81" y="299"/>
                  </a:lnTo>
                  <a:lnTo>
                    <a:pt x="81" y="297"/>
                  </a:lnTo>
                  <a:lnTo>
                    <a:pt x="80" y="295"/>
                  </a:lnTo>
                  <a:lnTo>
                    <a:pt x="80" y="294"/>
                  </a:lnTo>
                  <a:lnTo>
                    <a:pt x="78" y="292"/>
                  </a:lnTo>
                  <a:lnTo>
                    <a:pt x="78" y="290"/>
                  </a:lnTo>
                  <a:lnTo>
                    <a:pt x="76" y="290"/>
                  </a:lnTo>
                  <a:lnTo>
                    <a:pt x="76" y="289"/>
                  </a:lnTo>
                  <a:lnTo>
                    <a:pt x="75" y="289"/>
                  </a:lnTo>
                  <a:lnTo>
                    <a:pt x="75" y="287"/>
                  </a:lnTo>
                  <a:lnTo>
                    <a:pt x="75" y="285"/>
                  </a:lnTo>
                  <a:lnTo>
                    <a:pt x="73" y="285"/>
                  </a:lnTo>
                  <a:lnTo>
                    <a:pt x="73" y="284"/>
                  </a:lnTo>
                  <a:lnTo>
                    <a:pt x="71" y="284"/>
                  </a:lnTo>
                  <a:lnTo>
                    <a:pt x="71" y="282"/>
                  </a:lnTo>
                  <a:lnTo>
                    <a:pt x="69" y="282"/>
                  </a:lnTo>
                  <a:lnTo>
                    <a:pt x="69" y="280"/>
                  </a:lnTo>
                  <a:lnTo>
                    <a:pt x="69" y="278"/>
                  </a:lnTo>
                  <a:lnTo>
                    <a:pt x="68" y="278"/>
                  </a:lnTo>
                  <a:lnTo>
                    <a:pt x="68" y="277"/>
                  </a:lnTo>
                  <a:lnTo>
                    <a:pt x="66" y="277"/>
                  </a:lnTo>
                  <a:lnTo>
                    <a:pt x="66" y="275"/>
                  </a:lnTo>
                  <a:lnTo>
                    <a:pt x="66" y="273"/>
                  </a:lnTo>
                  <a:lnTo>
                    <a:pt x="64" y="273"/>
                  </a:lnTo>
                  <a:lnTo>
                    <a:pt x="64" y="272"/>
                  </a:lnTo>
                  <a:lnTo>
                    <a:pt x="63" y="272"/>
                  </a:lnTo>
                  <a:lnTo>
                    <a:pt x="63" y="270"/>
                  </a:lnTo>
                  <a:lnTo>
                    <a:pt x="61" y="268"/>
                  </a:lnTo>
                  <a:lnTo>
                    <a:pt x="59" y="267"/>
                  </a:lnTo>
                  <a:lnTo>
                    <a:pt x="59" y="265"/>
                  </a:lnTo>
                  <a:lnTo>
                    <a:pt x="58" y="265"/>
                  </a:lnTo>
                  <a:lnTo>
                    <a:pt x="58" y="263"/>
                  </a:lnTo>
                  <a:lnTo>
                    <a:pt x="58" y="261"/>
                  </a:lnTo>
                  <a:lnTo>
                    <a:pt x="58" y="260"/>
                  </a:lnTo>
                  <a:lnTo>
                    <a:pt x="56" y="260"/>
                  </a:lnTo>
                  <a:lnTo>
                    <a:pt x="56" y="258"/>
                  </a:lnTo>
                  <a:lnTo>
                    <a:pt x="58" y="258"/>
                  </a:lnTo>
                  <a:lnTo>
                    <a:pt x="58" y="260"/>
                  </a:lnTo>
                  <a:lnTo>
                    <a:pt x="59" y="260"/>
                  </a:lnTo>
                  <a:lnTo>
                    <a:pt x="59" y="258"/>
                  </a:lnTo>
                  <a:lnTo>
                    <a:pt x="61" y="258"/>
                  </a:lnTo>
                  <a:lnTo>
                    <a:pt x="63" y="258"/>
                  </a:lnTo>
                  <a:lnTo>
                    <a:pt x="63" y="256"/>
                  </a:lnTo>
                  <a:lnTo>
                    <a:pt x="64" y="256"/>
                  </a:lnTo>
                  <a:lnTo>
                    <a:pt x="64" y="255"/>
                  </a:lnTo>
                  <a:lnTo>
                    <a:pt x="66" y="255"/>
                  </a:lnTo>
                  <a:lnTo>
                    <a:pt x="66" y="253"/>
                  </a:lnTo>
                  <a:lnTo>
                    <a:pt x="66" y="251"/>
                  </a:lnTo>
                  <a:lnTo>
                    <a:pt x="66" y="253"/>
                  </a:lnTo>
                  <a:lnTo>
                    <a:pt x="66" y="251"/>
                  </a:lnTo>
                  <a:lnTo>
                    <a:pt x="68" y="251"/>
                  </a:lnTo>
                  <a:lnTo>
                    <a:pt x="68" y="250"/>
                  </a:lnTo>
                  <a:lnTo>
                    <a:pt x="68" y="248"/>
                  </a:lnTo>
                  <a:lnTo>
                    <a:pt x="68" y="246"/>
                  </a:lnTo>
                  <a:lnTo>
                    <a:pt x="68" y="245"/>
                  </a:lnTo>
                  <a:lnTo>
                    <a:pt x="66" y="245"/>
                  </a:lnTo>
                  <a:lnTo>
                    <a:pt x="68" y="245"/>
                  </a:lnTo>
                  <a:lnTo>
                    <a:pt x="66" y="245"/>
                  </a:lnTo>
                  <a:lnTo>
                    <a:pt x="66" y="243"/>
                  </a:lnTo>
                  <a:lnTo>
                    <a:pt x="66" y="241"/>
                  </a:lnTo>
                  <a:lnTo>
                    <a:pt x="66" y="239"/>
                  </a:lnTo>
                  <a:lnTo>
                    <a:pt x="64" y="239"/>
                  </a:lnTo>
                  <a:lnTo>
                    <a:pt x="64" y="238"/>
                  </a:lnTo>
                  <a:lnTo>
                    <a:pt x="63" y="236"/>
                  </a:lnTo>
                  <a:lnTo>
                    <a:pt x="63" y="234"/>
                  </a:lnTo>
                  <a:lnTo>
                    <a:pt x="61" y="234"/>
                  </a:lnTo>
                  <a:lnTo>
                    <a:pt x="61" y="233"/>
                  </a:lnTo>
                  <a:lnTo>
                    <a:pt x="59" y="231"/>
                  </a:lnTo>
                  <a:lnTo>
                    <a:pt x="59" y="229"/>
                  </a:lnTo>
                  <a:lnTo>
                    <a:pt x="58" y="229"/>
                  </a:lnTo>
                  <a:lnTo>
                    <a:pt x="58" y="228"/>
                  </a:lnTo>
                  <a:lnTo>
                    <a:pt x="56" y="228"/>
                  </a:lnTo>
                  <a:lnTo>
                    <a:pt x="56" y="226"/>
                  </a:lnTo>
                  <a:lnTo>
                    <a:pt x="56" y="228"/>
                  </a:lnTo>
                  <a:lnTo>
                    <a:pt x="56" y="226"/>
                  </a:lnTo>
                  <a:lnTo>
                    <a:pt x="58" y="226"/>
                  </a:lnTo>
                  <a:lnTo>
                    <a:pt x="58" y="224"/>
                  </a:lnTo>
                  <a:lnTo>
                    <a:pt x="59" y="224"/>
                  </a:lnTo>
                  <a:lnTo>
                    <a:pt x="59" y="222"/>
                  </a:lnTo>
                  <a:lnTo>
                    <a:pt x="58" y="222"/>
                  </a:lnTo>
                  <a:lnTo>
                    <a:pt x="58" y="221"/>
                  </a:lnTo>
                  <a:lnTo>
                    <a:pt x="58" y="219"/>
                  </a:lnTo>
                  <a:lnTo>
                    <a:pt x="59" y="219"/>
                  </a:lnTo>
                  <a:lnTo>
                    <a:pt x="59" y="217"/>
                  </a:lnTo>
                  <a:lnTo>
                    <a:pt x="59" y="216"/>
                  </a:lnTo>
                  <a:lnTo>
                    <a:pt x="58" y="216"/>
                  </a:lnTo>
                  <a:lnTo>
                    <a:pt x="58" y="214"/>
                  </a:lnTo>
                  <a:lnTo>
                    <a:pt x="58" y="212"/>
                  </a:lnTo>
                  <a:lnTo>
                    <a:pt x="56" y="212"/>
                  </a:lnTo>
                  <a:lnTo>
                    <a:pt x="56" y="211"/>
                  </a:lnTo>
                  <a:lnTo>
                    <a:pt x="56" y="209"/>
                  </a:lnTo>
                  <a:lnTo>
                    <a:pt x="54" y="209"/>
                  </a:lnTo>
                  <a:lnTo>
                    <a:pt x="54" y="207"/>
                  </a:lnTo>
                  <a:lnTo>
                    <a:pt x="53" y="206"/>
                  </a:lnTo>
                  <a:lnTo>
                    <a:pt x="53" y="204"/>
                  </a:lnTo>
                  <a:lnTo>
                    <a:pt x="51" y="204"/>
                  </a:lnTo>
                  <a:lnTo>
                    <a:pt x="51" y="202"/>
                  </a:lnTo>
                  <a:lnTo>
                    <a:pt x="51" y="200"/>
                  </a:lnTo>
                  <a:lnTo>
                    <a:pt x="49" y="200"/>
                  </a:lnTo>
                  <a:lnTo>
                    <a:pt x="49" y="199"/>
                  </a:lnTo>
                  <a:lnTo>
                    <a:pt x="49" y="197"/>
                  </a:lnTo>
                  <a:lnTo>
                    <a:pt x="51" y="197"/>
                  </a:lnTo>
                  <a:lnTo>
                    <a:pt x="51" y="195"/>
                  </a:lnTo>
                  <a:lnTo>
                    <a:pt x="53" y="195"/>
                  </a:lnTo>
                  <a:lnTo>
                    <a:pt x="53" y="194"/>
                  </a:lnTo>
                  <a:lnTo>
                    <a:pt x="53" y="192"/>
                  </a:lnTo>
                  <a:lnTo>
                    <a:pt x="51" y="192"/>
                  </a:lnTo>
                  <a:lnTo>
                    <a:pt x="51" y="190"/>
                  </a:lnTo>
                  <a:lnTo>
                    <a:pt x="51" y="189"/>
                  </a:lnTo>
                  <a:lnTo>
                    <a:pt x="51" y="190"/>
                  </a:lnTo>
                  <a:lnTo>
                    <a:pt x="51" y="189"/>
                  </a:lnTo>
                  <a:lnTo>
                    <a:pt x="53" y="189"/>
                  </a:lnTo>
                  <a:lnTo>
                    <a:pt x="51" y="189"/>
                  </a:lnTo>
                  <a:lnTo>
                    <a:pt x="53" y="187"/>
                  </a:lnTo>
                  <a:lnTo>
                    <a:pt x="51" y="187"/>
                  </a:lnTo>
                  <a:lnTo>
                    <a:pt x="53" y="187"/>
                  </a:lnTo>
                  <a:lnTo>
                    <a:pt x="51" y="185"/>
                  </a:lnTo>
                  <a:lnTo>
                    <a:pt x="51" y="183"/>
                  </a:lnTo>
                  <a:lnTo>
                    <a:pt x="51" y="182"/>
                  </a:lnTo>
                  <a:lnTo>
                    <a:pt x="49" y="182"/>
                  </a:lnTo>
                  <a:lnTo>
                    <a:pt x="51" y="182"/>
                  </a:lnTo>
                  <a:lnTo>
                    <a:pt x="49" y="182"/>
                  </a:lnTo>
                  <a:lnTo>
                    <a:pt x="49" y="180"/>
                  </a:lnTo>
                  <a:lnTo>
                    <a:pt x="49" y="178"/>
                  </a:lnTo>
                  <a:lnTo>
                    <a:pt x="47" y="178"/>
                  </a:lnTo>
                  <a:lnTo>
                    <a:pt x="47" y="177"/>
                  </a:lnTo>
                  <a:lnTo>
                    <a:pt x="46" y="175"/>
                  </a:lnTo>
                  <a:lnTo>
                    <a:pt x="46" y="173"/>
                  </a:lnTo>
                  <a:lnTo>
                    <a:pt x="44" y="173"/>
                  </a:lnTo>
                  <a:lnTo>
                    <a:pt x="44" y="172"/>
                  </a:lnTo>
                  <a:lnTo>
                    <a:pt x="44" y="170"/>
                  </a:lnTo>
                  <a:lnTo>
                    <a:pt x="44" y="168"/>
                  </a:lnTo>
                  <a:lnTo>
                    <a:pt x="46" y="168"/>
                  </a:lnTo>
                  <a:lnTo>
                    <a:pt x="46" y="166"/>
                  </a:lnTo>
                  <a:lnTo>
                    <a:pt x="44" y="166"/>
                  </a:lnTo>
                  <a:lnTo>
                    <a:pt x="44" y="165"/>
                  </a:lnTo>
                  <a:lnTo>
                    <a:pt x="42" y="165"/>
                  </a:lnTo>
                  <a:lnTo>
                    <a:pt x="42" y="163"/>
                  </a:lnTo>
                  <a:lnTo>
                    <a:pt x="41" y="163"/>
                  </a:lnTo>
                  <a:lnTo>
                    <a:pt x="41" y="161"/>
                  </a:lnTo>
                  <a:lnTo>
                    <a:pt x="41" y="160"/>
                  </a:lnTo>
                  <a:lnTo>
                    <a:pt x="39" y="160"/>
                  </a:lnTo>
                  <a:lnTo>
                    <a:pt x="39" y="158"/>
                  </a:lnTo>
                  <a:lnTo>
                    <a:pt x="39" y="156"/>
                  </a:lnTo>
                  <a:lnTo>
                    <a:pt x="37" y="156"/>
                  </a:lnTo>
                  <a:lnTo>
                    <a:pt x="37" y="155"/>
                  </a:lnTo>
                  <a:lnTo>
                    <a:pt x="36" y="155"/>
                  </a:lnTo>
                  <a:lnTo>
                    <a:pt x="36" y="153"/>
                  </a:lnTo>
                  <a:lnTo>
                    <a:pt x="36" y="151"/>
                  </a:lnTo>
                  <a:lnTo>
                    <a:pt x="34" y="151"/>
                  </a:lnTo>
                  <a:lnTo>
                    <a:pt x="34" y="150"/>
                  </a:lnTo>
                  <a:lnTo>
                    <a:pt x="32" y="150"/>
                  </a:lnTo>
                  <a:lnTo>
                    <a:pt x="32" y="148"/>
                  </a:lnTo>
                  <a:lnTo>
                    <a:pt x="32" y="146"/>
                  </a:lnTo>
                  <a:lnTo>
                    <a:pt x="30" y="146"/>
                  </a:lnTo>
                  <a:lnTo>
                    <a:pt x="30" y="144"/>
                  </a:lnTo>
                  <a:lnTo>
                    <a:pt x="29" y="144"/>
                  </a:lnTo>
                  <a:lnTo>
                    <a:pt x="29" y="143"/>
                  </a:lnTo>
                  <a:lnTo>
                    <a:pt x="29" y="141"/>
                  </a:lnTo>
                  <a:lnTo>
                    <a:pt x="27" y="141"/>
                  </a:lnTo>
                  <a:lnTo>
                    <a:pt x="27" y="139"/>
                  </a:lnTo>
                  <a:lnTo>
                    <a:pt x="27" y="138"/>
                  </a:lnTo>
                  <a:lnTo>
                    <a:pt x="25" y="138"/>
                  </a:lnTo>
                  <a:lnTo>
                    <a:pt x="25" y="136"/>
                  </a:lnTo>
                  <a:lnTo>
                    <a:pt x="24" y="136"/>
                  </a:lnTo>
                  <a:lnTo>
                    <a:pt x="24" y="134"/>
                  </a:lnTo>
                  <a:lnTo>
                    <a:pt x="24" y="133"/>
                  </a:lnTo>
                  <a:lnTo>
                    <a:pt x="22" y="131"/>
                  </a:lnTo>
                  <a:lnTo>
                    <a:pt x="22" y="129"/>
                  </a:lnTo>
                  <a:lnTo>
                    <a:pt x="20" y="129"/>
                  </a:lnTo>
                  <a:lnTo>
                    <a:pt x="20" y="127"/>
                  </a:lnTo>
                  <a:lnTo>
                    <a:pt x="19" y="127"/>
                  </a:lnTo>
                  <a:lnTo>
                    <a:pt x="19" y="126"/>
                  </a:lnTo>
                  <a:lnTo>
                    <a:pt x="17" y="126"/>
                  </a:lnTo>
                  <a:lnTo>
                    <a:pt x="17" y="124"/>
                  </a:lnTo>
                  <a:lnTo>
                    <a:pt x="17" y="122"/>
                  </a:lnTo>
                  <a:lnTo>
                    <a:pt x="15" y="122"/>
                  </a:lnTo>
                  <a:lnTo>
                    <a:pt x="15" y="121"/>
                  </a:lnTo>
                  <a:lnTo>
                    <a:pt x="15" y="119"/>
                  </a:lnTo>
                  <a:lnTo>
                    <a:pt x="13" y="119"/>
                  </a:lnTo>
                  <a:lnTo>
                    <a:pt x="13" y="117"/>
                  </a:lnTo>
                  <a:lnTo>
                    <a:pt x="13" y="116"/>
                  </a:lnTo>
                  <a:lnTo>
                    <a:pt x="12" y="114"/>
                  </a:lnTo>
                  <a:lnTo>
                    <a:pt x="12" y="112"/>
                  </a:lnTo>
                  <a:lnTo>
                    <a:pt x="10" y="110"/>
                  </a:lnTo>
                  <a:lnTo>
                    <a:pt x="10" y="109"/>
                  </a:lnTo>
                  <a:lnTo>
                    <a:pt x="8" y="109"/>
                  </a:lnTo>
                  <a:lnTo>
                    <a:pt x="8" y="107"/>
                  </a:lnTo>
                  <a:lnTo>
                    <a:pt x="7" y="107"/>
                  </a:lnTo>
                  <a:lnTo>
                    <a:pt x="7" y="105"/>
                  </a:lnTo>
                  <a:lnTo>
                    <a:pt x="5" y="105"/>
                  </a:lnTo>
                  <a:lnTo>
                    <a:pt x="5" y="104"/>
                  </a:lnTo>
                  <a:lnTo>
                    <a:pt x="3" y="102"/>
                  </a:lnTo>
                  <a:lnTo>
                    <a:pt x="2" y="100"/>
                  </a:lnTo>
                  <a:lnTo>
                    <a:pt x="0" y="99"/>
                  </a:lnTo>
                  <a:lnTo>
                    <a:pt x="0" y="97"/>
                  </a:lnTo>
                  <a:lnTo>
                    <a:pt x="0" y="95"/>
                  </a:lnTo>
                  <a:lnTo>
                    <a:pt x="0" y="94"/>
                  </a:lnTo>
                  <a:lnTo>
                    <a:pt x="0" y="92"/>
                  </a:lnTo>
                  <a:lnTo>
                    <a:pt x="0" y="90"/>
                  </a:lnTo>
                  <a:lnTo>
                    <a:pt x="0" y="88"/>
                  </a:lnTo>
                  <a:lnTo>
                    <a:pt x="0" y="87"/>
                  </a:lnTo>
                  <a:lnTo>
                    <a:pt x="0" y="85"/>
                  </a:lnTo>
                  <a:lnTo>
                    <a:pt x="0" y="83"/>
                  </a:lnTo>
                  <a:lnTo>
                    <a:pt x="2" y="82"/>
                  </a:lnTo>
                  <a:lnTo>
                    <a:pt x="2" y="80"/>
                  </a:lnTo>
                  <a:lnTo>
                    <a:pt x="3" y="80"/>
                  </a:lnTo>
                  <a:lnTo>
                    <a:pt x="5" y="78"/>
                  </a:lnTo>
                  <a:lnTo>
                    <a:pt x="7" y="78"/>
                  </a:lnTo>
                  <a:lnTo>
                    <a:pt x="7" y="77"/>
                  </a:lnTo>
                  <a:lnTo>
                    <a:pt x="7" y="75"/>
                  </a:lnTo>
                  <a:lnTo>
                    <a:pt x="8" y="75"/>
                  </a:lnTo>
                  <a:lnTo>
                    <a:pt x="8" y="73"/>
                  </a:lnTo>
                  <a:lnTo>
                    <a:pt x="8" y="71"/>
                  </a:lnTo>
                  <a:lnTo>
                    <a:pt x="10" y="71"/>
                  </a:lnTo>
                  <a:lnTo>
                    <a:pt x="10" y="70"/>
                  </a:lnTo>
                  <a:lnTo>
                    <a:pt x="10" y="68"/>
                  </a:lnTo>
                  <a:lnTo>
                    <a:pt x="12" y="68"/>
                  </a:lnTo>
                  <a:lnTo>
                    <a:pt x="12" y="66"/>
                  </a:lnTo>
                  <a:lnTo>
                    <a:pt x="13" y="65"/>
                  </a:lnTo>
                  <a:lnTo>
                    <a:pt x="13" y="63"/>
                  </a:lnTo>
                  <a:lnTo>
                    <a:pt x="15" y="61"/>
                  </a:lnTo>
                  <a:lnTo>
                    <a:pt x="15" y="60"/>
                  </a:lnTo>
                  <a:lnTo>
                    <a:pt x="17" y="60"/>
                  </a:lnTo>
                  <a:lnTo>
                    <a:pt x="19" y="58"/>
                  </a:lnTo>
                  <a:lnTo>
                    <a:pt x="19" y="56"/>
                  </a:lnTo>
                  <a:lnTo>
                    <a:pt x="20" y="56"/>
                  </a:lnTo>
                  <a:lnTo>
                    <a:pt x="22" y="55"/>
                  </a:lnTo>
                  <a:lnTo>
                    <a:pt x="24" y="55"/>
                  </a:lnTo>
                  <a:lnTo>
                    <a:pt x="24" y="53"/>
                  </a:lnTo>
                  <a:lnTo>
                    <a:pt x="25" y="51"/>
                  </a:lnTo>
                  <a:lnTo>
                    <a:pt x="27" y="51"/>
                  </a:lnTo>
                  <a:lnTo>
                    <a:pt x="27" y="49"/>
                  </a:lnTo>
                  <a:lnTo>
                    <a:pt x="29" y="49"/>
                  </a:lnTo>
                  <a:lnTo>
                    <a:pt x="29" y="48"/>
                  </a:lnTo>
                  <a:lnTo>
                    <a:pt x="29" y="46"/>
                  </a:lnTo>
                  <a:lnTo>
                    <a:pt x="30" y="46"/>
                  </a:lnTo>
                  <a:lnTo>
                    <a:pt x="30" y="44"/>
                  </a:lnTo>
                  <a:lnTo>
                    <a:pt x="32" y="44"/>
                  </a:lnTo>
                  <a:lnTo>
                    <a:pt x="32" y="43"/>
                  </a:lnTo>
                  <a:lnTo>
                    <a:pt x="34" y="43"/>
                  </a:lnTo>
                  <a:lnTo>
                    <a:pt x="36" y="43"/>
                  </a:lnTo>
                  <a:lnTo>
                    <a:pt x="36" y="41"/>
                  </a:lnTo>
                  <a:lnTo>
                    <a:pt x="37" y="41"/>
                  </a:lnTo>
                  <a:lnTo>
                    <a:pt x="37" y="39"/>
                  </a:lnTo>
                  <a:lnTo>
                    <a:pt x="37" y="38"/>
                  </a:lnTo>
                  <a:lnTo>
                    <a:pt x="39" y="38"/>
                  </a:lnTo>
                  <a:lnTo>
                    <a:pt x="39" y="36"/>
                  </a:lnTo>
                  <a:lnTo>
                    <a:pt x="41" y="36"/>
                  </a:lnTo>
                  <a:lnTo>
                    <a:pt x="41" y="34"/>
                  </a:lnTo>
                  <a:lnTo>
                    <a:pt x="42" y="34"/>
                  </a:lnTo>
                  <a:lnTo>
                    <a:pt x="44" y="32"/>
                  </a:lnTo>
                  <a:lnTo>
                    <a:pt x="44" y="34"/>
                  </a:lnTo>
                  <a:lnTo>
                    <a:pt x="46" y="34"/>
                  </a:lnTo>
                  <a:lnTo>
                    <a:pt x="47" y="34"/>
                  </a:lnTo>
                  <a:lnTo>
                    <a:pt x="47" y="36"/>
                  </a:lnTo>
                  <a:lnTo>
                    <a:pt x="46" y="36"/>
                  </a:lnTo>
                  <a:lnTo>
                    <a:pt x="44" y="36"/>
                  </a:lnTo>
                  <a:lnTo>
                    <a:pt x="42" y="36"/>
                  </a:lnTo>
                  <a:lnTo>
                    <a:pt x="42" y="38"/>
                  </a:lnTo>
                  <a:lnTo>
                    <a:pt x="41" y="38"/>
                  </a:lnTo>
                  <a:lnTo>
                    <a:pt x="41" y="39"/>
                  </a:lnTo>
                  <a:lnTo>
                    <a:pt x="41" y="41"/>
                  </a:lnTo>
                  <a:lnTo>
                    <a:pt x="39" y="41"/>
                  </a:lnTo>
                  <a:lnTo>
                    <a:pt x="37" y="41"/>
                  </a:lnTo>
                  <a:lnTo>
                    <a:pt x="37" y="43"/>
                  </a:lnTo>
                  <a:lnTo>
                    <a:pt x="36" y="43"/>
                  </a:lnTo>
                  <a:lnTo>
                    <a:pt x="36" y="44"/>
                  </a:lnTo>
                  <a:lnTo>
                    <a:pt x="34" y="44"/>
                  </a:lnTo>
                  <a:lnTo>
                    <a:pt x="34" y="46"/>
                  </a:lnTo>
                  <a:lnTo>
                    <a:pt x="32" y="46"/>
                  </a:lnTo>
                  <a:lnTo>
                    <a:pt x="34" y="46"/>
                  </a:lnTo>
                  <a:lnTo>
                    <a:pt x="32" y="46"/>
                  </a:lnTo>
                  <a:lnTo>
                    <a:pt x="32" y="48"/>
                  </a:lnTo>
                  <a:lnTo>
                    <a:pt x="30" y="48"/>
                  </a:lnTo>
                  <a:lnTo>
                    <a:pt x="30" y="49"/>
                  </a:lnTo>
                  <a:lnTo>
                    <a:pt x="30" y="51"/>
                  </a:lnTo>
                  <a:lnTo>
                    <a:pt x="29" y="51"/>
                  </a:lnTo>
                  <a:lnTo>
                    <a:pt x="27" y="51"/>
                  </a:lnTo>
                  <a:lnTo>
                    <a:pt x="27" y="53"/>
                  </a:lnTo>
                  <a:lnTo>
                    <a:pt x="29" y="53"/>
                  </a:lnTo>
                  <a:lnTo>
                    <a:pt x="29" y="51"/>
                  </a:lnTo>
                  <a:lnTo>
                    <a:pt x="29" y="53"/>
                  </a:lnTo>
                  <a:lnTo>
                    <a:pt x="27" y="53"/>
                  </a:lnTo>
                  <a:lnTo>
                    <a:pt x="27" y="55"/>
                  </a:lnTo>
                  <a:lnTo>
                    <a:pt x="25" y="55"/>
                  </a:lnTo>
                  <a:lnTo>
                    <a:pt x="25" y="56"/>
                  </a:lnTo>
                  <a:lnTo>
                    <a:pt x="24" y="56"/>
                  </a:lnTo>
                  <a:lnTo>
                    <a:pt x="22" y="56"/>
                  </a:lnTo>
                  <a:lnTo>
                    <a:pt x="22" y="58"/>
                  </a:lnTo>
                  <a:lnTo>
                    <a:pt x="20" y="58"/>
                  </a:lnTo>
                  <a:lnTo>
                    <a:pt x="20" y="60"/>
                  </a:lnTo>
                  <a:lnTo>
                    <a:pt x="19" y="60"/>
                  </a:lnTo>
                  <a:lnTo>
                    <a:pt x="19" y="61"/>
                  </a:lnTo>
                  <a:lnTo>
                    <a:pt x="17" y="63"/>
                  </a:lnTo>
                  <a:lnTo>
                    <a:pt x="17" y="65"/>
                  </a:lnTo>
                  <a:lnTo>
                    <a:pt x="15" y="65"/>
                  </a:lnTo>
                  <a:lnTo>
                    <a:pt x="15" y="66"/>
                  </a:lnTo>
                  <a:lnTo>
                    <a:pt x="17" y="66"/>
                  </a:lnTo>
                  <a:lnTo>
                    <a:pt x="15" y="66"/>
                  </a:lnTo>
                  <a:lnTo>
                    <a:pt x="13" y="66"/>
                  </a:lnTo>
                  <a:lnTo>
                    <a:pt x="12" y="66"/>
                  </a:lnTo>
                  <a:lnTo>
                    <a:pt x="12" y="68"/>
                  </a:lnTo>
                  <a:lnTo>
                    <a:pt x="12" y="70"/>
                  </a:lnTo>
                  <a:lnTo>
                    <a:pt x="10" y="70"/>
                  </a:lnTo>
                  <a:lnTo>
                    <a:pt x="10" y="71"/>
                  </a:lnTo>
                  <a:lnTo>
                    <a:pt x="8" y="73"/>
                  </a:lnTo>
                  <a:lnTo>
                    <a:pt x="8" y="75"/>
                  </a:lnTo>
                  <a:lnTo>
                    <a:pt x="8" y="77"/>
                  </a:lnTo>
                  <a:lnTo>
                    <a:pt x="10" y="77"/>
                  </a:lnTo>
                  <a:lnTo>
                    <a:pt x="8" y="77"/>
                  </a:lnTo>
                  <a:lnTo>
                    <a:pt x="8" y="78"/>
                  </a:lnTo>
                  <a:lnTo>
                    <a:pt x="7" y="78"/>
                  </a:lnTo>
                  <a:lnTo>
                    <a:pt x="7" y="80"/>
                  </a:lnTo>
                  <a:lnTo>
                    <a:pt x="5" y="80"/>
                  </a:lnTo>
                  <a:lnTo>
                    <a:pt x="7" y="80"/>
                  </a:lnTo>
                  <a:lnTo>
                    <a:pt x="7" y="82"/>
                  </a:lnTo>
                  <a:lnTo>
                    <a:pt x="5" y="82"/>
                  </a:lnTo>
                  <a:lnTo>
                    <a:pt x="3" y="82"/>
                  </a:lnTo>
                  <a:lnTo>
                    <a:pt x="3" y="80"/>
                  </a:lnTo>
                  <a:lnTo>
                    <a:pt x="5" y="80"/>
                  </a:lnTo>
                  <a:lnTo>
                    <a:pt x="3" y="80"/>
                  </a:lnTo>
                  <a:lnTo>
                    <a:pt x="3" y="82"/>
                  </a:lnTo>
                  <a:lnTo>
                    <a:pt x="3" y="83"/>
                  </a:lnTo>
                  <a:lnTo>
                    <a:pt x="5" y="83"/>
                  </a:lnTo>
                  <a:lnTo>
                    <a:pt x="5" y="85"/>
                  </a:lnTo>
                  <a:lnTo>
                    <a:pt x="5" y="87"/>
                  </a:lnTo>
                  <a:lnTo>
                    <a:pt x="3" y="87"/>
                  </a:lnTo>
                  <a:lnTo>
                    <a:pt x="3" y="88"/>
                  </a:lnTo>
                  <a:lnTo>
                    <a:pt x="5" y="88"/>
                  </a:lnTo>
                  <a:lnTo>
                    <a:pt x="3" y="88"/>
                  </a:lnTo>
                  <a:lnTo>
                    <a:pt x="5" y="88"/>
                  </a:lnTo>
                  <a:lnTo>
                    <a:pt x="3" y="88"/>
                  </a:lnTo>
                  <a:lnTo>
                    <a:pt x="3" y="90"/>
                  </a:lnTo>
                  <a:lnTo>
                    <a:pt x="3" y="92"/>
                  </a:lnTo>
                  <a:lnTo>
                    <a:pt x="5" y="92"/>
                  </a:lnTo>
                  <a:lnTo>
                    <a:pt x="7" y="92"/>
                  </a:lnTo>
                  <a:lnTo>
                    <a:pt x="5" y="92"/>
                  </a:lnTo>
                  <a:lnTo>
                    <a:pt x="3" y="94"/>
                  </a:lnTo>
                  <a:lnTo>
                    <a:pt x="5" y="94"/>
                  </a:lnTo>
                  <a:lnTo>
                    <a:pt x="5" y="95"/>
                  </a:lnTo>
                  <a:lnTo>
                    <a:pt x="5" y="97"/>
                  </a:lnTo>
                  <a:lnTo>
                    <a:pt x="7" y="97"/>
                  </a:lnTo>
                  <a:lnTo>
                    <a:pt x="5" y="97"/>
                  </a:lnTo>
                  <a:lnTo>
                    <a:pt x="5" y="99"/>
                  </a:lnTo>
                  <a:lnTo>
                    <a:pt x="3" y="99"/>
                  </a:lnTo>
                  <a:lnTo>
                    <a:pt x="5" y="99"/>
                  </a:lnTo>
                  <a:lnTo>
                    <a:pt x="3" y="99"/>
                  </a:lnTo>
                  <a:lnTo>
                    <a:pt x="3" y="100"/>
                  </a:lnTo>
                  <a:lnTo>
                    <a:pt x="5" y="100"/>
                  </a:lnTo>
                  <a:lnTo>
                    <a:pt x="7" y="100"/>
                  </a:lnTo>
                  <a:lnTo>
                    <a:pt x="7" y="99"/>
                  </a:lnTo>
                  <a:lnTo>
                    <a:pt x="7" y="97"/>
                  </a:lnTo>
                  <a:lnTo>
                    <a:pt x="7" y="95"/>
                  </a:lnTo>
                  <a:lnTo>
                    <a:pt x="8" y="95"/>
                  </a:lnTo>
                  <a:lnTo>
                    <a:pt x="8" y="94"/>
                  </a:lnTo>
                  <a:lnTo>
                    <a:pt x="8" y="95"/>
                  </a:lnTo>
                  <a:lnTo>
                    <a:pt x="8" y="94"/>
                  </a:lnTo>
                  <a:lnTo>
                    <a:pt x="10" y="94"/>
                  </a:lnTo>
                  <a:lnTo>
                    <a:pt x="10" y="92"/>
                  </a:lnTo>
                  <a:lnTo>
                    <a:pt x="8" y="92"/>
                  </a:lnTo>
                  <a:lnTo>
                    <a:pt x="10" y="92"/>
                  </a:lnTo>
                  <a:lnTo>
                    <a:pt x="10" y="90"/>
                  </a:lnTo>
                  <a:lnTo>
                    <a:pt x="12" y="90"/>
                  </a:lnTo>
                  <a:lnTo>
                    <a:pt x="12" y="88"/>
                  </a:lnTo>
                  <a:lnTo>
                    <a:pt x="13" y="88"/>
                  </a:lnTo>
                  <a:lnTo>
                    <a:pt x="15" y="88"/>
                  </a:lnTo>
                  <a:lnTo>
                    <a:pt x="15" y="87"/>
                  </a:lnTo>
                  <a:lnTo>
                    <a:pt x="17" y="87"/>
                  </a:lnTo>
                  <a:lnTo>
                    <a:pt x="17" y="85"/>
                  </a:lnTo>
                  <a:lnTo>
                    <a:pt x="19" y="85"/>
                  </a:lnTo>
                  <a:lnTo>
                    <a:pt x="19" y="83"/>
                  </a:lnTo>
                  <a:lnTo>
                    <a:pt x="19" y="82"/>
                  </a:lnTo>
                  <a:lnTo>
                    <a:pt x="19" y="80"/>
                  </a:lnTo>
                  <a:lnTo>
                    <a:pt x="20" y="80"/>
                  </a:lnTo>
                  <a:lnTo>
                    <a:pt x="20" y="78"/>
                  </a:lnTo>
                  <a:lnTo>
                    <a:pt x="20" y="77"/>
                  </a:lnTo>
                  <a:lnTo>
                    <a:pt x="22" y="77"/>
                  </a:lnTo>
                  <a:lnTo>
                    <a:pt x="20" y="77"/>
                  </a:lnTo>
                  <a:lnTo>
                    <a:pt x="22" y="75"/>
                  </a:lnTo>
                  <a:lnTo>
                    <a:pt x="22" y="73"/>
                  </a:lnTo>
                  <a:lnTo>
                    <a:pt x="22" y="71"/>
                  </a:lnTo>
                  <a:lnTo>
                    <a:pt x="24" y="71"/>
                  </a:lnTo>
                  <a:lnTo>
                    <a:pt x="25" y="71"/>
                  </a:lnTo>
                  <a:lnTo>
                    <a:pt x="27" y="70"/>
                  </a:lnTo>
                  <a:lnTo>
                    <a:pt x="27" y="68"/>
                  </a:lnTo>
                  <a:lnTo>
                    <a:pt x="27" y="66"/>
                  </a:lnTo>
                  <a:lnTo>
                    <a:pt x="27" y="65"/>
                  </a:lnTo>
                  <a:lnTo>
                    <a:pt x="29" y="65"/>
                  </a:lnTo>
                  <a:lnTo>
                    <a:pt x="27" y="65"/>
                  </a:lnTo>
                  <a:lnTo>
                    <a:pt x="27" y="66"/>
                  </a:lnTo>
                  <a:lnTo>
                    <a:pt x="29" y="66"/>
                  </a:lnTo>
                  <a:lnTo>
                    <a:pt x="27" y="66"/>
                  </a:lnTo>
                  <a:lnTo>
                    <a:pt x="27" y="68"/>
                  </a:lnTo>
                  <a:lnTo>
                    <a:pt x="29" y="66"/>
                  </a:lnTo>
                  <a:lnTo>
                    <a:pt x="29" y="65"/>
                  </a:lnTo>
                  <a:lnTo>
                    <a:pt x="29" y="63"/>
                  </a:lnTo>
                  <a:lnTo>
                    <a:pt x="30" y="63"/>
                  </a:lnTo>
                  <a:lnTo>
                    <a:pt x="30" y="61"/>
                  </a:lnTo>
                  <a:lnTo>
                    <a:pt x="30" y="60"/>
                  </a:lnTo>
                  <a:lnTo>
                    <a:pt x="32" y="60"/>
                  </a:lnTo>
                  <a:lnTo>
                    <a:pt x="34" y="60"/>
                  </a:lnTo>
                  <a:lnTo>
                    <a:pt x="36" y="60"/>
                  </a:lnTo>
                  <a:lnTo>
                    <a:pt x="37" y="60"/>
                  </a:lnTo>
                  <a:lnTo>
                    <a:pt x="39" y="61"/>
                  </a:lnTo>
                  <a:lnTo>
                    <a:pt x="41" y="61"/>
                  </a:lnTo>
                  <a:lnTo>
                    <a:pt x="39" y="61"/>
                  </a:lnTo>
                  <a:lnTo>
                    <a:pt x="41" y="61"/>
                  </a:lnTo>
                  <a:lnTo>
                    <a:pt x="42" y="61"/>
                  </a:lnTo>
                  <a:lnTo>
                    <a:pt x="42" y="60"/>
                  </a:lnTo>
                  <a:lnTo>
                    <a:pt x="44" y="60"/>
                  </a:lnTo>
                  <a:lnTo>
                    <a:pt x="44" y="58"/>
                  </a:lnTo>
                  <a:lnTo>
                    <a:pt x="44" y="56"/>
                  </a:lnTo>
                  <a:lnTo>
                    <a:pt x="44" y="55"/>
                  </a:lnTo>
                  <a:lnTo>
                    <a:pt x="46" y="55"/>
                  </a:lnTo>
                  <a:lnTo>
                    <a:pt x="44" y="55"/>
                  </a:lnTo>
                  <a:lnTo>
                    <a:pt x="46" y="53"/>
                  </a:lnTo>
                  <a:lnTo>
                    <a:pt x="46" y="51"/>
                  </a:lnTo>
                  <a:lnTo>
                    <a:pt x="46" y="49"/>
                  </a:lnTo>
                  <a:lnTo>
                    <a:pt x="46" y="48"/>
                  </a:lnTo>
                  <a:lnTo>
                    <a:pt x="46" y="46"/>
                  </a:lnTo>
                  <a:lnTo>
                    <a:pt x="46" y="44"/>
                  </a:lnTo>
                  <a:lnTo>
                    <a:pt x="47" y="44"/>
                  </a:lnTo>
                  <a:lnTo>
                    <a:pt x="49" y="44"/>
                  </a:lnTo>
                  <a:lnTo>
                    <a:pt x="49" y="43"/>
                  </a:lnTo>
                  <a:lnTo>
                    <a:pt x="51" y="41"/>
                  </a:lnTo>
                  <a:lnTo>
                    <a:pt x="49" y="41"/>
                  </a:lnTo>
                  <a:lnTo>
                    <a:pt x="49" y="39"/>
                  </a:lnTo>
                  <a:lnTo>
                    <a:pt x="51" y="39"/>
                  </a:lnTo>
                  <a:lnTo>
                    <a:pt x="53" y="38"/>
                  </a:lnTo>
                  <a:lnTo>
                    <a:pt x="54" y="38"/>
                  </a:lnTo>
                  <a:lnTo>
                    <a:pt x="54" y="36"/>
                  </a:lnTo>
                  <a:lnTo>
                    <a:pt x="56" y="36"/>
                  </a:lnTo>
                  <a:lnTo>
                    <a:pt x="56" y="34"/>
                  </a:lnTo>
                  <a:lnTo>
                    <a:pt x="58" y="34"/>
                  </a:lnTo>
                  <a:lnTo>
                    <a:pt x="58" y="32"/>
                  </a:lnTo>
                  <a:lnTo>
                    <a:pt x="58" y="31"/>
                  </a:lnTo>
                  <a:lnTo>
                    <a:pt x="58" y="29"/>
                  </a:lnTo>
                  <a:lnTo>
                    <a:pt x="58" y="27"/>
                  </a:lnTo>
                  <a:lnTo>
                    <a:pt x="58" y="26"/>
                  </a:lnTo>
                  <a:lnTo>
                    <a:pt x="58" y="24"/>
                  </a:lnTo>
                  <a:lnTo>
                    <a:pt x="59" y="24"/>
                  </a:lnTo>
                  <a:lnTo>
                    <a:pt x="59" y="22"/>
                  </a:lnTo>
                  <a:lnTo>
                    <a:pt x="61" y="22"/>
                  </a:lnTo>
                  <a:lnTo>
                    <a:pt x="61" y="24"/>
                  </a:lnTo>
                  <a:lnTo>
                    <a:pt x="59" y="24"/>
                  </a:lnTo>
                  <a:lnTo>
                    <a:pt x="59" y="22"/>
                  </a:lnTo>
                  <a:lnTo>
                    <a:pt x="59" y="24"/>
                  </a:lnTo>
                  <a:lnTo>
                    <a:pt x="61" y="24"/>
                  </a:lnTo>
                  <a:lnTo>
                    <a:pt x="59" y="24"/>
                  </a:lnTo>
                  <a:lnTo>
                    <a:pt x="58" y="24"/>
                  </a:lnTo>
                  <a:lnTo>
                    <a:pt x="59" y="24"/>
                  </a:lnTo>
                  <a:lnTo>
                    <a:pt x="59" y="26"/>
                  </a:lnTo>
                  <a:lnTo>
                    <a:pt x="58" y="26"/>
                  </a:lnTo>
                  <a:lnTo>
                    <a:pt x="58" y="27"/>
                  </a:lnTo>
                  <a:lnTo>
                    <a:pt x="59" y="27"/>
                  </a:lnTo>
                  <a:lnTo>
                    <a:pt x="59" y="26"/>
                  </a:lnTo>
                  <a:lnTo>
                    <a:pt x="59" y="27"/>
                  </a:lnTo>
                  <a:lnTo>
                    <a:pt x="59" y="26"/>
                  </a:lnTo>
                  <a:lnTo>
                    <a:pt x="61" y="26"/>
                  </a:lnTo>
                  <a:lnTo>
                    <a:pt x="61" y="24"/>
                  </a:lnTo>
                  <a:lnTo>
                    <a:pt x="61" y="22"/>
                  </a:lnTo>
                  <a:lnTo>
                    <a:pt x="61" y="21"/>
                  </a:lnTo>
                  <a:lnTo>
                    <a:pt x="63" y="21"/>
                  </a:lnTo>
                  <a:lnTo>
                    <a:pt x="61" y="21"/>
                  </a:lnTo>
                  <a:lnTo>
                    <a:pt x="61" y="19"/>
                  </a:lnTo>
                  <a:lnTo>
                    <a:pt x="63" y="19"/>
                  </a:lnTo>
                  <a:lnTo>
                    <a:pt x="61" y="19"/>
                  </a:lnTo>
                  <a:lnTo>
                    <a:pt x="63" y="19"/>
                  </a:lnTo>
                  <a:lnTo>
                    <a:pt x="63" y="17"/>
                  </a:lnTo>
                  <a:lnTo>
                    <a:pt x="63" y="19"/>
                  </a:lnTo>
                  <a:lnTo>
                    <a:pt x="61" y="19"/>
                  </a:lnTo>
                  <a:lnTo>
                    <a:pt x="61" y="21"/>
                  </a:lnTo>
                  <a:lnTo>
                    <a:pt x="61" y="22"/>
                  </a:lnTo>
                  <a:lnTo>
                    <a:pt x="61" y="21"/>
                  </a:lnTo>
                  <a:lnTo>
                    <a:pt x="61" y="22"/>
                  </a:lnTo>
                  <a:lnTo>
                    <a:pt x="59" y="22"/>
                  </a:lnTo>
                  <a:lnTo>
                    <a:pt x="61" y="22"/>
                  </a:lnTo>
                  <a:lnTo>
                    <a:pt x="59" y="22"/>
                  </a:lnTo>
                  <a:lnTo>
                    <a:pt x="59" y="21"/>
                  </a:lnTo>
                  <a:lnTo>
                    <a:pt x="61" y="21"/>
                  </a:lnTo>
                  <a:lnTo>
                    <a:pt x="61" y="19"/>
                  </a:lnTo>
                  <a:lnTo>
                    <a:pt x="61" y="17"/>
                  </a:lnTo>
                  <a:lnTo>
                    <a:pt x="63" y="17"/>
                  </a:lnTo>
                  <a:lnTo>
                    <a:pt x="63" y="15"/>
                  </a:lnTo>
                  <a:lnTo>
                    <a:pt x="63" y="14"/>
                  </a:lnTo>
                  <a:lnTo>
                    <a:pt x="64" y="14"/>
                  </a:lnTo>
                  <a:lnTo>
                    <a:pt x="64" y="12"/>
                  </a:lnTo>
                  <a:lnTo>
                    <a:pt x="66" y="12"/>
                  </a:lnTo>
                  <a:lnTo>
                    <a:pt x="66" y="10"/>
                  </a:lnTo>
                  <a:lnTo>
                    <a:pt x="68" y="10"/>
                  </a:lnTo>
                  <a:lnTo>
                    <a:pt x="69" y="10"/>
                  </a:lnTo>
                  <a:lnTo>
                    <a:pt x="69" y="9"/>
                  </a:lnTo>
                  <a:lnTo>
                    <a:pt x="71" y="9"/>
                  </a:lnTo>
                  <a:lnTo>
                    <a:pt x="71" y="7"/>
                  </a:lnTo>
                  <a:lnTo>
                    <a:pt x="73" y="7"/>
                  </a:lnTo>
                  <a:lnTo>
                    <a:pt x="71" y="7"/>
                  </a:lnTo>
                  <a:lnTo>
                    <a:pt x="73" y="7"/>
                  </a:lnTo>
                  <a:lnTo>
                    <a:pt x="73" y="5"/>
                  </a:lnTo>
                  <a:lnTo>
                    <a:pt x="75" y="5"/>
                  </a:lnTo>
                  <a:lnTo>
                    <a:pt x="75" y="7"/>
                  </a:lnTo>
                  <a:lnTo>
                    <a:pt x="73" y="7"/>
                  </a:lnTo>
                  <a:lnTo>
                    <a:pt x="71" y="9"/>
                  </a:lnTo>
                  <a:lnTo>
                    <a:pt x="71" y="10"/>
                  </a:lnTo>
                  <a:lnTo>
                    <a:pt x="69" y="10"/>
                  </a:lnTo>
                  <a:lnTo>
                    <a:pt x="68" y="10"/>
                  </a:lnTo>
                  <a:lnTo>
                    <a:pt x="68" y="12"/>
                  </a:lnTo>
                  <a:lnTo>
                    <a:pt x="66" y="12"/>
                  </a:lnTo>
                  <a:lnTo>
                    <a:pt x="66" y="14"/>
                  </a:lnTo>
                  <a:lnTo>
                    <a:pt x="64" y="14"/>
                  </a:lnTo>
                  <a:lnTo>
                    <a:pt x="64" y="15"/>
                  </a:lnTo>
                  <a:lnTo>
                    <a:pt x="64" y="14"/>
                  </a:lnTo>
                  <a:lnTo>
                    <a:pt x="64" y="15"/>
                  </a:lnTo>
                  <a:lnTo>
                    <a:pt x="63" y="17"/>
                  </a:lnTo>
                  <a:lnTo>
                    <a:pt x="64" y="17"/>
                  </a:lnTo>
                  <a:lnTo>
                    <a:pt x="64" y="19"/>
                  </a:lnTo>
                  <a:lnTo>
                    <a:pt x="66" y="19"/>
                  </a:lnTo>
                  <a:lnTo>
                    <a:pt x="68" y="19"/>
                  </a:lnTo>
                  <a:lnTo>
                    <a:pt x="68" y="17"/>
                  </a:lnTo>
                  <a:lnTo>
                    <a:pt x="69" y="15"/>
                  </a:lnTo>
                  <a:lnTo>
                    <a:pt x="71" y="15"/>
                  </a:lnTo>
                  <a:lnTo>
                    <a:pt x="73" y="15"/>
                  </a:lnTo>
                  <a:lnTo>
                    <a:pt x="75" y="15"/>
                  </a:lnTo>
                  <a:lnTo>
                    <a:pt x="75" y="14"/>
                  </a:lnTo>
                  <a:lnTo>
                    <a:pt x="76" y="14"/>
                  </a:lnTo>
                  <a:lnTo>
                    <a:pt x="76" y="12"/>
                  </a:lnTo>
                  <a:lnTo>
                    <a:pt x="78" y="12"/>
                  </a:lnTo>
                  <a:lnTo>
                    <a:pt x="80" y="12"/>
                  </a:lnTo>
                  <a:lnTo>
                    <a:pt x="78" y="12"/>
                  </a:lnTo>
                  <a:lnTo>
                    <a:pt x="78" y="10"/>
                  </a:lnTo>
                  <a:lnTo>
                    <a:pt x="80" y="10"/>
                  </a:lnTo>
                  <a:lnTo>
                    <a:pt x="80" y="9"/>
                  </a:lnTo>
                  <a:lnTo>
                    <a:pt x="81" y="9"/>
                  </a:lnTo>
                  <a:lnTo>
                    <a:pt x="81" y="7"/>
                  </a:lnTo>
                  <a:lnTo>
                    <a:pt x="81" y="5"/>
                  </a:lnTo>
                  <a:lnTo>
                    <a:pt x="83" y="5"/>
                  </a:lnTo>
                  <a:lnTo>
                    <a:pt x="85" y="5"/>
                  </a:lnTo>
                  <a:lnTo>
                    <a:pt x="85" y="4"/>
                  </a:lnTo>
                  <a:lnTo>
                    <a:pt x="86" y="4"/>
                  </a:lnTo>
                  <a:lnTo>
                    <a:pt x="86" y="5"/>
                  </a:lnTo>
                  <a:lnTo>
                    <a:pt x="88" y="5"/>
                  </a:lnTo>
                  <a:lnTo>
                    <a:pt x="90" y="5"/>
                  </a:lnTo>
                  <a:lnTo>
                    <a:pt x="90" y="4"/>
                  </a:lnTo>
                  <a:lnTo>
                    <a:pt x="90" y="5"/>
                  </a:lnTo>
                  <a:lnTo>
                    <a:pt x="92" y="5"/>
                  </a:lnTo>
                  <a:lnTo>
                    <a:pt x="92" y="7"/>
                  </a:lnTo>
                  <a:lnTo>
                    <a:pt x="93" y="7"/>
                  </a:lnTo>
                  <a:lnTo>
                    <a:pt x="95" y="7"/>
                  </a:lnTo>
                  <a:lnTo>
                    <a:pt x="95" y="9"/>
                  </a:lnTo>
                  <a:lnTo>
                    <a:pt x="95" y="7"/>
                  </a:lnTo>
                  <a:lnTo>
                    <a:pt x="95" y="9"/>
                  </a:lnTo>
                  <a:lnTo>
                    <a:pt x="97" y="9"/>
                  </a:lnTo>
                  <a:lnTo>
                    <a:pt x="97" y="7"/>
                  </a:lnTo>
                  <a:lnTo>
                    <a:pt x="98" y="7"/>
                  </a:lnTo>
                  <a:lnTo>
                    <a:pt x="98" y="9"/>
                  </a:lnTo>
                  <a:lnTo>
                    <a:pt x="100" y="9"/>
                  </a:lnTo>
                  <a:lnTo>
                    <a:pt x="102" y="9"/>
                  </a:lnTo>
                  <a:lnTo>
                    <a:pt x="103" y="9"/>
                  </a:lnTo>
                  <a:lnTo>
                    <a:pt x="105" y="9"/>
                  </a:lnTo>
                  <a:lnTo>
                    <a:pt x="105" y="7"/>
                  </a:lnTo>
                  <a:lnTo>
                    <a:pt x="107" y="7"/>
                  </a:lnTo>
                  <a:lnTo>
                    <a:pt x="107" y="5"/>
                  </a:lnTo>
                  <a:lnTo>
                    <a:pt x="109" y="5"/>
                  </a:lnTo>
                  <a:lnTo>
                    <a:pt x="109" y="4"/>
                  </a:lnTo>
                  <a:lnTo>
                    <a:pt x="110" y="4"/>
                  </a:lnTo>
                  <a:lnTo>
                    <a:pt x="110" y="2"/>
                  </a:lnTo>
                  <a:lnTo>
                    <a:pt x="110" y="4"/>
                  </a:lnTo>
                  <a:lnTo>
                    <a:pt x="110" y="2"/>
                  </a:lnTo>
                  <a:lnTo>
                    <a:pt x="110" y="4"/>
                  </a:lnTo>
                  <a:lnTo>
                    <a:pt x="110" y="2"/>
                  </a:lnTo>
                  <a:lnTo>
                    <a:pt x="112" y="2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9"/>
            <p:cNvSpPr>
              <a:spLocks/>
            </p:cNvSpPr>
            <p:nvPr/>
          </p:nvSpPr>
          <p:spPr bwMode="auto">
            <a:xfrm>
              <a:off x="2923" y="1445"/>
              <a:ext cx="505" cy="506"/>
            </a:xfrm>
            <a:custGeom>
              <a:avLst/>
              <a:gdLst>
                <a:gd name="T0" fmla="*/ 388 w 505"/>
                <a:gd name="T1" fmla="*/ 20 h 506"/>
                <a:gd name="T2" fmla="*/ 412 w 505"/>
                <a:gd name="T3" fmla="*/ 31 h 506"/>
                <a:gd name="T4" fmla="*/ 442 w 505"/>
                <a:gd name="T5" fmla="*/ 24 h 506"/>
                <a:gd name="T6" fmla="*/ 468 w 505"/>
                <a:gd name="T7" fmla="*/ 17 h 506"/>
                <a:gd name="T8" fmla="*/ 485 w 505"/>
                <a:gd name="T9" fmla="*/ 34 h 506"/>
                <a:gd name="T10" fmla="*/ 487 w 505"/>
                <a:gd name="T11" fmla="*/ 42 h 506"/>
                <a:gd name="T12" fmla="*/ 495 w 505"/>
                <a:gd name="T13" fmla="*/ 73 h 506"/>
                <a:gd name="T14" fmla="*/ 497 w 505"/>
                <a:gd name="T15" fmla="*/ 98 h 506"/>
                <a:gd name="T16" fmla="*/ 500 w 505"/>
                <a:gd name="T17" fmla="*/ 121 h 506"/>
                <a:gd name="T18" fmla="*/ 485 w 505"/>
                <a:gd name="T19" fmla="*/ 134 h 506"/>
                <a:gd name="T20" fmla="*/ 454 w 505"/>
                <a:gd name="T21" fmla="*/ 146 h 506"/>
                <a:gd name="T22" fmla="*/ 442 w 505"/>
                <a:gd name="T23" fmla="*/ 180 h 506"/>
                <a:gd name="T24" fmla="*/ 463 w 505"/>
                <a:gd name="T25" fmla="*/ 202 h 506"/>
                <a:gd name="T26" fmla="*/ 468 w 505"/>
                <a:gd name="T27" fmla="*/ 222 h 506"/>
                <a:gd name="T28" fmla="*/ 464 w 505"/>
                <a:gd name="T29" fmla="*/ 249 h 506"/>
                <a:gd name="T30" fmla="*/ 456 w 505"/>
                <a:gd name="T31" fmla="*/ 288 h 506"/>
                <a:gd name="T32" fmla="*/ 454 w 505"/>
                <a:gd name="T33" fmla="*/ 316 h 506"/>
                <a:gd name="T34" fmla="*/ 437 w 505"/>
                <a:gd name="T35" fmla="*/ 338 h 506"/>
                <a:gd name="T36" fmla="*/ 400 w 505"/>
                <a:gd name="T37" fmla="*/ 339 h 506"/>
                <a:gd name="T38" fmla="*/ 402 w 505"/>
                <a:gd name="T39" fmla="*/ 377 h 506"/>
                <a:gd name="T40" fmla="*/ 375 w 505"/>
                <a:gd name="T41" fmla="*/ 387 h 506"/>
                <a:gd name="T42" fmla="*/ 332 w 505"/>
                <a:gd name="T43" fmla="*/ 390 h 506"/>
                <a:gd name="T44" fmla="*/ 315 w 505"/>
                <a:gd name="T45" fmla="*/ 404 h 506"/>
                <a:gd name="T46" fmla="*/ 322 w 505"/>
                <a:gd name="T47" fmla="*/ 426 h 506"/>
                <a:gd name="T48" fmla="*/ 303 w 505"/>
                <a:gd name="T49" fmla="*/ 443 h 506"/>
                <a:gd name="T50" fmla="*/ 317 w 505"/>
                <a:gd name="T51" fmla="*/ 465 h 506"/>
                <a:gd name="T52" fmla="*/ 313 w 505"/>
                <a:gd name="T53" fmla="*/ 489 h 506"/>
                <a:gd name="T54" fmla="*/ 276 w 505"/>
                <a:gd name="T55" fmla="*/ 480 h 506"/>
                <a:gd name="T56" fmla="*/ 249 w 505"/>
                <a:gd name="T57" fmla="*/ 487 h 506"/>
                <a:gd name="T58" fmla="*/ 215 w 505"/>
                <a:gd name="T59" fmla="*/ 501 h 506"/>
                <a:gd name="T60" fmla="*/ 171 w 505"/>
                <a:gd name="T61" fmla="*/ 504 h 506"/>
                <a:gd name="T62" fmla="*/ 132 w 505"/>
                <a:gd name="T63" fmla="*/ 495 h 506"/>
                <a:gd name="T64" fmla="*/ 96 w 505"/>
                <a:gd name="T65" fmla="*/ 477 h 506"/>
                <a:gd name="T66" fmla="*/ 59 w 505"/>
                <a:gd name="T67" fmla="*/ 465 h 506"/>
                <a:gd name="T68" fmla="*/ 33 w 505"/>
                <a:gd name="T69" fmla="*/ 424 h 506"/>
                <a:gd name="T70" fmla="*/ 42 w 505"/>
                <a:gd name="T71" fmla="*/ 385 h 506"/>
                <a:gd name="T72" fmla="*/ 37 w 505"/>
                <a:gd name="T73" fmla="*/ 356 h 506"/>
                <a:gd name="T74" fmla="*/ 18 w 505"/>
                <a:gd name="T75" fmla="*/ 331 h 506"/>
                <a:gd name="T76" fmla="*/ 8 w 505"/>
                <a:gd name="T77" fmla="*/ 321 h 506"/>
                <a:gd name="T78" fmla="*/ 28 w 505"/>
                <a:gd name="T79" fmla="*/ 295 h 506"/>
                <a:gd name="T80" fmla="*/ 18 w 505"/>
                <a:gd name="T81" fmla="*/ 272 h 506"/>
                <a:gd name="T82" fmla="*/ 49 w 505"/>
                <a:gd name="T83" fmla="*/ 258 h 506"/>
                <a:gd name="T84" fmla="*/ 76 w 505"/>
                <a:gd name="T85" fmla="*/ 248 h 506"/>
                <a:gd name="T86" fmla="*/ 101 w 505"/>
                <a:gd name="T87" fmla="*/ 263 h 506"/>
                <a:gd name="T88" fmla="*/ 132 w 505"/>
                <a:gd name="T89" fmla="*/ 265 h 506"/>
                <a:gd name="T90" fmla="*/ 156 w 505"/>
                <a:gd name="T91" fmla="*/ 251 h 506"/>
                <a:gd name="T92" fmla="*/ 183 w 505"/>
                <a:gd name="T93" fmla="*/ 249 h 506"/>
                <a:gd name="T94" fmla="*/ 218 w 505"/>
                <a:gd name="T95" fmla="*/ 246 h 506"/>
                <a:gd name="T96" fmla="*/ 239 w 505"/>
                <a:gd name="T97" fmla="*/ 244 h 506"/>
                <a:gd name="T98" fmla="*/ 257 w 505"/>
                <a:gd name="T99" fmla="*/ 219 h 506"/>
                <a:gd name="T100" fmla="*/ 266 w 505"/>
                <a:gd name="T101" fmla="*/ 195 h 506"/>
                <a:gd name="T102" fmla="*/ 269 w 505"/>
                <a:gd name="T103" fmla="*/ 173 h 506"/>
                <a:gd name="T104" fmla="*/ 264 w 505"/>
                <a:gd name="T105" fmla="*/ 146 h 506"/>
                <a:gd name="T106" fmla="*/ 252 w 505"/>
                <a:gd name="T107" fmla="*/ 122 h 506"/>
                <a:gd name="T108" fmla="*/ 239 w 505"/>
                <a:gd name="T109" fmla="*/ 107 h 506"/>
                <a:gd name="T110" fmla="*/ 263 w 505"/>
                <a:gd name="T111" fmla="*/ 90 h 506"/>
                <a:gd name="T112" fmla="*/ 286 w 505"/>
                <a:gd name="T113" fmla="*/ 93 h 506"/>
                <a:gd name="T114" fmla="*/ 307 w 505"/>
                <a:gd name="T115" fmla="*/ 88 h 506"/>
                <a:gd name="T116" fmla="*/ 322 w 505"/>
                <a:gd name="T117" fmla="*/ 73 h 506"/>
                <a:gd name="T118" fmla="*/ 329 w 505"/>
                <a:gd name="T119" fmla="*/ 49 h 506"/>
                <a:gd name="T120" fmla="*/ 334 w 505"/>
                <a:gd name="T121" fmla="*/ 29 h 506"/>
                <a:gd name="T122" fmla="*/ 346 w 505"/>
                <a:gd name="T123" fmla="*/ 7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05" h="506">
                  <a:moveTo>
                    <a:pt x="361" y="0"/>
                  </a:moveTo>
                  <a:lnTo>
                    <a:pt x="363" y="0"/>
                  </a:lnTo>
                  <a:lnTo>
                    <a:pt x="364" y="0"/>
                  </a:lnTo>
                  <a:lnTo>
                    <a:pt x="366" y="0"/>
                  </a:lnTo>
                  <a:lnTo>
                    <a:pt x="368" y="0"/>
                  </a:lnTo>
                  <a:lnTo>
                    <a:pt x="369" y="0"/>
                  </a:lnTo>
                  <a:lnTo>
                    <a:pt x="369" y="2"/>
                  </a:lnTo>
                  <a:lnTo>
                    <a:pt x="371" y="2"/>
                  </a:lnTo>
                  <a:lnTo>
                    <a:pt x="373" y="3"/>
                  </a:lnTo>
                  <a:lnTo>
                    <a:pt x="371" y="5"/>
                  </a:lnTo>
                  <a:lnTo>
                    <a:pt x="371" y="7"/>
                  </a:lnTo>
                  <a:lnTo>
                    <a:pt x="371" y="9"/>
                  </a:lnTo>
                  <a:lnTo>
                    <a:pt x="371" y="10"/>
                  </a:lnTo>
                  <a:lnTo>
                    <a:pt x="371" y="12"/>
                  </a:lnTo>
                  <a:lnTo>
                    <a:pt x="373" y="12"/>
                  </a:lnTo>
                  <a:lnTo>
                    <a:pt x="375" y="12"/>
                  </a:lnTo>
                  <a:lnTo>
                    <a:pt x="376" y="12"/>
                  </a:lnTo>
                  <a:lnTo>
                    <a:pt x="376" y="14"/>
                  </a:lnTo>
                  <a:lnTo>
                    <a:pt x="378" y="14"/>
                  </a:lnTo>
                  <a:lnTo>
                    <a:pt x="380" y="15"/>
                  </a:lnTo>
                  <a:lnTo>
                    <a:pt x="381" y="15"/>
                  </a:lnTo>
                  <a:lnTo>
                    <a:pt x="381" y="17"/>
                  </a:lnTo>
                  <a:lnTo>
                    <a:pt x="383" y="17"/>
                  </a:lnTo>
                  <a:lnTo>
                    <a:pt x="385" y="17"/>
                  </a:lnTo>
                  <a:lnTo>
                    <a:pt x="385" y="15"/>
                  </a:lnTo>
                  <a:lnTo>
                    <a:pt x="385" y="17"/>
                  </a:lnTo>
                  <a:lnTo>
                    <a:pt x="386" y="17"/>
                  </a:lnTo>
                  <a:lnTo>
                    <a:pt x="386" y="19"/>
                  </a:lnTo>
                  <a:lnTo>
                    <a:pt x="388" y="20"/>
                  </a:lnTo>
                  <a:lnTo>
                    <a:pt x="388" y="22"/>
                  </a:lnTo>
                  <a:lnTo>
                    <a:pt x="390" y="22"/>
                  </a:lnTo>
                  <a:lnTo>
                    <a:pt x="390" y="24"/>
                  </a:lnTo>
                  <a:lnTo>
                    <a:pt x="390" y="26"/>
                  </a:lnTo>
                  <a:lnTo>
                    <a:pt x="392" y="27"/>
                  </a:lnTo>
                  <a:lnTo>
                    <a:pt x="392" y="29"/>
                  </a:lnTo>
                  <a:lnTo>
                    <a:pt x="393" y="29"/>
                  </a:lnTo>
                  <a:lnTo>
                    <a:pt x="393" y="31"/>
                  </a:lnTo>
                  <a:lnTo>
                    <a:pt x="395" y="31"/>
                  </a:lnTo>
                  <a:lnTo>
                    <a:pt x="397" y="31"/>
                  </a:lnTo>
                  <a:lnTo>
                    <a:pt x="397" y="32"/>
                  </a:lnTo>
                  <a:lnTo>
                    <a:pt x="398" y="32"/>
                  </a:lnTo>
                  <a:lnTo>
                    <a:pt x="400" y="32"/>
                  </a:lnTo>
                  <a:lnTo>
                    <a:pt x="402" y="32"/>
                  </a:lnTo>
                  <a:lnTo>
                    <a:pt x="402" y="31"/>
                  </a:lnTo>
                  <a:lnTo>
                    <a:pt x="403" y="31"/>
                  </a:lnTo>
                  <a:lnTo>
                    <a:pt x="403" y="29"/>
                  </a:lnTo>
                  <a:lnTo>
                    <a:pt x="405" y="29"/>
                  </a:lnTo>
                  <a:lnTo>
                    <a:pt x="407" y="29"/>
                  </a:lnTo>
                  <a:lnTo>
                    <a:pt x="408" y="29"/>
                  </a:lnTo>
                  <a:lnTo>
                    <a:pt x="408" y="31"/>
                  </a:lnTo>
                  <a:lnTo>
                    <a:pt x="408" y="29"/>
                  </a:lnTo>
                  <a:lnTo>
                    <a:pt x="408" y="31"/>
                  </a:lnTo>
                  <a:lnTo>
                    <a:pt x="408" y="29"/>
                  </a:lnTo>
                  <a:lnTo>
                    <a:pt x="410" y="29"/>
                  </a:lnTo>
                  <a:lnTo>
                    <a:pt x="412" y="29"/>
                  </a:lnTo>
                  <a:lnTo>
                    <a:pt x="412" y="31"/>
                  </a:lnTo>
                  <a:lnTo>
                    <a:pt x="412" y="29"/>
                  </a:lnTo>
                  <a:lnTo>
                    <a:pt x="412" y="31"/>
                  </a:lnTo>
                  <a:lnTo>
                    <a:pt x="412" y="29"/>
                  </a:lnTo>
                  <a:lnTo>
                    <a:pt x="412" y="31"/>
                  </a:lnTo>
                  <a:lnTo>
                    <a:pt x="412" y="29"/>
                  </a:lnTo>
                  <a:lnTo>
                    <a:pt x="414" y="29"/>
                  </a:lnTo>
                  <a:lnTo>
                    <a:pt x="415" y="29"/>
                  </a:lnTo>
                  <a:lnTo>
                    <a:pt x="415" y="27"/>
                  </a:lnTo>
                  <a:lnTo>
                    <a:pt x="417" y="27"/>
                  </a:lnTo>
                  <a:lnTo>
                    <a:pt x="419" y="27"/>
                  </a:lnTo>
                  <a:lnTo>
                    <a:pt x="420" y="27"/>
                  </a:lnTo>
                  <a:lnTo>
                    <a:pt x="422" y="27"/>
                  </a:lnTo>
                  <a:lnTo>
                    <a:pt x="424" y="27"/>
                  </a:lnTo>
                  <a:lnTo>
                    <a:pt x="425" y="27"/>
                  </a:lnTo>
                  <a:lnTo>
                    <a:pt x="427" y="27"/>
                  </a:lnTo>
                  <a:lnTo>
                    <a:pt x="427" y="26"/>
                  </a:lnTo>
                  <a:lnTo>
                    <a:pt x="429" y="26"/>
                  </a:lnTo>
                  <a:lnTo>
                    <a:pt x="431" y="26"/>
                  </a:lnTo>
                  <a:lnTo>
                    <a:pt x="432" y="26"/>
                  </a:lnTo>
                  <a:lnTo>
                    <a:pt x="432" y="24"/>
                  </a:lnTo>
                  <a:lnTo>
                    <a:pt x="434" y="24"/>
                  </a:lnTo>
                  <a:lnTo>
                    <a:pt x="436" y="24"/>
                  </a:lnTo>
                  <a:lnTo>
                    <a:pt x="437" y="24"/>
                  </a:lnTo>
                  <a:lnTo>
                    <a:pt x="439" y="24"/>
                  </a:lnTo>
                  <a:lnTo>
                    <a:pt x="439" y="26"/>
                  </a:lnTo>
                  <a:lnTo>
                    <a:pt x="439" y="24"/>
                  </a:lnTo>
                  <a:lnTo>
                    <a:pt x="441" y="24"/>
                  </a:lnTo>
                  <a:lnTo>
                    <a:pt x="441" y="26"/>
                  </a:lnTo>
                  <a:lnTo>
                    <a:pt x="442" y="24"/>
                  </a:lnTo>
                  <a:lnTo>
                    <a:pt x="442" y="26"/>
                  </a:lnTo>
                  <a:lnTo>
                    <a:pt x="442" y="24"/>
                  </a:lnTo>
                  <a:lnTo>
                    <a:pt x="444" y="24"/>
                  </a:lnTo>
                  <a:lnTo>
                    <a:pt x="446" y="24"/>
                  </a:lnTo>
                  <a:lnTo>
                    <a:pt x="448" y="24"/>
                  </a:lnTo>
                  <a:lnTo>
                    <a:pt x="448" y="22"/>
                  </a:lnTo>
                  <a:lnTo>
                    <a:pt x="449" y="22"/>
                  </a:lnTo>
                  <a:lnTo>
                    <a:pt x="449" y="20"/>
                  </a:lnTo>
                  <a:lnTo>
                    <a:pt x="451" y="20"/>
                  </a:lnTo>
                  <a:lnTo>
                    <a:pt x="451" y="19"/>
                  </a:lnTo>
                  <a:lnTo>
                    <a:pt x="451" y="17"/>
                  </a:lnTo>
                  <a:lnTo>
                    <a:pt x="451" y="15"/>
                  </a:lnTo>
                  <a:lnTo>
                    <a:pt x="453" y="15"/>
                  </a:lnTo>
                  <a:lnTo>
                    <a:pt x="453" y="14"/>
                  </a:lnTo>
                  <a:lnTo>
                    <a:pt x="453" y="15"/>
                  </a:lnTo>
                  <a:lnTo>
                    <a:pt x="454" y="15"/>
                  </a:lnTo>
                  <a:lnTo>
                    <a:pt x="454" y="14"/>
                  </a:lnTo>
                  <a:lnTo>
                    <a:pt x="456" y="14"/>
                  </a:lnTo>
                  <a:lnTo>
                    <a:pt x="456" y="15"/>
                  </a:lnTo>
                  <a:lnTo>
                    <a:pt x="456" y="14"/>
                  </a:lnTo>
                  <a:lnTo>
                    <a:pt x="458" y="14"/>
                  </a:lnTo>
                  <a:lnTo>
                    <a:pt x="458" y="15"/>
                  </a:lnTo>
                  <a:lnTo>
                    <a:pt x="459" y="15"/>
                  </a:lnTo>
                  <a:lnTo>
                    <a:pt x="461" y="15"/>
                  </a:lnTo>
                  <a:lnTo>
                    <a:pt x="463" y="15"/>
                  </a:lnTo>
                  <a:lnTo>
                    <a:pt x="464" y="15"/>
                  </a:lnTo>
                  <a:lnTo>
                    <a:pt x="466" y="15"/>
                  </a:lnTo>
                  <a:lnTo>
                    <a:pt x="466" y="17"/>
                  </a:lnTo>
                  <a:lnTo>
                    <a:pt x="466" y="15"/>
                  </a:lnTo>
                  <a:lnTo>
                    <a:pt x="466" y="17"/>
                  </a:lnTo>
                  <a:lnTo>
                    <a:pt x="468" y="17"/>
                  </a:lnTo>
                  <a:lnTo>
                    <a:pt x="468" y="15"/>
                  </a:lnTo>
                  <a:lnTo>
                    <a:pt x="470" y="15"/>
                  </a:lnTo>
                  <a:lnTo>
                    <a:pt x="470" y="17"/>
                  </a:lnTo>
                  <a:lnTo>
                    <a:pt x="471" y="17"/>
                  </a:lnTo>
                  <a:lnTo>
                    <a:pt x="471" y="19"/>
                  </a:lnTo>
                  <a:lnTo>
                    <a:pt x="473" y="19"/>
                  </a:lnTo>
                  <a:lnTo>
                    <a:pt x="473" y="20"/>
                  </a:lnTo>
                  <a:lnTo>
                    <a:pt x="475" y="20"/>
                  </a:lnTo>
                  <a:lnTo>
                    <a:pt x="475" y="22"/>
                  </a:lnTo>
                  <a:lnTo>
                    <a:pt x="475" y="24"/>
                  </a:lnTo>
                  <a:lnTo>
                    <a:pt x="475" y="22"/>
                  </a:lnTo>
                  <a:lnTo>
                    <a:pt x="476" y="22"/>
                  </a:lnTo>
                  <a:lnTo>
                    <a:pt x="476" y="24"/>
                  </a:lnTo>
                  <a:lnTo>
                    <a:pt x="476" y="26"/>
                  </a:lnTo>
                  <a:lnTo>
                    <a:pt x="478" y="26"/>
                  </a:lnTo>
                  <a:lnTo>
                    <a:pt x="480" y="26"/>
                  </a:lnTo>
                  <a:lnTo>
                    <a:pt x="478" y="27"/>
                  </a:lnTo>
                  <a:lnTo>
                    <a:pt x="480" y="27"/>
                  </a:lnTo>
                  <a:lnTo>
                    <a:pt x="480" y="29"/>
                  </a:lnTo>
                  <a:lnTo>
                    <a:pt x="481" y="29"/>
                  </a:lnTo>
                  <a:lnTo>
                    <a:pt x="483" y="29"/>
                  </a:lnTo>
                  <a:lnTo>
                    <a:pt x="483" y="27"/>
                  </a:lnTo>
                  <a:lnTo>
                    <a:pt x="483" y="29"/>
                  </a:lnTo>
                  <a:lnTo>
                    <a:pt x="485" y="29"/>
                  </a:lnTo>
                  <a:lnTo>
                    <a:pt x="487" y="29"/>
                  </a:lnTo>
                  <a:lnTo>
                    <a:pt x="487" y="31"/>
                  </a:lnTo>
                  <a:lnTo>
                    <a:pt x="487" y="32"/>
                  </a:lnTo>
                  <a:lnTo>
                    <a:pt x="487" y="34"/>
                  </a:lnTo>
                  <a:lnTo>
                    <a:pt x="485" y="34"/>
                  </a:lnTo>
                  <a:lnTo>
                    <a:pt x="483" y="32"/>
                  </a:lnTo>
                  <a:lnTo>
                    <a:pt x="481" y="32"/>
                  </a:lnTo>
                  <a:lnTo>
                    <a:pt x="481" y="31"/>
                  </a:lnTo>
                  <a:lnTo>
                    <a:pt x="481" y="32"/>
                  </a:lnTo>
                  <a:lnTo>
                    <a:pt x="480" y="32"/>
                  </a:lnTo>
                  <a:lnTo>
                    <a:pt x="480" y="34"/>
                  </a:lnTo>
                  <a:lnTo>
                    <a:pt x="480" y="36"/>
                  </a:lnTo>
                  <a:lnTo>
                    <a:pt x="478" y="36"/>
                  </a:lnTo>
                  <a:lnTo>
                    <a:pt x="478" y="37"/>
                  </a:lnTo>
                  <a:lnTo>
                    <a:pt x="480" y="37"/>
                  </a:lnTo>
                  <a:lnTo>
                    <a:pt x="481" y="37"/>
                  </a:lnTo>
                  <a:lnTo>
                    <a:pt x="481" y="39"/>
                  </a:lnTo>
                  <a:lnTo>
                    <a:pt x="483" y="39"/>
                  </a:lnTo>
                  <a:lnTo>
                    <a:pt x="481" y="39"/>
                  </a:lnTo>
                  <a:lnTo>
                    <a:pt x="481" y="41"/>
                  </a:lnTo>
                  <a:lnTo>
                    <a:pt x="481" y="42"/>
                  </a:lnTo>
                  <a:lnTo>
                    <a:pt x="480" y="42"/>
                  </a:lnTo>
                  <a:lnTo>
                    <a:pt x="478" y="42"/>
                  </a:lnTo>
                  <a:lnTo>
                    <a:pt x="478" y="44"/>
                  </a:lnTo>
                  <a:lnTo>
                    <a:pt x="480" y="44"/>
                  </a:lnTo>
                  <a:lnTo>
                    <a:pt x="481" y="44"/>
                  </a:lnTo>
                  <a:lnTo>
                    <a:pt x="481" y="46"/>
                  </a:lnTo>
                  <a:lnTo>
                    <a:pt x="483" y="46"/>
                  </a:lnTo>
                  <a:lnTo>
                    <a:pt x="485" y="46"/>
                  </a:lnTo>
                  <a:lnTo>
                    <a:pt x="485" y="44"/>
                  </a:lnTo>
                  <a:lnTo>
                    <a:pt x="485" y="46"/>
                  </a:lnTo>
                  <a:lnTo>
                    <a:pt x="487" y="46"/>
                  </a:lnTo>
                  <a:lnTo>
                    <a:pt x="487" y="44"/>
                  </a:lnTo>
                  <a:lnTo>
                    <a:pt x="487" y="42"/>
                  </a:lnTo>
                  <a:lnTo>
                    <a:pt x="488" y="44"/>
                  </a:lnTo>
                  <a:lnTo>
                    <a:pt x="490" y="44"/>
                  </a:lnTo>
                  <a:lnTo>
                    <a:pt x="490" y="46"/>
                  </a:lnTo>
                  <a:lnTo>
                    <a:pt x="492" y="46"/>
                  </a:lnTo>
                  <a:lnTo>
                    <a:pt x="492" y="48"/>
                  </a:lnTo>
                  <a:lnTo>
                    <a:pt x="492" y="49"/>
                  </a:lnTo>
                  <a:lnTo>
                    <a:pt x="493" y="49"/>
                  </a:lnTo>
                  <a:lnTo>
                    <a:pt x="493" y="51"/>
                  </a:lnTo>
                  <a:lnTo>
                    <a:pt x="493" y="53"/>
                  </a:lnTo>
                  <a:lnTo>
                    <a:pt x="495" y="53"/>
                  </a:lnTo>
                  <a:lnTo>
                    <a:pt x="495" y="54"/>
                  </a:lnTo>
                  <a:lnTo>
                    <a:pt x="495" y="56"/>
                  </a:lnTo>
                  <a:lnTo>
                    <a:pt x="493" y="56"/>
                  </a:lnTo>
                  <a:lnTo>
                    <a:pt x="493" y="58"/>
                  </a:lnTo>
                  <a:lnTo>
                    <a:pt x="493" y="59"/>
                  </a:lnTo>
                  <a:lnTo>
                    <a:pt x="492" y="59"/>
                  </a:lnTo>
                  <a:lnTo>
                    <a:pt x="492" y="61"/>
                  </a:lnTo>
                  <a:lnTo>
                    <a:pt x="493" y="61"/>
                  </a:lnTo>
                  <a:lnTo>
                    <a:pt x="493" y="63"/>
                  </a:lnTo>
                  <a:lnTo>
                    <a:pt x="495" y="65"/>
                  </a:lnTo>
                  <a:lnTo>
                    <a:pt x="493" y="65"/>
                  </a:lnTo>
                  <a:lnTo>
                    <a:pt x="493" y="66"/>
                  </a:lnTo>
                  <a:lnTo>
                    <a:pt x="493" y="68"/>
                  </a:lnTo>
                  <a:lnTo>
                    <a:pt x="493" y="70"/>
                  </a:lnTo>
                  <a:lnTo>
                    <a:pt x="493" y="68"/>
                  </a:lnTo>
                  <a:lnTo>
                    <a:pt x="493" y="70"/>
                  </a:lnTo>
                  <a:lnTo>
                    <a:pt x="493" y="71"/>
                  </a:lnTo>
                  <a:lnTo>
                    <a:pt x="493" y="73"/>
                  </a:lnTo>
                  <a:lnTo>
                    <a:pt x="495" y="73"/>
                  </a:lnTo>
                  <a:lnTo>
                    <a:pt x="495" y="75"/>
                  </a:lnTo>
                  <a:lnTo>
                    <a:pt x="493" y="75"/>
                  </a:lnTo>
                  <a:lnTo>
                    <a:pt x="495" y="76"/>
                  </a:lnTo>
                  <a:lnTo>
                    <a:pt x="493" y="76"/>
                  </a:lnTo>
                  <a:lnTo>
                    <a:pt x="493" y="78"/>
                  </a:lnTo>
                  <a:lnTo>
                    <a:pt x="495" y="78"/>
                  </a:lnTo>
                  <a:lnTo>
                    <a:pt x="495" y="80"/>
                  </a:lnTo>
                  <a:lnTo>
                    <a:pt x="493" y="80"/>
                  </a:lnTo>
                  <a:lnTo>
                    <a:pt x="493" y="78"/>
                  </a:lnTo>
                  <a:lnTo>
                    <a:pt x="493" y="80"/>
                  </a:lnTo>
                  <a:lnTo>
                    <a:pt x="495" y="81"/>
                  </a:lnTo>
                  <a:lnTo>
                    <a:pt x="493" y="83"/>
                  </a:lnTo>
                  <a:lnTo>
                    <a:pt x="493" y="85"/>
                  </a:lnTo>
                  <a:lnTo>
                    <a:pt x="493" y="87"/>
                  </a:lnTo>
                  <a:lnTo>
                    <a:pt x="492" y="87"/>
                  </a:lnTo>
                  <a:lnTo>
                    <a:pt x="492" y="88"/>
                  </a:lnTo>
                  <a:lnTo>
                    <a:pt x="493" y="88"/>
                  </a:lnTo>
                  <a:lnTo>
                    <a:pt x="493" y="90"/>
                  </a:lnTo>
                  <a:lnTo>
                    <a:pt x="495" y="92"/>
                  </a:lnTo>
                  <a:lnTo>
                    <a:pt x="497" y="93"/>
                  </a:lnTo>
                  <a:lnTo>
                    <a:pt x="498" y="93"/>
                  </a:lnTo>
                  <a:lnTo>
                    <a:pt x="497" y="93"/>
                  </a:lnTo>
                  <a:lnTo>
                    <a:pt x="497" y="95"/>
                  </a:lnTo>
                  <a:lnTo>
                    <a:pt x="498" y="95"/>
                  </a:lnTo>
                  <a:lnTo>
                    <a:pt x="497" y="95"/>
                  </a:lnTo>
                  <a:lnTo>
                    <a:pt x="495" y="95"/>
                  </a:lnTo>
                  <a:lnTo>
                    <a:pt x="495" y="97"/>
                  </a:lnTo>
                  <a:lnTo>
                    <a:pt x="497" y="97"/>
                  </a:lnTo>
                  <a:lnTo>
                    <a:pt x="497" y="98"/>
                  </a:lnTo>
                  <a:lnTo>
                    <a:pt x="497" y="100"/>
                  </a:lnTo>
                  <a:lnTo>
                    <a:pt x="495" y="100"/>
                  </a:lnTo>
                  <a:lnTo>
                    <a:pt x="495" y="102"/>
                  </a:lnTo>
                  <a:lnTo>
                    <a:pt x="497" y="102"/>
                  </a:lnTo>
                  <a:lnTo>
                    <a:pt x="497" y="104"/>
                  </a:lnTo>
                  <a:lnTo>
                    <a:pt x="497" y="105"/>
                  </a:lnTo>
                  <a:lnTo>
                    <a:pt x="497" y="107"/>
                  </a:lnTo>
                  <a:lnTo>
                    <a:pt x="495" y="107"/>
                  </a:lnTo>
                  <a:lnTo>
                    <a:pt x="495" y="109"/>
                  </a:lnTo>
                  <a:lnTo>
                    <a:pt x="497" y="109"/>
                  </a:lnTo>
                  <a:lnTo>
                    <a:pt x="497" y="107"/>
                  </a:lnTo>
                  <a:lnTo>
                    <a:pt x="497" y="109"/>
                  </a:lnTo>
                  <a:lnTo>
                    <a:pt x="497" y="107"/>
                  </a:lnTo>
                  <a:lnTo>
                    <a:pt x="498" y="107"/>
                  </a:lnTo>
                  <a:lnTo>
                    <a:pt x="498" y="109"/>
                  </a:lnTo>
                  <a:lnTo>
                    <a:pt x="498" y="107"/>
                  </a:lnTo>
                  <a:lnTo>
                    <a:pt x="498" y="109"/>
                  </a:lnTo>
                  <a:lnTo>
                    <a:pt x="500" y="109"/>
                  </a:lnTo>
                  <a:lnTo>
                    <a:pt x="500" y="110"/>
                  </a:lnTo>
                  <a:lnTo>
                    <a:pt x="498" y="110"/>
                  </a:lnTo>
                  <a:lnTo>
                    <a:pt x="497" y="110"/>
                  </a:lnTo>
                  <a:lnTo>
                    <a:pt x="497" y="112"/>
                  </a:lnTo>
                  <a:lnTo>
                    <a:pt x="498" y="112"/>
                  </a:lnTo>
                  <a:lnTo>
                    <a:pt x="498" y="114"/>
                  </a:lnTo>
                  <a:lnTo>
                    <a:pt x="497" y="115"/>
                  </a:lnTo>
                  <a:lnTo>
                    <a:pt x="497" y="117"/>
                  </a:lnTo>
                  <a:lnTo>
                    <a:pt x="498" y="117"/>
                  </a:lnTo>
                  <a:lnTo>
                    <a:pt x="500" y="119"/>
                  </a:lnTo>
                  <a:lnTo>
                    <a:pt x="500" y="121"/>
                  </a:lnTo>
                  <a:lnTo>
                    <a:pt x="500" y="122"/>
                  </a:lnTo>
                  <a:lnTo>
                    <a:pt x="500" y="121"/>
                  </a:lnTo>
                  <a:lnTo>
                    <a:pt x="502" y="121"/>
                  </a:lnTo>
                  <a:lnTo>
                    <a:pt x="504" y="121"/>
                  </a:lnTo>
                  <a:lnTo>
                    <a:pt x="504" y="122"/>
                  </a:lnTo>
                  <a:lnTo>
                    <a:pt x="505" y="122"/>
                  </a:lnTo>
                  <a:lnTo>
                    <a:pt x="505" y="124"/>
                  </a:lnTo>
                  <a:lnTo>
                    <a:pt x="504" y="124"/>
                  </a:lnTo>
                  <a:lnTo>
                    <a:pt x="504" y="126"/>
                  </a:lnTo>
                  <a:lnTo>
                    <a:pt x="502" y="126"/>
                  </a:lnTo>
                  <a:lnTo>
                    <a:pt x="502" y="127"/>
                  </a:lnTo>
                  <a:lnTo>
                    <a:pt x="502" y="126"/>
                  </a:lnTo>
                  <a:lnTo>
                    <a:pt x="502" y="127"/>
                  </a:lnTo>
                  <a:lnTo>
                    <a:pt x="500" y="127"/>
                  </a:lnTo>
                  <a:lnTo>
                    <a:pt x="498" y="127"/>
                  </a:lnTo>
                  <a:lnTo>
                    <a:pt x="497" y="127"/>
                  </a:lnTo>
                  <a:lnTo>
                    <a:pt x="497" y="129"/>
                  </a:lnTo>
                  <a:lnTo>
                    <a:pt x="495" y="129"/>
                  </a:lnTo>
                  <a:lnTo>
                    <a:pt x="495" y="131"/>
                  </a:lnTo>
                  <a:lnTo>
                    <a:pt x="495" y="132"/>
                  </a:lnTo>
                  <a:lnTo>
                    <a:pt x="493" y="132"/>
                  </a:lnTo>
                  <a:lnTo>
                    <a:pt x="493" y="134"/>
                  </a:lnTo>
                  <a:lnTo>
                    <a:pt x="492" y="134"/>
                  </a:lnTo>
                  <a:lnTo>
                    <a:pt x="490" y="134"/>
                  </a:lnTo>
                  <a:lnTo>
                    <a:pt x="488" y="134"/>
                  </a:lnTo>
                  <a:lnTo>
                    <a:pt x="487" y="134"/>
                  </a:lnTo>
                  <a:lnTo>
                    <a:pt x="485" y="134"/>
                  </a:lnTo>
                  <a:lnTo>
                    <a:pt x="485" y="136"/>
                  </a:lnTo>
                  <a:lnTo>
                    <a:pt x="485" y="134"/>
                  </a:lnTo>
                  <a:lnTo>
                    <a:pt x="483" y="134"/>
                  </a:lnTo>
                  <a:lnTo>
                    <a:pt x="481" y="134"/>
                  </a:lnTo>
                  <a:lnTo>
                    <a:pt x="481" y="136"/>
                  </a:lnTo>
                  <a:lnTo>
                    <a:pt x="480" y="136"/>
                  </a:lnTo>
                  <a:lnTo>
                    <a:pt x="478" y="136"/>
                  </a:lnTo>
                  <a:lnTo>
                    <a:pt x="478" y="137"/>
                  </a:lnTo>
                  <a:lnTo>
                    <a:pt x="476" y="137"/>
                  </a:lnTo>
                  <a:lnTo>
                    <a:pt x="476" y="139"/>
                  </a:lnTo>
                  <a:lnTo>
                    <a:pt x="475" y="139"/>
                  </a:lnTo>
                  <a:lnTo>
                    <a:pt x="473" y="139"/>
                  </a:lnTo>
                  <a:lnTo>
                    <a:pt x="471" y="139"/>
                  </a:lnTo>
                  <a:lnTo>
                    <a:pt x="471" y="141"/>
                  </a:lnTo>
                  <a:lnTo>
                    <a:pt x="470" y="141"/>
                  </a:lnTo>
                  <a:lnTo>
                    <a:pt x="470" y="143"/>
                  </a:lnTo>
                  <a:lnTo>
                    <a:pt x="470" y="141"/>
                  </a:lnTo>
                  <a:lnTo>
                    <a:pt x="468" y="141"/>
                  </a:lnTo>
                  <a:lnTo>
                    <a:pt x="466" y="141"/>
                  </a:lnTo>
                  <a:lnTo>
                    <a:pt x="464" y="141"/>
                  </a:lnTo>
                  <a:lnTo>
                    <a:pt x="463" y="141"/>
                  </a:lnTo>
                  <a:lnTo>
                    <a:pt x="463" y="143"/>
                  </a:lnTo>
                  <a:lnTo>
                    <a:pt x="461" y="143"/>
                  </a:lnTo>
                  <a:lnTo>
                    <a:pt x="459" y="143"/>
                  </a:lnTo>
                  <a:lnTo>
                    <a:pt x="459" y="144"/>
                  </a:lnTo>
                  <a:lnTo>
                    <a:pt x="459" y="143"/>
                  </a:lnTo>
                  <a:lnTo>
                    <a:pt x="459" y="144"/>
                  </a:lnTo>
                  <a:lnTo>
                    <a:pt x="458" y="144"/>
                  </a:lnTo>
                  <a:lnTo>
                    <a:pt x="456" y="144"/>
                  </a:lnTo>
                  <a:lnTo>
                    <a:pt x="456" y="146"/>
                  </a:lnTo>
                  <a:lnTo>
                    <a:pt x="454" y="146"/>
                  </a:lnTo>
                  <a:lnTo>
                    <a:pt x="454" y="148"/>
                  </a:lnTo>
                  <a:lnTo>
                    <a:pt x="454" y="149"/>
                  </a:lnTo>
                  <a:lnTo>
                    <a:pt x="454" y="151"/>
                  </a:lnTo>
                  <a:lnTo>
                    <a:pt x="456" y="153"/>
                  </a:lnTo>
                  <a:lnTo>
                    <a:pt x="456" y="154"/>
                  </a:lnTo>
                  <a:lnTo>
                    <a:pt x="456" y="156"/>
                  </a:lnTo>
                  <a:lnTo>
                    <a:pt x="458" y="156"/>
                  </a:lnTo>
                  <a:lnTo>
                    <a:pt x="456" y="156"/>
                  </a:lnTo>
                  <a:lnTo>
                    <a:pt x="456" y="158"/>
                  </a:lnTo>
                  <a:lnTo>
                    <a:pt x="454" y="158"/>
                  </a:lnTo>
                  <a:lnTo>
                    <a:pt x="453" y="158"/>
                  </a:lnTo>
                  <a:lnTo>
                    <a:pt x="453" y="160"/>
                  </a:lnTo>
                  <a:lnTo>
                    <a:pt x="453" y="161"/>
                  </a:lnTo>
                  <a:lnTo>
                    <a:pt x="453" y="163"/>
                  </a:lnTo>
                  <a:lnTo>
                    <a:pt x="453" y="165"/>
                  </a:lnTo>
                  <a:lnTo>
                    <a:pt x="451" y="166"/>
                  </a:lnTo>
                  <a:lnTo>
                    <a:pt x="451" y="168"/>
                  </a:lnTo>
                  <a:lnTo>
                    <a:pt x="451" y="170"/>
                  </a:lnTo>
                  <a:lnTo>
                    <a:pt x="449" y="170"/>
                  </a:lnTo>
                  <a:lnTo>
                    <a:pt x="449" y="171"/>
                  </a:lnTo>
                  <a:lnTo>
                    <a:pt x="448" y="171"/>
                  </a:lnTo>
                  <a:lnTo>
                    <a:pt x="446" y="171"/>
                  </a:lnTo>
                  <a:lnTo>
                    <a:pt x="446" y="173"/>
                  </a:lnTo>
                  <a:lnTo>
                    <a:pt x="446" y="175"/>
                  </a:lnTo>
                  <a:lnTo>
                    <a:pt x="446" y="177"/>
                  </a:lnTo>
                  <a:lnTo>
                    <a:pt x="446" y="178"/>
                  </a:lnTo>
                  <a:lnTo>
                    <a:pt x="444" y="178"/>
                  </a:lnTo>
                  <a:lnTo>
                    <a:pt x="444" y="180"/>
                  </a:lnTo>
                  <a:lnTo>
                    <a:pt x="442" y="180"/>
                  </a:lnTo>
                  <a:lnTo>
                    <a:pt x="441" y="180"/>
                  </a:lnTo>
                  <a:lnTo>
                    <a:pt x="441" y="182"/>
                  </a:lnTo>
                  <a:lnTo>
                    <a:pt x="439" y="182"/>
                  </a:lnTo>
                  <a:lnTo>
                    <a:pt x="439" y="183"/>
                  </a:lnTo>
                  <a:lnTo>
                    <a:pt x="441" y="185"/>
                  </a:lnTo>
                  <a:lnTo>
                    <a:pt x="442" y="188"/>
                  </a:lnTo>
                  <a:lnTo>
                    <a:pt x="444" y="190"/>
                  </a:lnTo>
                  <a:lnTo>
                    <a:pt x="444" y="192"/>
                  </a:lnTo>
                  <a:lnTo>
                    <a:pt x="446" y="192"/>
                  </a:lnTo>
                  <a:lnTo>
                    <a:pt x="448" y="192"/>
                  </a:lnTo>
                  <a:lnTo>
                    <a:pt x="448" y="193"/>
                  </a:lnTo>
                  <a:lnTo>
                    <a:pt x="449" y="193"/>
                  </a:lnTo>
                  <a:lnTo>
                    <a:pt x="449" y="192"/>
                  </a:lnTo>
                  <a:lnTo>
                    <a:pt x="449" y="193"/>
                  </a:lnTo>
                  <a:lnTo>
                    <a:pt x="449" y="192"/>
                  </a:lnTo>
                  <a:lnTo>
                    <a:pt x="451" y="192"/>
                  </a:lnTo>
                  <a:lnTo>
                    <a:pt x="451" y="193"/>
                  </a:lnTo>
                  <a:lnTo>
                    <a:pt x="453" y="193"/>
                  </a:lnTo>
                  <a:lnTo>
                    <a:pt x="453" y="195"/>
                  </a:lnTo>
                  <a:lnTo>
                    <a:pt x="453" y="197"/>
                  </a:lnTo>
                  <a:lnTo>
                    <a:pt x="454" y="197"/>
                  </a:lnTo>
                  <a:lnTo>
                    <a:pt x="454" y="199"/>
                  </a:lnTo>
                  <a:lnTo>
                    <a:pt x="456" y="199"/>
                  </a:lnTo>
                  <a:lnTo>
                    <a:pt x="456" y="200"/>
                  </a:lnTo>
                  <a:lnTo>
                    <a:pt x="458" y="200"/>
                  </a:lnTo>
                  <a:lnTo>
                    <a:pt x="459" y="200"/>
                  </a:lnTo>
                  <a:lnTo>
                    <a:pt x="459" y="202"/>
                  </a:lnTo>
                  <a:lnTo>
                    <a:pt x="461" y="202"/>
                  </a:lnTo>
                  <a:lnTo>
                    <a:pt x="463" y="202"/>
                  </a:lnTo>
                  <a:lnTo>
                    <a:pt x="463" y="204"/>
                  </a:lnTo>
                  <a:lnTo>
                    <a:pt x="464" y="204"/>
                  </a:lnTo>
                  <a:lnTo>
                    <a:pt x="466" y="204"/>
                  </a:lnTo>
                  <a:lnTo>
                    <a:pt x="468" y="204"/>
                  </a:lnTo>
                  <a:lnTo>
                    <a:pt x="470" y="204"/>
                  </a:lnTo>
                  <a:lnTo>
                    <a:pt x="470" y="202"/>
                  </a:lnTo>
                  <a:lnTo>
                    <a:pt x="471" y="202"/>
                  </a:lnTo>
                  <a:lnTo>
                    <a:pt x="471" y="200"/>
                  </a:lnTo>
                  <a:lnTo>
                    <a:pt x="473" y="200"/>
                  </a:lnTo>
                  <a:lnTo>
                    <a:pt x="473" y="202"/>
                  </a:lnTo>
                  <a:lnTo>
                    <a:pt x="473" y="200"/>
                  </a:lnTo>
                  <a:lnTo>
                    <a:pt x="473" y="202"/>
                  </a:lnTo>
                  <a:lnTo>
                    <a:pt x="473" y="204"/>
                  </a:lnTo>
                  <a:lnTo>
                    <a:pt x="473" y="205"/>
                  </a:lnTo>
                  <a:lnTo>
                    <a:pt x="475" y="205"/>
                  </a:lnTo>
                  <a:lnTo>
                    <a:pt x="475" y="207"/>
                  </a:lnTo>
                  <a:lnTo>
                    <a:pt x="473" y="207"/>
                  </a:lnTo>
                  <a:lnTo>
                    <a:pt x="473" y="209"/>
                  </a:lnTo>
                  <a:lnTo>
                    <a:pt x="473" y="210"/>
                  </a:lnTo>
                  <a:lnTo>
                    <a:pt x="473" y="212"/>
                  </a:lnTo>
                  <a:lnTo>
                    <a:pt x="473" y="214"/>
                  </a:lnTo>
                  <a:lnTo>
                    <a:pt x="473" y="216"/>
                  </a:lnTo>
                  <a:lnTo>
                    <a:pt x="473" y="217"/>
                  </a:lnTo>
                  <a:lnTo>
                    <a:pt x="471" y="217"/>
                  </a:lnTo>
                  <a:lnTo>
                    <a:pt x="471" y="219"/>
                  </a:lnTo>
                  <a:lnTo>
                    <a:pt x="471" y="221"/>
                  </a:lnTo>
                  <a:lnTo>
                    <a:pt x="471" y="222"/>
                  </a:lnTo>
                  <a:lnTo>
                    <a:pt x="470" y="222"/>
                  </a:lnTo>
                  <a:lnTo>
                    <a:pt x="468" y="222"/>
                  </a:lnTo>
                  <a:lnTo>
                    <a:pt x="468" y="221"/>
                  </a:lnTo>
                  <a:lnTo>
                    <a:pt x="466" y="221"/>
                  </a:lnTo>
                  <a:lnTo>
                    <a:pt x="466" y="222"/>
                  </a:lnTo>
                  <a:lnTo>
                    <a:pt x="464" y="222"/>
                  </a:lnTo>
                  <a:lnTo>
                    <a:pt x="463" y="224"/>
                  </a:lnTo>
                  <a:lnTo>
                    <a:pt x="463" y="226"/>
                  </a:lnTo>
                  <a:lnTo>
                    <a:pt x="463" y="227"/>
                  </a:lnTo>
                  <a:lnTo>
                    <a:pt x="461" y="227"/>
                  </a:lnTo>
                  <a:lnTo>
                    <a:pt x="461" y="229"/>
                  </a:lnTo>
                  <a:lnTo>
                    <a:pt x="461" y="231"/>
                  </a:lnTo>
                  <a:lnTo>
                    <a:pt x="459" y="232"/>
                  </a:lnTo>
                  <a:lnTo>
                    <a:pt x="459" y="234"/>
                  </a:lnTo>
                  <a:lnTo>
                    <a:pt x="459" y="236"/>
                  </a:lnTo>
                  <a:lnTo>
                    <a:pt x="461" y="236"/>
                  </a:lnTo>
                  <a:lnTo>
                    <a:pt x="461" y="238"/>
                  </a:lnTo>
                  <a:lnTo>
                    <a:pt x="463" y="238"/>
                  </a:lnTo>
                  <a:lnTo>
                    <a:pt x="464" y="238"/>
                  </a:lnTo>
                  <a:lnTo>
                    <a:pt x="466" y="239"/>
                  </a:lnTo>
                  <a:lnTo>
                    <a:pt x="468" y="239"/>
                  </a:lnTo>
                  <a:lnTo>
                    <a:pt x="470" y="241"/>
                  </a:lnTo>
                  <a:lnTo>
                    <a:pt x="471" y="241"/>
                  </a:lnTo>
                  <a:lnTo>
                    <a:pt x="473" y="243"/>
                  </a:lnTo>
                  <a:lnTo>
                    <a:pt x="471" y="244"/>
                  </a:lnTo>
                  <a:lnTo>
                    <a:pt x="471" y="246"/>
                  </a:lnTo>
                  <a:lnTo>
                    <a:pt x="470" y="246"/>
                  </a:lnTo>
                  <a:lnTo>
                    <a:pt x="468" y="248"/>
                  </a:lnTo>
                  <a:lnTo>
                    <a:pt x="466" y="248"/>
                  </a:lnTo>
                  <a:lnTo>
                    <a:pt x="466" y="249"/>
                  </a:lnTo>
                  <a:lnTo>
                    <a:pt x="464" y="249"/>
                  </a:lnTo>
                  <a:lnTo>
                    <a:pt x="464" y="251"/>
                  </a:lnTo>
                  <a:lnTo>
                    <a:pt x="464" y="253"/>
                  </a:lnTo>
                  <a:lnTo>
                    <a:pt x="464" y="255"/>
                  </a:lnTo>
                  <a:lnTo>
                    <a:pt x="463" y="255"/>
                  </a:lnTo>
                  <a:lnTo>
                    <a:pt x="463" y="256"/>
                  </a:lnTo>
                  <a:lnTo>
                    <a:pt x="463" y="258"/>
                  </a:lnTo>
                  <a:lnTo>
                    <a:pt x="461" y="260"/>
                  </a:lnTo>
                  <a:lnTo>
                    <a:pt x="461" y="261"/>
                  </a:lnTo>
                  <a:lnTo>
                    <a:pt x="461" y="263"/>
                  </a:lnTo>
                  <a:lnTo>
                    <a:pt x="461" y="265"/>
                  </a:lnTo>
                  <a:lnTo>
                    <a:pt x="461" y="266"/>
                  </a:lnTo>
                  <a:lnTo>
                    <a:pt x="463" y="266"/>
                  </a:lnTo>
                  <a:lnTo>
                    <a:pt x="463" y="268"/>
                  </a:lnTo>
                  <a:lnTo>
                    <a:pt x="463" y="270"/>
                  </a:lnTo>
                  <a:lnTo>
                    <a:pt x="463" y="272"/>
                  </a:lnTo>
                  <a:lnTo>
                    <a:pt x="463" y="273"/>
                  </a:lnTo>
                  <a:lnTo>
                    <a:pt x="463" y="275"/>
                  </a:lnTo>
                  <a:lnTo>
                    <a:pt x="463" y="277"/>
                  </a:lnTo>
                  <a:lnTo>
                    <a:pt x="463" y="278"/>
                  </a:lnTo>
                  <a:lnTo>
                    <a:pt x="461" y="278"/>
                  </a:lnTo>
                  <a:lnTo>
                    <a:pt x="461" y="280"/>
                  </a:lnTo>
                  <a:lnTo>
                    <a:pt x="459" y="280"/>
                  </a:lnTo>
                  <a:lnTo>
                    <a:pt x="459" y="282"/>
                  </a:lnTo>
                  <a:lnTo>
                    <a:pt x="459" y="283"/>
                  </a:lnTo>
                  <a:lnTo>
                    <a:pt x="459" y="285"/>
                  </a:lnTo>
                  <a:lnTo>
                    <a:pt x="459" y="287"/>
                  </a:lnTo>
                  <a:lnTo>
                    <a:pt x="458" y="287"/>
                  </a:lnTo>
                  <a:lnTo>
                    <a:pt x="458" y="288"/>
                  </a:lnTo>
                  <a:lnTo>
                    <a:pt x="456" y="288"/>
                  </a:lnTo>
                  <a:lnTo>
                    <a:pt x="456" y="290"/>
                  </a:lnTo>
                  <a:lnTo>
                    <a:pt x="454" y="290"/>
                  </a:lnTo>
                  <a:lnTo>
                    <a:pt x="453" y="290"/>
                  </a:lnTo>
                  <a:lnTo>
                    <a:pt x="453" y="292"/>
                  </a:lnTo>
                  <a:lnTo>
                    <a:pt x="451" y="292"/>
                  </a:lnTo>
                  <a:lnTo>
                    <a:pt x="451" y="294"/>
                  </a:lnTo>
                  <a:lnTo>
                    <a:pt x="449" y="294"/>
                  </a:lnTo>
                  <a:lnTo>
                    <a:pt x="449" y="295"/>
                  </a:lnTo>
                  <a:lnTo>
                    <a:pt x="448" y="295"/>
                  </a:lnTo>
                  <a:lnTo>
                    <a:pt x="448" y="297"/>
                  </a:lnTo>
                  <a:lnTo>
                    <a:pt x="448" y="299"/>
                  </a:lnTo>
                  <a:lnTo>
                    <a:pt x="448" y="300"/>
                  </a:lnTo>
                  <a:lnTo>
                    <a:pt x="448" y="302"/>
                  </a:lnTo>
                  <a:lnTo>
                    <a:pt x="449" y="302"/>
                  </a:lnTo>
                  <a:lnTo>
                    <a:pt x="448" y="302"/>
                  </a:lnTo>
                  <a:lnTo>
                    <a:pt x="448" y="304"/>
                  </a:lnTo>
                  <a:lnTo>
                    <a:pt x="449" y="304"/>
                  </a:lnTo>
                  <a:lnTo>
                    <a:pt x="448" y="304"/>
                  </a:lnTo>
                  <a:lnTo>
                    <a:pt x="448" y="305"/>
                  </a:lnTo>
                  <a:lnTo>
                    <a:pt x="449" y="305"/>
                  </a:lnTo>
                  <a:lnTo>
                    <a:pt x="449" y="307"/>
                  </a:lnTo>
                  <a:lnTo>
                    <a:pt x="451" y="307"/>
                  </a:lnTo>
                  <a:lnTo>
                    <a:pt x="453" y="307"/>
                  </a:lnTo>
                  <a:lnTo>
                    <a:pt x="453" y="309"/>
                  </a:lnTo>
                  <a:lnTo>
                    <a:pt x="453" y="311"/>
                  </a:lnTo>
                  <a:lnTo>
                    <a:pt x="453" y="312"/>
                  </a:lnTo>
                  <a:lnTo>
                    <a:pt x="453" y="314"/>
                  </a:lnTo>
                  <a:lnTo>
                    <a:pt x="453" y="316"/>
                  </a:lnTo>
                  <a:lnTo>
                    <a:pt x="454" y="316"/>
                  </a:lnTo>
                  <a:lnTo>
                    <a:pt x="454" y="317"/>
                  </a:lnTo>
                  <a:lnTo>
                    <a:pt x="453" y="317"/>
                  </a:lnTo>
                  <a:lnTo>
                    <a:pt x="453" y="319"/>
                  </a:lnTo>
                  <a:lnTo>
                    <a:pt x="451" y="319"/>
                  </a:lnTo>
                  <a:lnTo>
                    <a:pt x="451" y="321"/>
                  </a:lnTo>
                  <a:lnTo>
                    <a:pt x="451" y="322"/>
                  </a:lnTo>
                  <a:lnTo>
                    <a:pt x="453" y="322"/>
                  </a:lnTo>
                  <a:lnTo>
                    <a:pt x="451" y="322"/>
                  </a:lnTo>
                  <a:lnTo>
                    <a:pt x="453" y="322"/>
                  </a:lnTo>
                  <a:lnTo>
                    <a:pt x="451" y="322"/>
                  </a:lnTo>
                  <a:lnTo>
                    <a:pt x="451" y="324"/>
                  </a:lnTo>
                  <a:lnTo>
                    <a:pt x="449" y="324"/>
                  </a:lnTo>
                  <a:lnTo>
                    <a:pt x="448" y="324"/>
                  </a:lnTo>
                  <a:lnTo>
                    <a:pt x="448" y="326"/>
                  </a:lnTo>
                  <a:lnTo>
                    <a:pt x="448" y="327"/>
                  </a:lnTo>
                  <a:lnTo>
                    <a:pt x="448" y="329"/>
                  </a:lnTo>
                  <a:lnTo>
                    <a:pt x="446" y="329"/>
                  </a:lnTo>
                  <a:lnTo>
                    <a:pt x="446" y="331"/>
                  </a:lnTo>
                  <a:lnTo>
                    <a:pt x="448" y="331"/>
                  </a:lnTo>
                  <a:lnTo>
                    <a:pt x="448" y="333"/>
                  </a:lnTo>
                  <a:lnTo>
                    <a:pt x="446" y="333"/>
                  </a:lnTo>
                  <a:lnTo>
                    <a:pt x="446" y="334"/>
                  </a:lnTo>
                  <a:lnTo>
                    <a:pt x="444" y="334"/>
                  </a:lnTo>
                  <a:lnTo>
                    <a:pt x="444" y="336"/>
                  </a:lnTo>
                  <a:lnTo>
                    <a:pt x="442" y="336"/>
                  </a:lnTo>
                  <a:lnTo>
                    <a:pt x="441" y="336"/>
                  </a:lnTo>
                  <a:lnTo>
                    <a:pt x="439" y="336"/>
                  </a:lnTo>
                  <a:lnTo>
                    <a:pt x="439" y="338"/>
                  </a:lnTo>
                  <a:lnTo>
                    <a:pt x="437" y="338"/>
                  </a:lnTo>
                  <a:lnTo>
                    <a:pt x="436" y="338"/>
                  </a:lnTo>
                  <a:lnTo>
                    <a:pt x="434" y="338"/>
                  </a:lnTo>
                  <a:lnTo>
                    <a:pt x="432" y="338"/>
                  </a:lnTo>
                  <a:lnTo>
                    <a:pt x="431" y="338"/>
                  </a:lnTo>
                  <a:lnTo>
                    <a:pt x="431" y="336"/>
                  </a:lnTo>
                  <a:lnTo>
                    <a:pt x="429" y="336"/>
                  </a:lnTo>
                  <a:lnTo>
                    <a:pt x="427" y="336"/>
                  </a:lnTo>
                  <a:lnTo>
                    <a:pt x="425" y="336"/>
                  </a:lnTo>
                  <a:lnTo>
                    <a:pt x="424" y="338"/>
                  </a:lnTo>
                  <a:lnTo>
                    <a:pt x="422" y="338"/>
                  </a:lnTo>
                  <a:lnTo>
                    <a:pt x="420" y="339"/>
                  </a:lnTo>
                  <a:lnTo>
                    <a:pt x="419" y="339"/>
                  </a:lnTo>
                  <a:lnTo>
                    <a:pt x="419" y="338"/>
                  </a:lnTo>
                  <a:lnTo>
                    <a:pt x="417" y="338"/>
                  </a:lnTo>
                  <a:lnTo>
                    <a:pt x="415" y="338"/>
                  </a:lnTo>
                  <a:lnTo>
                    <a:pt x="414" y="338"/>
                  </a:lnTo>
                  <a:lnTo>
                    <a:pt x="414" y="336"/>
                  </a:lnTo>
                  <a:lnTo>
                    <a:pt x="412" y="336"/>
                  </a:lnTo>
                  <a:lnTo>
                    <a:pt x="412" y="334"/>
                  </a:lnTo>
                  <a:lnTo>
                    <a:pt x="410" y="334"/>
                  </a:lnTo>
                  <a:lnTo>
                    <a:pt x="408" y="334"/>
                  </a:lnTo>
                  <a:lnTo>
                    <a:pt x="407" y="334"/>
                  </a:lnTo>
                  <a:lnTo>
                    <a:pt x="407" y="336"/>
                  </a:lnTo>
                  <a:lnTo>
                    <a:pt x="405" y="336"/>
                  </a:lnTo>
                  <a:lnTo>
                    <a:pt x="403" y="336"/>
                  </a:lnTo>
                  <a:lnTo>
                    <a:pt x="402" y="336"/>
                  </a:lnTo>
                  <a:lnTo>
                    <a:pt x="402" y="338"/>
                  </a:lnTo>
                  <a:lnTo>
                    <a:pt x="402" y="339"/>
                  </a:lnTo>
                  <a:lnTo>
                    <a:pt x="400" y="339"/>
                  </a:lnTo>
                  <a:lnTo>
                    <a:pt x="400" y="341"/>
                  </a:lnTo>
                  <a:lnTo>
                    <a:pt x="400" y="343"/>
                  </a:lnTo>
                  <a:lnTo>
                    <a:pt x="400" y="344"/>
                  </a:lnTo>
                  <a:lnTo>
                    <a:pt x="400" y="346"/>
                  </a:lnTo>
                  <a:lnTo>
                    <a:pt x="398" y="346"/>
                  </a:lnTo>
                  <a:lnTo>
                    <a:pt x="398" y="348"/>
                  </a:lnTo>
                  <a:lnTo>
                    <a:pt x="398" y="350"/>
                  </a:lnTo>
                  <a:lnTo>
                    <a:pt x="398" y="351"/>
                  </a:lnTo>
                  <a:lnTo>
                    <a:pt x="398" y="353"/>
                  </a:lnTo>
                  <a:lnTo>
                    <a:pt x="398" y="355"/>
                  </a:lnTo>
                  <a:lnTo>
                    <a:pt x="398" y="356"/>
                  </a:lnTo>
                  <a:lnTo>
                    <a:pt x="400" y="356"/>
                  </a:lnTo>
                  <a:lnTo>
                    <a:pt x="400" y="358"/>
                  </a:lnTo>
                  <a:lnTo>
                    <a:pt x="402" y="358"/>
                  </a:lnTo>
                  <a:lnTo>
                    <a:pt x="402" y="360"/>
                  </a:lnTo>
                  <a:lnTo>
                    <a:pt x="402" y="361"/>
                  </a:lnTo>
                  <a:lnTo>
                    <a:pt x="402" y="363"/>
                  </a:lnTo>
                  <a:lnTo>
                    <a:pt x="403" y="363"/>
                  </a:lnTo>
                  <a:lnTo>
                    <a:pt x="403" y="365"/>
                  </a:lnTo>
                  <a:lnTo>
                    <a:pt x="403" y="367"/>
                  </a:lnTo>
                  <a:lnTo>
                    <a:pt x="403" y="368"/>
                  </a:lnTo>
                  <a:lnTo>
                    <a:pt x="405" y="368"/>
                  </a:lnTo>
                  <a:lnTo>
                    <a:pt x="405" y="370"/>
                  </a:lnTo>
                  <a:lnTo>
                    <a:pt x="403" y="370"/>
                  </a:lnTo>
                  <a:lnTo>
                    <a:pt x="403" y="372"/>
                  </a:lnTo>
                  <a:lnTo>
                    <a:pt x="403" y="373"/>
                  </a:lnTo>
                  <a:lnTo>
                    <a:pt x="403" y="375"/>
                  </a:lnTo>
                  <a:lnTo>
                    <a:pt x="402" y="375"/>
                  </a:lnTo>
                  <a:lnTo>
                    <a:pt x="402" y="377"/>
                  </a:lnTo>
                  <a:lnTo>
                    <a:pt x="400" y="377"/>
                  </a:lnTo>
                  <a:lnTo>
                    <a:pt x="400" y="378"/>
                  </a:lnTo>
                  <a:lnTo>
                    <a:pt x="398" y="378"/>
                  </a:lnTo>
                  <a:lnTo>
                    <a:pt x="397" y="378"/>
                  </a:lnTo>
                  <a:lnTo>
                    <a:pt x="397" y="380"/>
                  </a:lnTo>
                  <a:lnTo>
                    <a:pt x="397" y="382"/>
                  </a:lnTo>
                  <a:lnTo>
                    <a:pt x="395" y="382"/>
                  </a:lnTo>
                  <a:lnTo>
                    <a:pt x="393" y="382"/>
                  </a:lnTo>
                  <a:lnTo>
                    <a:pt x="393" y="380"/>
                  </a:lnTo>
                  <a:lnTo>
                    <a:pt x="392" y="380"/>
                  </a:lnTo>
                  <a:lnTo>
                    <a:pt x="390" y="380"/>
                  </a:lnTo>
                  <a:lnTo>
                    <a:pt x="388" y="380"/>
                  </a:lnTo>
                  <a:lnTo>
                    <a:pt x="388" y="382"/>
                  </a:lnTo>
                  <a:lnTo>
                    <a:pt x="386" y="382"/>
                  </a:lnTo>
                  <a:lnTo>
                    <a:pt x="386" y="383"/>
                  </a:lnTo>
                  <a:lnTo>
                    <a:pt x="385" y="383"/>
                  </a:lnTo>
                  <a:lnTo>
                    <a:pt x="385" y="382"/>
                  </a:lnTo>
                  <a:lnTo>
                    <a:pt x="385" y="383"/>
                  </a:lnTo>
                  <a:lnTo>
                    <a:pt x="385" y="385"/>
                  </a:lnTo>
                  <a:lnTo>
                    <a:pt x="383" y="387"/>
                  </a:lnTo>
                  <a:lnTo>
                    <a:pt x="381" y="387"/>
                  </a:lnTo>
                  <a:lnTo>
                    <a:pt x="380" y="387"/>
                  </a:lnTo>
                  <a:lnTo>
                    <a:pt x="378" y="387"/>
                  </a:lnTo>
                  <a:lnTo>
                    <a:pt x="376" y="387"/>
                  </a:lnTo>
                  <a:lnTo>
                    <a:pt x="375" y="387"/>
                  </a:lnTo>
                  <a:lnTo>
                    <a:pt x="376" y="387"/>
                  </a:lnTo>
                  <a:lnTo>
                    <a:pt x="376" y="385"/>
                  </a:lnTo>
                  <a:lnTo>
                    <a:pt x="375" y="385"/>
                  </a:lnTo>
                  <a:lnTo>
                    <a:pt x="375" y="387"/>
                  </a:lnTo>
                  <a:lnTo>
                    <a:pt x="373" y="387"/>
                  </a:lnTo>
                  <a:lnTo>
                    <a:pt x="371" y="387"/>
                  </a:lnTo>
                  <a:lnTo>
                    <a:pt x="369" y="387"/>
                  </a:lnTo>
                  <a:lnTo>
                    <a:pt x="368" y="387"/>
                  </a:lnTo>
                  <a:lnTo>
                    <a:pt x="366" y="387"/>
                  </a:lnTo>
                  <a:lnTo>
                    <a:pt x="366" y="389"/>
                  </a:lnTo>
                  <a:lnTo>
                    <a:pt x="364" y="389"/>
                  </a:lnTo>
                  <a:lnTo>
                    <a:pt x="363" y="389"/>
                  </a:lnTo>
                  <a:lnTo>
                    <a:pt x="361" y="389"/>
                  </a:lnTo>
                  <a:lnTo>
                    <a:pt x="359" y="389"/>
                  </a:lnTo>
                  <a:lnTo>
                    <a:pt x="359" y="387"/>
                  </a:lnTo>
                  <a:lnTo>
                    <a:pt x="358" y="387"/>
                  </a:lnTo>
                  <a:lnTo>
                    <a:pt x="356" y="387"/>
                  </a:lnTo>
                  <a:lnTo>
                    <a:pt x="354" y="387"/>
                  </a:lnTo>
                  <a:lnTo>
                    <a:pt x="352" y="387"/>
                  </a:lnTo>
                  <a:lnTo>
                    <a:pt x="352" y="389"/>
                  </a:lnTo>
                  <a:lnTo>
                    <a:pt x="351" y="389"/>
                  </a:lnTo>
                  <a:lnTo>
                    <a:pt x="349" y="389"/>
                  </a:lnTo>
                  <a:lnTo>
                    <a:pt x="347" y="389"/>
                  </a:lnTo>
                  <a:lnTo>
                    <a:pt x="346" y="389"/>
                  </a:lnTo>
                  <a:lnTo>
                    <a:pt x="344" y="389"/>
                  </a:lnTo>
                  <a:lnTo>
                    <a:pt x="342" y="389"/>
                  </a:lnTo>
                  <a:lnTo>
                    <a:pt x="342" y="390"/>
                  </a:lnTo>
                  <a:lnTo>
                    <a:pt x="341" y="390"/>
                  </a:lnTo>
                  <a:lnTo>
                    <a:pt x="339" y="390"/>
                  </a:lnTo>
                  <a:lnTo>
                    <a:pt x="337" y="390"/>
                  </a:lnTo>
                  <a:lnTo>
                    <a:pt x="336" y="390"/>
                  </a:lnTo>
                  <a:lnTo>
                    <a:pt x="334" y="390"/>
                  </a:lnTo>
                  <a:lnTo>
                    <a:pt x="332" y="390"/>
                  </a:lnTo>
                  <a:lnTo>
                    <a:pt x="330" y="390"/>
                  </a:lnTo>
                  <a:lnTo>
                    <a:pt x="329" y="390"/>
                  </a:lnTo>
                  <a:lnTo>
                    <a:pt x="327" y="390"/>
                  </a:lnTo>
                  <a:lnTo>
                    <a:pt x="325" y="390"/>
                  </a:lnTo>
                  <a:lnTo>
                    <a:pt x="324" y="390"/>
                  </a:lnTo>
                  <a:lnTo>
                    <a:pt x="322" y="390"/>
                  </a:lnTo>
                  <a:lnTo>
                    <a:pt x="320" y="390"/>
                  </a:lnTo>
                  <a:lnTo>
                    <a:pt x="319" y="390"/>
                  </a:lnTo>
                  <a:lnTo>
                    <a:pt x="317" y="390"/>
                  </a:lnTo>
                  <a:lnTo>
                    <a:pt x="315" y="390"/>
                  </a:lnTo>
                  <a:lnTo>
                    <a:pt x="313" y="390"/>
                  </a:lnTo>
                  <a:lnTo>
                    <a:pt x="313" y="392"/>
                  </a:lnTo>
                  <a:lnTo>
                    <a:pt x="312" y="392"/>
                  </a:lnTo>
                  <a:lnTo>
                    <a:pt x="312" y="394"/>
                  </a:lnTo>
                  <a:lnTo>
                    <a:pt x="310" y="394"/>
                  </a:lnTo>
                  <a:lnTo>
                    <a:pt x="308" y="394"/>
                  </a:lnTo>
                  <a:lnTo>
                    <a:pt x="307" y="395"/>
                  </a:lnTo>
                  <a:lnTo>
                    <a:pt x="305" y="395"/>
                  </a:lnTo>
                  <a:lnTo>
                    <a:pt x="303" y="395"/>
                  </a:lnTo>
                  <a:lnTo>
                    <a:pt x="303" y="397"/>
                  </a:lnTo>
                  <a:lnTo>
                    <a:pt x="305" y="399"/>
                  </a:lnTo>
                  <a:lnTo>
                    <a:pt x="305" y="400"/>
                  </a:lnTo>
                  <a:lnTo>
                    <a:pt x="307" y="400"/>
                  </a:lnTo>
                  <a:lnTo>
                    <a:pt x="308" y="400"/>
                  </a:lnTo>
                  <a:lnTo>
                    <a:pt x="310" y="400"/>
                  </a:lnTo>
                  <a:lnTo>
                    <a:pt x="310" y="402"/>
                  </a:lnTo>
                  <a:lnTo>
                    <a:pt x="312" y="402"/>
                  </a:lnTo>
                  <a:lnTo>
                    <a:pt x="313" y="404"/>
                  </a:lnTo>
                  <a:lnTo>
                    <a:pt x="315" y="404"/>
                  </a:lnTo>
                  <a:lnTo>
                    <a:pt x="315" y="406"/>
                  </a:lnTo>
                  <a:lnTo>
                    <a:pt x="317" y="406"/>
                  </a:lnTo>
                  <a:lnTo>
                    <a:pt x="319" y="406"/>
                  </a:lnTo>
                  <a:lnTo>
                    <a:pt x="319" y="407"/>
                  </a:lnTo>
                  <a:lnTo>
                    <a:pt x="320" y="407"/>
                  </a:lnTo>
                  <a:lnTo>
                    <a:pt x="319" y="407"/>
                  </a:lnTo>
                  <a:lnTo>
                    <a:pt x="320" y="407"/>
                  </a:lnTo>
                  <a:lnTo>
                    <a:pt x="320" y="409"/>
                  </a:lnTo>
                  <a:lnTo>
                    <a:pt x="322" y="409"/>
                  </a:lnTo>
                  <a:lnTo>
                    <a:pt x="322" y="411"/>
                  </a:lnTo>
                  <a:lnTo>
                    <a:pt x="322" y="412"/>
                  </a:lnTo>
                  <a:lnTo>
                    <a:pt x="324" y="412"/>
                  </a:lnTo>
                  <a:lnTo>
                    <a:pt x="324" y="414"/>
                  </a:lnTo>
                  <a:lnTo>
                    <a:pt x="325" y="414"/>
                  </a:lnTo>
                  <a:lnTo>
                    <a:pt x="325" y="416"/>
                  </a:lnTo>
                  <a:lnTo>
                    <a:pt x="327" y="416"/>
                  </a:lnTo>
                  <a:lnTo>
                    <a:pt x="325" y="416"/>
                  </a:lnTo>
                  <a:lnTo>
                    <a:pt x="325" y="417"/>
                  </a:lnTo>
                  <a:lnTo>
                    <a:pt x="325" y="419"/>
                  </a:lnTo>
                  <a:lnTo>
                    <a:pt x="324" y="419"/>
                  </a:lnTo>
                  <a:lnTo>
                    <a:pt x="324" y="421"/>
                  </a:lnTo>
                  <a:lnTo>
                    <a:pt x="322" y="421"/>
                  </a:lnTo>
                  <a:lnTo>
                    <a:pt x="322" y="423"/>
                  </a:lnTo>
                  <a:lnTo>
                    <a:pt x="322" y="424"/>
                  </a:lnTo>
                  <a:lnTo>
                    <a:pt x="322" y="423"/>
                  </a:lnTo>
                  <a:lnTo>
                    <a:pt x="322" y="424"/>
                  </a:lnTo>
                  <a:lnTo>
                    <a:pt x="324" y="424"/>
                  </a:lnTo>
                  <a:lnTo>
                    <a:pt x="322" y="424"/>
                  </a:lnTo>
                  <a:lnTo>
                    <a:pt x="322" y="426"/>
                  </a:lnTo>
                  <a:lnTo>
                    <a:pt x="320" y="426"/>
                  </a:lnTo>
                  <a:lnTo>
                    <a:pt x="319" y="426"/>
                  </a:lnTo>
                  <a:lnTo>
                    <a:pt x="317" y="426"/>
                  </a:lnTo>
                  <a:lnTo>
                    <a:pt x="317" y="428"/>
                  </a:lnTo>
                  <a:lnTo>
                    <a:pt x="315" y="428"/>
                  </a:lnTo>
                  <a:lnTo>
                    <a:pt x="315" y="429"/>
                  </a:lnTo>
                  <a:lnTo>
                    <a:pt x="313" y="429"/>
                  </a:lnTo>
                  <a:lnTo>
                    <a:pt x="313" y="431"/>
                  </a:lnTo>
                  <a:lnTo>
                    <a:pt x="312" y="431"/>
                  </a:lnTo>
                  <a:lnTo>
                    <a:pt x="312" y="433"/>
                  </a:lnTo>
                  <a:lnTo>
                    <a:pt x="313" y="433"/>
                  </a:lnTo>
                  <a:lnTo>
                    <a:pt x="315" y="433"/>
                  </a:lnTo>
                  <a:lnTo>
                    <a:pt x="313" y="433"/>
                  </a:lnTo>
                  <a:lnTo>
                    <a:pt x="313" y="434"/>
                  </a:lnTo>
                  <a:lnTo>
                    <a:pt x="312" y="434"/>
                  </a:lnTo>
                  <a:lnTo>
                    <a:pt x="313" y="434"/>
                  </a:lnTo>
                  <a:lnTo>
                    <a:pt x="313" y="436"/>
                  </a:lnTo>
                  <a:lnTo>
                    <a:pt x="312" y="436"/>
                  </a:lnTo>
                  <a:lnTo>
                    <a:pt x="312" y="438"/>
                  </a:lnTo>
                  <a:lnTo>
                    <a:pt x="310" y="438"/>
                  </a:lnTo>
                  <a:lnTo>
                    <a:pt x="312" y="438"/>
                  </a:lnTo>
                  <a:lnTo>
                    <a:pt x="312" y="439"/>
                  </a:lnTo>
                  <a:lnTo>
                    <a:pt x="310" y="439"/>
                  </a:lnTo>
                  <a:lnTo>
                    <a:pt x="308" y="439"/>
                  </a:lnTo>
                  <a:lnTo>
                    <a:pt x="307" y="439"/>
                  </a:lnTo>
                  <a:lnTo>
                    <a:pt x="307" y="441"/>
                  </a:lnTo>
                  <a:lnTo>
                    <a:pt x="305" y="441"/>
                  </a:lnTo>
                  <a:lnTo>
                    <a:pt x="305" y="443"/>
                  </a:lnTo>
                  <a:lnTo>
                    <a:pt x="303" y="443"/>
                  </a:lnTo>
                  <a:lnTo>
                    <a:pt x="302" y="443"/>
                  </a:lnTo>
                  <a:lnTo>
                    <a:pt x="302" y="445"/>
                  </a:lnTo>
                  <a:lnTo>
                    <a:pt x="300" y="445"/>
                  </a:lnTo>
                  <a:lnTo>
                    <a:pt x="300" y="446"/>
                  </a:lnTo>
                  <a:lnTo>
                    <a:pt x="302" y="446"/>
                  </a:lnTo>
                  <a:lnTo>
                    <a:pt x="302" y="448"/>
                  </a:lnTo>
                  <a:lnTo>
                    <a:pt x="302" y="446"/>
                  </a:lnTo>
                  <a:lnTo>
                    <a:pt x="303" y="446"/>
                  </a:lnTo>
                  <a:lnTo>
                    <a:pt x="303" y="448"/>
                  </a:lnTo>
                  <a:lnTo>
                    <a:pt x="303" y="450"/>
                  </a:lnTo>
                  <a:lnTo>
                    <a:pt x="305" y="450"/>
                  </a:lnTo>
                  <a:lnTo>
                    <a:pt x="305" y="451"/>
                  </a:lnTo>
                  <a:lnTo>
                    <a:pt x="307" y="451"/>
                  </a:lnTo>
                  <a:lnTo>
                    <a:pt x="308" y="451"/>
                  </a:lnTo>
                  <a:lnTo>
                    <a:pt x="308" y="453"/>
                  </a:lnTo>
                  <a:lnTo>
                    <a:pt x="310" y="453"/>
                  </a:lnTo>
                  <a:lnTo>
                    <a:pt x="310" y="455"/>
                  </a:lnTo>
                  <a:lnTo>
                    <a:pt x="312" y="455"/>
                  </a:lnTo>
                  <a:lnTo>
                    <a:pt x="313" y="455"/>
                  </a:lnTo>
                  <a:lnTo>
                    <a:pt x="313" y="456"/>
                  </a:lnTo>
                  <a:lnTo>
                    <a:pt x="315" y="456"/>
                  </a:lnTo>
                  <a:lnTo>
                    <a:pt x="315" y="458"/>
                  </a:lnTo>
                  <a:lnTo>
                    <a:pt x="315" y="460"/>
                  </a:lnTo>
                  <a:lnTo>
                    <a:pt x="315" y="462"/>
                  </a:lnTo>
                  <a:lnTo>
                    <a:pt x="317" y="462"/>
                  </a:lnTo>
                  <a:lnTo>
                    <a:pt x="317" y="463"/>
                  </a:lnTo>
                  <a:lnTo>
                    <a:pt x="315" y="463"/>
                  </a:lnTo>
                  <a:lnTo>
                    <a:pt x="317" y="463"/>
                  </a:lnTo>
                  <a:lnTo>
                    <a:pt x="317" y="465"/>
                  </a:lnTo>
                  <a:lnTo>
                    <a:pt x="317" y="467"/>
                  </a:lnTo>
                  <a:lnTo>
                    <a:pt x="319" y="467"/>
                  </a:lnTo>
                  <a:lnTo>
                    <a:pt x="319" y="468"/>
                  </a:lnTo>
                  <a:lnTo>
                    <a:pt x="320" y="468"/>
                  </a:lnTo>
                  <a:lnTo>
                    <a:pt x="320" y="470"/>
                  </a:lnTo>
                  <a:lnTo>
                    <a:pt x="320" y="472"/>
                  </a:lnTo>
                  <a:lnTo>
                    <a:pt x="322" y="472"/>
                  </a:lnTo>
                  <a:lnTo>
                    <a:pt x="322" y="473"/>
                  </a:lnTo>
                  <a:lnTo>
                    <a:pt x="322" y="475"/>
                  </a:lnTo>
                  <a:lnTo>
                    <a:pt x="320" y="475"/>
                  </a:lnTo>
                  <a:lnTo>
                    <a:pt x="320" y="477"/>
                  </a:lnTo>
                  <a:lnTo>
                    <a:pt x="319" y="477"/>
                  </a:lnTo>
                  <a:lnTo>
                    <a:pt x="317" y="477"/>
                  </a:lnTo>
                  <a:lnTo>
                    <a:pt x="315" y="478"/>
                  </a:lnTo>
                  <a:lnTo>
                    <a:pt x="315" y="480"/>
                  </a:lnTo>
                  <a:lnTo>
                    <a:pt x="315" y="482"/>
                  </a:lnTo>
                  <a:lnTo>
                    <a:pt x="317" y="482"/>
                  </a:lnTo>
                  <a:lnTo>
                    <a:pt x="317" y="484"/>
                  </a:lnTo>
                  <a:lnTo>
                    <a:pt x="317" y="485"/>
                  </a:lnTo>
                  <a:lnTo>
                    <a:pt x="319" y="485"/>
                  </a:lnTo>
                  <a:lnTo>
                    <a:pt x="319" y="487"/>
                  </a:lnTo>
                  <a:lnTo>
                    <a:pt x="320" y="487"/>
                  </a:lnTo>
                  <a:lnTo>
                    <a:pt x="320" y="489"/>
                  </a:lnTo>
                  <a:lnTo>
                    <a:pt x="320" y="490"/>
                  </a:lnTo>
                  <a:lnTo>
                    <a:pt x="319" y="490"/>
                  </a:lnTo>
                  <a:lnTo>
                    <a:pt x="317" y="490"/>
                  </a:lnTo>
                  <a:lnTo>
                    <a:pt x="315" y="490"/>
                  </a:lnTo>
                  <a:lnTo>
                    <a:pt x="315" y="489"/>
                  </a:lnTo>
                  <a:lnTo>
                    <a:pt x="313" y="489"/>
                  </a:lnTo>
                  <a:lnTo>
                    <a:pt x="312" y="489"/>
                  </a:lnTo>
                  <a:lnTo>
                    <a:pt x="310" y="489"/>
                  </a:lnTo>
                  <a:lnTo>
                    <a:pt x="308" y="489"/>
                  </a:lnTo>
                  <a:lnTo>
                    <a:pt x="307" y="489"/>
                  </a:lnTo>
                  <a:lnTo>
                    <a:pt x="307" y="487"/>
                  </a:lnTo>
                  <a:lnTo>
                    <a:pt x="307" y="489"/>
                  </a:lnTo>
                  <a:lnTo>
                    <a:pt x="305" y="489"/>
                  </a:lnTo>
                  <a:lnTo>
                    <a:pt x="303" y="487"/>
                  </a:lnTo>
                  <a:lnTo>
                    <a:pt x="302" y="487"/>
                  </a:lnTo>
                  <a:lnTo>
                    <a:pt x="300" y="487"/>
                  </a:lnTo>
                  <a:lnTo>
                    <a:pt x="298" y="489"/>
                  </a:lnTo>
                  <a:lnTo>
                    <a:pt x="296" y="489"/>
                  </a:lnTo>
                  <a:lnTo>
                    <a:pt x="295" y="489"/>
                  </a:lnTo>
                  <a:lnTo>
                    <a:pt x="293" y="489"/>
                  </a:lnTo>
                  <a:lnTo>
                    <a:pt x="293" y="487"/>
                  </a:lnTo>
                  <a:lnTo>
                    <a:pt x="291" y="487"/>
                  </a:lnTo>
                  <a:lnTo>
                    <a:pt x="291" y="485"/>
                  </a:lnTo>
                  <a:lnTo>
                    <a:pt x="290" y="485"/>
                  </a:lnTo>
                  <a:lnTo>
                    <a:pt x="288" y="484"/>
                  </a:lnTo>
                  <a:lnTo>
                    <a:pt x="286" y="482"/>
                  </a:lnTo>
                  <a:lnTo>
                    <a:pt x="286" y="480"/>
                  </a:lnTo>
                  <a:lnTo>
                    <a:pt x="285" y="480"/>
                  </a:lnTo>
                  <a:lnTo>
                    <a:pt x="285" y="482"/>
                  </a:lnTo>
                  <a:lnTo>
                    <a:pt x="283" y="482"/>
                  </a:lnTo>
                  <a:lnTo>
                    <a:pt x="281" y="482"/>
                  </a:lnTo>
                  <a:lnTo>
                    <a:pt x="281" y="480"/>
                  </a:lnTo>
                  <a:lnTo>
                    <a:pt x="280" y="480"/>
                  </a:lnTo>
                  <a:lnTo>
                    <a:pt x="278" y="480"/>
                  </a:lnTo>
                  <a:lnTo>
                    <a:pt x="276" y="480"/>
                  </a:lnTo>
                  <a:lnTo>
                    <a:pt x="276" y="478"/>
                  </a:lnTo>
                  <a:lnTo>
                    <a:pt x="274" y="478"/>
                  </a:lnTo>
                  <a:lnTo>
                    <a:pt x="273" y="477"/>
                  </a:lnTo>
                  <a:lnTo>
                    <a:pt x="271" y="477"/>
                  </a:lnTo>
                  <a:lnTo>
                    <a:pt x="269" y="477"/>
                  </a:lnTo>
                  <a:lnTo>
                    <a:pt x="268" y="477"/>
                  </a:lnTo>
                  <a:lnTo>
                    <a:pt x="266" y="477"/>
                  </a:lnTo>
                  <a:lnTo>
                    <a:pt x="264" y="475"/>
                  </a:lnTo>
                  <a:lnTo>
                    <a:pt x="263" y="475"/>
                  </a:lnTo>
                  <a:lnTo>
                    <a:pt x="263" y="473"/>
                  </a:lnTo>
                  <a:lnTo>
                    <a:pt x="261" y="473"/>
                  </a:lnTo>
                  <a:lnTo>
                    <a:pt x="261" y="475"/>
                  </a:lnTo>
                  <a:lnTo>
                    <a:pt x="263" y="475"/>
                  </a:lnTo>
                  <a:lnTo>
                    <a:pt x="263" y="477"/>
                  </a:lnTo>
                  <a:lnTo>
                    <a:pt x="263" y="478"/>
                  </a:lnTo>
                  <a:lnTo>
                    <a:pt x="263" y="480"/>
                  </a:lnTo>
                  <a:lnTo>
                    <a:pt x="264" y="482"/>
                  </a:lnTo>
                  <a:lnTo>
                    <a:pt x="264" y="484"/>
                  </a:lnTo>
                  <a:lnTo>
                    <a:pt x="263" y="485"/>
                  </a:lnTo>
                  <a:lnTo>
                    <a:pt x="263" y="487"/>
                  </a:lnTo>
                  <a:lnTo>
                    <a:pt x="263" y="489"/>
                  </a:lnTo>
                  <a:lnTo>
                    <a:pt x="261" y="489"/>
                  </a:lnTo>
                  <a:lnTo>
                    <a:pt x="259" y="489"/>
                  </a:lnTo>
                  <a:lnTo>
                    <a:pt x="257" y="487"/>
                  </a:lnTo>
                  <a:lnTo>
                    <a:pt x="256" y="487"/>
                  </a:lnTo>
                  <a:lnTo>
                    <a:pt x="254" y="487"/>
                  </a:lnTo>
                  <a:lnTo>
                    <a:pt x="252" y="487"/>
                  </a:lnTo>
                  <a:lnTo>
                    <a:pt x="251" y="487"/>
                  </a:lnTo>
                  <a:lnTo>
                    <a:pt x="249" y="487"/>
                  </a:lnTo>
                  <a:lnTo>
                    <a:pt x="247" y="487"/>
                  </a:lnTo>
                  <a:lnTo>
                    <a:pt x="246" y="487"/>
                  </a:lnTo>
                  <a:lnTo>
                    <a:pt x="246" y="489"/>
                  </a:lnTo>
                  <a:lnTo>
                    <a:pt x="244" y="489"/>
                  </a:lnTo>
                  <a:lnTo>
                    <a:pt x="242" y="489"/>
                  </a:lnTo>
                  <a:lnTo>
                    <a:pt x="240" y="487"/>
                  </a:lnTo>
                  <a:lnTo>
                    <a:pt x="239" y="487"/>
                  </a:lnTo>
                  <a:lnTo>
                    <a:pt x="237" y="487"/>
                  </a:lnTo>
                  <a:lnTo>
                    <a:pt x="235" y="487"/>
                  </a:lnTo>
                  <a:lnTo>
                    <a:pt x="234" y="489"/>
                  </a:lnTo>
                  <a:lnTo>
                    <a:pt x="232" y="489"/>
                  </a:lnTo>
                  <a:lnTo>
                    <a:pt x="230" y="490"/>
                  </a:lnTo>
                  <a:lnTo>
                    <a:pt x="229" y="490"/>
                  </a:lnTo>
                  <a:lnTo>
                    <a:pt x="229" y="489"/>
                  </a:lnTo>
                  <a:lnTo>
                    <a:pt x="227" y="489"/>
                  </a:lnTo>
                  <a:lnTo>
                    <a:pt x="227" y="490"/>
                  </a:lnTo>
                  <a:lnTo>
                    <a:pt x="225" y="490"/>
                  </a:lnTo>
                  <a:lnTo>
                    <a:pt x="224" y="490"/>
                  </a:lnTo>
                  <a:lnTo>
                    <a:pt x="224" y="492"/>
                  </a:lnTo>
                  <a:lnTo>
                    <a:pt x="222" y="492"/>
                  </a:lnTo>
                  <a:lnTo>
                    <a:pt x="220" y="492"/>
                  </a:lnTo>
                  <a:lnTo>
                    <a:pt x="220" y="494"/>
                  </a:lnTo>
                  <a:lnTo>
                    <a:pt x="218" y="494"/>
                  </a:lnTo>
                  <a:lnTo>
                    <a:pt x="218" y="495"/>
                  </a:lnTo>
                  <a:lnTo>
                    <a:pt x="218" y="497"/>
                  </a:lnTo>
                  <a:lnTo>
                    <a:pt x="217" y="497"/>
                  </a:lnTo>
                  <a:lnTo>
                    <a:pt x="217" y="499"/>
                  </a:lnTo>
                  <a:lnTo>
                    <a:pt x="215" y="499"/>
                  </a:lnTo>
                  <a:lnTo>
                    <a:pt x="215" y="501"/>
                  </a:lnTo>
                  <a:lnTo>
                    <a:pt x="213" y="501"/>
                  </a:lnTo>
                  <a:lnTo>
                    <a:pt x="213" y="499"/>
                  </a:lnTo>
                  <a:lnTo>
                    <a:pt x="212" y="499"/>
                  </a:lnTo>
                  <a:lnTo>
                    <a:pt x="210" y="499"/>
                  </a:lnTo>
                  <a:lnTo>
                    <a:pt x="208" y="499"/>
                  </a:lnTo>
                  <a:lnTo>
                    <a:pt x="207" y="499"/>
                  </a:lnTo>
                  <a:lnTo>
                    <a:pt x="205" y="499"/>
                  </a:lnTo>
                  <a:lnTo>
                    <a:pt x="203" y="499"/>
                  </a:lnTo>
                  <a:lnTo>
                    <a:pt x="201" y="499"/>
                  </a:lnTo>
                  <a:lnTo>
                    <a:pt x="200" y="499"/>
                  </a:lnTo>
                  <a:lnTo>
                    <a:pt x="198" y="499"/>
                  </a:lnTo>
                  <a:lnTo>
                    <a:pt x="196" y="497"/>
                  </a:lnTo>
                  <a:lnTo>
                    <a:pt x="195" y="497"/>
                  </a:lnTo>
                  <a:lnTo>
                    <a:pt x="193" y="497"/>
                  </a:lnTo>
                  <a:lnTo>
                    <a:pt x="193" y="499"/>
                  </a:lnTo>
                  <a:lnTo>
                    <a:pt x="191" y="499"/>
                  </a:lnTo>
                  <a:lnTo>
                    <a:pt x="190" y="499"/>
                  </a:lnTo>
                  <a:lnTo>
                    <a:pt x="188" y="499"/>
                  </a:lnTo>
                  <a:lnTo>
                    <a:pt x="186" y="499"/>
                  </a:lnTo>
                  <a:lnTo>
                    <a:pt x="183" y="499"/>
                  </a:lnTo>
                  <a:lnTo>
                    <a:pt x="181" y="499"/>
                  </a:lnTo>
                  <a:lnTo>
                    <a:pt x="181" y="501"/>
                  </a:lnTo>
                  <a:lnTo>
                    <a:pt x="179" y="501"/>
                  </a:lnTo>
                  <a:lnTo>
                    <a:pt x="178" y="501"/>
                  </a:lnTo>
                  <a:lnTo>
                    <a:pt x="176" y="501"/>
                  </a:lnTo>
                  <a:lnTo>
                    <a:pt x="174" y="502"/>
                  </a:lnTo>
                  <a:lnTo>
                    <a:pt x="173" y="502"/>
                  </a:lnTo>
                  <a:lnTo>
                    <a:pt x="171" y="502"/>
                  </a:lnTo>
                  <a:lnTo>
                    <a:pt x="171" y="504"/>
                  </a:lnTo>
                  <a:lnTo>
                    <a:pt x="169" y="504"/>
                  </a:lnTo>
                  <a:lnTo>
                    <a:pt x="169" y="502"/>
                  </a:lnTo>
                  <a:lnTo>
                    <a:pt x="168" y="502"/>
                  </a:lnTo>
                  <a:lnTo>
                    <a:pt x="166" y="502"/>
                  </a:lnTo>
                  <a:lnTo>
                    <a:pt x="166" y="501"/>
                  </a:lnTo>
                  <a:lnTo>
                    <a:pt x="164" y="501"/>
                  </a:lnTo>
                  <a:lnTo>
                    <a:pt x="161" y="499"/>
                  </a:lnTo>
                  <a:lnTo>
                    <a:pt x="159" y="499"/>
                  </a:lnTo>
                  <a:lnTo>
                    <a:pt x="157" y="501"/>
                  </a:lnTo>
                  <a:lnTo>
                    <a:pt x="156" y="502"/>
                  </a:lnTo>
                  <a:lnTo>
                    <a:pt x="154" y="502"/>
                  </a:lnTo>
                  <a:lnTo>
                    <a:pt x="152" y="504"/>
                  </a:lnTo>
                  <a:lnTo>
                    <a:pt x="151" y="504"/>
                  </a:lnTo>
                  <a:lnTo>
                    <a:pt x="149" y="506"/>
                  </a:lnTo>
                  <a:lnTo>
                    <a:pt x="147" y="506"/>
                  </a:lnTo>
                  <a:lnTo>
                    <a:pt x="145" y="506"/>
                  </a:lnTo>
                  <a:lnTo>
                    <a:pt x="145" y="504"/>
                  </a:lnTo>
                  <a:lnTo>
                    <a:pt x="145" y="502"/>
                  </a:lnTo>
                  <a:lnTo>
                    <a:pt x="144" y="502"/>
                  </a:lnTo>
                  <a:lnTo>
                    <a:pt x="144" y="501"/>
                  </a:lnTo>
                  <a:lnTo>
                    <a:pt x="144" y="499"/>
                  </a:lnTo>
                  <a:lnTo>
                    <a:pt x="142" y="497"/>
                  </a:lnTo>
                  <a:lnTo>
                    <a:pt x="140" y="497"/>
                  </a:lnTo>
                  <a:lnTo>
                    <a:pt x="139" y="497"/>
                  </a:lnTo>
                  <a:lnTo>
                    <a:pt x="137" y="497"/>
                  </a:lnTo>
                  <a:lnTo>
                    <a:pt x="135" y="497"/>
                  </a:lnTo>
                  <a:lnTo>
                    <a:pt x="135" y="495"/>
                  </a:lnTo>
                  <a:lnTo>
                    <a:pt x="134" y="495"/>
                  </a:lnTo>
                  <a:lnTo>
                    <a:pt x="132" y="495"/>
                  </a:lnTo>
                  <a:lnTo>
                    <a:pt x="134" y="495"/>
                  </a:lnTo>
                  <a:lnTo>
                    <a:pt x="134" y="494"/>
                  </a:lnTo>
                  <a:lnTo>
                    <a:pt x="134" y="492"/>
                  </a:lnTo>
                  <a:lnTo>
                    <a:pt x="134" y="490"/>
                  </a:lnTo>
                  <a:lnTo>
                    <a:pt x="132" y="490"/>
                  </a:lnTo>
                  <a:lnTo>
                    <a:pt x="132" y="489"/>
                  </a:lnTo>
                  <a:lnTo>
                    <a:pt x="130" y="487"/>
                  </a:lnTo>
                  <a:lnTo>
                    <a:pt x="130" y="485"/>
                  </a:lnTo>
                  <a:lnTo>
                    <a:pt x="128" y="485"/>
                  </a:lnTo>
                  <a:lnTo>
                    <a:pt x="127" y="484"/>
                  </a:lnTo>
                  <a:lnTo>
                    <a:pt x="127" y="482"/>
                  </a:lnTo>
                  <a:lnTo>
                    <a:pt x="125" y="482"/>
                  </a:lnTo>
                  <a:lnTo>
                    <a:pt x="123" y="482"/>
                  </a:lnTo>
                  <a:lnTo>
                    <a:pt x="122" y="482"/>
                  </a:lnTo>
                  <a:lnTo>
                    <a:pt x="120" y="482"/>
                  </a:lnTo>
                  <a:lnTo>
                    <a:pt x="118" y="480"/>
                  </a:lnTo>
                  <a:lnTo>
                    <a:pt x="117" y="480"/>
                  </a:lnTo>
                  <a:lnTo>
                    <a:pt x="117" y="478"/>
                  </a:lnTo>
                  <a:lnTo>
                    <a:pt x="115" y="478"/>
                  </a:lnTo>
                  <a:lnTo>
                    <a:pt x="113" y="477"/>
                  </a:lnTo>
                  <a:lnTo>
                    <a:pt x="112" y="477"/>
                  </a:lnTo>
                  <a:lnTo>
                    <a:pt x="110" y="477"/>
                  </a:lnTo>
                  <a:lnTo>
                    <a:pt x="108" y="477"/>
                  </a:lnTo>
                  <a:lnTo>
                    <a:pt x="106" y="475"/>
                  </a:lnTo>
                  <a:lnTo>
                    <a:pt x="105" y="475"/>
                  </a:lnTo>
                  <a:lnTo>
                    <a:pt x="103" y="477"/>
                  </a:lnTo>
                  <a:lnTo>
                    <a:pt x="100" y="477"/>
                  </a:lnTo>
                  <a:lnTo>
                    <a:pt x="98" y="477"/>
                  </a:lnTo>
                  <a:lnTo>
                    <a:pt x="96" y="477"/>
                  </a:lnTo>
                  <a:lnTo>
                    <a:pt x="95" y="478"/>
                  </a:lnTo>
                  <a:lnTo>
                    <a:pt x="95" y="480"/>
                  </a:lnTo>
                  <a:lnTo>
                    <a:pt x="93" y="480"/>
                  </a:lnTo>
                  <a:lnTo>
                    <a:pt x="93" y="482"/>
                  </a:lnTo>
                  <a:lnTo>
                    <a:pt x="91" y="482"/>
                  </a:lnTo>
                  <a:lnTo>
                    <a:pt x="89" y="480"/>
                  </a:lnTo>
                  <a:lnTo>
                    <a:pt x="88" y="480"/>
                  </a:lnTo>
                  <a:lnTo>
                    <a:pt x="88" y="482"/>
                  </a:lnTo>
                  <a:lnTo>
                    <a:pt x="86" y="482"/>
                  </a:lnTo>
                  <a:lnTo>
                    <a:pt x="84" y="480"/>
                  </a:lnTo>
                  <a:lnTo>
                    <a:pt x="83" y="480"/>
                  </a:lnTo>
                  <a:lnTo>
                    <a:pt x="81" y="480"/>
                  </a:lnTo>
                  <a:lnTo>
                    <a:pt x="79" y="478"/>
                  </a:lnTo>
                  <a:lnTo>
                    <a:pt x="78" y="477"/>
                  </a:lnTo>
                  <a:lnTo>
                    <a:pt x="76" y="473"/>
                  </a:lnTo>
                  <a:lnTo>
                    <a:pt x="76" y="472"/>
                  </a:lnTo>
                  <a:lnTo>
                    <a:pt x="76" y="470"/>
                  </a:lnTo>
                  <a:lnTo>
                    <a:pt x="74" y="470"/>
                  </a:lnTo>
                  <a:lnTo>
                    <a:pt x="74" y="468"/>
                  </a:lnTo>
                  <a:lnTo>
                    <a:pt x="74" y="467"/>
                  </a:lnTo>
                  <a:lnTo>
                    <a:pt x="72" y="467"/>
                  </a:lnTo>
                  <a:lnTo>
                    <a:pt x="72" y="465"/>
                  </a:lnTo>
                  <a:lnTo>
                    <a:pt x="71" y="465"/>
                  </a:lnTo>
                  <a:lnTo>
                    <a:pt x="69" y="465"/>
                  </a:lnTo>
                  <a:lnTo>
                    <a:pt x="67" y="463"/>
                  </a:lnTo>
                  <a:lnTo>
                    <a:pt x="66" y="463"/>
                  </a:lnTo>
                  <a:lnTo>
                    <a:pt x="64" y="463"/>
                  </a:lnTo>
                  <a:lnTo>
                    <a:pt x="62" y="465"/>
                  </a:lnTo>
                  <a:lnTo>
                    <a:pt x="59" y="465"/>
                  </a:lnTo>
                  <a:lnTo>
                    <a:pt x="57" y="465"/>
                  </a:lnTo>
                  <a:lnTo>
                    <a:pt x="56" y="467"/>
                  </a:lnTo>
                  <a:lnTo>
                    <a:pt x="54" y="467"/>
                  </a:lnTo>
                  <a:lnTo>
                    <a:pt x="52" y="465"/>
                  </a:lnTo>
                  <a:lnTo>
                    <a:pt x="50" y="465"/>
                  </a:lnTo>
                  <a:lnTo>
                    <a:pt x="49" y="465"/>
                  </a:lnTo>
                  <a:lnTo>
                    <a:pt x="47" y="463"/>
                  </a:lnTo>
                  <a:lnTo>
                    <a:pt x="45" y="462"/>
                  </a:lnTo>
                  <a:lnTo>
                    <a:pt x="44" y="460"/>
                  </a:lnTo>
                  <a:lnTo>
                    <a:pt x="42" y="456"/>
                  </a:lnTo>
                  <a:lnTo>
                    <a:pt x="40" y="455"/>
                  </a:lnTo>
                  <a:lnTo>
                    <a:pt x="40" y="451"/>
                  </a:lnTo>
                  <a:lnTo>
                    <a:pt x="40" y="450"/>
                  </a:lnTo>
                  <a:lnTo>
                    <a:pt x="40" y="448"/>
                  </a:lnTo>
                  <a:lnTo>
                    <a:pt x="40" y="446"/>
                  </a:lnTo>
                  <a:lnTo>
                    <a:pt x="40" y="443"/>
                  </a:lnTo>
                  <a:lnTo>
                    <a:pt x="39" y="441"/>
                  </a:lnTo>
                  <a:lnTo>
                    <a:pt x="37" y="439"/>
                  </a:lnTo>
                  <a:lnTo>
                    <a:pt x="35" y="439"/>
                  </a:lnTo>
                  <a:lnTo>
                    <a:pt x="35" y="438"/>
                  </a:lnTo>
                  <a:lnTo>
                    <a:pt x="33" y="438"/>
                  </a:lnTo>
                  <a:lnTo>
                    <a:pt x="33" y="436"/>
                  </a:lnTo>
                  <a:lnTo>
                    <a:pt x="33" y="434"/>
                  </a:lnTo>
                  <a:lnTo>
                    <a:pt x="35" y="433"/>
                  </a:lnTo>
                  <a:lnTo>
                    <a:pt x="35" y="431"/>
                  </a:lnTo>
                  <a:lnTo>
                    <a:pt x="35" y="429"/>
                  </a:lnTo>
                  <a:lnTo>
                    <a:pt x="33" y="428"/>
                  </a:lnTo>
                  <a:lnTo>
                    <a:pt x="33" y="426"/>
                  </a:lnTo>
                  <a:lnTo>
                    <a:pt x="33" y="424"/>
                  </a:lnTo>
                  <a:lnTo>
                    <a:pt x="33" y="421"/>
                  </a:lnTo>
                  <a:lnTo>
                    <a:pt x="32" y="419"/>
                  </a:lnTo>
                  <a:lnTo>
                    <a:pt x="32" y="414"/>
                  </a:lnTo>
                  <a:lnTo>
                    <a:pt x="32" y="411"/>
                  </a:lnTo>
                  <a:lnTo>
                    <a:pt x="30" y="409"/>
                  </a:lnTo>
                  <a:lnTo>
                    <a:pt x="30" y="407"/>
                  </a:lnTo>
                  <a:lnTo>
                    <a:pt x="30" y="406"/>
                  </a:lnTo>
                  <a:lnTo>
                    <a:pt x="30" y="404"/>
                  </a:lnTo>
                  <a:lnTo>
                    <a:pt x="30" y="402"/>
                  </a:lnTo>
                  <a:lnTo>
                    <a:pt x="30" y="400"/>
                  </a:lnTo>
                  <a:lnTo>
                    <a:pt x="28" y="399"/>
                  </a:lnTo>
                  <a:lnTo>
                    <a:pt x="28" y="397"/>
                  </a:lnTo>
                  <a:lnTo>
                    <a:pt x="28" y="395"/>
                  </a:lnTo>
                  <a:lnTo>
                    <a:pt x="30" y="395"/>
                  </a:lnTo>
                  <a:lnTo>
                    <a:pt x="32" y="395"/>
                  </a:lnTo>
                  <a:lnTo>
                    <a:pt x="33" y="395"/>
                  </a:lnTo>
                  <a:lnTo>
                    <a:pt x="33" y="394"/>
                  </a:lnTo>
                  <a:lnTo>
                    <a:pt x="35" y="394"/>
                  </a:lnTo>
                  <a:lnTo>
                    <a:pt x="35" y="392"/>
                  </a:lnTo>
                  <a:lnTo>
                    <a:pt x="33" y="390"/>
                  </a:lnTo>
                  <a:lnTo>
                    <a:pt x="35" y="390"/>
                  </a:lnTo>
                  <a:lnTo>
                    <a:pt x="37" y="390"/>
                  </a:lnTo>
                  <a:lnTo>
                    <a:pt x="37" y="389"/>
                  </a:lnTo>
                  <a:lnTo>
                    <a:pt x="37" y="390"/>
                  </a:lnTo>
                  <a:lnTo>
                    <a:pt x="39" y="390"/>
                  </a:lnTo>
                  <a:lnTo>
                    <a:pt x="40" y="389"/>
                  </a:lnTo>
                  <a:lnTo>
                    <a:pt x="40" y="387"/>
                  </a:lnTo>
                  <a:lnTo>
                    <a:pt x="42" y="387"/>
                  </a:lnTo>
                  <a:lnTo>
                    <a:pt x="42" y="385"/>
                  </a:lnTo>
                  <a:lnTo>
                    <a:pt x="44" y="385"/>
                  </a:lnTo>
                  <a:lnTo>
                    <a:pt x="44" y="383"/>
                  </a:lnTo>
                  <a:lnTo>
                    <a:pt x="45" y="383"/>
                  </a:lnTo>
                  <a:lnTo>
                    <a:pt x="45" y="382"/>
                  </a:lnTo>
                  <a:lnTo>
                    <a:pt x="45" y="380"/>
                  </a:lnTo>
                  <a:lnTo>
                    <a:pt x="47" y="380"/>
                  </a:lnTo>
                  <a:lnTo>
                    <a:pt x="49" y="380"/>
                  </a:lnTo>
                  <a:lnTo>
                    <a:pt x="49" y="378"/>
                  </a:lnTo>
                  <a:lnTo>
                    <a:pt x="49" y="377"/>
                  </a:lnTo>
                  <a:lnTo>
                    <a:pt x="47" y="377"/>
                  </a:lnTo>
                  <a:lnTo>
                    <a:pt x="47" y="375"/>
                  </a:lnTo>
                  <a:lnTo>
                    <a:pt x="47" y="373"/>
                  </a:lnTo>
                  <a:lnTo>
                    <a:pt x="45" y="373"/>
                  </a:lnTo>
                  <a:lnTo>
                    <a:pt x="45" y="372"/>
                  </a:lnTo>
                  <a:lnTo>
                    <a:pt x="44" y="372"/>
                  </a:lnTo>
                  <a:lnTo>
                    <a:pt x="44" y="370"/>
                  </a:lnTo>
                  <a:lnTo>
                    <a:pt x="44" y="368"/>
                  </a:lnTo>
                  <a:lnTo>
                    <a:pt x="42" y="368"/>
                  </a:lnTo>
                  <a:lnTo>
                    <a:pt x="42" y="367"/>
                  </a:lnTo>
                  <a:lnTo>
                    <a:pt x="40" y="367"/>
                  </a:lnTo>
                  <a:lnTo>
                    <a:pt x="40" y="365"/>
                  </a:lnTo>
                  <a:lnTo>
                    <a:pt x="39" y="365"/>
                  </a:lnTo>
                  <a:lnTo>
                    <a:pt x="39" y="363"/>
                  </a:lnTo>
                  <a:lnTo>
                    <a:pt x="39" y="361"/>
                  </a:lnTo>
                  <a:lnTo>
                    <a:pt x="37" y="361"/>
                  </a:lnTo>
                  <a:lnTo>
                    <a:pt x="37" y="360"/>
                  </a:lnTo>
                  <a:lnTo>
                    <a:pt x="35" y="360"/>
                  </a:lnTo>
                  <a:lnTo>
                    <a:pt x="35" y="358"/>
                  </a:lnTo>
                  <a:lnTo>
                    <a:pt x="37" y="356"/>
                  </a:lnTo>
                  <a:lnTo>
                    <a:pt x="37" y="355"/>
                  </a:lnTo>
                  <a:lnTo>
                    <a:pt x="39" y="353"/>
                  </a:lnTo>
                  <a:lnTo>
                    <a:pt x="42" y="343"/>
                  </a:lnTo>
                  <a:lnTo>
                    <a:pt x="44" y="339"/>
                  </a:lnTo>
                  <a:lnTo>
                    <a:pt x="42" y="339"/>
                  </a:lnTo>
                  <a:lnTo>
                    <a:pt x="40" y="341"/>
                  </a:lnTo>
                  <a:lnTo>
                    <a:pt x="40" y="339"/>
                  </a:lnTo>
                  <a:lnTo>
                    <a:pt x="39" y="339"/>
                  </a:lnTo>
                  <a:lnTo>
                    <a:pt x="39" y="338"/>
                  </a:lnTo>
                  <a:lnTo>
                    <a:pt x="37" y="338"/>
                  </a:lnTo>
                  <a:lnTo>
                    <a:pt x="37" y="336"/>
                  </a:lnTo>
                  <a:lnTo>
                    <a:pt x="37" y="338"/>
                  </a:lnTo>
                  <a:lnTo>
                    <a:pt x="35" y="338"/>
                  </a:lnTo>
                  <a:lnTo>
                    <a:pt x="35" y="336"/>
                  </a:lnTo>
                  <a:lnTo>
                    <a:pt x="35" y="334"/>
                  </a:lnTo>
                  <a:lnTo>
                    <a:pt x="33" y="334"/>
                  </a:lnTo>
                  <a:lnTo>
                    <a:pt x="32" y="334"/>
                  </a:lnTo>
                  <a:lnTo>
                    <a:pt x="32" y="333"/>
                  </a:lnTo>
                  <a:lnTo>
                    <a:pt x="30" y="333"/>
                  </a:lnTo>
                  <a:lnTo>
                    <a:pt x="28" y="333"/>
                  </a:lnTo>
                  <a:lnTo>
                    <a:pt x="28" y="331"/>
                  </a:lnTo>
                  <a:lnTo>
                    <a:pt x="27" y="331"/>
                  </a:lnTo>
                  <a:lnTo>
                    <a:pt x="25" y="331"/>
                  </a:lnTo>
                  <a:lnTo>
                    <a:pt x="23" y="331"/>
                  </a:lnTo>
                  <a:lnTo>
                    <a:pt x="22" y="331"/>
                  </a:lnTo>
                  <a:lnTo>
                    <a:pt x="22" y="329"/>
                  </a:lnTo>
                  <a:lnTo>
                    <a:pt x="20" y="329"/>
                  </a:lnTo>
                  <a:lnTo>
                    <a:pt x="20" y="331"/>
                  </a:lnTo>
                  <a:lnTo>
                    <a:pt x="18" y="331"/>
                  </a:lnTo>
                  <a:lnTo>
                    <a:pt x="16" y="331"/>
                  </a:lnTo>
                  <a:lnTo>
                    <a:pt x="15" y="331"/>
                  </a:lnTo>
                  <a:lnTo>
                    <a:pt x="13" y="331"/>
                  </a:lnTo>
                  <a:lnTo>
                    <a:pt x="11" y="331"/>
                  </a:lnTo>
                  <a:lnTo>
                    <a:pt x="11" y="329"/>
                  </a:lnTo>
                  <a:lnTo>
                    <a:pt x="10" y="329"/>
                  </a:lnTo>
                  <a:lnTo>
                    <a:pt x="8" y="329"/>
                  </a:lnTo>
                  <a:lnTo>
                    <a:pt x="6" y="327"/>
                  </a:lnTo>
                  <a:lnTo>
                    <a:pt x="6" y="326"/>
                  </a:lnTo>
                  <a:lnTo>
                    <a:pt x="6" y="327"/>
                  </a:lnTo>
                  <a:lnTo>
                    <a:pt x="5" y="327"/>
                  </a:lnTo>
                  <a:lnTo>
                    <a:pt x="3" y="327"/>
                  </a:lnTo>
                  <a:lnTo>
                    <a:pt x="3" y="326"/>
                  </a:lnTo>
                  <a:lnTo>
                    <a:pt x="1" y="326"/>
                  </a:lnTo>
                  <a:lnTo>
                    <a:pt x="1" y="324"/>
                  </a:lnTo>
                  <a:lnTo>
                    <a:pt x="0" y="324"/>
                  </a:lnTo>
                  <a:lnTo>
                    <a:pt x="1" y="324"/>
                  </a:lnTo>
                  <a:lnTo>
                    <a:pt x="1" y="322"/>
                  </a:lnTo>
                  <a:lnTo>
                    <a:pt x="0" y="322"/>
                  </a:lnTo>
                  <a:lnTo>
                    <a:pt x="0" y="321"/>
                  </a:lnTo>
                  <a:lnTo>
                    <a:pt x="0" y="319"/>
                  </a:lnTo>
                  <a:lnTo>
                    <a:pt x="1" y="319"/>
                  </a:lnTo>
                  <a:lnTo>
                    <a:pt x="1" y="321"/>
                  </a:lnTo>
                  <a:lnTo>
                    <a:pt x="3" y="321"/>
                  </a:lnTo>
                  <a:lnTo>
                    <a:pt x="5" y="321"/>
                  </a:lnTo>
                  <a:lnTo>
                    <a:pt x="6" y="321"/>
                  </a:lnTo>
                  <a:lnTo>
                    <a:pt x="8" y="321"/>
                  </a:lnTo>
                  <a:lnTo>
                    <a:pt x="8" y="319"/>
                  </a:lnTo>
                  <a:lnTo>
                    <a:pt x="8" y="321"/>
                  </a:lnTo>
                  <a:lnTo>
                    <a:pt x="10" y="321"/>
                  </a:lnTo>
                  <a:lnTo>
                    <a:pt x="11" y="319"/>
                  </a:lnTo>
                  <a:lnTo>
                    <a:pt x="13" y="319"/>
                  </a:lnTo>
                  <a:lnTo>
                    <a:pt x="15" y="319"/>
                  </a:lnTo>
                  <a:lnTo>
                    <a:pt x="15" y="317"/>
                  </a:lnTo>
                  <a:lnTo>
                    <a:pt x="15" y="316"/>
                  </a:lnTo>
                  <a:lnTo>
                    <a:pt x="16" y="316"/>
                  </a:lnTo>
                  <a:lnTo>
                    <a:pt x="18" y="316"/>
                  </a:lnTo>
                  <a:lnTo>
                    <a:pt x="18" y="314"/>
                  </a:lnTo>
                  <a:lnTo>
                    <a:pt x="20" y="314"/>
                  </a:lnTo>
                  <a:lnTo>
                    <a:pt x="20" y="316"/>
                  </a:lnTo>
                  <a:lnTo>
                    <a:pt x="20" y="314"/>
                  </a:lnTo>
                  <a:lnTo>
                    <a:pt x="22" y="314"/>
                  </a:lnTo>
                  <a:lnTo>
                    <a:pt x="22" y="312"/>
                  </a:lnTo>
                  <a:lnTo>
                    <a:pt x="23" y="312"/>
                  </a:lnTo>
                  <a:lnTo>
                    <a:pt x="23" y="311"/>
                  </a:lnTo>
                  <a:lnTo>
                    <a:pt x="23" y="309"/>
                  </a:lnTo>
                  <a:lnTo>
                    <a:pt x="23" y="307"/>
                  </a:lnTo>
                  <a:lnTo>
                    <a:pt x="25" y="307"/>
                  </a:lnTo>
                  <a:lnTo>
                    <a:pt x="25" y="305"/>
                  </a:lnTo>
                  <a:lnTo>
                    <a:pt x="25" y="304"/>
                  </a:lnTo>
                  <a:lnTo>
                    <a:pt x="27" y="302"/>
                  </a:lnTo>
                  <a:lnTo>
                    <a:pt x="28" y="302"/>
                  </a:lnTo>
                  <a:lnTo>
                    <a:pt x="28" y="300"/>
                  </a:lnTo>
                  <a:lnTo>
                    <a:pt x="30" y="300"/>
                  </a:lnTo>
                  <a:lnTo>
                    <a:pt x="30" y="299"/>
                  </a:lnTo>
                  <a:lnTo>
                    <a:pt x="30" y="297"/>
                  </a:lnTo>
                  <a:lnTo>
                    <a:pt x="28" y="297"/>
                  </a:lnTo>
                  <a:lnTo>
                    <a:pt x="28" y="295"/>
                  </a:lnTo>
                  <a:lnTo>
                    <a:pt x="27" y="295"/>
                  </a:lnTo>
                  <a:lnTo>
                    <a:pt x="25" y="295"/>
                  </a:lnTo>
                  <a:lnTo>
                    <a:pt x="23" y="295"/>
                  </a:lnTo>
                  <a:lnTo>
                    <a:pt x="22" y="295"/>
                  </a:lnTo>
                  <a:lnTo>
                    <a:pt x="20" y="295"/>
                  </a:lnTo>
                  <a:lnTo>
                    <a:pt x="20" y="294"/>
                  </a:lnTo>
                  <a:lnTo>
                    <a:pt x="18" y="294"/>
                  </a:lnTo>
                  <a:lnTo>
                    <a:pt x="18" y="292"/>
                  </a:lnTo>
                  <a:lnTo>
                    <a:pt x="16" y="292"/>
                  </a:lnTo>
                  <a:lnTo>
                    <a:pt x="15" y="294"/>
                  </a:lnTo>
                  <a:lnTo>
                    <a:pt x="13" y="294"/>
                  </a:lnTo>
                  <a:lnTo>
                    <a:pt x="13" y="292"/>
                  </a:lnTo>
                  <a:lnTo>
                    <a:pt x="11" y="292"/>
                  </a:lnTo>
                  <a:lnTo>
                    <a:pt x="11" y="290"/>
                  </a:lnTo>
                  <a:lnTo>
                    <a:pt x="11" y="288"/>
                  </a:lnTo>
                  <a:lnTo>
                    <a:pt x="11" y="287"/>
                  </a:lnTo>
                  <a:lnTo>
                    <a:pt x="11" y="285"/>
                  </a:lnTo>
                  <a:lnTo>
                    <a:pt x="11" y="283"/>
                  </a:lnTo>
                  <a:lnTo>
                    <a:pt x="11" y="282"/>
                  </a:lnTo>
                  <a:lnTo>
                    <a:pt x="10" y="282"/>
                  </a:lnTo>
                  <a:lnTo>
                    <a:pt x="10" y="280"/>
                  </a:lnTo>
                  <a:lnTo>
                    <a:pt x="10" y="278"/>
                  </a:lnTo>
                  <a:lnTo>
                    <a:pt x="11" y="277"/>
                  </a:lnTo>
                  <a:lnTo>
                    <a:pt x="13" y="275"/>
                  </a:lnTo>
                  <a:lnTo>
                    <a:pt x="13" y="273"/>
                  </a:lnTo>
                  <a:lnTo>
                    <a:pt x="15" y="273"/>
                  </a:lnTo>
                  <a:lnTo>
                    <a:pt x="16" y="273"/>
                  </a:lnTo>
                  <a:lnTo>
                    <a:pt x="16" y="272"/>
                  </a:lnTo>
                  <a:lnTo>
                    <a:pt x="18" y="272"/>
                  </a:lnTo>
                  <a:lnTo>
                    <a:pt x="18" y="270"/>
                  </a:lnTo>
                  <a:lnTo>
                    <a:pt x="20" y="268"/>
                  </a:lnTo>
                  <a:lnTo>
                    <a:pt x="22" y="266"/>
                  </a:lnTo>
                  <a:lnTo>
                    <a:pt x="23" y="266"/>
                  </a:lnTo>
                  <a:lnTo>
                    <a:pt x="25" y="266"/>
                  </a:lnTo>
                  <a:lnTo>
                    <a:pt x="25" y="265"/>
                  </a:lnTo>
                  <a:lnTo>
                    <a:pt x="27" y="265"/>
                  </a:lnTo>
                  <a:lnTo>
                    <a:pt x="27" y="266"/>
                  </a:lnTo>
                  <a:lnTo>
                    <a:pt x="27" y="268"/>
                  </a:lnTo>
                  <a:lnTo>
                    <a:pt x="28" y="268"/>
                  </a:lnTo>
                  <a:lnTo>
                    <a:pt x="28" y="270"/>
                  </a:lnTo>
                  <a:lnTo>
                    <a:pt x="30" y="270"/>
                  </a:lnTo>
                  <a:lnTo>
                    <a:pt x="32" y="270"/>
                  </a:lnTo>
                  <a:lnTo>
                    <a:pt x="32" y="268"/>
                  </a:lnTo>
                  <a:lnTo>
                    <a:pt x="33" y="268"/>
                  </a:lnTo>
                  <a:lnTo>
                    <a:pt x="35" y="266"/>
                  </a:lnTo>
                  <a:lnTo>
                    <a:pt x="37" y="266"/>
                  </a:lnTo>
                  <a:lnTo>
                    <a:pt x="37" y="265"/>
                  </a:lnTo>
                  <a:lnTo>
                    <a:pt x="39" y="265"/>
                  </a:lnTo>
                  <a:lnTo>
                    <a:pt x="40" y="265"/>
                  </a:lnTo>
                  <a:lnTo>
                    <a:pt x="40" y="263"/>
                  </a:lnTo>
                  <a:lnTo>
                    <a:pt x="42" y="263"/>
                  </a:lnTo>
                  <a:lnTo>
                    <a:pt x="42" y="261"/>
                  </a:lnTo>
                  <a:lnTo>
                    <a:pt x="42" y="263"/>
                  </a:lnTo>
                  <a:lnTo>
                    <a:pt x="44" y="263"/>
                  </a:lnTo>
                  <a:lnTo>
                    <a:pt x="45" y="263"/>
                  </a:lnTo>
                  <a:lnTo>
                    <a:pt x="47" y="261"/>
                  </a:lnTo>
                  <a:lnTo>
                    <a:pt x="49" y="260"/>
                  </a:lnTo>
                  <a:lnTo>
                    <a:pt x="49" y="258"/>
                  </a:lnTo>
                  <a:lnTo>
                    <a:pt x="50" y="258"/>
                  </a:lnTo>
                  <a:lnTo>
                    <a:pt x="50" y="260"/>
                  </a:lnTo>
                  <a:lnTo>
                    <a:pt x="52" y="260"/>
                  </a:lnTo>
                  <a:lnTo>
                    <a:pt x="52" y="258"/>
                  </a:lnTo>
                  <a:lnTo>
                    <a:pt x="54" y="258"/>
                  </a:lnTo>
                  <a:lnTo>
                    <a:pt x="56" y="258"/>
                  </a:lnTo>
                  <a:lnTo>
                    <a:pt x="57" y="258"/>
                  </a:lnTo>
                  <a:lnTo>
                    <a:pt x="59" y="258"/>
                  </a:lnTo>
                  <a:lnTo>
                    <a:pt x="59" y="260"/>
                  </a:lnTo>
                  <a:lnTo>
                    <a:pt x="61" y="258"/>
                  </a:lnTo>
                  <a:lnTo>
                    <a:pt x="62" y="258"/>
                  </a:lnTo>
                  <a:lnTo>
                    <a:pt x="62" y="256"/>
                  </a:lnTo>
                  <a:lnTo>
                    <a:pt x="64" y="256"/>
                  </a:lnTo>
                  <a:lnTo>
                    <a:pt x="64" y="255"/>
                  </a:lnTo>
                  <a:lnTo>
                    <a:pt x="66" y="255"/>
                  </a:lnTo>
                  <a:lnTo>
                    <a:pt x="66" y="253"/>
                  </a:lnTo>
                  <a:lnTo>
                    <a:pt x="67" y="253"/>
                  </a:lnTo>
                  <a:lnTo>
                    <a:pt x="67" y="251"/>
                  </a:lnTo>
                  <a:lnTo>
                    <a:pt x="67" y="249"/>
                  </a:lnTo>
                  <a:lnTo>
                    <a:pt x="69" y="249"/>
                  </a:lnTo>
                  <a:lnTo>
                    <a:pt x="69" y="251"/>
                  </a:lnTo>
                  <a:lnTo>
                    <a:pt x="71" y="251"/>
                  </a:lnTo>
                  <a:lnTo>
                    <a:pt x="71" y="249"/>
                  </a:lnTo>
                  <a:lnTo>
                    <a:pt x="72" y="249"/>
                  </a:lnTo>
                  <a:lnTo>
                    <a:pt x="72" y="248"/>
                  </a:lnTo>
                  <a:lnTo>
                    <a:pt x="74" y="248"/>
                  </a:lnTo>
                  <a:lnTo>
                    <a:pt x="74" y="246"/>
                  </a:lnTo>
                  <a:lnTo>
                    <a:pt x="74" y="248"/>
                  </a:lnTo>
                  <a:lnTo>
                    <a:pt x="76" y="248"/>
                  </a:lnTo>
                  <a:lnTo>
                    <a:pt x="78" y="248"/>
                  </a:lnTo>
                  <a:lnTo>
                    <a:pt x="78" y="246"/>
                  </a:lnTo>
                  <a:lnTo>
                    <a:pt x="79" y="246"/>
                  </a:lnTo>
                  <a:lnTo>
                    <a:pt x="79" y="248"/>
                  </a:lnTo>
                  <a:lnTo>
                    <a:pt x="81" y="248"/>
                  </a:lnTo>
                  <a:lnTo>
                    <a:pt x="81" y="249"/>
                  </a:lnTo>
                  <a:lnTo>
                    <a:pt x="83" y="249"/>
                  </a:lnTo>
                  <a:lnTo>
                    <a:pt x="84" y="249"/>
                  </a:lnTo>
                  <a:lnTo>
                    <a:pt x="84" y="248"/>
                  </a:lnTo>
                  <a:lnTo>
                    <a:pt x="86" y="248"/>
                  </a:lnTo>
                  <a:lnTo>
                    <a:pt x="86" y="249"/>
                  </a:lnTo>
                  <a:lnTo>
                    <a:pt x="88" y="249"/>
                  </a:lnTo>
                  <a:lnTo>
                    <a:pt x="89" y="249"/>
                  </a:lnTo>
                  <a:lnTo>
                    <a:pt x="91" y="249"/>
                  </a:lnTo>
                  <a:lnTo>
                    <a:pt x="93" y="249"/>
                  </a:lnTo>
                  <a:lnTo>
                    <a:pt x="95" y="251"/>
                  </a:lnTo>
                  <a:lnTo>
                    <a:pt x="95" y="253"/>
                  </a:lnTo>
                  <a:lnTo>
                    <a:pt x="96" y="253"/>
                  </a:lnTo>
                  <a:lnTo>
                    <a:pt x="96" y="255"/>
                  </a:lnTo>
                  <a:lnTo>
                    <a:pt x="96" y="256"/>
                  </a:lnTo>
                  <a:lnTo>
                    <a:pt x="96" y="258"/>
                  </a:lnTo>
                  <a:lnTo>
                    <a:pt x="96" y="260"/>
                  </a:lnTo>
                  <a:lnTo>
                    <a:pt x="96" y="261"/>
                  </a:lnTo>
                  <a:lnTo>
                    <a:pt x="98" y="261"/>
                  </a:lnTo>
                  <a:lnTo>
                    <a:pt x="98" y="263"/>
                  </a:lnTo>
                  <a:lnTo>
                    <a:pt x="98" y="265"/>
                  </a:lnTo>
                  <a:lnTo>
                    <a:pt x="100" y="265"/>
                  </a:lnTo>
                  <a:lnTo>
                    <a:pt x="101" y="265"/>
                  </a:lnTo>
                  <a:lnTo>
                    <a:pt x="101" y="263"/>
                  </a:lnTo>
                  <a:lnTo>
                    <a:pt x="101" y="261"/>
                  </a:lnTo>
                  <a:lnTo>
                    <a:pt x="103" y="261"/>
                  </a:lnTo>
                  <a:lnTo>
                    <a:pt x="105" y="261"/>
                  </a:lnTo>
                  <a:lnTo>
                    <a:pt x="106" y="263"/>
                  </a:lnTo>
                  <a:lnTo>
                    <a:pt x="106" y="265"/>
                  </a:lnTo>
                  <a:lnTo>
                    <a:pt x="108" y="265"/>
                  </a:lnTo>
                  <a:lnTo>
                    <a:pt x="108" y="266"/>
                  </a:lnTo>
                  <a:lnTo>
                    <a:pt x="110" y="266"/>
                  </a:lnTo>
                  <a:lnTo>
                    <a:pt x="112" y="265"/>
                  </a:lnTo>
                  <a:lnTo>
                    <a:pt x="113" y="265"/>
                  </a:lnTo>
                  <a:lnTo>
                    <a:pt x="113" y="266"/>
                  </a:lnTo>
                  <a:lnTo>
                    <a:pt x="112" y="266"/>
                  </a:lnTo>
                  <a:lnTo>
                    <a:pt x="113" y="266"/>
                  </a:lnTo>
                  <a:lnTo>
                    <a:pt x="115" y="266"/>
                  </a:lnTo>
                  <a:lnTo>
                    <a:pt x="117" y="266"/>
                  </a:lnTo>
                  <a:lnTo>
                    <a:pt x="117" y="265"/>
                  </a:lnTo>
                  <a:lnTo>
                    <a:pt x="118" y="265"/>
                  </a:lnTo>
                  <a:lnTo>
                    <a:pt x="118" y="266"/>
                  </a:lnTo>
                  <a:lnTo>
                    <a:pt x="120" y="266"/>
                  </a:lnTo>
                  <a:lnTo>
                    <a:pt x="122" y="266"/>
                  </a:lnTo>
                  <a:lnTo>
                    <a:pt x="123" y="266"/>
                  </a:lnTo>
                  <a:lnTo>
                    <a:pt x="125" y="266"/>
                  </a:lnTo>
                  <a:lnTo>
                    <a:pt x="127" y="266"/>
                  </a:lnTo>
                  <a:lnTo>
                    <a:pt x="128" y="266"/>
                  </a:lnTo>
                  <a:lnTo>
                    <a:pt x="128" y="265"/>
                  </a:lnTo>
                  <a:lnTo>
                    <a:pt x="128" y="266"/>
                  </a:lnTo>
                  <a:lnTo>
                    <a:pt x="128" y="265"/>
                  </a:lnTo>
                  <a:lnTo>
                    <a:pt x="130" y="265"/>
                  </a:lnTo>
                  <a:lnTo>
                    <a:pt x="132" y="265"/>
                  </a:lnTo>
                  <a:lnTo>
                    <a:pt x="132" y="263"/>
                  </a:lnTo>
                  <a:lnTo>
                    <a:pt x="132" y="261"/>
                  </a:lnTo>
                  <a:lnTo>
                    <a:pt x="132" y="260"/>
                  </a:lnTo>
                  <a:lnTo>
                    <a:pt x="134" y="260"/>
                  </a:lnTo>
                  <a:lnTo>
                    <a:pt x="135" y="260"/>
                  </a:lnTo>
                  <a:lnTo>
                    <a:pt x="135" y="258"/>
                  </a:lnTo>
                  <a:lnTo>
                    <a:pt x="137" y="258"/>
                  </a:lnTo>
                  <a:lnTo>
                    <a:pt x="137" y="256"/>
                  </a:lnTo>
                  <a:lnTo>
                    <a:pt x="139" y="256"/>
                  </a:lnTo>
                  <a:lnTo>
                    <a:pt x="140" y="255"/>
                  </a:lnTo>
                  <a:lnTo>
                    <a:pt x="142" y="255"/>
                  </a:lnTo>
                  <a:lnTo>
                    <a:pt x="142" y="253"/>
                  </a:lnTo>
                  <a:lnTo>
                    <a:pt x="144" y="253"/>
                  </a:lnTo>
                  <a:lnTo>
                    <a:pt x="144" y="255"/>
                  </a:lnTo>
                  <a:lnTo>
                    <a:pt x="144" y="253"/>
                  </a:lnTo>
                  <a:lnTo>
                    <a:pt x="145" y="253"/>
                  </a:lnTo>
                  <a:lnTo>
                    <a:pt x="145" y="255"/>
                  </a:lnTo>
                  <a:lnTo>
                    <a:pt x="147" y="255"/>
                  </a:lnTo>
                  <a:lnTo>
                    <a:pt x="149" y="255"/>
                  </a:lnTo>
                  <a:lnTo>
                    <a:pt x="151" y="256"/>
                  </a:lnTo>
                  <a:lnTo>
                    <a:pt x="152" y="258"/>
                  </a:lnTo>
                  <a:lnTo>
                    <a:pt x="154" y="258"/>
                  </a:lnTo>
                  <a:lnTo>
                    <a:pt x="154" y="256"/>
                  </a:lnTo>
                  <a:lnTo>
                    <a:pt x="154" y="255"/>
                  </a:lnTo>
                  <a:lnTo>
                    <a:pt x="152" y="255"/>
                  </a:lnTo>
                  <a:lnTo>
                    <a:pt x="152" y="253"/>
                  </a:lnTo>
                  <a:lnTo>
                    <a:pt x="154" y="253"/>
                  </a:lnTo>
                  <a:lnTo>
                    <a:pt x="154" y="251"/>
                  </a:lnTo>
                  <a:lnTo>
                    <a:pt x="156" y="251"/>
                  </a:lnTo>
                  <a:lnTo>
                    <a:pt x="157" y="251"/>
                  </a:lnTo>
                  <a:lnTo>
                    <a:pt x="159" y="251"/>
                  </a:lnTo>
                  <a:lnTo>
                    <a:pt x="161" y="251"/>
                  </a:lnTo>
                  <a:lnTo>
                    <a:pt x="161" y="253"/>
                  </a:lnTo>
                  <a:lnTo>
                    <a:pt x="162" y="253"/>
                  </a:lnTo>
                  <a:lnTo>
                    <a:pt x="164" y="253"/>
                  </a:lnTo>
                  <a:lnTo>
                    <a:pt x="164" y="255"/>
                  </a:lnTo>
                  <a:lnTo>
                    <a:pt x="164" y="253"/>
                  </a:lnTo>
                  <a:lnTo>
                    <a:pt x="164" y="255"/>
                  </a:lnTo>
                  <a:lnTo>
                    <a:pt x="166" y="255"/>
                  </a:lnTo>
                  <a:lnTo>
                    <a:pt x="168" y="255"/>
                  </a:lnTo>
                  <a:lnTo>
                    <a:pt x="169" y="255"/>
                  </a:lnTo>
                  <a:lnTo>
                    <a:pt x="171" y="255"/>
                  </a:lnTo>
                  <a:lnTo>
                    <a:pt x="171" y="253"/>
                  </a:lnTo>
                  <a:lnTo>
                    <a:pt x="173" y="253"/>
                  </a:lnTo>
                  <a:lnTo>
                    <a:pt x="173" y="251"/>
                  </a:lnTo>
                  <a:lnTo>
                    <a:pt x="173" y="253"/>
                  </a:lnTo>
                  <a:lnTo>
                    <a:pt x="173" y="255"/>
                  </a:lnTo>
                  <a:lnTo>
                    <a:pt x="173" y="253"/>
                  </a:lnTo>
                  <a:lnTo>
                    <a:pt x="174" y="253"/>
                  </a:lnTo>
                  <a:lnTo>
                    <a:pt x="174" y="251"/>
                  </a:lnTo>
                  <a:lnTo>
                    <a:pt x="174" y="249"/>
                  </a:lnTo>
                  <a:lnTo>
                    <a:pt x="176" y="249"/>
                  </a:lnTo>
                  <a:lnTo>
                    <a:pt x="178" y="249"/>
                  </a:lnTo>
                  <a:lnTo>
                    <a:pt x="179" y="249"/>
                  </a:lnTo>
                  <a:lnTo>
                    <a:pt x="181" y="249"/>
                  </a:lnTo>
                  <a:lnTo>
                    <a:pt x="181" y="248"/>
                  </a:lnTo>
                  <a:lnTo>
                    <a:pt x="183" y="248"/>
                  </a:lnTo>
                  <a:lnTo>
                    <a:pt x="183" y="249"/>
                  </a:lnTo>
                  <a:lnTo>
                    <a:pt x="183" y="248"/>
                  </a:lnTo>
                  <a:lnTo>
                    <a:pt x="184" y="248"/>
                  </a:lnTo>
                  <a:lnTo>
                    <a:pt x="186" y="248"/>
                  </a:lnTo>
                  <a:lnTo>
                    <a:pt x="188" y="248"/>
                  </a:lnTo>
                  <a:lnTo>
                    <a:pt x="190" y="248"/>
                  </a:lnTo>
                  <a:lnTo>
                    <a:pt x="191" y="248"/>
                  </a:lnTo>
                  <a:lnTo>
                    <a:pt x="193" y="248"/>
                  </a:lnTo>
                  <a:lnTo>
                    <a:pt x="195" y="248"/>
                  </a:lnTo>
                  <a:lnTo>
                    <a:pt x="196" y="248"/>
                  </a:lnTo>
                  <a:lnTo>
                    <a:pt x="198" y="249"/>
                  </a:lnTo>
                  <a:lnTo>
                    <a:pt x="200" y="249"/>
                  </a:lnTo>
                  <a:lnTo>
                    <a:pt x="200" y="248"/>
                  </a:lnTo>
                  <a:lnTo>
                    <a:pt x="201" y="248"/>
                  </a:lnTo>
                  <a:lnTo>
                    <a:pt x="201" y="246"/>
                  </a:lnTo>
                  <a:lnTo>
                    <a:pt x="203" y="246"/>
                  </a:lnTo>
                  <a:lnTo>
                    <a:pt x="203" y="244"/>
                  </a:lnTo>
                  <a:lnTo>
                    <a:pt x="205" y="244"/>
                  </a:lnTo>
                  <a:lnTo>
                    <a:pt x="205" y="243"/>
                  </a:lnTo>
                  <a:lnTo>
                    <a:pt x="207" y="244"/>
                  </a:lnTo>
                  <a:lnTo>
                    <a:pt x="207" y="243"/>
                  </a:lnTo>
                  <a:lnTo>
                    <a:pt x="208" y="243"/>
                  </a:lnTo>
                  <a:lnTo>
                    <a:pt x="210" y="244"/>
                  </a:lnTo>
                  <a:lnTo>
                    <a:pt x="212" y="244"/>
                  </a:lnTo>
                  <a:lnTo>
                    <a:pt x="213" y="246"/>
                  </a:lnTo>
                  <a:lnTo>
                    <a:pt x="215" y="246"/>
                  </a:lnTo>
                  <a:lnTo>
                    <a:pt x="217" y="246"/>
                  </a:lnTo>
                  <a:lnTo>
                    <a:pt x="217" y="244"/>
                  </a:lnTo>
                  <a:lnTo>
                    <a:pt x="217" y="246"/>
                  </a:lnTo>
                  <a:lnTo>
                    <a:pt x="218" y="246"/>
                  </a:lnTo>
                  <a:lnTo>
                    <a:pt x="218" y="244"/>
                  </a:lnTo>
                  <a:lnTo>
                    <a:pt x="220" y="244"/>
                  </a:lnTo>
                  <a:lnTo>
                    <a:pt x="222" y="244"/>
                  </a:lnTo>
                  <a:lnTo>
                    <a:pt x="222" y="246"/>
                  </a:lnTo>
                  <a:lnTo>
                    <a:pt x="222" y="244"/>
                  </a:lnTo>
                  <a:lnTo>
                    <a:pt x="222" y="243"/>
                  </a:lnTo>
                  <a:lnTo>
                    <a:pt x="224" y="243"/>
                  </a:lnTo>
                  <a:lnTo>
                    <a:pt x="222" y="243"/>
                  </a:lnTo>
                  <a:lnTo>
                    <a:pt x="222" y="241"/>
                  </a:lnTo>
                  <a:lnTo>
                    <a:pt x="224" y="241"/>
                  </a:lnTo>
                  <a:lnTo>
                    <a:pt x="224" y="243"/>
                  </a:lnTo>
                  <a:lnTo>
                    <a:pt x="225" y="243"/>
                  </a:lnTo>
                  <a:lnTo>
                    <a:pt x="225" y="241"/>
                  </a:lnTo>
                  <a:lnTo>
                    <a:pt x="227" y="241"/>
                  </a:lnTo>
                  <a:lnTo>
                    <a:pt x="227" y="243"/>
                  </a:lnTo>
                  <a:lnTo>
                    <a:pt x="227" y="244"/>
                  </a:lnTo>
                  <a:lnTo>
                    <a:pt x="227" y="243"/>
                  </a:lnTo>
                  <a:lnTo>
                    <a:pt x="229" y="243"/>
                  </a:lnTo>
                  <a:lnTo>
                    <a:pt x="230" y="244"/>
                  </a:lnTo>
                  <a:lnTo>
                    <a:pt x="230" y="243"/>
                  </a:lnTo>
                  <a:lnTo>
                    <a:pt x="230" y="241"/>
                  </a:lnTo>
                  <a:lnTo>
                    <a:pt x="230" y="243"/>
                  </a:lnTo>
                  <a:lnTo>
                    <a:pt x="232" y="243"/>
                  </a:lnTo>
                  <a:lnTo>
                    <a:pt x="234" y="243"/>
                  </a:lnTo>
                  <a:lnTo>
                    <a:pt x="234" y="241"/>
                  </a:lnTo>
                  <a:lnTo>
                    <a:pt x="235" y="243"/>
                  </a:lnTo>
                  <a:lnTo>
                    <a:pt x="237" y="243"/>
                  </a:lnTo>
                  <a:lnTo>
                    <a:pt x="239" y="243"/>
                  </a:lnTo>
                  <a:lnTo>
                    <a:pt x="239" y="244"/>
                  </a:lnTo>
                  <a:lnTo>
                    <a:pt x="240" y="244"/>
                  </a:lnTo>
                  <a:lnTo>
                    <a:pt x="240" y="243"/>
                  </a:lnTo>
                  <a:lnTo>
                    <a:pt x="242" y="243"/>
                  </a:lnTo>
                  <a:lnTo>
                    <a:pt x="242" y="241"/>
                  </a:lnTo>
                  <a:lnTo>
                    <a:pt x="244" y="241"/>
                  </a:lnTo>
                  <a:lnTo>
                    <a:pt x="244" y="239"/>
                  </a:lnTo>
                  <a:lnTo>
                    <a:pt x="246" y="239"/>
                  </a:lnTo>
                  <a:lnTo>
                    <a:pt x="246" y="238"/>
                  </a:lnTo>
                  <a:lnTo>
                    <a:pt x="247" y="238"/>
                  </a:lnTo>
                  <a:lnTo>
                    <a:pt x="247" y="236"/>
                  </a:lnTo>
                  <a:lnTo>
                    <a:pt x="249" y="236"/>
                  </a:lnTo>
                  <a:lnTo>
                    <a:pt x="251" y="234"/>
                  </a:lnTo>
                  <a:lnTo>
                    <a:pt x="251" y="232"/>
                  </a:lnTo>
                  <a:lnTo>
                    <a:pt x="251" y="231"/>
                  </a:lnTo>
                  <a:lnTo>
                    <a:pt x="251" y="229"/>
                  </a:lnTo>
                  <a:lnTo>
                    <a:pt x="251" y="227"/>
                  </a:lnTo>
                  <a:lnTo>
                    <a:pt x="251" y="226"/>
                  </a:lnTo>
                  <a:lnTo>
                    <a:pt x="252" y="226"/>
                  </a:lnTo>
                  <a:lnTo>
                    <a:pt x="251" y="226"/>
                  </a:lnTo>
                  <a:lnTo>
                    <a:pt x="251" y="224"/>
                  </a:lnTo>
                  <a:lnTo>
                    <a:pt x="252" y="224"/>
                  </a:lnTo>
                  <a:lnTo>
                    <a:pt x="251" y="224"/>
                  </a:lnTo>
                  <a:lnTo>
                    <a:pt x="251" y="222"/>
                  </a:lnTo>
                  <a:lnTo>
                    <a:pt x="252" y="222"/>
                  </a:lnTo>
                  <a:lnTo>
                    <a:pt x="252" y="221"/>
                  </a:lnTo>
                  <a:lnTo>
                    <a:pt x="254" y="221"/>
                  </a:lnTo>
                  <a:lnTo>
                    <a:pt x="254" y="219"/>
                  </a:lnTo>
                  <a:lnTo>
                    <a:pt x="256" y="219"/>
                  </a:lnTo>
                  <a:lnTo>
                    <a:pt x="257" y="219"/>
                  </a:lnTo>
                  <a:lnTo>
                    <a:pt x="257" y="217"/>
                  </a:lnTo>
                  <a:lnTo>
                    <a:pt x="256" y="217"/>
                  </a:lnTo>
                  <a:lnTo>
                    <a:pt x="256" y="216"/>
                  </a:lnTo>
                  <a:lnTo>
                    <a:pt x="256" y="214"/>
                  </a:lnTo>
                  <a:lnTo>
                    <a:pt x="256" y="212"/>
                  </a:lnTo>
                  <a:lnTo>
                    <a:pt x="257" y="212"/>
                  </a:lnTo>
                  <a:lnTo>
                    <a:pt x="256" y="212"/>
                  </a:lnTo>
                  <a:lnTo>
                    <a:pt x="257" y="212"/>
                  </a:lnTo>
                  <a:lnTo>
                    <a:pt x="257" y="210"/>
                  </a:lnTo>
                  <a:lnTo>
                    <a:pt x="259" y="210"/>
                  </a:lnTo>
                  <a:lnTo>
                    <a:pt x="259" y="209"/>
                  </a:lnTo>
                  <a:lnTo>
                    <a:pt x="257" y="209"/>
                  </a:lnTo>
                  <a:lnTo>
                    <a:pt x="259" y="209"/>
                  </a:lnTo>
                  <a:lnTo>
                    <a:pt x="257" y="209"/>
                  </a:lnTo>
                  <a:lnTo>
                    <a:pt x="259" y="209"/>
                  </a:lnTo>
                  <a:lnTo>
                    <a:pt x="259" y="207"/>
                  </a:lnTo>
                  <a:lnTo>
                    <a:pt x="259" y="209"/>
                  </a:lnTo>
                  <a:lnTo>
                    <a:pt x="261" y="209"/>
                  </a:lnTo>
                  <a:lnTo>
                    <a:pt x="261" y="207"/>
                  </a:lnTo>
                  <a:lnTo>
                    <a:pt x="261" y="205"/>
                  </a:lnTo>
                  <a:lnTo>
                    <a:pt x="263" y="205"/>
                  </a:lnTo>
                  <a:lnTo>
                    <a:pt x="263" y="204"/>
                  </a:lnTo>
                  <a:lnTo>
                    <a:pt x="263" y="202"/>
                  </a:lnTo>
                  <a:lnTo>
                    <a:pt x="263" y="200"/>
                  </a:lnTo>
                  <a:lnTo>
                    <a:pt x="264" y="200"/>
                  </a:lnTo>
                  <a:lnTo>
                    <a:pt x="264" y="199"/>
                  </a:lnTo>
                  <a:lnTo>
                    <a:pt x="264" y="197"/>
                  </a:lnTo>
                  <a:lnTo>
                    <a:pt x="266" y="197"/>
                  </a:lnTo>
                  <a:lnTo>
                    <a:pt x="266" y="195"/>
                  </a:lnTo>
                  <a:lnTo>
                    <a:pt x="268" y="195"/>
                  </a:lnTo>
                  <a:lnTo>
                    <a:pt x="268" y="193"/>
                  </a:lnTo>
                  <a:lnTo>
                    <a:pt x="268" y="192"/>
                  </a:lnTo>
                  <a:lnTo>
                    <a:pt x="268" y="193"/>
                  </a:lnTo>
                  <a:lnTo>
                    <a:pt x="268" y="192"/>
                  </a:lnTo>
                  <a:lnTo>
                    <a:pt x="268" y="190"/>
                  </a:lnTo>
                  <a:lnTo>
                    <a:pt x="268" y="188"/>
                  </a:lnTo>
                  <a:lnTo>
                    <a:pt x="269" y="188"/>
                  </a:lnTo>
                  <a:lnTo>
                    <a:pt x="269" y="187"/>
                  </a:lnTo>
                  <a:lnTo>
                    <a:pt x="271" y="187"/>
                  </a:lnTo>
                  <a:lnTo>
                    <a:pt x="269" y="187"/>
                  </a:lnTo>
                  <a:lnTo>
                    <a:pt x="271" y="185"/>
                  </a:lnTo>
                  <a:lnTo>
                    <a:pt x="269" y="185"/>
                  </a:lnTo>
                  <a:lnTo>
                    <a:pt x="269" y="187"/>
                  </a:lnTo>
                  <a:lnTo>
                    <a:pt x="269" y="185"/>
                  </a:lnTo>
                  <a:lnTo>
                    <a:pt x="269" y="183"/>
                  </a:lnTo>
                  <a:lnTo>
                    <a:pt x="269" y="182"/>
                  </a:lnTo>
                  <a:lnTo>
                    <a:pt x="269" y="180"/>
                  </a:lnTo>
                  <a:lnTo>
                    <a:pt x="269" y="178"/>
                  </a:lnTo>
                  <a:lnTo>
                    <a:pt x="271" y="178"/>
                  </a:lnTo>
                  <a:lnTo>
                    <a:pt x="269" y="178"/>
                  </a:lnTo>
                  <a:lnTo>
                    <a:pt x="271" y="177"/>
                  </a:lnTo>
                  <a:lnTo>
                    <a:pt x="271" y="178"/>
                  </a:lnTo>
                  <a:lnTo>
                    <a:pt x="271" y="177"/>
                  </a:lnTo>
                  <a:lnTo>
                    <a:pt x="271" y="175"/>
                  </a:lnTo>
                  <a:lnTo>
                    <a:pt x="269" y="175"/>
                  </a:lnTo>
                  <a:lnTo>
                    <a:pt x="271" y="175"/>
                  </a:lnTo>
                  <a:lnTo>
                    <a:pt x="269" y="175"/>
                  </a:lnTo>
                  <a:lnTo>
                    <a:pt x="269" y="173"/>
                  </a:lnTo>
                  <a:lnTo>
                    <a:pt x="269" y="171"/>
                  </a:lnTo>
                  <a:lnTo>
                    <a:pt x="269" y="170"/>
                  </a:lnTo>
                  <a:lnTo>
                    <a:pt x="269" y="168"/>
                  </a:lnTo>
                  <a:lnTo>
                    <a:pt x="269" y="166"/>
                  </a:lnTo>
                  <a:lnTo>
                    <a:pt x="268" y="166"/>
                  </a:lnTo>
                  <a:lnTo>
                    <a:pt x="269" y="166"/>
                  </a:lnTo>
                  <a:lnTo>
                    <a:pt x="268" y="166"/>
                  </a:lnTo>
                  <a:lnTo>
                    <a:pt x="268" y="165"/>
                  </a:lnTo>
                  <a:lnTo>
                    <a:pt x="268" y="163"/>
                  </a:lnTo>
                  <a:lnTo>
                    <a:pt x="266" y="163"/>
                  </a:lnTo>
                  <a:lnTo>
                    <a:pt x="266" y="161"/>
                  </a:lnTo>
                  <a:lnTo>
                    <a:pt x="266" y="160"/>
                  </a:lnTo>
                  <a:lnTo>
                    <a:pt x="264" y="160"/>
                  </a:lnTo>
                  <a:lnTo>
                    <a:pt x="264" y="158"/>
                  </a:lnTo>
                  <a:lnTo>
                    <a:pt x="266" y="158"/>
                  </a:lnTo>
                  <a:lnTo>
                    <a:pt x="266" y="156"/>
                  </a:lnTo>
                  <a:lnTo>
                    <a:pt x="264" y="156"/>
                  </a:lnTo>
                  <a:lnTo>
                    <a:pt x="264" y="154"/>
                  </a:lnTo>
                  <a:lnTo>
                    <a:pt x="264" y="153"/>
                  </a:lnTo>
                  <a:lnTo>
                    <a:pt x="264" y="151"/>
                  </a:lnTo>
                  <a:lnTo>
                    <a:pt x="266" y="151"/>
                  </a:lnTo>
                  <a:lnTo>
                    <a:pt x="266" y="149"/>
                  </a:lnTo>
                  <a:lnTo>
                    <a:pt x="264" y="149"/>
                  </a:lnTo>
                  <a:lnTo>
                    <a:pt x="266" y="149"/>
                  </a:lnTo>
                  <a:lnTo>
                    <a:pt x="266" y="148"/>
                  </a:lnTo>
                  <a:lnTo>
                    <a:pt x="264" y="148"/>
                  </a:lnTo>
                  <a:lnTo>
                    <a:pt x="266" y="148"/>
                  </a:lnTo>
                  <a:lnTo>
                    <a:pt x="264" y="148"/>
                  </a:lnTo>
                  <a:lnTo>
                    <a:pt x="264" y="146"/>
                  </a:lnTo>
                  <a:lnTo>
                    <a:pt x="266" y="146"/>
                  </a:lnTo>
                  <a:lnTo>
                    <a:pt x="266" y="144"/>
                  </a:lnTo>
                  <a:lnTo>
                    <a:pt x="266" y="143"/>
                  </a:lnTo>
                  <a:lnTo>
                    <a:pt x="264" y="143"/>
                  </a:lnTo>
                  <a:lnTo>
                    <a:pt x="266" y="143"/>
                  </a:lnTo>
                  <a:lnTo>
                    <a:pt x="264" y="141"/>
                  </a:lnTo>
                  <a:lnTo>
                    <a:pt x="264" y="139"/>
                  </a:lnTo>
                  <a:lnTo>
                    <a:pt x="263" y="137"/>
                  </a:lnTo>
                  <a:lnTo>
                    <a:pt x="264" y="137"/>
                  </a:lnTo>
                  <a:lnTo>
                    <a:pt x="263" y="137"/>
                  </a:lnTo>
                  <a:lnTo>
                    <a:pt x="263" y="136"/>
                  </a:lnTo>
                  <a:lnTo>
                    <a:pt x="264" y="136"/>
                  </a:lnTo>
                  <a:lnTo>
                    <a:pt x="264" y="134"/>
                  </a:lnTo>
                  <a:lnTo>
                    <a:pt x="264" y="132"/>
                  </a:lnTo>
                  <a:lnTo>
                    <a:pt x="263" y="132"/>
                  </a:lnTo>
                  <a:lnTo>
                    <a:pt x="263" y="131"/>
                  </a:lnTo>
                  <a:lnTo>
                    <a:pt x="263" y="129"/>
                  </a:lnTo>
                  <a:lnTo>
                    <a:pt x="263" y="127"/>
                  </a:lnTo>
                  <a:lnTo>
                    <a:pt x="261" y="127"/>
                  </a:lnTo>
                  <a:lnTo>
                    <a:pt x="259" y="127"/>
                  </a:lnTo>
                  <a:lnTo>
                    <a:pt x="259" y="126"/>
                  </a:lnTo>
                  <a:lnTo>
                    <a:pt x="257" y="126"/>
                  </a:lnTo>
                  <a:lnTo>
                    <a:pt x="257" y="124"/>
                  </a:lnTo>
                  <a:lnTo>
                    <a:pt x="256" y="124"/>
                  </a:lnTo>
                  <a:lnTo>
                    <a:pt x="256" y="122"/>
                  </a:lnTo>
                  <a:lnTo>
                    <a:pt x="254" y="122"/>
                  </a:lnTo>
                  <a:lnTo>
                    <a:pt x="252" y="122"/>
                  </a:lnTo>
                  <a:lnTo>
                    <a:pt x="252" y="121"/>
                  </a:lnTo>
                  <a:lnTo>
                    <a:pt x="252" y="122"/>
                  </a:lnTo>
                  <a:lnTo>
                    <a:pt x="252" y="121"/>
                  </a:lnTo>
                  <a:lnTo>
                    <a:pt x="251" y="121"/>
                  </a:lnTo>
                  <a:lnTo>
                    <a:pt x="252" y="121"/>
                  </a:lnTo>
                  <a:lnTo>
                    <a:pt x="251" y="121"/>
                  </a:lnTo>
                  <a:lnTo>
                    <a:pt x="251" y="122"/>
                  </a:lnTo>
                  <a:lnTo>
                    <a:pt x="251" y="121"/>
                  </a:lnTo>
                  <a:lnTo>
                    <a:pt x="249" y="121"/>
                  </a:lnTo>
                  <a:lnTo>
                    <a:pt x="249" y="122"/>
                  </a:lnTo>
                  <a:lnTo>
                    <a:pt x="247" y="122"/>
                  </a:lnTo>
                  <a:lnTo>
                    <a:pt x="246" y="122"/>
                  </a:lnTo>
                  <a:lnTo>
                    <a:pt x="246" y="121"/>
                  </a:lnTo>
                  <a:lnTo>
                    <a:pt x="244" y="121"/>
                  </a:lnTo>
                  <a:lnTo>
                    <a:pt x="242" y="121"/>
                  </a:lnTo>
                  <a:lnTo>
                    <a:pt x="240" y="121"/>
                  </a:lnTo>
                  <a:lnTo>
                    <a:pt x="240" y="119"/>
                  </a:lnTo>
                  <a:lnTo>
                    <a:pt x="239" y="119"/>
                  </a:lnTo>
                  <a:lnTo>
                    <a:pt x="237" y="117"/>
                  </a:lnTo>
                  <a:lnTo>
                    <a:pt x="237" y="119"/>
                  </a:lnTo>
                  <a:lnTo>
                    <a:pt x="235" y="117"/>
                  </a:lnTo>
                  <a:lnTo>
                    <a:pt x="234" y="117"/>
                  </a:lnTo>
                  <a:lnTo>
                    <a:pt x="234" y="115"/>
                  </a:lnTo>
                  <a:lnTo>
                    <a:pt x="234" y="114"/>
                  </a:lnTo>
                  <a:lnTo>
                    <a:pt x="235" y="114"/>
                  </a:lnTo>
                  <a:lnTo>
                    <a:pt x="235" y="112"/>
                  </a:lnTo>
                  <a:lnTo>
                    <a:pt x="237" y="112"/>
                  </a:lnTo>
                  <a:lnTo>
                    <a:pt x="237" y="110"/>
                  </a:lnTo>
                  <a:lnTo>
                    <a:pt x="239" y="110"/>
                  </a:lnTo>
                  <a:lnTo>
                    <a:pt x="239" y="109"/>
                  </a:lnTo>
                  <a:lnTo>
                    <a:pt x="239" y="107"/>
                  </a:lnTo>
                  <a:lnTo>
                    <a:pt x="239" y="105"/>
                  </a:lnTo>
                  <a:lnTo>
                    <a:pt x="239" y="104"/>
                  </a:lnTo>
                  <a:lnTo>
                    <a:pt x="240" y="104"/>
                  </a:lnTo>
                  <a:lnTo>
                    <a:pt x="240" y="102"/>
                  </a:lnTo>
                  <a:lnTo>
                    <a:pt x="240" y="100"/>
                  </a:lnTo>
                  <a:lnTo>
                    <a:pt x="240" y="98"/>
                  </a:lnTo>
                  <a:lnTo>
                    <a:pt x="242" y="98"/>
                  </a:lnTo>
                  <a:lnTo>
                    <a:pt x="242" y="97"/>
                  </a:lnTo>
                  <a:lnTo>
                    <a:pt x="244" y="97"/>
                  </a:lnTo>
                  <a:lnTo>
                    <a:pt x="244" y="95"/>
                  </a:lnTo>
                  <a:lnTo>
                    <a:pt x="246" y="95"/>
                  </a:lnTo>
                  <a:lnTo>
                    <a:pt x="246" y="93"/>
                  </a:lnTo>
                  <a:lnTo>
                    <a:pt x="247" y="93"/>
                  </a:lnTo>
                  <a:lnTo>
                    <a:pt x="247" y="92"/>
                  </a:lnTo>
                  <a:lnTo>
                    <a:pt x="247" y="90"/>
                  </a:lnTo>
                  <a:lnTo>
                    <a:pt x="249" y="90"/>
                  </a:lnTo>
                  <a:lnTo>
                    <a:pt x="247" y="90"/>
                  </a:lnTo>
                  <a:lnTo>
                    <a:pt x="249" y="88"/>
                  </a:lnTo>
                  <a:lnTo>
                    <a:pt x="251" y="88"/>
                  </a:lnTo>
                  <a:lnTo>
                    <a:pt x="252" y="88"/>
                  </a:lnTo>
                  <a:lnTo>
                    <a:pt x="254" y="88"/>
                  </a:lnTo>
                  <a:lnTo>
                    <a:pt x="256" y="88"/>
                  </a:lnTo>
                  <a:lnTo>
                    <a:pt x="256" y="90"/>
                  </a:lnTo>
                  <a:lnTo>
                    <a:pt x="257" y="90"/>
                  </a:lnTo>
                  <a:lnTo>
                    <a:pt x="257" y="92"/>
                  </a:lnTo>
                  <a:lnTo>
                    <a:pt x="259" y="92"/>
                  </a:lnTo>
                  <a:lnTo>
                    <a:pt x="261" y="92"/>
                  </a:lnTo>
                  <a:lnTo>
                    <a:pt x="261" y="90"/>
                  </a:lnTo>
                  <a:lnTo>
                    <a:pt x="263" y="90"/>
                  </a:lnTo>
                  <a:lnTo>
                    <a:pt x="263" y="88"/>
                  </a:lnTo>
                  <a:lnTo>
                    <a:pt x="264" y="90"/>
                  </a:lnTo>
                  <a:lnTo>
                    <a:pt x="263" y="90"/>
                  </a:lnTo>
                  <a:lnTo>
                    <a:pt x="263" y="92"/>
                  </a:lnTo>
                  <a:lnTo>
                    <a:pt x="264" y="92"/>
                  </a:lnTo>
                  <a:lnTo>
                    <a:pt x="264" y="90"/>
                  </a:lnTo>
                  <a:lnTo>
                    <a:pt x="266" y="90"/>
                  </a:lnTo>
                  <a:lnTo>
                    <a:pt x="266" y="92"/>
                  </a:lnTo>
                  <a:lnTo>
                    <a:pt x="268" y="92"/>
                  </a:lnTo>
                  <a:lnTo>
                    <a:pt x="268" y="93"/>
                  </a:lnTo>
                  <a:lnTo>
                    <a:pt x="269" y="93"/>
                  </a:lnTo>
                  <a:lnTo>
                    <a:pt x="269" y="95"/>
                  </a:lnTo>
                  <a:lnTo>
                    <a:pt x="269" y="97"/>
                  </a:lnTo>
                  <a:lnTo>
                    <a:pt x="271" y="97"/>
                  </a:lnTo>
                  <a:lnTo>
                    <a:pt x="271" y="98"/>
                  </a:lnTo>
                  <a:lnTo>
                    <a:pt x="273" y="98"/>
                  </a:lnTo>
                  <a:lnTo>
                    <a:pt x="274" y="98"/>
                  </a:lnTo>
                  <a:lnTo>
                    <a:pt x="276" y="98"/>
                  </a:lnTo>
                  <a:lnTo>
                    <a:pt x="278" y="98"/>
                  </a:lnTo>
                  <a:lnTo>
                    <a:pt x="280" y="98"/>
                  </a:lnTo>
                  <a:lnTo>
                    <a:pt x="280" y="97"/>
                  </a:lnTo>
                  <a:lnTo>
                    <a:pt x="280" y="95"/>
                  </a:lnTo>
                  <a:lnTo>
                    <a:pt x="281" y="95"/>
                  </a:lnTo>
                  <a:lnTo>
                    <a:pt x="281" y="93"/>
                  </a:lnTo>
                  <a:lnTo>
                    <a:pt x="283" y="93"/>
                  </a:lnTo>
                  <a:lnTo>
                    <a:pt x="283" y="92"/>
                  </a:lnTo>
                  <a:lnTo>
                    <a:pt x="283" y="93"/>
                  </a:lnTo>
                  <a:lnTo>
                    <a:pt x="285" y="93"/>
                  </a:lnTo>
                  <a:lnTo>
                    <a:pt x="286" y="93"/>
                  </a:lnTo>
                  <a:lnTo>
                    <a:pt x="286" y="92"/>
                  </a:lnTo>
                  <a:lnTo>
                    <a:pt x="288" y="92"/>
                  </a:lnTo>
                  <a:lnTo>
                    <a:pt x="288" y="90"/>
                  </a:lnTo>
                  <a:lnTo>
                    <a:pt x="290" y="90"/>
                  </a:lnTo>
                  <a:lnTo>
                    <a:pt x="291" y="90"/>
                  </a:lnTo>
                  <a:lnTo>
                    <a:pt x="291" y="92"/>
                  </a:lnTo>
                  <a:lnTo>
                    <a:pt x="291" y="90"/>
                  </a:lnTo>
                  <a:lnTo>
                    <a:pt x="293" y="90"/>
                  </a:lnTo>
                  <a:lnTo>
                    <a:pt x="295" y="90"/>
                  </a:lnTo>
                  <a:lnTo>
                    <a:pt x="296" y="90"/>
                  </a:lnTo>
                  <a:lnTo>
                    <a:pt x="296" y="92"/>
                  </a:lnTo>
                  <a:lnTo>
                    <a:pt x="298" y="92"/>
                  </a:lnTo>
                  <a:lnTo>
                    <a:pt x="300" y="92"/>
                  </a:lnTo>
                  <a:lnTo>
                    <a:pt x="300" y="93"/>
                  </a:lnTo>
                  <a:lnTo>
                    <a:pt x="302" y="93"/>
                  </a:lnTo>
                  <a:lnTo>
                    <a:pt x="302" y="95"/>
                  </a:lnTo>
                  <a:lnTo>
                    <a:pt x="302" y="93"/>
                  </a:lnTo>
                  <a:lnTo>
                    <a:pt x="302" y="92"/>
                  </a:lnTo>
                  <a:lnTo>
                    <a:pt x="302" y="93"/>
                  </a:lnTo>
                  <a:lnTo>
                    <a:pt x="303" y="93"/>
                  </a:lnTo>
                  <a:lnTo>
                    <a:pt x="303" y="95"/>
                  </a:lnTo>
                  <a:lnTo>
                    <a:pt x="305" y="95"/>
                  </a:lnTo>
                  <a:lnTo>
                    <a:pt x="305" y="97"/>
                  </a:lnTo>
                  <a:lnTo>
                    <a:pt x="305" y="95"/>
                  </a:lnTo>
                  <a:lnTo>
                    <a:pt x="305" y="93"/>
                  </a:lnTo>
                  <a:lnTo>
                    <a:pt x="305" y="92"/>
                  </a:lnTo>
                  <a:lnTo>
                    <a:pt x="305" y="90"/>
                  </a:lnTo>
                  <a:lnTo>
                    <a:pt x="305" y="88"/>
                  </a:lnTo>
                  <a:lnTo>
                    <a:pt x="307" y="88"/>
                  </a:lnTo>
                  <a:lnTo>
                    <a:pt x="307" y="87"/>
                  </a:lnTo>
                  <a:lnTo>
                    <a:pt x="308" y="87"/>
                  </a:lnTo>
                  <a:lnTo>
                    <a:pt x="308" y="85"/>
                  </a:lnTo>
                  <a:lnTo>
                    <a:pt x="308" y="87"/>
                  </a:lnTo>
                  <a:lnTo>
                    <a:pt x="308" y="85"/>
                  </a:lnTo>
                  <a:lnTo>
                    <a:pt x="310" y="85"/>
                  </a:lnTo>
                  <a:lnTo>
                    <a:pt x="308" y="85"/>
                  </a:lnTo>
                  <a:lnTo>
                    <a:pt x="308" y="83"/>
                  </a:lnTo>
                  <a:lnTo>
                    <a:pt x="308" y="81"/>
                  </a:lnTo>
                  <a:lnTo>
                    <a:pt x="307" y="81"/>
                  </a:lnTo>
                  <a:lnTo>
                    <a:pt x="308" y="81"/>
                  </a:lnTo>
                  <a:lnTo>
                    <a:pt x="310" y="80"/>
                  </a:lnTo>
                  <a:lnTo>
                    <a:pt x="310" y="78"/>
                  </a:lnTo>
                  <a:lnTo>
                    <a:pt x="312" y="78"/>
                  </a:lnTo>
                  <a:lnTo>
                    <a:pt x="312" y="80"/>
                  </a:lnTo>
                  <a:lnTo>
                    <a:pt x="312" y="78"/>
                  </a:lnTo>
                  <a:lnTo>
                    <a:pt x="313" y="78"/>
                  </a:lnTo>
                  <a:lnTo>
                    <a:pt x="315" y="78"/>
                  </a:lnTo>
                  <a:lnTo>
                    <a:pt x="315" y="80"/>
                  </a:lnTo>
                  <a:lnTo>
                    <a:pt x="315" y="81"/>
                  </a:lnTo>
                  <a:lnTo>
                    <a:pt x="317" y="81"/>
                  </a:lnTo>
                  <a:lnTo>
                    <a:pt x="317" y="80"/>
                  </a:lnTo>
                  <a:lnTo>
                    <a:pt x="319" y="80"/>
                  </a:lnTo>
                  <a:lnTo>
                    <a:pt x="319" y="78"/>
                  </a:lnTo>
                  <a:lnTo>
                    <a:pt x="319" y="76"/>
                  </a:lnTo>
                  <a:lnTo>
                    <a:pt x="319" y="75"/>
                  </a:lnTo>
                  <a:lnTo>
                    <a:pt x="319" y="73"/>
                  </a:lnTo>
                  <a:lnTo>
                    <a:pt x="320" y="73"/>
                  </a:lnTo>
                  <a:lnTo>
                    <a:pt x="322" y="73"/>
                  </a:lnTo>
                  <a:lnTo>
                    <a:pt x="324" y="73"/>
                  </a:lnTo>
                  <a:lnTo>
                    <a:pt x="325" y="73"/>
                  </a:lnTo>
                  <a:lnTo>
                    <a:pt x="327" y="73"/>
                  </a:lnTo>
                  <a:lnTo>
                    <a:pt x="327" y="71"/>
                  </a:lnTo>
                  <a:lnTo>
                    <a:pt x="329" y="71"/>
                  </a:lnTo>
                  <a:lnTo>
                    <a:pt x="327" y="70"/>
                  </a:lnTo>
                  <a:lnTo>
                    <a:pt x="327" y="68"/>
                  </a:lnTo>
                  <a:lnTo>
                    <a:pt x="327" y="66"/>
                  </a:lnTo>
                  <a:lnTo>
                    <a:pt x="327" y="65"/>
                  </a:lnTo>
                  <a:lnTo>
                    <a:pt x="329" y="65"/>
                  </a:lnTo>
                  <a:lnTo>
                    <a:pt x="329" y="63"/>
                  </a:lnTo>
                  <a:lnTo>
                    <a:pt x="329" y="65"/>
                  </a:lnTo>
                  <a:lnTo>
                    <a:pt x="330" y="65"/>
                  </a:lnTo>
                  <a:lnTo>
                    <a:pt x="332" y="65"/>
                  </a:lnTo>
                  <a:lnTo>
                    <a:pt x="332" y="63"/>
                  </a:lnTo>
                  <a:lnTo>
                    <a:pt x="332" y="61"/>
                  </a:lnTo>
                  <a:lnTo>
                    <a:pt x="332" y="59"/>
                  </a:lnTo>
                  <a:lnTo>
                    <a:pt x="330" y="59"/>
                  </a:lnTo>
                  <a:lnTo>
                    <a:pt x="332" y="59"/>
                  </a:lnTo>
                  <a:lnTo>
                    <a:pt x="330" y="59"/>
                  </a:lnTo>
                  <a:lnTo>
                    <a:pt x="330" y="58"/>
                  </a:lnTo>
                  <a:lnTo>
                    <a:pt x="330" y="56"/>
                  </a:lnTo>
                  <a:lnTo>
                    <a:pt x="330" y="54"/>
                  </a:lnTo>
                  <a:lnTo>
                    <a:pt x="330" y="53"/>
                  </a:lnTo>
                  <a:lnTo>
                    <a:pt x="329" y="53"/>
                  </a:lnTo>
                  <a:lnTo>
                    <a:pt x="327" y="53"/>
                  </a:lnTo>
                  <a:lnTo>
                    <a:pt x="327" y="51"/>
                  </a:lnTo>
                  <a:lnTo>
                    <a:pt x="329" y="51"/>
                  </a:lnTo>
                  <a:lnTo>
                    <a:pt x="329" y="49"/>
                  </a:lnTo>
                  <a:lnTo>
                    <a:pt x="329" y="48"/>
                  </a:lnTo>
                  <a:lnTo>
                    <a:pt x="327" y="48"/>
                  </a:lnTo>
                  <a:lnTo>
                    <a:pt x="327" y="46"/>
                  </a:lnTo>
                  <a:lnTo>
                    <a:pt x="329" y="46"/>
                  </a:lnTo>
                  <a:lnTo>
                    <a:pt x="329" y="48"/>
                  </a:lnTo>
                  <a:lnTo>
                    <a:pt x="330" y="48"/>
                  </a:lnTo>
                  <a:lnTo>
                    <a:pt x="330" y="46"/>
                  </a:lnTo>
                  <a:lnTo>
                    <a:pt x="330" y="48"/>
                  </a:lnTo>
                  <a:lnTo>
                    <a:pt x="332" y="48"/>
                  </a:lnTo>
                  <a:lnTo>
                    <a:pt x="332" y="46"/>
                  </a:lnTo>
                  <a:lnTo>
                    <a:pt x="334" y="46"/>
                  </a:lnTo>
                  <a:lnTo>
                    <a:pt x="334" y="44"/>
                  </a:lnTo>
                  <a:lnTo>
                    <a:pt x="334" y="42"/>
                  </a:lnTo>
                  <a:lnTo>
                    <a:pt x="336" y="42"/>
                  </a:lnTo>
                  <a:lnTo>
                    <a:pt x="336" y="41"/>
                  </a:lnTo>
                  <a:lnTo>
                    <a:pt x="334" y="41"/>
                  </a:lnTo>
                  <a:lnTo>
                    <a:pt x="334" y="39"/>
                  </a:lnTo>
                  <a:lnTo>
                    <a:pt x="334" y="37"/>
                  </a:lnTo>
                  <a:lnTo>
                    <a:pt x="334" y="36"/>
                  </a:lnTo>
                  <a:lnTo>
                    <a:pt x="334" y="34"/>
                  </a:lnTo>
                  <a:lnTo>
                    <a:pt x="334" y="32"/>
                  </a:lnTo>
                  <a:lnTo>
                    <a:pt x="334" y="31"/>
                  </a:lnTo>
                  <a:lnTo>
                    <a:pt x="332" y="31"/>
                  </a:lnTo>
                  <a:lnTo>
                    <a:pt x="334" y="31"/>
                  </a:lnTo>
                  <a:lnTo>
                    <a:pt x="334" y="29"/>
                  </a:lnTo>
                  <a:lnTo>
                    <a:pt x="332" y="29"/>
                  </a:lnTo>
                  <a:lnTo>
                    <a:pt x="334" y="29"/>
                  </a:lnTo>
                  <a:lnTo>
                    <a:pt x="332" y="29"/>
                  </a:lnTo>
                  <a:lnTo>
                    <a:pt x="334" y="29"/>
                  </a:lnTo>
                  <a:lnTo>
                    <a:pt x="332" y="29"/>
                  </a:lnTo>
                  <a:lnTo>
                    <a:pt x="334" y="29"/>
                  </a:lnTo>
                  <a:lnTo>
                    <a:pt x="334" y="27"/>
                  </a:lnTo>
                  <a:lnTo>
                    <a:pt x="334" y="26"/>
                  </a:lnTo>
                  <a:lnTo>
                    <a:pt x="332" y="26"/>
                  </a:lnTo>
                  <a:lnTo>
                    <a:pt x="334" y="26"/>
                  </a:lnTo>
                  <a:lnTo>
                    <a:pt x="332" y="24"/>
                  </a:lnTo>
                  <a:lnTo>
                    <a:pt x="332" y="22"/>
                  </a:lnTo>
                  <a:lnTo>
                    <a:pt x="332" y="20"/>
                  </a:lnTo>
                  <a:lnTo>
                    <a:pt x="332" y="19"/>
                  </a:lnTo>
                  <a:lnTo>
                    <a:pt x="334" y="19"/>
                  </a:lnTo>
                  <a:lnTo>
                    <a:pt x="334" y="17"/>
                  </a:lnTo>
                  <a:lnTo>
                    <a:pt x="336" y="17"/>
                  </a:lnTo>
                  <a:lnTo>
                    <a:pt x="336" y="15"/>
                  </a:lnTo>
                  <a:lnTo>
                    <a:pt x="337" y="15"/>
                  </a:lnTo>
                  <a:lnTo>
                    <a:pt x="339" y="15"/>
                  </a:lnTo>
                  <a:lnTo>
                    <a:pt x="339" y="14"/>
                  </a:lnTo>
                  <a:lnTo>
                    <a:pt x="341" y="14"/>
                  </a:lnTo>
                  <a:lnTo>
                    <a:pt x="341" y="12"/>
                  </a:lnTo>
                  <a:lnTo>
                    <a:pt x="339" y="12"/>
                  </a:lnTo>
                  <a:lnTo>
                    <a:pt x="341" y="12"/>
                  </a:lnTo>
                  <a:lnTo>
                    <a:pt x="341" y="10"/>
                  </a:lnTo>
                  <a:lnTo>
                    <a:pt x="341" y="9"/>
                  </a:lnTo>
                  <a:lnTo>
                    <a:pt x="342" y="9"/>
                  </a:lnTo>
                  <a:lnTo>
                    <a:pt x="342" y="7"/>
                  </a:lnTo>
                  <a:lnTo>
                    <a:pt x="342" y="5"/>
                  </a:lnTo>
                  <a:lnTo>
                    <a:pt x="344" y="5"/>
                  </a:lnTo>
                  <a:lnTo>
                    <a:pt x="346" y="5"/>
                  </a:lnTo>
                  <a:lnTo>
                    <a:pt x="346" y="7"/>
                  </a:lnTo>
                  <a:lnTo>
                    <a:pt x="347" y="7"/>
                  </a:lnTo>
                  <a:lnTo>
                    <a:pt x="347" y="5"/>
                  </a:lnTo>
                  <a:lnTo>
                    <a:pt x="349" y="5"/>
                  </a:lnTo>
                  <a:lnTo>
                    <a:pt x="351" y="5"/>
                  </a:lnTo>
                  <a:lnTo>
                    <a:pt x="351" y="3"/>
                  </a:lnTo>
                  <a:lnTo>
                    <a:pt x="352" y="3"/>
                  </a:lnTo>
                  <a:lnTo>
                    <a:pt x="352" y="2"/>
                  </a:lnTo>
                  <a:lnTo>
                    <a:pt x="354" y="2"/>
                  </a:lnTo>
                  <a:lnTo>
                    <a:pt x="356" y="0"/>
                  </a:lnTo>
                  <a:lnTo>
                    <a:pt x="358" y="0"/>
                  </a:lnTo>
                  <a:lnTo>
                    <a:pt x="359" y="0"/>
                  </a:lnTo>
                  <a:lnTo>
                    <a:pt x="361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0"/>
            <p:cNvSpPr>
              <a:spLocks/>
            </p:cNvSpPr>
            <p:nvPr/>
          </p:nvSpPr>
          <p:spPr bwMode="auto">
            <a:xfrm>
              <a:off x="2785" y="1918"/>
              <a:ext cx="854" cy="708"/>
            </a:xfrm>
            <a:custGeom>
              <a:avLst/>
              <a:gdLst>
                <a:gd name="T0" fmla="*/ 458 w 854"/>
                <a:gd name="T1" fmla="*/ 28 h 708"/>
                <a:gd name="T2" fmla="*/ 506 w 854"/>
                <a:gd name="T3" fmla="*/ 38 h 708"/>
                <a:gd name="T4" fmla="*/ 562 w 854"/>
                <a:gd name="T5" fmla="*/ 33 h 708"/>
                <a:gd name="T6" fmla="*/ 623 w 854"/>
                <a:gd name="T7" fmla="*/ 31 h 708"/>
                <a:gd name="T8" fmla="*/ 672 w 854"/>
                <a:gd name="T9" fmla="*/ 19 h 708"/>
                <a:gd name="T10" fmla="*/ 716 w 854"/>
                <a:gd name="T11" fmla="*/ 21 h 708"/>
                <a:gd name="T12" fmla="*/ 752 w 854"/>
                <a:gd name="T13" fmla="*/ 50 h 708"/>
                <a:gd name="T14" fmla="*/ 784 w 854"/>
                <a:gd name="T15" fmla="*/ 90 h 708"/>
                <a:gd name="T16" fmla="*/ 779 w 854"/>
                <a:gd name="T17" fmla="*/ 145 h 708"/>
                <a:gd name="T18" fmla="*/ 811 w 854"/>
                <a:gd name="T19" fmla="*/ 192 h 708"/>
                <a:gd name="T20" fmla="*/ 849 w 854"/>
                <a:gd name="T21" fmla="*/ 240 h 708"/>
                <a:gd name="T22" fmla="*/ 837 w 854"/>
                <a:gd name="T23" fmla="*/ 282 h 708"/>
                <a:gd name="T24" fmla="*/ 804 w 854"/>
                <a:gd name="T25" fmla="*/ 307 h 708"/>
                <a:gd name="T26" fmla="*/ 765 w 854"/>
                <a:gd name="T27" fmla="*/ 336 h 708"/>
                <a:gd name="T28" fmla="*/ 745 w 854"/>
                <a:gd name="T29" fmla="*/ 379 h 708"/>
                <a:gd name="T30" fmla="*/ 699 w 854"/>
                <a:gd name="T31" fmla="*/ 360 h 708"/>
                <a:gd name="T32" fmla="*/ 665 w 854"/>
                <a:gd name="T33" fmla="*/ 362 h 708"/>
                <a:gd name="T34" fmla="*/ 655 w 854"/>
                <a:gd name="T35" fmla="*/ 394 h 708"/>
                <a:gd name="T36" fmla="*/ 635 w 854"/>
                <a:gd name="T37" fmla="*/ 421 h 708"/>
                <a:gd name="T38" fmla="*/ 625 w 854"/>
                <a:gd name="T39" fmla="*/ 457 h 708"/>
                <a:gd name="T40" fmla="*/ 604 w 854"/>
                <a:gd name="T41" fmla="*/ 499 h 708"/>
                <a:gd name="T42" fmla="*/ 570 w 854"/>
                <a:gd name="T43" fmla="*/ 509 h 708"/>
                <a:gd name="T44" fmla="*/ 540 w 854"/>
                <a:gd name="T45" fmla="*/ 514 h 708"/>
                <a:gd name="T46" fmla="*/ 507 w 854"/>
                <a:gd name="T47" fmla="*/ 528 h 708"/>
                <a:gd name="T48" fmla="*/ 516 w 854"/>
                <a:gd name="T49" fmla="*/ 562 h 708"/>
                <a:gd name="T50" fmla="*/ 519 w 854"/>
                <a:gd name="T51" fmla="*/ 594 h 708"/>
                <a:gd name="T52" fmla="*/ 502 w 854"/>
                <a:gd name="T53" fmla="*/ 628 h 708"/>
                <a:gd name="T54" fmla="*/ 470 w 854"/>
                <a:gd name="T55" fmla="*/ 648 h 708"/>
                <a:gd name="T56" fmla="*/ 431 w 854"/>
                <a:gd name="T57" fmla="*/ 669 h 708"/>
                <a:gd name="T58" fmla="*/ 395 w 854"/>
                <a:gd name="T59" fmla="*/ 704 h 708"/>
                <a:gd name="T60" fmla="*/ 378 w 854"/>
                <a:gd name="T61" fmla="*/ 672 h 708"/>
                <a:gd name="T62" fmla="*/ 339 w 854"/>
                <a:gd name="T63" fmla="*/ 682 h 708"/>
                <a:gd name="T64" fmla="*/ 314 w 854"/>
                <a:gd name="T65" fmla="*/ 650 h 708"/>
                <a:gd name="T66" fmla="*/ 290 w 854"/>
                <a:gd name="T67" fmla="*/ 613 h 708"/>
                <a:gd name="T68" fmla="*/ 250 w 854"/>
                <a:gd name="T69" fmla="*/ 616 h 708"/>
                <a:gd name="T70" fmla="*/ 216 w 854"/>
                <a:gd name="T71" fmla="*/ 654 h 708"/>
                <a:gd name="T72" fmla="*/ 177 w 854"/>
                <a:gd name="T73" fmla="*/ 637 h 708"/>
                <a:gd name="T74" fmla="*/ 158 w 854"/>
                <a:gd name="T75" fmla="*/ 604 h 708"/>
                <a:gd name="T76" fmla="*/ 122 w 854"/>
                <a:gd name="T77" fmla="*/ 592 h 708"/>
                <a:gd name="T78" fmla="*/ 85 w 854"/>
                <a:gd name="T79" fmla="*/ 584 h 708"/>
                <a:gd name="T80" fmla="*/ 82 w 854"/>
                <a:gd name="T81" fmla="*/ 525 h 708"/>
                <a:gd name="T82" fmla="*/ 85 w 854"/>
                <a:gd name="T83" fmla="*/ 469 h 708"/>
                <a:gd name="T84" fmla="*/ 97 w 854"/>
                <a:gd name="T85" fmla="*/ 409 h 708"/>
                <a:gd name="T86" fmla="*/ 97 w 854"/>
                <a:gd name="T87" fmla="*/ 348 h 708"/>
                <a:gd name="T88" fmla="*/ 65 w 854"/>
                <a:gd name="T89" fmla="*/ 302 h 708"/>
                <a:gd name="T90" fmla="*/ 63 w 854"/>
                <a:gd name="T91" fmla="*/ 257 h 708"/>
                <a:gd name="T92" fmla="*/ 24 w 854"/>
                <a:gd name="T93" fmla="*/ 214 h 708"/>
                <a:gd name="T94" fmla="*/ 9 w 854"/>
                <a:gd name="T95" fmla="*/ 167 h 708"/>
                <a:gd name="T96" fmla="*/ 27 w 854"/>
                <a:gd name="T97" fmla="*/ 162 h 708"/>
                <a:gd name="T98" fmla="*/ 59 w 854"/>
                <a:gd name="T99" fmla="*/ 190 h 708"/>
                <a:gd name="T100" fmla="*/ 105 w 854"/>
                <a:gd name="T101" fmla="*/ 192 h 708"/>
                <a:gd name="T102" fmla="*/ 132 w 854"/>
                <a:gd name="T103" fmla="*/ 199 h 708"/>
                <a:gd name="T104" fmla="*/ 163 w 854"/>
                <a:gd name="T105" fmla="*/ 182 h 708"/>
                <a:gd name="T106" fmla="*/ 197 w 854"/>
                <a:gd name="T107" fmla="*/ 168 h 708"/>
                <a:gd name="T108" fmla="*/ 226 w 854"/>
                <a:gd name="T109" fmla="*/ 180 h 708"/>
                <a:gd name="T110" fmla="*/ 260 w 854"/>
                <a:gd name="T111" fmla="*/ 206 h 708"/>
                <a:gd name="T112" fmla="*/ 294 w 854"/>
                <a:gd name="T113" fmla="*/ 185 h 708"/>
                <a:gd name="T114" fmla="*/ 285 w 854"/>
                <a:gd name="T115" fmla="*/ 146 h 708"/>
                <a:gd name="T116" fmla="*/ 278 w 854"/>
                <a:gd name="T117" fmla="*/ 100 h 708"/>
                <a:gd name="T118" fmla="*/ 282 w 854"/>
                <a:gd name="T119" fmla="*/ 51 h 708"/>
                <a:gd name="T120" fmla="*/ 317 w 854"/>
                <a:gd name="T121" fmla="*/ 28 h 708"/>
                <a:gd name="T122" fmla="*/ 375 w 854"/>
                <a:gd name="T123" fmla="*/ 14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4" h="708">
                  <a:moveTo>
                    <a:pt x="404" y="4"/>
                  </a:moveTo>
                  <a:lnTo>
                    <a:pt x="406" y="4"/>
                  </a:lnTo>
                  <a:lnTo>
                    <a:pt x="407" y="4"/>
                  </a:lnTo>
                  <a:lnTo>
                    <a:pt x="409" y="4"/>
                  </a:lnTo>
                  <a:lnTo>
                    <a:pt x="411" y="4"/>
                  </a:lnTo>
                  <a:lnTo>
                    <a:pt x="412" y="5"/>
                  </a:lnTo>
                  <a:lnTo>
                    <a:pt x="414" y="5"/>
                  </a:lnTo>
                  <a:lnTo>
                    <a:pt x="414" y="7"/>
                  </a:lnTo>
                  <a:lnTo>
                    <a:pt x="416" y="7"/>
                  </a:lnTo>
                  <a:lnTo>
                    <a:pt x="418" y="7"/>
                  </a:lnTo>
                  <a:lnTo>
                    <a:pt x="419" y="7"/>
                  </a:lnTo>
                  <a:lnTo>
                    <a:pt x="419" y="9"/>
                  </a:lnTo>
                  <a:lnTo>
                    <a:pt x="421" y="9"/>
                  </a:lnTo>
                  <a:lnTo>
                    <a:pt x="423" y="9"/>
                  </a:lnTo>
                  <a:lnTo>
                    <a:pt x="423" y="7"/>
                  </a:lnTo>
                  <a:lnTo>
                    <a:pt x="424" y="7"/>
                  </a:lnTo>
                  <a:lnTo>
                    <a:pt x="424" y="9"/>
                  </a:lnTo>
                  <a:lnTo>
                    <a:pt x="426" y="11"/>
                  </a:lnTo>
                  <a:lnTo>
                    <a:pt x="428" y="12"/>
                  </a:lnTo>
                  <a:lnTo>
                    <a:pt x="429" y="12"/>
                  </a:lnTo>
                  <a:lnTo>
                    <a:pt x="429" y="14"/>
                  </a:lnTo>
                  <a:lnTo>
                    <a:pt x="431" y="14"/>
                  </a:lnTo>
                  <a:lnTo>
                    <a:pt x="431" y="16"/>
                  </a:lnTo>
                  <a:lnTo>
                    <a:pt x="433" y="16"/>
                  </a:lnTo>
                  <a:lnTo>
                    <a:pt x="434" y="16"/>
                  </a:lnTo>
                  <a:lnTo>
                    <a:pt x="436" y="16"/>
                  </a:lnTo>
                  <a:lnTo>
                    <a:pt x="438" y="14"/>
                  </a:lnTo>
                  <a:lnTo>
                    <a:pt x="440" y="14"/>
                  </a:lnTo>
                  <a:lnTo>
                    <a:pt x="441" y="14"/>
                  </a:lnTo>
                  <a:lnTo>
                    <a:pt x="443" y="16"/>
                  </a:lnTo>
                  <a:lnTo>
                    <a:pt x="443" y="17"/>
                  </a:lnTo>
                  <a:lnTo>
                    <a:pt x="445" y="19"/>
                  </a:lnTo>
                  <a:lnTo>
                    <a:pt x="445" y="21"/>
                  </a:lnTo>
                  <a:lnTo>
                    <a:pt x="446" y="21"/>
                  </a:lnTo>
                  <a:lnTo>
                    <a:pt x="448" y="21"/>
                  </a:lnTo>
                  <a:lnTo>
                    <a:pt x="450" y="21"/>
                  </a:lnTo>
                  <a:lnTo>
                    <a:pt x="451" y="22"/>
                  </a:lnTo>
                  <a:lnTo>
                    <a:pt x="451" y="24"/>
                  </a:lnTo>
                  <a:lnTo>
                    <a:pt x="453" y="24"/>
                  </a:lnTo>
                  <a:lnTo>
                    <a:pt x="453" y="26"/>
                  </a:lnTo>
                  <a:lnTo>
                    <a:pt x="455" y="26"/>
                  </a:lnTo>
                  <a:lnTo>
                    <a:pt x="457" y="28"/>
                  </a:lnTo>
                  <a:lnTo>
                    <a:pt x="458" y="29"/>
                  </a:lnTo>
                  <a:lnTo>
                    <a:pt x="458" y="28"/>
                  </a:lnTo>
                  <a:lnTo>
                    <a:pt x="460" y="28"/>
                  </a:lnTo>
                  <a:lnTo>
                    <a:pt x="462" y="28"/>
                  </a:lnTo>
                  <a:lnTo>
                    <a:pt x="463" y="28"/>
                  </a:lnTo>
                  <a:lnTo>
                    <a:pt x="465" y="28"/>
                  </a:lnTo>
                  <a:lnTo>
                    <a:pt x="465" y="29"/>
                  </a:lnTo>
                  <a:lnTo>
                    <a:pt x="467" y="29"/>
                  </a:lnTo>
                  <a:lnTo>
                    <a:pt x="465" y="29"/>
                  </a:lnTo>
                  <a:lnTo>
                    <a:pt x="467" y="31"/>
                  </a:lnTo>
                  <a:lnTo>
                    <a:pt x="467" y="33"/>
                  </a:lnTo>
                  <a:lnTo>
                    <a:pt x="468" y="33"/>
                  </a:lnTo>
                  <a:lnTo>
                    <a:pt x="468" y="34"/>
                  </a:lnTo>
                  <a:lnTo>
                    <a:pt x="470" y="34"/>
                  </a:lnTo>
                  <a:lnTo>
                    <a:pt x="470" y="36"/>
                  </a:lnTo>
                  <a:lnTo>
                    <a:pt x="472" y="34"/>
                  </a:lnTo>
                  <a:lnTo>
                    <a:pt x="474" y="34"/>
                  </a:lnTo>
                  <a:lnTo>
                    <a:pt x="474" y="36"/>
                  </a:lnTo>
                  <a:lnTo>
                    <a:pt x="475" y="36"/>
                  </a:lnTo>
                  <a:lnTo>
                    <a:pt x="477" y="36"/>
                  </a:lnTo>
                  <a:lnTo>
                    <a:pt x="477" y="34"/>
                  </a:lnTo>
                  <a:lnTo>
                    <a:pt x="479" y="34"/>
                  </a:lnTo>
                  <a:lnTo>
                    <a:pt x="479" y="36"/>
                  </a:lnTo>
                  <a:lnTo>
                    <a:pt x="480" y="36"/>
                  </a:lnTo>
                  <a:lnTo>
                    <a:pt x="482" y="36"/>
                  </a:lnTo>
                  <a:lnTo>
                    <a:pt x="484" y="36"/>
                  </a:lnTo>
                  <a:lnTo>
                    <a:pt x="484" y="34"/>
                  </a:lnTo>
                  <a:lnTo>
                    <a:pt x="485" y="34"/>
                  </a:lnTo>
                  <a:lnTo>
                    <a:pt x="485" y="33"/>
                  </a:lnTo>
                  <a:lnTo>
                    <a:pt x="487" y="33"/>
                  </a:lnTo>
                  <a:lnTo>
                    <a:pt x="487" y="34"/>
                  </a:lnTo>
                  <a:lnTo>
                    <a:pt x="489" y="34"/>
                  </a:lnTo>
                  <a:lnTo>
                    <a:pt x="490" y="36"/>
                  </a:lnTo>
                  <a:lnTo>
                    <a:pt x="492" y="36"/>
                  </a:lnTo>
                  <a:lnTo>
                    <a:pt x="494" y="38"/>
                  </a:lnTo>
                  <a:lnTo>
                    <a:pt x="494" y="39"/>
                  </a:lnTo>
                  <a:lnTo>
                    <a:pt x="494" y="41"/>
                  </a:lnTo>
                  <a:lnTo>
                    <a:pt x="496" y="41"/>
                  </a:lnTo>
                  <a:lnTo>
                    <a:pt x="497" y="41"/>
                  </a:lnTo>
                  <a:lnTo>
                    <a:pt x="499" y="41"/>
                  </a:lnTo>
                  <a:lnTo>
                    <a:pt x="499" y="39"/>
                  </a:lnTo>
                  <a:lnTo>
                    <a:pt x="501" y="39"/>
                  </a:lnTo>
                  <a:lnTo>
                    <a:pt x="501" y="38"/>
                  </a:lnTo>
                  <a:lnTo>
                    <a:pt x="502" y="38"/>
                  </a:lnTo>
                  <a:lnTo>
                    <a:pt x="504" y="38"/>
                  </a:lnTo>
                  <a:lnTo>
                    <a:pt x="506" y="38"/>
                  </a:lnTo>
                  <a:lnTo>
                    <a:pt x="506" y="39"/>
                  </a:lnTo>
                  <a:lnTo>
                    <a:pt x="506" y="41"/>
                  </a:lnTo>
                  <a:lnTo>
                    <a:pt x="506" y="43"/>
                  </a:lnTo>
                  <a:lnTo>
                    <a:pt x="507" y="43"/>
                  </a:lnTo>
                  <a:lnTo>
                    <a:pt x="507" y="41"/>
                  </a:lnTo>
                  <a:lnTo>
                    <a:pt x="509" y="43"/>
                  </a:lnTo>
                  <a:lnTo>
                    <a:pt x="511" y="43"/>
                  </a:lnTo>
                  <a:lnTo>
                    <a:pt x="513" y="43"/>
                  </a:lnTo>
                  <a:lnTo>
                    <a:pt x="513" y="41"/>
                  </a:lnTo>
                  <a:lnTo>
                    <a:pt x="514" y="41"/>
                  </a:lnTo>
                  <a:lnTo>
                    <a:pt x="514" y="39"/>
                  </a:lnTo>
                  <a:lnTo>
                    <a:pt x="516" y="39"/>
                  </a:lnTo>
                  <a:lnTo>
                    <a:pt x="518" y="39"/>
                  </a:lnTo>
                  <a:lnTo>
                    <a:pt x="519" y="38"/>
                  </a:lnTo>
                  <a:lnTo>
                    <a:pt x="521" y="38"/>
                  </a:lnTo>
                  <a:lnTo>
                    <a:pt x="523" y="38"/>
                  </a:lnTo>
                  <a:lnTo>
                    <a:pt x="524" y="38"/>
                  </a:lnTo>
                  <a:lnTo>
                    <a:pt x="526" y="38"/>
                  </a:lnTo>
                  <a:lnTo>
                    <a:pt x="528" y="36"/>
                  </a:lnTo>
                  <a:lnTo>
                    <a:pt x="530" y="36"/>
                  </a:lnTo>
                  <a:lnTo>
                    <a:pt x="531" y="36"/>
                  </a:lnTo>
                  <a:lnTo>
                    <a:pt x="533" y="36"/>
                  </a:lnTo>
                  <a:lnTo>
                    <a:pt x="535" y="36"/>
                  </a:lnTo>
                  <a:lnTo>
                    <a:pt x="535" y="34"/>
                  </a:lnTo>
                  <a:lnTo>
                    <a:pt x="536" y="34"/>
                  </a:lnTo>
                  <a:lnTo>
                    <a:pt x="538" y="34"/>
                  </a:lnTo>
                  <a:lnTo>
                    <a:pt x="540" y="34"/>
                  </a:lnTo>
                  <a:lnTo>
                    <a:pt x="541" y="34"/>
                  </a:lnTo>
                  <a:lnTo>
                    <a:pt x="543" y="34"/>
                  </a:lnTo>
                  <a:lnTo>
                    <a:pt x="545" y="34"/>
                  </a:lnTo>
                  <a:lnTo>
                    <a:pt x="546" y="34"/>
                  </a:lnTo>
                  <a:lnTo>
                    <a:pt x="548" y="36"/>
                  </a:lnTo>
                  <a:lnTo>
                    <a:pt x="550" y="36"/>
                  </a:lnTo>
                  <a:lnTo>
                    <a:pt x="550" y="38"/>
                  </a:lnTo>
                  <a:lnTo>
                    <a:pt x="552" y="38"/>
                  </a:lnTo>
                  <a:lnTo>
                    <a:pt x="552" y="36"/>
                  </a:lnTo>
                  <a:lnTo>
                    <a:pt x="553" y="36"/>
                  </a:lnTo>
                  <a:lnTo>
                    <a:pt x="553" y="34"/>
                  </a:lnTo>
                  <a:lnTo>
                    <a:pt x="555" y="36"/>
                  </a:lnTo>
                  <a:lnTo>
                    <a:pt x="555" y="34"/>
                  </a:lnTo>
                  <a:lnTo>
                    <a:pt x="557" y="33"/>
                  </a:lnTo>
                  <a:lnTo>
                    <a:pt x="558" y="33"/>
                  </a:lnTo>
                  <a:lnTo>
                    <a:pt x="560" y="33"/>
                  </a:lnTo>
                  <a:lnTo>
                    <a:pt x="562" y="33"/>
                  </a:lnTo>
                  <a:lnTo>
                    <a:pt x="563" y="33"/>
                  </a:lnTo>
                  <a:lnTo>
                    <a:pt x="565" y="33"/>
                  </a:lnTo>
                  <a:lnTo>
                    <a:pt x="565" y="34"/>
                  </a:lnTo>
                  <a:lnTo>
                    <a:pt x="567" y="34"/>
                  </a:lnTo>
                  <a:lnTo>
                    <a:pt x="567" y="36"/>
                  </a:lnTo>
                  <a:lnTo>
                    <a:pt x="569" y="36"/>
                  </a:lnTo>
                  <a:lnTo>
                    <a:pt x="570" y="36"/>
                  </a:lnTo>
                  <a:lnTo>
                    <a:pt x="572" y="36"/>
                  </a:lnTo>
                  <a:lnTo>
                    <a:pt x="574" y="36"/>
                  </a:lnTo>
                  <a:lnTo>
                    <a:pt x="575" y="36"/>
                  </a:lnTo>
                  <a:lnTo>
                    <a:pt x="577" y="34"/>
                  </a:lnTo>
                  <a:lnTo>
                    <a:pt x="577" y="33"/>
                  </a:lnTo>
                  <a:lnTo>
                    <a:pt x="577" y="31"/>
                  </a:lnTo>
                  <a:lnTo>
                    <a:pt x="577" y="29"/>
                  </a:lnTo>
                  <a:lnTo>
                    <a:pt x="579" y="29"/>
                  </a:lnTo>
                  <a:lnTo>
                    <a:pt x="580" y="29"/>
                  </a:lnTo>
                  <a:lnTo>
                    <a:pt x="582" y="31"/>
                  </a:lnTo>
                  <a:lnTo>
                    <a:pt x="584" y="31"/>
                  </a:lnTo>
                  <a:lnTo>
                    <a:pt x="586" y="31"/>
                  </a:lnTo>
                  <a:lnTo>
                    <a:pt x="587" y="31"/>
                  </a:lnTo>
                  <a:lnTo>
                    <a:pt x="589" y="31"/>
                  </a:lnTo>
                  <a:lnTo>
                    <a:pt x="589" y="33"/>
                  </a:lnTo>
                  <a:lnTo>
                    <a:pt x="591" y="33"/>
                  </a:lnTo>
                  <a:lnTo>
                    <a:pt x="592" y="34"/>
                  </a:lnTo>
                  <a:lnTo>
                    <a:pt x="594" y="34"/>
                  </a:lnTo>
                  <a:lnTo>
                    <a:pt x="594" y="36"/>
                  </a:lnTo>
                  <a:lnTo>
                    <a:pt x="596" y="36"/>
                  </a:lnTo>
                  <a:lnTo>
                    <a:pt x="597" y="34"/>
                  </a:lnTo>
                  <a:lnTo>
                    <a:pt x="599" y="34"/>
                  </a:lnTo>
                  <a:lnTo>
                    <a:pt x="599" y="33"/>
                  </a:lnTo>
                  <a:lnTo>
                    <a:pt x="601" y="33"/>
                  </a:lnTo>
                  <a:lnTo>
                    <a:pt x="602" y="33"/>
                  </a:lnTo>
                  <a:lnTo>
                    <a:pt x="604" y="33"/>
                  </a:lnTo>
                  <a:lnTo>
                    <a:pt x="606" y="33"/>
                  </a:lnTo>
                  <a:lnTo>
                    <a:pt x="608" y="33"/>
                  </a:lnTo>
                  <a:lnTo>
                    <a:pt x="609" y="33"/>
                  </a:lnTo>
                  <a:lnTo>
                    <a:pt x="611" y="33"/>
                  </a:lnTo>
                  <a:lnTo>
                    <a:pt x="613" y="33"/>
                  </a:lnTo>
                  <a:lnTo>
                    <a:pt x="614" y="31"/>
                  </a:lnTo>
                  <a:lnTo>
                    <a:pt x="616" y="31"/>
                  </a:lnTo>
                  <a:lnTo>
                    <a:pt x="618" y="31"/>
                  </a:lnTo>
                  <a:lnTo>
                    <a:pt x="619" y="31"/>
                  </a:lnTo>
                  <a:lnTo>
                    <a:pt x="621" y="29"/>
                  </a:lnTo>
                  <a:lnTo>
                    <a:pt x="623" y="31"/>
                  </a:lnTo>
                  <a:lnTo>
                    <a:pt x="625" y="31"/>
                  </a:lnTo>
                  <a:lnTo>
                    <a:pt x="626" y="31"/>
                  </a:lnTo>
                  <a:lnTo>
                    <a:pt x="628" y="31"/>
                  </a:lnTo>
                  <a:lnTo>
                    <a:pt x="628" y="29"/>
                  </a:lnTo>
                  <a:lnTo>
                    <a:pt x="628" y="28"/>
                  </a:lnTo>
                  <a:lnTo>
                    <a:pt x="628" y="26"/>
                  </a:lnTo>
                  <a:lnTo>
                    <a:pt x="628" y="24"/>
                  </a:lnTo>
                  <a:lnTo>
                    <a:pt x="630" y="24"/>
                  </a:lnTo>
                  <a:lnTo>
                    <a:pt x="631" y="24"/>
                  </a:lnTo>
                  <a:lnTo>
                    <a:pt x="633" y="22"/>
                  </a:lnTo>
                  <a:lnTo>
                    <a:pt x="633" y="21"/>
                  </a:lnTo>
                  <a:lnTo>
                    <a:pt x="633" y="19"/>
                  </a:lnTo>
                  <a:lnTo>
                    <a:pt x="633" y="17"/>
                  </a:lnTo>
                  <a:lnTo>
                    <a:pt x="631" y="16"/>
                  </a:lnTo>
                  <a:lnTo>
                    <a:pt x="633" y="16"/>
                  </a:lnTo>
                  <a:lnTo>
                    <a:pt x="633" y="14"/>
                  </a:lnTo>
                  <a:lnTo>
                    <a:pt x="635" y="14"/>
                  </a:lnTo>
                  <a:lnTo>
                    <a:pt x="636" y="12"/>
                  </a:lnTo>
                  <a:lnTo>
                    <a:pt x="638" y="12"/>
                  </a:lnTo>
                  <a:lnTo>
                    <a:pt x="640" y="12"/>
                  </a:lnTo>
                  <a:lnTo>
                    <a:pt x="642" y="12"/>
                  </a:lnTo>
                  <a:lnTo>
                    <a:pt x="642" y="14"/>
                  </a:lnTo>
                  <a:lnTo>
                    <a:pt x="643" y="16"/>
                  </a:lnTo>
                  <a:lnTo>
                    <a:pt x="645" y="14"/>
                  </a:lnTo>
                  <a:lnTo>
                    <a:pt x="647" y="14"/>
                  </a:lnTo>
                  <a:lnTo>
                    <a:pt x="647" y="16"/>
                  </a:lnTo>
                  <a:lnTo>
                    <a:pt x="648" y="16"/>
                  </a:lnTo>
                  <a:lnTo>
                    <a:pt x="648" y="17"/>
                  </a:lnTo>
                  <a:lnTo>
                    <a:pt x="650" y="17"/>
                  </a:lnTo>
                  <a:lnTo>
                    <a:pt x="652" y="19"/>
                  </a:lnTo>
                  <a:lnTo>
                    <a:pt x="655" y="17"/>
                  </a:lnTo>
                  <a:lnTo>
                    <a:pt x="657" y="17"/>
                  </a:lnTo>
                  <a:lnTo>
                    <a:pt x="658" y="16"/>
                  </a:lnTo>
                  <a:lnTo>
                    <a:pt x="660" y="16"/>
                  </a:lnTo>
                  <a:lnTo>
                    <a:pt x="662" y="16"/>
                  </a:lnTo>
                  <a:lnTo>
                    <a:pt x="662" y="17"/>
                  </a:lnTo>
                  <a:lnTo>
                    <a:pt x="664" y="17"/>
                  </a:lnTo>
                  <a:lnTo>
                    <a:pt x="664" y="19"/>
                  </a:lnTo>
                  <a:lnTo>
                    <a:pt x="665" y="21"/>
                  </a:lnTo>
                  <a:lnTo>
                    <a:pt x="667" y="21"/>
                  </a:lnTo>
                  <a:lnTo>
                    <a:pt x="669" y="21"/>
                  </a:lnTo>
                  <a:lnTo>
                    <a:pt x="670" y="21"/>
                  </a:lnTo>
                  <a:lnTo>
                    <a:pt x="670" y="19"/>
                  </a:lnTo>
                  <a:lnTo>
                    <a:pt x="672" y="19"/>
                  </a:lnTo>
                  <a:lnTo>
                    <a:pt x="672" y="17"/>
                  </a:lnTo>
                  <a:lnTo>
                    <a:pt x="674" y="17"/>
                  </a:lnTo>
                  <a:lnTo>
                    <a:pt x="675" y="16"/>
                  </a:lnTo>
                  <a:lnTo>
                    <a:pt x="675" y="14"/>
                  </a:lnTo>
                  <a:lnTo>
                    <a:pt x="677" y="12"/>
                  </a:lnTo>
                  <a:lnTo>
                    <a:pt x="679" y="12"/>
                  </a:lnTo>
                  <a:lnTo>
                    <a:pt x="681" y="12"/>
                  </a:lnTo>
                  <a:lnTo>
                    <a:pt x="681" y="14"/>
                  </a:lnTo>
                  <a:lnTo>
                    <a:pt x="681" y="16"/>
                  </a:lnTo>
                  <a:lnTo>
                    <a:pt x="681" y="17"/>
                  </a:lnTo>
                  <a:lnTo>
                    <a:pt x="682" y="17"/>
                  </a:lnTo>
                  <a:lnTo>
                    <a:pt x="682" y="19"/>
                  </a:lnTo>
                  <a:lnTo>
                    <a:pt x="684" y="19"/>
                  </a:lnTo>
                  <a:lnTo>
                    <a:pt x="686" y="17"/>
                  </a:lnTo>
                  <a:lnTo>
                    <a:pt x="687" y="16"/>
                  </a:lnTo>
                  <a:lnTo>
                    <a:pt x="689" y="14"/>
                  </a:lnTo>
                  <a:lnTo>
                    <a:pt x="689" y="12"/>
                  </a:lnTo>
                  <a:lnTo>
                    <a:pt x="691" y="12"/>
                  </a:lnTo>
                  <a:lnTo>
                    <a:pt x="692" y="12"/>
                  </a:lnTo>
                  <a:lnTo>
                    <a:pt x="694" y="12"/>
                  </a:lnTo>
                  <a:lnTo>
                    <a:pt x="694" y="14"/>
                  </a:lnTo>
                  <a:lnTo>
                    <a:pt x="696" y="14"/>
                  </a:lnTo>
                  <a:lnTo>
                    <a:pt x="696" y="16"/>
                  </a:lnTo>
                  <a:lnTo>
                    <a:pt x="698" y="16"/>
                  </a:lnTo>
                  <a:lnTo>
                    <a:pt x="698" y="17"/>
                  </a:lnTo>
                  <a:lnTo>
                    <a:pt x="698" y="19"/>
                  </a:lnTo>
                  <a:lnTo>
                    <a:pt x="699" y="19"/>
                  </a:lnTo>
                  <a:lnTo>
                    <a:pt x="699" y="21"/>
                  </a:lnTo>
                  <a:lnTo>
                    <a:pt x="701" y="21"/>
                  </a:lnTo>
                  <a:lnTo>
                    <a:pt x="703" y="21"/>
                  </a:lnTo>
                  <a:lnTo>
                    <a:pt x="703" y="19"/>
                  </a:lnTo>
                  <a:lnTo>
                    <a:pt x="704" y="17"/>
                  </a:lnTo>
                  <a:lnTo>
                    <a:pt x="704" y="16"/>
                  </a:lnTo>
                  <a:lnTo>
                    <a:pt x="706" y="16"/>
                  </a:lnTo>
                  <a:lnTo>
                    <a:pt x="708" y="17"/>
                  </a:lnTo>
                  <a:lnTo>
                    <a:pt x="709" y="17"/>
                  </a:lnTo>
                  <a:lnTo>
                    <a:pt x="709" y="19"/>
                  </a:lnTo>
                  <a:lnTo>
                    <a:pt x="711" y="19"/>
                  </a:lnTo>
                  <a:lnTo>
                    <a:pt x="711" y="21"/>
                  </a:lnTo>
                  <a:lnTo>
                    <a:pt x="713" y="21"/>
                  </a:lnTo>
                  <a:lnTo>
                    <a:pt x="713" y="19"/>
                  </a:lnTo>
                  <a:lnTo>
                    <a:pt x="714" y="19"/>
                  </a:lnTo>
                  <a:lnTo>
                    <a:pt x="716" y="19"/>
                  </a:lnTo>
                  <a:lnTo>
                    <a:pt x="716" y="21"/>
                  </a:lnTo>
                  <a:lnTo>
                    <a:pt x="718" y="21"/>
                  </a:lnTo>
                  <a:lnTo>
                    <a:pt x="720" y="21"/>
                  </a:lnTo>
                  <a:lnTo>
                    <a:pt x="720" y="22"/>
                  </a:lnTo>
                  <a:lnTo>
                    <a:pt x="721" y="22"/>
                  </a:lnTo>
                  <a:lnTo>
                    <a:pt x="723" y="22"/>
                  </a:lnTo>
                  <a:lnTo>
                    <a:pt x="723" y="24"/>
                  </a:lnTo>
                  <a:lnTo>
                    <a:pt x="725" y="22"/>
                  </a:lnTo>
                  <a:lnTo>
                    <a:pt x="726" y="22"/>
                  </a:lnTo>
                  <a:lnTo>
                    <a:pt x="728" y="21"/>
                  </a:lnTo>
                  <a:lnTo>
                    <a:pt x="730" y="21"/>
                  </a:lnTo>
                  <a:lnTo>
                    <a:pt x="731" y="21"/>
                  </a:lnTo>
                  <a:lnTo>
                    <a:pt x="733" y="21"/>
                  </a:lnTo>
                  <a:lnTo>
                    <a:pt x="735" y="21"/>
                  </a:lnTo>
                  <a:lnTo>
                    <a:pt x="737" y="21"/>
                  </a:lnTo>
                  <a:lnTo>
                    <a:pt x="737" y="22"/>
                  </a:lnTo>
                  <a:lnTo>
                    <a:pt x="738" y="22"/>
                  </a:lnTo>
                  <a:lnTo>
                    <a:pt x="740" y="22"/>
                  </a:lnTo>
                  <a:lnTo>
                    <a:pt x="742" y="24"/>
                  </a:lnTo>
                  <a:lnTo>
                    <a:pt x="742" y="26"/>
                  </a:lnTo>
                  <a:lnTo>
                    <a:pt x="742" y="28"/>
                  </a:lnTo>
                  <a:lnTo>
                    <a:pt x="740" y="28"/>
                  </a:lnTo>
                  <a:lnTo>
                    <a:pt x="742" y="29"/>
                  </a:lnTo>
                  <a:lnTo>
                    <a:pt x="742" y="28"/>
                  </a:lnTo>
                  <a:lnTo>
                    <a:pt x="743" y="28"/>
                  </a:lnTo>
                  <a:lnTo>
                    <a:pt x="745" y="28"/>
                  </a:lnTo>
                  <a:lnTo>
                    <a:pt x="747" y="28"/>
                  </a:lnTo>
                  <a:lnTo>
                    <a:pt x="747" y="29"/>
                  </a:lnTo>
                  <a:lnTo>
                    <a:pt x="747" y="31"/>
                  </a:lnTo>
                  <a:lnTo>
                    <a:pt x="748" y="31"/>
                  </a:lnTo>
                  <a:lnTo>
                    <a:pt x="748" y="33"/>
                  </a:lnTo>
                  <a:lnTo>
                    <a:pt x="750" y="33"/>
                  </a:lnTo>
                  <a:lnTo>
                    <a:pt x="750" y="34"/>
                  </a:lnTo>
                  <a:lnTo>
                    <a:pt x="750" y="36"/>
                  </a:lnTo>
                  <a:lnTo>
                    <a:pt x="752" y="36"/>
                  </a:lnTo>
                  <a:lnTo>
                    <a:pt x="752" y="38"/>
                  </a:lnTo>
                  <a:lnTo>
                    <a:pt x="752" y="39"/>
                  </a:lnTo>
                  <a:lnTo>
                    <a:pt x="750" y="39"/>
                  </a:lnTo>
                  <a:lnTo>
                    <a:pt x="750" y="41"/>
                  </a:lnTo>
                  <a:lnTo>
                    <a:pt x="750" y="43"/>
                  </a:lnTo>
                  <a:lnTo>
                    <a:pt x="750" y="45"/>
                  </a:lnTo>
                  <a:lnTo>
                    <a:pt x="750" y="46"/>
                  </a:lnTo>
                  <a:lnTo>
                    <a:pt x="752" y="46"/>
                  </a:lnTo>
                  <a:lnTo>
                    <a:pt x="752" y="48"/>
                  </a:lnTo>
                  <a:lnTo>
                    <a:pt x="752" y="50"/>
                  </a:lnTo>
                  <a:lnTo>
                    <a:pt x="754" y="51"/>
                  </a:lnTo>
                  <a:lnTo>
                    <a:pt x="754" y="53"/>
                  </a:lnTo>
                  <a:lnTo>
                    <a:pt x="754" y="55"/>
                  </a:lnTo>
                  <a:lnTo>
                    <a:pt x="755" y="55"/>
                  </a:lnTo>
                  <a:lnTo>
                    <a:pt x="755" y="56"/>
                  </a:lnTo>
                  <a:lnTo>
                    <a:pt x="757" y="56"/>
                  </a:lnTo>
                  <a:lnTo>
                    <a:pt x="759" y="58"/>
                  </a:lnTo>
                  <a:lnTo>
                    <a:pt x="760" y="58"/>
                  </a:lnTo>
                  <a:lnTo>
                    <a:pt x="762" y="58"/>
                  </a:lnTo>
                  <a:lnTo>
                    <a:pt x="764" y="58"/>
                  </a:lnTo>
                  <a:lnTo>
                    <a:pt x="765" y="60"/>
                  </a:lnTo>
                  <a:lnTo>
                    <a:pt x="767" y="60"/>
                  </a:lnTo>
                  <a:lnTo>
                    <a:pt x="769" y="61"/>
                  </a:lnTo>
                  <a:lnTo>
                    <a:pt x="770" y="61"/>
                  </a:lnTo>
                  <a:lnTo>
                    <a:pt x="772" y="61"/>
                  </a:lnTo>
                  <a:lnTo>
                    <a:pt x="774" y="61"/>
                  </a:lnTo>
                  <a:lnTo>
                    <a:pt x="776" y="61"/>
                  </a:lnTo>
                  <a:lnTo>
                    <a:pt x="776" y="63"/>
                  </a:lnTo>
                  <a:lnTo>
                    <a:pt x="776" y="65"/>
                  </a:lnTo>
                  <a:lnTo>
                    <a:pt x="777" y="65"/>
                  </a:lnTo>
                  <a:lnTo>
                    <a:pt x="777" y="67"/>
                  </a:lnTo>
                  <a:lnTo>
                    <a:pt x="776" y="67"/>
                  </a:lnTo>
                  <a:lnTo>
                    <a:pt x="776" y="68"/>
                  </a:lnTo>
                  <a:lnTo>
                    <a:pt x="774" y="70"/>
                  </a:lnTo>
                  <a:lnTo>
                    <a:pt x="776" y="70"/>
                  </a:lnTo>
                  <a:lnTo>
                    <a:pt x="776" y="72"/>
                  </a:lnTo>
                  <a:lnTo>
                    <a:pt x="774" y="72"/>
                  </a:lnTo>
                  <a:lnTo>
                    <a:pt x="774" y="73"/>
                  </a:lnTo>
                  <a:lnTo>
                    <a:pt x="774" y="75"/>
                  </a:lnTo>
                  <a:lnTo>
                    <a:pt x="772" y="75"/>
                  </a:lnTo>
                  <a:lnTo>
                    <a:pt x="772" y="77"/>
                  </a:lnTo>
                  <a:lnTo>
                    <a:pt x="772" y="78"/>
                  </a:lnTo>
                  <a:lnTo>
                    <a:pt x="772" y="80"/>
                  </a:lnTo>
                  <a:lnTo>
                    <a:pt x="772" y="82"/>
                  </a:lnTo>
                  <a:lnTo>
                    <a:pt x="774" y="82"/>
                  </a:lnTo>
                  <a:lnTo>
                    <a:pt x="774" y="84"/>
                  </a:lnTo>
                  <a:lnTo>
                    <a:pt x="776" y="84"/>
                  </a:lnTo>
                  <a:lnTo>
                    <a:pt x="777" y="84"/>
                  </a:lnTo>
                  <a:lnTo>
                    <a:pt x="777" y="85"/>
                  </a:lnTo>
                  <a:lnTo>
                    <a:pt x="779" y="87"/>
                  </a:lnTo>
                  <a:lnTo>
                    <a:pt x="781" y="89"/>
                  </a:lnTo>
                  <a:lnTo>
                    <a:pt x="782" y="89"/>
                  </a:lnTo>
                  <a:lnTo>
                    <a:pt x="782" y="90"/>
                  </a:lnTo>
                  <a:lnTo>
                    <a:pt x="784" y="90"/>
                  </a:lnTo>
                  <a:lnTo>
                    <a:pt x="782" y="92"/>
                  </a:lnTo>
                  <a:lnTo>
                    <a:pt x="784" y="92"/>
                  </a:lnTo>
                  <a:lnTo>
                    <a:pt x="786" y="92"/>
                  </a:lnTo>
                  <a:lnTo>
                    <a:pt x="786" y="94"/>
                  </a:lnTo>
                  <a:lnTo>
                    <a:pt x="787" y="94"/>
                  </a:lnTo>
                  <a:lnTo>
                    <a:pt x="789" y="95"/>
                  </a:lnTo>
                  <a:lnTo>
                    <a:pt x="789" y="97"/>
                  </a:lnTo>
                  <a:lnTo>
                    <a:pt x="787" y="97"/>
                  </a:lnTo>
                  <a:lnTo>
                    <a:pt x="787" y="99"/>
                  </a:lnTo>
                  <a:lnTo>
                    <a:pt x="787" y="100"/>
                  </a:lnTo>
                  <a:lnTo>
                    <a:pt x="787" y="102"/>
                  </a:lnTo>
                  <a:lnTo>
                    <a:pt x="787" y="104"/>
                  </a:lnTo>
                  <a:lnTo>
                    <a:pt x="787" y="106"/>
                  </a:lnTo>
                  <a:lnTo>
                    <a:pt x="787" y="107"/>
                  </a:lnTo>
                  <a:lnTo>
                    <a:pt x="787" y="109"/>
                  </a:lnTo>
                  <a:lnTo>
                    <a:pt x="789" y="111"/>
                  </a:lnTo>
                  <a:lnTo>
                    <a:pt x="789" y="112"/>
                  </a:lnTo>
                  <a:lnTo>
                    <a:pt x="789" y="114"/>
                  </a:lnTo>
                  <a:lnTo>
                    <a:pt x="791" y="116"/>
                  </a:lnTo>
                  <a:lnTo>
                    <a:pt x="791" y="117"/>
                  </a:lnTo>
                  <a:lnTo>
                    <a:pt x="791" y="119"/>
                  </a:lnTo>
                  <a:lnTo>
                    <a:pt x="791" y="121"/>
                  </a:lnTo>
                  <a:lnTo>
                    <a:pt x="793" y="121"/>
                  </a:lnTo>
                  <a:lnTo>
                    <a:pt x="793" y="123"/>
                  </a:lnTo>
                  <a:lnTo>
                    <a:pt x="793" y="124"/>
                  </a:lnTo>
                  <a:lnTo>
                    <a:pt x="794" y="126"/>
                  </a:lnTo>
                  <a:lnTo>
                    <a:pt x="793" y="126"/>
                  </a:lnTo>
                  <a:lnTo>
                    <a:pt x="793" y="128"/>
                  </a:lnTo>
                  <a:lnTo>
                    <a:pt x="793" y="129"/>
                  </a:lnTo>
                  <a:lnTo>
                    <a:pt x="793" y="131"/>
                  </a:lnTo>
                  <a:lnTo>
                    <a:pt x="794" y="131"/>
                  </a:lnTo>
                  <a:lnTo>
                    <a:pt x="794" y="133"/>
                  </a:lnTo>
                  <a:lnTo>
                    <a:pt x="793" y="134"/>
                  </a:lnTo>
                  <a:lnTo>
                    <a:pt x="791" y="134"/>
                  </a:lnTo>
                  <a:lnTo>
                    <a:pt x="789" y="134"/>
                  </a:lnTo>
                  <a:lnTo>
                    <a:pt x="787" y="134"/>
                  </a:lnTo>
                  <a:lnTo>
                    <a:pt x="787" y="136"/>
                  </a:lnTo>
                  <a:lnTo>
                    <a:pt x="786" y="136"/>
                  </a:lnTo>
                  <a:lnTo>
                    <a:pt x="784" y="138"/>
                  </a:lnTo>
                  <a:lnTo>
                    <a:pt x="782" y="140"/>
                  </a:lnTo>
                  <a:lnTo>
                    <a:pt x="782" y="141"/>
                  </a:lnTo>
                  <a:lnTo>
                    <a:pt x="781" y="141"/>
                  </a:lnTo>
                  <a:lnTo>
                    <a:pt x="781" y="143"/>
                  </a:lnTo>
                  <a:lnTo>
                    <a:pt x="779" y="145"/>
                  </a:lnTo>
                  <a:lnTo>
                    <a:pt x="779" y="146"/>
                  </a:lnTo>
                  <a:lnTo>
                    <a:pt x="779" y="148"/>
                  </a:lnTo>
                  <a:lnTo>
                    <a:pt x="779" y="150"/>
                  </a:lnTo>
                  <a:lnTo>
                    <a:pt x="779" y="151"/>
                  </a:lnTo>
                  <a:lnTo>
                    <a:pt x="779" y="153"/>
                  </a:lnTo>
                  <a:lnTo>
                    <a:pt x="781" y="153"/>
                  </a:lnTo>
                  <a:lnTo>
                    <a:pt x="781" y="155"/>
                  </a:lnTo>
                  <a:lnTo>
                    <a:pt x="782" y="156"/>
                  </a:lnTo>
                  <a:lnTo>
                    <a:pt x="782" y="158"/>
                  </a:lnTo>
                  <a:lnTo>
                    <a:pt x="782" y="160"/>
                  </a:lnTo>
                  <a:lnTo>
                    <a:pt x="782" y="162"/>
                  </a:lnTo>
                  <a:lnTo>
                    <a:pt x="782" y="163"/>
                  </a:lnTo>
                  <a:lnTo>
                    <a:pt x="782" y="165"/>
                  </a:lnTo>
                  <a:lnTo>
                    <a:pt x="782" y="167"/>
                  </a:lnTo>
                  <a:lnTo>
                    <a:pt x="782" y="168"/>
                  </a:lnTo>
                  <a:lnTo>
                    <a:pt x="784" y="168"/>
                  </a:lnTo>
                  <a:lnTo>
                    <a:pt x="784" y="170"/>
                  </a:lnTo>
                  <a:lnTo>
                    <a:pt x="786" y="170"/>
                  </a:lnTo>
                  <a:lnTo>
                    <a:pt x="787" y="170"/>
                  </a:lnTo>
                  <a:lnTo>
                    <a:pt x="787" y="172"/>
                  </a:lnTo>
                  <a:lnTo>
                    <a:pt x="789" y="172"/>
                  </a:lnTo>
                  <a:lnTo>
                    <a:pt x="791" y="172"/>
                  </a:lnTo>
                  <a:lnTo>
                    <a:pt x="793" y="172"/>
                  </a:lnTo>
                  <a:lnTo>
                    <a:pt x="794" y="172"/>
                  </a:lnTo>
                  <a:lnTo>
                    <a:pt x="796" y="172"/>
                  </a:lnTo>
                  <a:lnTo>
                    <a:pt x="798" y="172"/>
                  </a:lnTo>
                  <a:lnTo>
                    <a:pt x="798" y="173"/>
                  </a:lnTo>
                  <a:lnTo>
                    <a:pt x="799" y="173"/>
                  </a:lnTo>
                  <a:lnTo>
                    <a:pt x="799" y="175"/>
                  </a:lnTo>
                  <a:lnTo>
                    <a:pt x="801" y="175"/>
                  </a:lnTo>
                  <a:lnTo>
                    <a:pt x="801" y="177"/>
                  </a:lnTo>
                  <a:lnTo>
                    <a:pt x="803" y="177"/>
                  </a:lnTo>
                  <a:lnTo>
                    <a:pt x="803" y="179"/>
                  </a:lnTo>
                  <a:lnTo>
                    <a:pt x="803" y="180"/>
                  </a:lnTo>
                  <a:lnTo>
                    <a:pt x="804" y="182"/>
                  </a:lnTo>
                  <a:lnTo>
                    <a:pt x="806" y="184"/>
                  </a:lnTo>
                  <a:lnTo>
                    <a:pt x="806" y="185"/>
                  </a:lnTo>
                  <a:lnTo>
                    <a:pt x="806" y="187"/>
                  </a:lnTo>
                  <a:lnTo>
                    <a:pt x="808" y="187"/>
                  </a:lnTo>
                  <a:lnTo>
                    <a:pt x="810" y="187"/>
                  </a:lnTo>
                  <a:lnTo>
                    <a:pt x="810" y="189"/>
                  </a:lnTo>
                  <a:lnTo>
                    <a:pt x="811" y="189"/>
                  </a:lnTo>
                  <a:lnTo>
                    <a:pt x="811" y="190"/>
                  </a:lnTo>
                  <a:lnTo>
                    <a:pt x="811" y="192"/>
                  </a:lnTo>
                  <a:lnTo>
                    <a:pt x="811" y="194"/>
                  </a:lnTo>
                  <a:lnTo>
                    <a:pt x="811" y="196"/>
                  </a:lnTo>
                  <a:lnTo>
                    <a:pt x="810" y="196"/>
                  </a:lnTo>
                  <a:lnTo>
                    <a:pt x="810" y="197"/>
                  </a:lnTo>
                  <a:lnTo>
                    <a:pt x="810" y="199"/>
                  </a:lnTo>
                  <a:lnTo>
                    <a:pt x="810" y="201"/>
                  </a:lnTo>
                  <a:lnTo>
                    <a:pt x="810" y="202"/>
                  </a:lnTo>
                  <a:lnTo>
                    <a:pt x="808" y="202"/>
                  </a:lnTo>
                  <a:lnTo>
                    <a:pt x="808" y="204"/>
                  </a:lnTo>
                  <a:lnTo>
                    <a:pt x="808" y="206"/>
                  </a:lnTo>
                  <a:lnTo>
                    <a:pt x="808" y="207"/>
                  </a:lnTo>
                  <a:lnTo>
                    <a:pt x="810" y="207"/>
                  </a:lnTo>
                  <a:lnTo>
                    <a:pt x="810" y="209"/>
                  </a:lnTo>
                  <a:lnTo>
                    <a:pt x="811" y="211"/>
                  </a:lnTo>
                  <a:lnTo>
                    <a:pt x="813" y="212"/>
                  </a:lnTo>
                  <a:lnTo>
                    <a:pt x="815" y="212"/>
                  </a:lnTo>
                  <a:lnTo>
                    <a:pt x="816" y="212"/>
                  </a:lnTo>
                  <a:lnTo>
                    <a:pt x="818" y="212"/>
                  </a:lnTo>
                  <a:lnTo>
                    <a:pt x="818" y="214"/>
                  </a:lnTo>
                  <a:lnTo>
                    <a:pt x="820" y="214"/>
                  </a:lnTo>
                  <a:lnTo>
                    <a:pt x="821" y="214"/>
                  </a:lnTo>
                  <a:lnTo>
                    <a:pt x="823" y="214"/>
                  </a:lnTo>
                  <a:lnTo>
                    <a:pt x="823" y="216"/>
                  </a:lnTo>
                  <a:lnTo>
                    <a:pt x="825" y="216"/>
                  </a:lnTo>
                  <a:lnTo>
                    <a:pt x="826" y="218"/>
                  </a:lnTo>
                  <a:lnTo>
                    <a:pt x="828" y="219"/>
                  </a:lnTo>
                  <a:lnTo>
                    <a:pt x="828" y="221"/>
                  </a:lnTo>
                  <a:lnTo>
                    <a:pt x="830" y="221"/>
                  </a:lnTo>
                  <a:lnTo>
                    <a:pt x="830" y="223"/>
                  </a:lnTo>
                  <a:lnTo>
                    <a:pt x="832" y="223"/>
                  </a:lnTo>
                  <a:lnTo>
                    <a:pt x="833" y="224"/>
                  </a:lnTo>
                  <a:lnTo>
                    <a:pt x="835" y="226"/>
                  </a:lnTo>
                  <a:lnTo>
                    <a:pt x="837" y="228"/>
                  </a:lnTo>
                  <a:lnTo>
                    <a:pt x="838" y="229"/>
                  </a:lnTo>
                  <a:lnTo>
                    <a:pt x="838" y="231"/>
                  </a:lnTo>
                  <a:lnTo>
                    <a:pt x="840" y="231"/>
                  </a:lnTo>
                  <a:lnTo>
                    <a:pt x="840" y="233"/>
                  </a:lnTo>
                  <a:lnTo>
                    <a:pt x="840" y="235"/>
                  </a:lnTo>
                  <a:lnTo>
                    <a:pt x="842" y="236"/>
                  </a:lnTo>
                  <a:lnTo>
                    <a:pt x="842" y="238"/>
                  </a:lnTo>
                  <a:lnTo>
                    <a:pt x="843" y="238"/>
                  </a:lnTo>
                  <a:lnTo>
                    <a:pt x="845" y="240"/>
                  </a:lnTo>
                  <a:lnTo>
                    <a:pt x="847" y="240"/>
                  </a:lnTo>
                  <a:lnTo>
                    <a:pt x="849" y="240"/>
                  </a:lnTo>
                  <a:lnTo>
                    <a:pt x="849" y="241"/>
                  </a:lnTo>
                  <a:lnTo>
                    <a:pt x="849" y="243"/>
                  </a:lnTo>
                  <a:lnTo>
                    <a:pt x="850" y="243"/>
                  </a:lnTo>
                  <a:lnTo>
                    <a:pt x="850" y="245"/>
                  </a:lnTo>
                  <a:lnTo>
                    <a:pt x="850" y="246"/>
                  </a:lnTo>
                  <a:lnTo>
                    <a:pt x="852" y="248"/>
                  </a:lnTo>
                  <a:lnTo>
                    <a:pt x="852" y="250"/>
                  </a:lnTo>
                  <a:lnTo>
                    <a:pt x="854" y="250"/>
                  </a:lnTo>
                  <a:lnTo>
                    <a:pt x="854" y="251"/>
                  </a:lnTo>
                  <a:lnTo>
                    <a:pt x="852" y="251"/>
                  </a:lnTo>
                  <a:lnTo>
                    <a:pt x="852" y="253"/>
                  </a:lnTo>
                  <a:lnTo>
                    <a:pt x="850" y="253"/>
                  </a:lnTo>
                  <a:lnTo>
                    <a:pt x="850" y="255"/>
                  </a:lnTo>
                  <a:lnTo>
                    <a:pt x="849" y="255"/>
                  </a:lnTo>
                  <a:lnTo>
                    <a:pt x="849" y="257"/>
                  </a:lnTo>
                  <a:lnTo>
                    <a:pt x="847" y="257"/>
                  </a:lnTo>
                  <a:lnTo>
                    <a:pt x="847" y="258"/>
                  </a:lnTo>
                  <a:lnTo>
                    <a:pt x="847" y="260"/>
                  </a:lnTo>
                  <a:lnTo>
                    <a:pt x="849" y="260"/>
                  </a:lnTo>
                  <a:lnTo>
                    <a:pt x="849" y="262"/>
                  </a:lnTo>
                  <a:lnTo>
                    <a:pt x="850" y="263"/>
                  </a:lnTo>
                  <a:lnTo>
                    <a:pt x="852" y="263"/>
                  </a:lnTo>
                  <a:lnTo>
                    <a:pt x="852" y="265"/>
                  </a:lnTo>
                  <a:lnTo>
                    <a:pt x="854" y="267"/>
                  </a:lnTo>
                  <a:lnTo>
                    <a:pt x="852" y="267"/>
                  </a:lnTo>
                  <a:lnTo>
                    <a:pt x="850" y="267"/>
                  </a:lnTo>
                  <a:lnTo>
                    <a:pt x="850" y="268"/>
                  </a:lnTo>
                  <a:lnTo>
                    <a:pt x="849" y="268"/>
                  </a:lnTo>
                  <a:lnTo>
                    <a:pt x="847" y="268"/>
                  </a:lnTo>
                  <a:lnTo>
                    <a:pt x="847" y="270"/>
                  </a:lnTo>
                  <a:lnTo>
                    <a:pt x="845" y="270"/>
                  </a:lnTo>
                  <a:lnTo>
                    <a:pt x="845" y="272"/>
                  </a:lnTo>
                  <a:lnTo>
                    <a:pt x="843" y="272"/>
                  </a:lnTo>
                  <a:lnTo>
                    <a:pt x="843" y="274"/>
                  </a:lnTo>
                  <a:lnTo>
                    <a:pt x="845" y="275"/>
                  </a:lnTo>
                  <a:lnTo>
                    <a:pt x="845" y="277"/>
                  </a:lnTo>
                  <a:lnTo>
                    <a:pt x="843" y="277"/>
                  </a:lnTo>
                  <a:lnTo>
                    <a:pt x="843" y="279"/>
                  </a:lnTo>
                  <a:lnTo>
                    <a:pt x="843" y="280"/>
                  </a:lnTo>
                  <a:lnTo>
                    <a:pt x="842" y="280"/>
                  </a:lnTo>
                  <a:lnTo>
                    <a:pt x="840" y="280"/>
                  </a:lnTo>
                  <a:lnTo>
                    <a:pt x="840" y="282"/>
                  </a:lnTo>
                  <a:lnTo>
                    <a:pt x="838" y="282"/>
                  </a:lnTo>
                  <a:lnTo>
                    <a:pt x="837" y="282"/>
                  </a:lnTo>
                  <a:lnTo>
                    <a:pt x="835" y="284"/>
                  </a:lnTo>
                  <a:lnTo>
                    <a:pt x="833" y="284"/>
                  </a:lnTo>
                  <a:lnTo>
                    <a:pt x="832" y="284"/>
                  </a:lnTo>
                  <a:lnTo>
                    <a:pt x="832" y="285"/>
                  </a:lnTo>
                  <a:lnTo>
                    <a:pt x="830" y="285"/>
                  </a:lnTo>
                  <a:lnTo>
                    <a:pt x="828" y="285"/>
                  </a:lnTo>
                  <a:lnTo>
                    <a:pt x="828" y="287"/>
                  </a:lnTo>
                  <a:lnTo>
                    <a:pt x="826" y="287"/>
                  </a:lnTo>
                  <a:lnTo>
                    <a:pt x="826" y="289"/>
                  </a:lnTo>
                  <a:lnTo>
                    <a:pt x="825" y="289"/>
                  </a:lnTo>
                  <a:lnTo>
                    <a:pt x="825" y="291"/>
                  </a:lnTo>
                  <a:lnTo>
                    <a:pt x="825" y="292"/>
                  </a:lnTo>
                  <a:lnTo>
                    <a:pt x="823" y="292"/>
                  </a:lnTo>
                  <a:lnTo>
                    <a:pt x="823" y="291"/>
                  </a:lnTo>
                  <a:lnTo>
                    <a:pt x="823" y="292"/>
                  </a:lnTo>
                  <a:lnTo>
                    <a:pt x="821" y="292"/>
                  </a:lnTo>
                  <a:lnTo>
                    <a:pt x="821" y="294"/>
                  </a:lnTo>
                  <a:lnTo>
                    <a:pt x="821" y="296"/>
                  </a:lnTo>
                  <a:lnTo>
                    <a:pt x="820" y="296"/>
                  </a:lnTo>
                  <a:lnTo>
                    <a:pt x="821" y="296"/>
                  </a:lnTo>
                  <a:lnTo>
                    <a:pt x="820" y="296"/>
                  </a:lnTo>
                  <a:lnTo>
                    <a:pt x="820" y="297"/>
                  </a:lnTo>
                  <a:lnTo>
                    <a:pt x="818" y="297"/>
                  </a:lnTo>
                  <a:lnTo>
                    <a:pt x="820" y="299"/>
                  </a:lnTo>
                  <a:lnTo>
                    <a:pt x="818" y="299"/>
                  </a:lnTo>
                  <a:lnTo>
                    <a:pt x="818" y="301"/>
                  </a:lnTo>
                  <a:lnTo>
                    <a:pt x="818" y="302"/>
                  </a:lnTo>
                  <a:lnTo>
                    <a:pt x="816" y="302"/>
                  </a:lnTo>
                  <a:lnTo>
                    <a:pt x="818" y="302"/>
                  </a:lnTo>
                  <a:lnTo>
                    <a:pt x="816" y="302"/>
                  </a:lnTo>
                  <a:lnTo>
                    <a:pt x="816" y="304"/>
                  </a:lnTo>
                  <a:lnTo>
                    <a:pt x="816" y="302"/>
                  </a:lnTo>
                  <a:lnTo>
                    <a:pt x="816" y="304"/>
                  </a:lnTo>
                  <a:lnTo>
                    <a:pt x="815" y="304"/>
                  </a:lnTo>
                  <a:lnTo>
                    <a:pt x="813" y="304"/>
                  </a:lnTo>
                  <a:lnTo>
                    <a:pt x="813" y="302"/>
                  </a:lnTo>
                  <a:lnTo>
                    <a:pt x="811" y="302"/>
                  </a:lnTo>
                  <a:lnTo>
                    <a:pt x="811" y="304"/>
                  </a:lnTo>
                  <a:lnTo>
                    <a:pt x="810" y="304"/>
                  </a:lnTo>
                  <a:lnTo>
                    <a:pt x="808" y="304"/>
                  </a:lnTo>
                  <a:lnTo>
                    <a:pt x="808" y="306"/>
                  </a:lnTo>
                  <a:lnTo>
                    <a:pt x="806" y="306"/>
                  </a:lnTo>
                  <a:lnTo>
                    <a:pt x="806" y="307"/>
                  </a:lnTo>
                  <a:lnTo>
                    <a:pt x="804" y="307"/>
                  </a:lnTo>
                  <a:lnTo>
                    <a:pt x="803" y="307"/>
                  </a:lnTo>
                  <a:lnTo>
                    <a:pt x="803" y="309"/>
                  </a:lnTo>
                  <a:lnTo>
                    <a:pt x="803" y="307"/>
                  </a:lnTo>
                  <a:lnTo>
                    <a:pt x="803" y="309"/>
                  </a:lnTo>
                  <a:lnTo>
                    <a:pt x="803" y="311"/>
                  </a:lnTo>
                  <a:lnTo>
                    <a:pt x="801" y="311"/>
                  </a:lnTo>
                  <a:lnTo>
                    <a:pt x="801" y="313"/>
                  </a:lnTo>
                  <a:lnTo>
                    <a:pt x="799" y="313"/>
                  </a:lnTo>
                  <a:lnTo>
                    <a:pt x="799" y="314"/>
                  </a:lnTo>
                  <a:lnTo>
                    <a:pt x="799" y="316"/>
                  </a:lnTo>
                  <a:lnTo>
                    <a:pt x="799" y="318"/>
                  </a:lnTo>
                  <a:lnTo>
                    <a:pt x="798" y="318"/>
                  </a:lnTo>
                  <a:lnTo>
                    <a:pt x="798" y="319"/>
                  </a:lnTo>
                  <a:lnTo>
                    <a:pt x="796" y="319"/>
                  </a:lnTo>
                  <a:lnTo>
                    <a:pt x="794" y="319"/>
                  </a:lnTo>
                  <a:lnTo>
                    <a:pt x="794" y="321"/>
                  </a:lnTo>
                  <a:lnTo>
                    <a:pt x="793" y="321"/>
                  </a:lnTo>
                  <a:lnTo>
                    <a:pt x="791" y="321"/>
                  </a:lnTo>
                  <a:lnTo>
                    <a:pt x="789" y="321"/>
                  </a:lnTo>
                  <a:lnTo>
                    <a:pt x="787" y="321"/>
                  </a:lnTo>
                  <a:lnTo>
                    <a:pt x="786" y="321"/>
                  </a:lnTo>
                  <a:lnTo>
                    <a:pt x="784" y="321"/>
                  </a:lnTo>
                  <a:lnTo>
                    <a:pt x="784" y="323"/>
                  </a:lnTo>
                  <a:lnTo>
                    <a:pt x="782" y="323"/>
                  </a:lnTo>
                  <a:lnTo>
                    <a:pt x="781" y="323"/>
                  </a:lnTo>
                  <a:lnTo>
                    <a:pt x="781" y="324"/>
                  </a:lnTo>
                  <a:lnTo>
                    <a:pt x="779" y="324"/>
                  </a:lnTo>
                  <a:lnTo>
                    <a:pt x="779" y="326"/>
                  </a:lnTo>
                  <a:lnTo>
                    <a:pt x="777" y="326"/>
                  </a:lnTo>
                  <a:lnTo>
                    <a:pt x="776" y="326"/>
                  </a:lnTo>
                  <a:lnTo>
                    <a:pt x="774" y="326"/>
                  </a:lnTo>
                  <a:lnTo>
                    <a:pt x="774" y="328"/>
                  </a:lnTo>
                  <a:lnTo>
                    <a:pt x="772" y="328"/>
                  </a:lnTo>
                  <a:lnTo>
                    <a:pt x="770" y="328"/>
                  </a:lnTo>
                  <a:lnTo>
                    <a:pt x="770" y="330"/>
                  </a:lnTo>
                  <a:lnTo>
                    <a:pt x="770" y="331"/>
                  </a:lnTo>
                  <a:lnTo>
                    <a:pt x="769" y="331"/>
                  </a:lnTo>
                  <a:lnTo>
                    <a:pt x="767" y="331"/>
                  </a:lnTo>
                  <a:lnTo>
                    <a:pt x="765" y="331"/>
                  </a:lnTo>
                  <a:lnTo>
                    <a:pt x="765" y="333"/>
                  </a:lnTo>
                  <a:lnTo>
                    <a:pt x="764" y="333"/>
                  </a:lnTo>
                  <a:lnTo>
                    <a:pt x="764" y="335"/>
                  </a:lnTo>
                  <a:lnTo>
                    <a:pt x="764" y="336"/>
                  </a:lnTo>
                  <a:lnTo>
                    <a:pt x="765" y="336"/>
                  </a:lnTo>
                  <a:lnTo>
                    <a:pt x="764" y="336"/>
                  </a:lnTo>
                  <a:lnTo>
                    <a:pt x="764" y="338"/>
                  </a:lnTo>
                  <a:lnTo>
                    <a:pt x="764" y="340"/>
                  </a:lnTo>
                  <a:lnTo>
                    <a:pt x="764" y="341"/>
                  </a:lnTo>
                  <a:lnTo>
                    <a:pt x="762" y="341"/>
                  </a:lnTo>
                  <a:lnTo>
                    <a:pt x="762" y="343"/>
                  </a:lnTo>
                  <a:lnTo>
                    <a:pt x="764" y="343"/>
                  </a:lnTo>
                  <a:lnTo>
                    <a:pt x="762" y="343"/>
                  </a:lnTo>
                  <a:lnTo>
                    <a:pt x="760" y="345"/>
                  </a:lnTo>
                  <a:lnTo>
                    <a:pt x="760" y="346"/>
                  </a:lnTo>
                  <a:lnTo>
                    <a:pt x="759" y="346"/>
                  </a:lnTo>
                  <a:lnTo>
                    <a:pt x="759" y="348"/>
                  </a:lnTo>
                  <a:lnTo>
                    <a:pt x="757" y="348"/>
                  </a:lnTo>
                  <a:lnTo>
                    <a:pt x="759" y="348"/>
                  </a:lnTo>
                  <a:lnTo>
                    <a:pt x="757" y="348"/>
                  </a:lnTo>
                  <a:lnTo>
                    <a:pt x="757" y="350"/>
                  </a:lnTo>
                  <a:lnTo>
                    <a:pt x="757" y="352"/>
                  </a:lnTo>
                  <a:lnTo>
                    <a:pt x="757" y="353"/>
                  </a:lnTo>
                  <a:lnTo>
                    <a:pt x="755" y="353"/>
                  </a:lnTo>
                  <a:lnTo>
                    <a:pt x="755" y="355"/>
                  </a:lnTo>
                  <a:lnTo>
                    <a:pt x="754" y="355"/>
                  </a:lnTo>
                  <a:lnTo>
                    <a:pt x="755" y="355"/>
                  </a:lnTo>
                  <a:lnTo>
                    <a:pt x="755" y="357"/>
                  </a:lnTo>
                  <a:lnTo>
                    <a:pt x="754" y="357"/>
                  </a:lnTo>
                  <a:lnTo>
                    <a:pt x="754" y="358"/>
                  </a:lnTo>
                  <a:lnTo>
                    <a:pt x="754" y="360"/>
                  </a:lnTo>
                  <a:lnTo>
                    <a:pt x="754" y="362"/>
                  </a:lnTo>
                  <a:lnTo>
                    <a:pt x="752" y="362"/>
                  </a:lnTo>
                  <a:lnTo>
                    <a:pt x="752" y="363"/>
                  </a:lnTo>
                  <a:lnTo>
                    <a:pt x="752" y="365"/>
                  </a:lnTo>
                  <a:lnTo>
                    <a:pt x="752" y="367"/>
                  </a:lnTo>
                  <a:lnTo>
                    <a:pt x="750" y="367"/>
                  </a:lnTo>
                  <a:lnTo>
                    <a:pt x="750" y="369"/>
                  </a:lnTo>
                  <a:lnTo>
                    <a:pt x="748" y="369"/>
                  </a:lnTo>
                  <a:lnTo>
                    <a:pt x="748" y="370"/>
                  </a:lnTo>
                  <a:lnTo>
                    <a:pt x="747" y="372"/>
                  </a:lnTo>
                  <a:lnTo>
                    <a:pt x="748" y="372"/>
                  </a:lnTo>
                  <a:lnTo>
                    <a:pt x="747" y="372"/>
                  </a:lnTo>
                  <a:lnTo>
                    <a:pt x="747" y="374"/>
                  </a:lnTo>
                  <a:lnTo>
                    <a:pt x="747" y="375"/>
                  </a:lnTo>
                  <a:lnTo>
                    <a:pt x="747" y="377"/>
                  </a:lnTo>
                  <a:lnTo>
                    <a:pt x="745" y="377"/>
                  </a:lnTo>
                  <a:lnTo>
                    <a:pt x="747" y="377"/>
                  </a:lnTo>
                  <a:lnTo>
                    <a:pt x="745" y="379"/>
                  </a:lnTo>
                  <a:lnTo>
                    <a:pt x="745" y="380"/>
                  </a:lnTo>
                  <a:lnTo>
                    <a:pt x="743" y="380"/>
                  </a:lnTo>
                  <a:lnTo>
                    <a:pt x="743" y="382"/>
                  </a:lnTo>
                  <a:lnTo>
                    <a:pt x="742" y="382"/>
                  </a:lnTo>
                  <a:lnTo>
                    <a:pt x="742" y="384"/>
                  </a:lnTo>
                  <a:lnTo>
                    <a:pt x="740" y="384"/>
                  </a:lnTo>
                  <a:lnTo>
                    <a:pt x="740" y="382"/>
                  </a:lnTo>
                  <a:lnTo>
                    <a:pt x="738" y="382"/>
                  </a:lnTo>
                  <a:lnTo>
                    <a:pt x="737" y="382"/>
                  </a:lnTo>
                  <a:lnTo>
                    <a:pt x="737" y="380"/>
                  </a:lnTo>
                  <a:lnTo>
                    <a:pt x="735" y="380"/>
                  </a:lnTo>
                  <a:lnTo>
                    <a:pt x="733" y="380"/>
                  </a:lnTo>
                  <a:lnTo>
                    <a:pt x="733" y="379"/>
                  </a:lnTo>
                  <a:lnTo>
                    <a:pt x="733" y="377"/>
                  </a:lnTo>
                  <a:lnTo>
                    <a:pt x="733" y="375"/>
                  </a:lnTo>
                  <a:lnTo>
                    <a:pt x="733" y="374"/>
                  </a:lnTo>
                  <a:lnTo>
                    <a:pt x="731" y="374"/>
                  </a:lnTo>
                  <a:lnTo>
                    <a:pt x="730" y="374"/>
                  </a:lnTo>
                  <a:lnTo>
                    <a:pt x="728" y="374"/>
                  </a:lnTo>
                  <a:lnTo>
                    <a:pt x="726" y="374"/>
                  </a:lnTo>
                  <a:lnTo>
                    <a:pt x="725" y="374"/>
                  </a:lnTo>
                  <a:lnTo>
                    <a:pt x="723" y="374"/>
                  </a:lnTo>
                  <a:lnTo>
                    <a:pt x="721" y="374"/>
                  </a:lnTo>
                  <a:lnTo>
                    <a:pt x="721" y="372"/>
                  </a:lnTo>
                  <a:lnTo>
                    <a:pt x="720" y="372"/>
                  </a:lnTo>
                  <a:lnTo>
                    <a:pt x="720" y="370"/>
                  </a:lnTo>
                  <a:lnTo>
                    <a:pt x="718" y="370"/>
                  </a:lnTo>
                  <a:lnTo>
                    <a:pt x="716" y="370"/>
                  </a:lnTo>
                  <a:lnTo>
                    <a:pt x="714" y="370"/>
                  </a:lnTo>
                  <a:lnTo>
                    <a:pt x="713" y="370"/>
                  </a:lnTo>
                  <a:lnTo>
                    <a:pt x="711" y="370"/>
                  </a:lnTo>
                  <a:lnTo>
                    <a:pt x="711" y="369"/>
                  </a:lnTo>
                  <a:lnTo>
                    <a:pt x="711" y="367"/>
                  </a:lnTo>
                  <a:lnTo>
                    <a:pt x="711" y="365"/>
                  </a:lnTo>
                  <a:lnTo>
                    <a:pt x="709" y="365"/>
                  </a:lnTo>
                  <a:lnTo>
                    <a:pt x="709" y="363"/>
                  </a:lnTo>
                  <a:lnTo>
                    <a:pt x="708" y="363"/>
                  </a:lnTo>
                  <a:lnTo>
                    <a:pt x="706" y="363"/>
                  </a:lnTo>
                  <a:lnTo>
                    <a:pt x="704" y="363"/>
                  </a:lnTo>
                  <a:lnTo>
                    <a:pt x="704" y="362"/>
                  </a:lnTo>
                  <a:lnTo>
                    <a:pt x="703" y="362"/>
                  </a:lnTo>
                  <a:lnTo>
                    <a:pt x="701" y="362"/>
                  </a:lnTo>
                  <a:lnTo>
                    <a:pt x="699" y="362"/>
                  </a:lnTo>
                  <a:lnTo>
                    <a:pt x="699" y="360"/>
                  </a:lnTo>
                  <a:lnTo>
                    <a:pt x="698" y="360"/>
                  </a:lnTo>
                  <a:lnTo>
                    <a:pt x="698" y="362"/>
                  </a:lnTo>
                  <a:lnTo>
                    <a:pt x="696" y="362"/>
                  </a:lnTo>
                  <a:lnTo>
                    <a:pt x="694" y="362"/>
                  </a:lnTo>
                  <a:lnTo>
                    <a:pt x="692" y="362"/>
                  </a:lnTo>
                  <a:lnTo>
                    <a:pt x="692" y="363"/>
                  </a:lnTo>
                  <a:lnTo>
                    <a:pt x="692" y="365"/>
                  </a:lnTo>
                  <a:lnTo>
                    <a:pt x="691" y="365"/>
                  </a:lnTo>
                  <a:lnTo>
                    <a:pt x="691" y="367"/>
                  </a:lnTo>
                  <a:lnTo>
                    <a:pt x="691" y="369"/>
                  </a:lnTo>
                  <a:lnTo>
                    <a:pt x="689" y="369"/>
                  </a:lnTo>
                  <a:lnTo>
                    <a:pt x="689" y="370"/>
                  </a:lnTo>
                  <a:lnTo>
                    <a:pt x="687" y="370"/>
                  </a:lnTo>
                  <a:lnTo>
                    <a:pt x="687" y="372"/>
                  </a:lnTo>
                  <a:lnTo>
                    <a:pt x="686" y="372"/>
                  </a:lnTo>
                  <a:lnTo>
                    <a:pt x="684" y="372"/>
                  </a:lnTo>
                  <a:lnTo>
                    <a:pt x="682" y="372"/>
                  </a:lnTo>
                  <a:lnTo>
                    <a:pt x="682" y="374"/>
                  </a:lnTo>
                  <a:lnTo>
                    <a:pt x="681" y="374"/>
                  </a:lnTo>
                  <a:lnTo>
                    <a:pt x="681" y="375"/>
                  </a:lnTo>
                  <a:lnTo>
                    <a:pt x="679" y="375"/>
                  </a:lnTo>
                  <a:lnTo>
                    <a:pt x="679" y="377"/>
                  </a:lnTo>
                  <a:lnTo>
                    <a:pt x="677" y="377"/>
                  </a:lnTo>
                  <a:lnTo>
                    <a:pt x="675" y="377"/>
                  </a:lnTo>
                  <a:lnTo>
                    <a:pt x="675" y="375"/>
                  </a:lnTo>
                  <a:lnTo>
                    <a:pt x="674" y="375"/>
                  </a:lnTo>
                  <a:lnTo>
                    <a:pt x="674" y="374"/>
                  </a:lnTo>
                  <a:lnTo>
                    <a:pt x="674" y="372"/>
                  </a:lnTo>
                  <a:lnTo>
                    <a:pt x="672" y="372"/>
                  </a:lnTo>
                  <a:lnTo>
                    <a:pt x="672" y="370"/>
                  </a:lnTo>
                  <a:lnTo>
                    <a:pt x="674" y="370"/>
                  </a:lnTo>
                  <a:lnTo>
                    <a:pt x="674" y="369"/>
                  </a:lnTo>
                  <a:lnTo>
                    <a:pt x="674" y="367"/>
                  </a:lnTo>
                  <a:lnTo>
                    <a:pt x="672" y="367"/>
                  </a:lnTo>
                  <a:lnTo>
                    <a:pt x="672" y="365"/>
                  </a:lnTo>
                  <a:lnTo>
                    <a:pt x="670" y="365"/>
                  </a:lnTo>
                  <a:lnTo>
                    <a:pt x="669" y="363"/>
                  </a:lnTo>
                  <a:lnTo>
                    <a:pt x="669" y="362"/>
                  </a:lnTo>
                  <a:lnTo>
                    <a:pt x="669" y="360"/>
                  </a:lnTo>
                  <a:lnTo>
                    <a:pt x="667" y="360"/>
                  </a:lnTo>
                  <a:lnTo>
                    <a:pt x="665" y="360"/>
                  </a:lnTo>
                  <a:lnTo>
                    <a:pt x="664" y="360"/>
                  </a:lnTo>
                  <a:lnTo>
                    <a:pt x="664" y="362"/>
                  </a:lnTo>
                  <a:lnTo>
                    <a:pt x="665" y="362"/>
                  </a:lnTo>
                  <a:lnTo>
                    <a:pt x="664" y="362"/>
                  </a:lnTo>
                  <a:lnTo>
                    <a:pt x="664" y="363"/>
                  </a:lnTo>
                  <a:lnTo>
                    <a:pt x="662" y="363"/>
                  </a:lnTo>
                  <a:lnTo>
                    <a:pt x="662" y="365"/>
                  </a:lnTo>
                  <a:lnTo>
                    <a:pt x="662" y="367"/>
                  </a:lnTo>
                  <a:lnTo>
                    <a:pt x="660" y="367"/>
                  </a:lnTo>
                  <a:lnTo>
                    <a:pt x="662" y="367"/>
                  </a:lnTo>
                  <a:lnTo>
                    <a:pt x="660" y="367"/>
                  </a:lnTo>
                  <a:lnTo>
                    <a:pt x="660" y="369"/>
                  </a:lnTo>
                  <a:lnTo>
                    <a:pt x="660" y="370"/>
                  </a:lnTo>
                  <a:lnTo>
                    <a:pt x="658" y="370"/>
                  </a:lnTo>
                  <a:lnTo>
                    <a:pt x="658" y="372"/>
                  </a:lnTo>
                  <a:lnTo>
                    <a:pt x="657" y="372"/>
                  </a:lnTo>
                  <a:lnTo>
                    <a:pt x="655" y="372"/>
                  </a:lnTo>
                  <a:lnTo>
                    <a:pt x="655" y="374"/>
                  </a:lnTo>
                  <a:lnTo>
                    <a:pt x="655" y="375"/>
                  </a:lnTo>
                  <a:lnTo>
                    <a:pt x="657" y="375"/>
                  </a:lnTo>
                  <a:lnTo>
                    <a:pt x="657" y="377"/>
                  </a:lnTo>
                  <a:lnTo>
                    <a:pt x="658" y="377"/>
                  </a:lnTo>
                  <a:lnTo>
                    <a:pt x="658" y="379"/>
                  </a:lnTo>
                  <a:lnTo>
                    <a:pt x="657" y="379"/>
                  </a:lnTo>
                  <a:lnTo>
                    <a:pt x="658" y="380"/>
                  </a:lnTo>
                  <a:lnTo>
                    <a:pt x="658" y="382"/>
                  </a:lnTo>
                  <a:lnTo>
                    <a:pt x="658" y="380"/>
                  </a:lnTo>
                  <a:lnTo>
                    <a:pt x="658" y="382"/>
                  </a:lnTo>
                  <a:lnTo>
                    <a:pt x="660" y="382"/>
                  </a:lnTo>
                  <a:lnTo>
                    <a:pt x="660" y="384"/>
                  </a:lnTo>
                  <a:lnTo>
                    <a:pt x="660" y="386"/>
                  </a:lnTo>
                  <a:lnTo>
                    <a:pt x="658" y="386"/>
                  </a:lnTo>
                  <a:lnTo>
                    <a:pt x="660" y="386"/>
                  </a:lnTo>
                  <a:lnTo>
                    <a:pt x="658" y="386"/>
                  </a:lnTo>
                  <a:lnTo>
                    <a:pt x="658" y="387"/>
                  </a:lnTo>
                  <a:lnTo>
                    <a:pt x="657" y="387"/>
                  </a:lnTo>
                  <a:lnTo>
                    <a:pt x="658" y="387"/>
                  </a:lnTo>
                  <a:lnTo>
                    <a:pt x="658" y="389"/>
                  </a:lnTo>
                  <a:lnTo>
                    <a:pt x="657" y="389"/>
                  </a:lnTo>
                  <a:lnTo>
                    <a:pt x="657" y="391"/>
                  </a:lnTo>
                  <a:lnTo>
                    <a:pt x="657" y="392"/>
                  </a:lnTo>
                  <a:lnTo>
                    <a:pt x="657" y="391"/>
                  </a:lnTo>
                  <a:lnTo>
                    <a:pt x="657" y="392"/>
                  </a:lnTo>
                  <a:lnTo>
                    <a:pt x="655" y="392"/>
                  </a:lnTo>
                  <a:lnTo>
                    <a:pt x="657" y="392"/>
                  </a:lnTo>
                  <a:lnTo>
                    <a:pt x="655" y="392"/>
                  </a:lnTo>
                  <a:lnTo>
                    <a:pt x="655" y="394"/>
                  </a:lnTo>
                  <a:lnTo>
                    <a:pt x="655" y="396"/>
                  </a:lnTo>
                  <a:lnTo>
                    <a:pt x="657" y="396"/>
                  </a:lnTo>
                  <a:lnTo>
                    <a:pt x="655" y="396"/>
                  </a:lnTo>
                  <a:lnTo>
                    <a:pt x="655" y="397"/>
                  </a:lnTo>
                  <a:lnTo>
                    <a:pt x="653" y="397"/>
                  </a:lnTo>
                  <a:lnTo>
                    <a:pt x="653" y="399"/>
                  </a:lnTo>
                  <a:lnTo>
                    <a:pt x="655" y="399"/>
                  </a:lnTo>
                  <a:lnTo>
                    <a:pt x="653" y="399"/>
                  </a:lnTo>
                  <a:lnTo>
                    <a:pt x="655" y="399"/>
                  </a:lnTo>
                  <a:lnTo>
                    <a:pt x="655" y="401"/>
                  </a:lnTo>
                  <a:lnTo>
                    <a:pt x="653" y="401"/>
                  </a:lnTo>
                  <a:lnTo>
                    <a:pt x="653" y="402"/>
                  </a:lnTo>
                  <a:lnTo>
                    <a:pt x="652" y="402"/>
                  </a:lnTo>
                  <a:lnTo>
                    <a:pt x="652" y="404"/>
                  </a:lnTo>
                  <a:lnTo>
                    <a:pt x="650" y="404"/>
                  </a:lnTo>
                  <a:lnTo>
                    <a:pt x="650" y="406"/>
                  </a:lnTo>
                  <a:lnTo>
                    <a:pt x="648" y="406"/>
                  </a:lnTo>
                  <a:lnTo>
                    <a:pt x="648" y="408"/>
                  </a:lnTo>
                  <a:lnTo>
                    <a:pt x="647" y="408"/>
                  </a:lnTo>
                  <a:lnTo>
                    <a:pt x="648" y="408"/>
                  </a:lnTo>
                  <a:lnTo>
                    <a:pt x="647" y="408"/>
                  </a:lnTo>
                  <a:lnTo>
                    <a:pt x="647" y="409"/>
                  </a:lnTo>
                  <a:lnTo>
                    <a:pt x="645" y="409"/>
                  </a:lnTo>
                  <a:lnTo>
                    <a:pt x="645" y="411"/>
                  </a:lnTo>
                  <a:lnTo>
                    <a:pt x="645" y="413"/>
                  </a:lnTo>
                  <a:lnTo>
                    <a:pt x="643" y="413"/>
                  </a:lnTo>
                  <a:lnTo>
                    <a:pt x="643" y="414"/>
                  </a:lnTo>
                  <a:lnTo>
                    <a:pt x="642" y="414"/>
                  </a:lnTo>
                  <a:lnTo>
                    <a:pt x="642" y="416"/>
                  </a:lnTo>
                  <a:lnTo>
                    <a:pt x="642" y="418"/>
                  </a:lnTo>
                  <a:lnTo>
                    <a:pt x="640" y="418"/>
                  </a:lnTo>
                  <a:lnTo>
                    <a:pt x="640" y="419"/>
                  </a:lnTo>
                  <a:lnTo>
                    <a:pt x="638" y="419"/>
                  </a:lnTo>
                  <a:lnTo>
                    <a:pt x="636" y="419"/>
                  </a:lnTo>
                  <a:lnTo>
                    <a:pt x="638" y="419"/>
                  </a:lnTo>
                  <a:lnTo>
                    <a:pt x="636" y="419"/>
                  </a:lnTo>
                  <a:lnTo>
                    <a:pt x="636" y="421"/>
                  </a:lnTo>
                  <a:lnTo>
                    <a:pt x="636" y="419"/>
                  </a:lnTo>
                  <a:lnTo>
                    <a:pt x="636" y="421"/>
                  </a:lnTo>
                  <a:lnTo>
                    <a:pt x="636" y="419"/>
                  </a:lnTo>
                  <a:lnTo>
                    <a:pt x="636" y="421"/>
                  </a:lnTo>
                  <a:lnTo>
                    <a:pt x="636" y="423"/>
                  </a:lnTo>
                  <a:lnTo>
                    <a:pt x="635" y="423"/>
                  </a:lnTo>
                  <a:lnTo>
                    <a:pt x="635" y="421"/>
                  </a:lnTo>
                  <a:lnTo>
                    <a:pt x="635" y="423"/>
                  </a:lnTo>
                  <a:lnTo>
                    <a:pt x="635" y="425"/>
                  </a:lnTo>
                  <a:lnTo>
                    <a:pt x="635" y="426"/>
                  </a:lnTo>
                  <a:lnTo>
                    <a:pt x="633" y="426"/>
                  </a:lnTo>
                  <a:lnTo>
                    <a:pt x="635" y="426"/>
                  </a:lnTo>
                  <a:lnTo>
                    <a:pt x="635" y="428"/>
                  </a:lnTo>
                  <a:lnTo>
                    <a:pt x="633" y="428"/>
                  </a:lnTo>
                  <a:lnTo>
                    <a:pt x="633" y="430"/>
                  </a:lnTo>
                  <a:lnTo>
                    <a:pt x="631" y="430"/>
                  </a:lnTo>
                  <a:lnTo>
                    <a:pt x="633" y="430"/>
                  </a:lnTo>
                  <a:lnTo>
                    <a:pt x="633" y="431"/>
                  </a:lnTo>
                  <a:lnTo>
                    <a:pt x="633" y="433"/>
                  </a:lnTo>
                  <a:lnTo>
                    <a:pt x="633" y="435"/>
                  </a:lnTo>
                  <a:lnTo>
                    <a:pt x="631" y="435"/>
                  </a:lnTo>
                  <a:lnTo>
                    <a:pt x="631" y="436"/>
                  </a:lnTo>
                  <a:lnTo>
                    <a:pt x="630" y="436"/>
                  </a:lnTo>
                  <a:lnTo>
                    <a:pt x="628" y="436"/>
                  </a:lnTo>
                  <a:lnTo>
                    <a:pt x="628" y="438"/>
                  </a:lnTo>
                  <a:lnTo>
                    <a:pt x="626" y="438"/>
                  </a:lnTo>
                  <a:lnTo>
                    <a:pt x="626" y="440"/>
                  </a:lnTo>
                  <a:lnTo>
                    <a:pt x="625" y="440"/>
                  </a:lnTo>
                  <a:lnTo>
                    <a:pt x="625" y="442"/>
                  </a:lnTo>
                  <a:lnTo>
                    <a:pt x="623" y="442"/>
                  </a:lnTo>
                  <a:lnTo>
                    <a:pt x="623" y="443"/>
                  </a:lnTo>
                  <a:lnTo>
                    <a:pt x="623" y="445"/>
                  </a:lnTo>
                  <a:lnTo>
                    <a:pt x="621" y="445"/>
                  </a:lnTo>
                  <a:lnTo>
                    <a:pt x="619" y="445"/>
                  </a:lnTo>
                  <a:lnTo>
                    <a:pt x="618" y="445"/>
                  </a:lnTo>
                  <a:lnTo>
                    <a:pt x="616" y="445"/>
                  </a:lnTo>
                  <a:lnTo>
                    <a:pt x="614" y="445"/>
                  </a:lnTo>
                  <a:lnTo>
                    <a:pt x="613" y="445"/>
                  </a:lnTo>
                  <a:lnTo>
                    <a:pt x="611" y="445"/>
                  </a:lnTo>
                  <a:lnTo>
                    <a:pt x="611" y="447"/>
                  </a:lnTo>
                  <a:lnTo>
                    <a:pt x="613" y="448"/>
                  </a:lnTo>
                  <a:lnTo>
                    <a:pt x="614" y="448"/>
                  </a:lnTo>
                  <a:lnTo>
                    <a:pt x="616" y="448"/>
                  </a:lnTo>
                  <a:lnTo>
                    <a:pt x="618" y="450"/>
                  </a:lnTo>
                  <a:lnTo>
                    <a:pt x="619" y="450"/>
                  </a:lnTo>
                  <a:lnTo>
                    <a:pt x="619" y="452"/>
                  </a:lnTo>
                  <a:lnTo>
                    <a:pt x="621" y="452"/>
                  </a:lnTo>
                  <a:lnTo>
                    <a:pt x="623" y="453"/>
                  </a:lnTo>
                  <a:lnTo>
                    <a:pt x="623" y="455"/>
                  </a:lnTo>
                  <a:lnTo>
                    <a:pt x="623" y="457"/>
                  </a:lnTo>
                  <a:lnTo>
                    <a:pt x="625" y="457"/>
                  </a:lnTo>
                  <a:lnTo>
                    <a:pt x="625" y="458"/>
                  </a:lnTo>
                  <a:lnTo>
                    <a:pt x="625" y="460"/>
                  </a:lnTo>
                  <a:lnTo>
                    <a:pt x="625" y="462"/>
                  </a:lnTo>
                  <a:lnTo>
                    <a:pt x="626" y="462"/>
                  </a:lnTo>
                  <a:lnTo>
                    <a:pt x="626" y="464"/>
                  </a:lnTo>
                  <a:lnTo>
                    <a:pt x="625" y="464"/>
                  </a:lnTo>
                  <a:lnTo>
                    <a:pt x="625" y="465"/>
                  </a:lnTo>
                  <a:lnTo>
                    <a:pt x="625" y="467"/>
                  </a:lnTo>
                  <a:lnTo>
                    <a:pt x="623" y="467"/>
                  </a:lnTo>
                  <a:lnTo>
                    <a:pt x="625" y="467"/>
                  </a:lnTo>
                  <a:lnTo>
                    <a:pt x="623" y="467"/>
                  </a:lnTo>
                  <a:lnTo>
                    <a:pt x="623" y="469"/>
                  </a:lnTo>
                  <a:lnTo>
                    <a:pt x="621" y="469"/>
                  </a:lnTo>
                  <a:lnTo>
                    <a:pt x="623" y="470"/>
                  </a:lnTo>
                  <a:lnTo>
                    <a:pt x="621" y="470"/>
                  </a:lnTo>
                  <a:lnTo>
                    <a:pt x="621" y="472"/>
                  </a:lnTo>
                  <a:lnTo>
                    <a:pt x="623" y="472"/>
                  </a:lnTo>
                  <a:lnTo>
                    <a:pt x="621" y="472"/>
                  </a:lnTo>
                  <a:lnTo>
                    <a:pt x="621" y="474"/>
                  </a:lnTo>
                  <a:lnTo>
                    <a:pt x="619" y="474"/>
                  </a:lnTo>
                  <a:lnTo>
                    <a:pt x="619" y="475"/>
                  </a:lnTo>
                  <a:lnTo>
                    <a:pt x="619" y="477"/>
                  </a:lnTo>
                  <a:lnTo>
                    <a:pt x="619" y="479"/>
                  </a:lnTo>
                  <a:lnTo>
                    <a:pt x="618" y="479"/>
                  </a:lnTo>
                  <a:lnTo>
                    <a:pt x="616" y="479"/>
                  </a:lnTo>
                  <a:lnTo>
                    <a:pt x="616" y="481"/>
                  </a:lnTo>
                  <a:lnTo>
                    <a:pt x="614" y="481"/>
                  </a:lnTo>
                  <a:lnTo>
                    <a:pt x="614" y="482"/>
                  </a:lnTo>
                  <a:lnTo>
                    <a:pt x="613" y="482"/>
                  </a:lnTo>
                  <a:lnTo>
                    <a:pt x="613" y="484"/>
                  </a:lnTo>
                  <a:lnTo>
                    <a:pt x="613" y="486"/>
                  </a:lnTo>
                  <a:lnTo>
                    <a:pt x="613" y="487"/>
                  </a:lnTo>
                  <a:lnTo>
                    <a:pt x="613" y="489"/>
                  </a:lnTo>
                  <a:lnTo>
                    <a:pt x="613" y="491"/>
                  </a:lnTo>
                  <a:lnTo>
                    <a:pt x="611" y="491"/>
                  </a:lnTo>
                  <a:lnTo>
                    <a:pt x="611" y="492"/>
                  </a:lnTo>
                  <a:lnTo>
                    <a:pt x="609" y="492"/>
                  </a:lnTo>
                  <a:lnTo>
                    <a:pt x="609" y="494"/>
                  </a:lnTo>
                  <a:lnTo>
                    <a:pt x="608" y="494"/>
                  </a:lnTo>
                  <a:lnTo>
                    <a:pt x="608" y="496"/>
                  </a:lnTo>
                  <a:lnTo>
                    <a:pt x="606" y="496"/>
                  </a:lnTo>
                  <a:lnTo>
                    <a:pt x="606" y="497"/>
                  </a:lnTo>
                  <a:lnTo>
                    <a:pt x="606" y="499"/>
                  </a:lnTo>
                  <a:lnTo>
                    <a:pt x="604" y="499"/>
                  </a:lnTo>
                  <a:lnTo>
                    <a:pt x="602" y="499"/>
                  </a:lnTo>
                  <a:lnTo>
                    <a:pt x="601" y="501"/>
                  </a:lnTo>
                  <a:lnTo>
                    <a:pt x="601" y="499"/>
                  </a:lnTo>
                  <a:lnTo>
                    <a:pt x="601" y="501"/>
                  </a:lnTo>
                  <a:lnTo>
                    <a:pt x="601" y="499"/>
                  </a:lnTo>
                  <a:lnTo>
                    <a:pt x="599" y="499"/>
                  </a:lnTo>
                  <a:lnTo>
                    <a:pt x="599" y="501"/>
                  </a:lnTo>
                  <a:lnTo>
                    <a:pt x="601" y="501"/>
                  </a:lnTo>
                  <a:lnTo>
                    <a:pt x="599" y="501"/>
                  </a:lnTo>
                  <a:lnTo>
                    <a:pt x="597" y="499"/>
                  </a:lnTo>
                  <a:lnTo>
                    <a:pt x="597" y="501"/>
                  </a:lnTo>
                  <a:lnTo>
                    <a:pt x="596" y="501"/>
                  </a:lnTo>
                  <a:lnTo>
                    <a:pt x="594" y="501"/>
                  </a:lnTo>
                  <a:lnTo>
                    <a:pt x="592" y="501"/>
                  </a:lnTo>
                  <a:lnTo>
                    <a:pt x="592" y="503"/>
                  </a:lnTo>
                  <a:lnTo>
                    <a:pt x="591" y="503"/>
                  </a:lnTo>
                  <a:lnTo>
                    <a:pt x="589" y="503"/>
                  </a:lnTo>
                  <a:lnTo>
                    <a:pt x="589" y="504"/>
                  </a:lnTo>
                  <a:lnTo>
                    <a:pt x="587" y="504"/>
                  </a:lnTo>
                  <a:lnTo>
                    <a:pt x="587" y="503"/>
                  </a:lnTo>
                  <a:lnTo>
                    <a:pt x="586" y="503"/>
                  </a:lnTo>
                  <a:lnTo>
                    <a:pt x="586" y="504"/>
                  </a:lnTo>
                  <a:lnTo>
                    <a:pt x="584" y="504"/>
                  </a:lnTo>
                  <a:lnTo>
                    <a:pt x="582" y="504"/>
                  </a:lnTo>
                  <a:lnTo>
                    <a:pt x="582" y="506"/>
                  </a:lnTo>
                  <a:lnTo>
                    <a:pt x="582" y="504"/>
                  </a:lnTo>
                  <a:lnTo>
                    <a:pt x="580" y="504"/>
                  </a:lnTo>
                  <a:lnTo>
                    <a:pt x="580" y="506"/>
                  </a:lnTo>
                  <a:lnTo>
                    <a:pt x="579" y="506"/>
                  </a:lnTo>
                  <a:lnTo>
                    <a:pt x="579" y="508"/>
                  </a:lnTo>
                  <a:lnTo>
                    <a:pt x="579" y="506"/>
                  </a:lnTo>
                  <a:lnTo>
                    <a:pt x="577" y="506"/>
                  </a:lnTo>
                  <a:lnTo>
                    <a:pt x="577" y="508"/>
                  </a:lnTo>
                  <a:lnTo>
                    <a:pt x="577" y="506"/>
                  </a:lnTo>
                  <a:lnTo>
                    <a:pt x="577" y="508"/>
                  </a:lnTo>
                  <a:lnTo>
                    <a:pt x="575" y="508"/>
                  </a:lnTo>
                  <a:lnTo>
                    <a:pt x="574" y="508"/>
                  </a:lnTo>
                  <a:lnTo>
                    <a:pt x="572" y="508"/>
                  </a:lnTo>
                  <a:lnTo>
                    <a:pt x="574" y="508"/>
                  </a:lnTo>
                  <a:lnTo>
                    <a:pt x="572" y="508"/>
                  </a:lnTo>
                  <a:lnTo>
                    <a:pt x="570" y="508"/>
                  </a:lnTo>
                  <a:lnTo>
                    <a:pt x="569" y="508"/>
                  </a:lnTo>
                  <a:lnTo>
                    <a:pt x="570" y="508"/>
                  </a:lnTo>
                  <a:lnTo>
                    <a:pt x="570" y="509"/>
                  </a:lnTo>
                  <a:lnTo>
                    <a:pt x="569" y="509"/>
                  </a:lnTo>
                  <a:lnTo>
                    <a:pt x="569" y="508"/>
                  </a:lnTo>
                  <a:lnTo>
                    <a:pt x="569" y="509"/>
                  </a:lnTo>
                  <a:lnTo>
                    <a:pt x="569" y="508"/>
                  </a:lnTo>
                  <a:lnTo>
                    <a:pt x="569" y="509"/>
                  </a:lnTo>
                  <a:lnTo>
                    <a:pt x="569" y="508"/>
                  </a:lnTo>
                  <a:lnTo>
                    <a:pt x="567" y="509"/>
                  </a:lnTo>
                  <a:lnTo>
                    <a:pt x="569" y="509"/>
                  </a:lnTo>
                  <a:lnTo>
                    <a:pt x="567" y="509"/>
                  </a:lnTo>
                  <a:lnTo>
                    <a:pt x="569" y="509"/>
                  </a:lnTo>
                  <a:lnTo>
                    <a:pt x="567" y="509"/>
                  </a:lnTo>
                  <a:lnTo>
                    <a:pt x="567" y="511"/>
                  </a:lnTo>
                  <a:lnTo>
                    <a:pt x="565" y="511"/>
                  </a:lnTo>
                  <a:lnTo>
                    <a:pt x="565" y="509"/>
                  </a:lnTo>
                  <a:lnTo>
                    <a:pt x="565" y="511"/>
                  </a:lnTo>
                  <a:lnTo>
                    <a:pt x="565" y="509"/>
                  </a:lnTo>
                  <a:lnTo>
                    <a:pt x="563" y="511"/>
                  </a:lnTo>
                  <a:lnTo>
                    <a:pt x="563" y="509"/>
                  </a:lnTo>
                  <a:lnTo>
                    <a:pt x="562" y="509"/>
                  </a:lnTo>
                  <a:lnTo>
                    <a:pt x="562" y="511"/>
                  </a:lnTo>
                  <a:lnTo>
                    <a:pt x="560" y="511"/>
                  </a:lnTo>
                  <a:lnTo>
                    <a:pt x="558" y="511"/>
                  </a:lnTo>
                  <a:lnTo>
                    <a:pt x="557" y="511"/>
                  </a:lnTo>
                  <a:lnTo>
                    <a:pt x="557" y="509"/>
                  </a:lnTo>
                  <a:lnTo>
                    <a:pt x="555" y="509"/>
                  </a:lnTo>
                  <a:lnTo>
                    <a:pt x="555" y="508"/>
                  </a:lnTo>
                  <a:lnTo>
                    <a:pt x="555" y="509"/>
                  </a:lnTo>
                  <a:lnTo>
                    <a:pt x="555" y="508"/>
                  </a:lnTo>
                  <a:lnTo>
                    <a:pt x="553" y="508"/>
                  </a:lnTo>
                  <a:lnTo>
                    <a:pt x="553" y="509"/>
                  </a:lnTo>
                  <a:lnTo>
                    <a:pt x="552" y="509"/>
                  </a:lnTo>
                  <a:lnTo>
                    <a:pt x="552" y="511"/>
                  </a:lnTo>
                  <a:lnTo>
                    <a:pt x="550" y="511"/>
                  </a:lnTo>
                  <a:lnTo>
                    <a:pt x="548" y="511"/>
                  </a:lnTo>
                  <a:lnTo>
                    <a:pt x="546" y="511"/>
                  </a:lnTo>
                  <a:lnTo>
                    <a:pt x="546" y="513"/>
                  </a:lnTo>
                  <a:lnTo>
                    <a:pt x="546" y="511"/>
                  </a:lnTo>
                  <a:lnTo>
                    <a:pt x="546" y="513"/>
                  </a:lnTo>
                  <a:lnTo>
                    <a:pt x="545" y="513"/>
                  </a:lnTo>
                  <a:lnTo>
                    <a:pt x="543" y="513"/>
                  </a:lnTo>
                  <a:lnTo>
                    <a:pt x="541" y="514"/>
                  </a:lnTo>
                  <a:lnTo>
                    <a:pt x="540" y="514"/>
                  </a:lnTo>
                  <a:lnTo>
                    <a:pt x="538" y="514"/>
                  </a:lnTo>
                  <a:lnTo>
                    <a:pt x="540" y="514"/>
                  </a:lnTo>
                  <a:lnTo>
                    <a:pt x="538" y="514"/>
                  </a:lnTo>
                  <a:lnTo>
                    <a:pt x="538" y="516"/>
                  </a:lnTo>
                  <a:lnTo>
                    <a:pt x="538" y="518"/>
                  </a:lnTo>
                  <a:lnTo>
                    <a:pt x="538" y="516"/>
                  </a:lnTo>
                  <a:lnTo>
                    <a:pt x="538" y="518"/>
                  </a:lnTo>
                  <a:lnTo>
                    <a:pt x="536" y="518"/>
                  </a:lnTo>
                  <a:lnTo>
                    <a:pt x="535" y="518"/>
                  </a:lnTo>
                  <a:lnTo>
                    <a:pt x="535" y="520"/>
                  </a:lnTo>
                  <a:lnTo>
                    <a:pt x="535" y="518"/>
                  </a:lnTo>
                  <a:lnTo>
                    <a:pt x="533" y="518"/>
                  </a:lnTo>
                  <a:lnTo>
                    <a:pt x="533" y="520"/>
                  </a:lnTo>
                  <a:lnTo>
                    <a:pt x="531" y="520"/>
                  </a:lnTo>
                  <a:lnTo>
                    <a:pt x="530" y="520"/>
                  </a:lnTo>
                  <a:lnTo>
                    <a:pt x="530" y="521"/>
                  </a:lnTo>
                  <a:lnTo>
                    <a:pt x="528" y="521"/>
                  </a:lnTo>
                  <a:lnTo>
                    <a:pt x="528" y="520"/>
                  </a:lnTo>
                  <a:lnTo>
                    <a:pt x="528" y="521"/>
                  </a:lnTo>
                  <a:lnTo>
                    <a:pt x="526" y="521"/>
                  </a:lnTo>
                  <a:lnTo>
                    <a:pt x="524" y="521"/>
                  </a:lnTo>
                  <a:lnTo>
                    <a:pt x="523" y="521"/>
                  </a:lnTo>
                  <a:lnTo>
                    <a:pt x="521" y="521"/>
                  </a:lnTo>
                  <a:lnTo>
                    <a:pt x="521" y="523"/>
                  </a:lnTo>
                  <a:lnTo>
                    <a:pt x="521" y="521"/>
                  </a:lnTo>
                  <a:lnTo>
                    <a:pt x="519" y="521"/>
                  </a:lnTo>
                  <a:lnTo>
                    <a:pt x="519" y="523"/>
                  </a:lnTo>
                  <a:lnTo>
                    <a:pt x="518" y="523"/>
                  </a:lnTo>
                  <a:lnTo>
                    <a:pt x="518" y="525"/>
                  </a:lnTo>
                  <a:lnTo>
                    <a:pt x="516" y="525"/>
                  </a:lnTo>
                  <a:lnTo>
                    <a:pt x="518" y="525"/>
                  </a:lnTo>
                  <a:lnTo>
                    <a:pt x="516" y="525"/>
                  </a:lnTo>
                  <a:lnTo>
                    <a:pt x="516" y="526"/>
                  </a:lnTo>
                  <a:lnTo>
                    <a:pt x="516" y="528"/>
                  </a:lnTo>
                  <a:lnTo>
                    <a:pt x="514" y="528"/>
                  </a:lnTo>
                  <a:lnTo>
                    <a:pt x="514" y="526"/>
                  </a:lnTo>
                  <a:lnTo>
                    <a:pt x="513" y="526"/>
                  </a:lnTo>
                  <a:lnTo>
                    <a:pt x="513" y="528"/>
                  </a:lnTo>
                  <a:lnTo>
                    <a:pt x="513" y="526"/>
                  </a:lnTo>
                  <a:lnTo>
                    <a:pt x="511" y="526"/>
                  </a:lnTo>
                  <a:lnTo>
                    <a:pt x="511" y="528"/>
                  </a:lnTo>
                  <a:lnTo>
                    <a:pt x="509" y="528"/>
                  </a:lnTo>
                  <a:lnTo>
                    <a:pt x="509" y="526"/>
                  </a:lnTo>
                  <a:lnTo>
                    <a:pt x="507" y="528"/>
                  </a:lnTo>
                  <a:lnTo>
                    <a:pt x="509" y="528"/>
                  </a:lnTo>
                  <a:lnTo>
                    <a:pt x="507" y="528"/>
                  </a:lnTo>
                  <a:lnTo>
                    <a:pt x="506" y="528"/>
                  </a:lnTo>
                  <a:lnTo>
                    <a:pt x="506" y="530"/>
                  </a:lnTo>
                  <a:lnTo>
                    <a:pt x="507" y="530"/>
                  </a:lnTo>
                  <a:lnTo>
                    <a:pt x="506" y="530"/>
                  </a:lnTo>
                  <a:lnTo>
                    <a:pt x="504" y="530"/>
                  </a:lnTo>
                  <a:lnTo>
                    <a:pt x="502" y="530"/>
                  </a:lnTo>
                  <a:lnTo>
                    <a:pt x="502" y="531"/>
                  </a:lnTo>
                  <a:lnTo>
                    <a:pt x="502" y="530"/>
                  </a:lnTo>
                  <a:lnTo>
                    <a:pt x="501" y="530"/>
                  </a:lnTo>
                  <a:lnTo>
                    <a:pt x="501" y="531"/>
                  </a:lnTo>
                  <a:lnTo>
                    <a:pt x="501" y="533"/>
                  </a:lnTo>
                  <a:lnTo>
                    <a:pt x="499" y="533"/>
                  </a:lnTo>
                  <a:lnTo>
                    <a:pt x="499" y="535"/>
                  </a:lnTo>
                  <a:lnTo>
                    <a:pt x="499" y="537"/>
                  </a:lnTo>
                  <a:lnTo>
                    <a:pt x="501" y="537"/>
                  </a:lnTo>
                  <a:lnTo>
                    <a:pt x="501" y="538"/>
                  </a:lnTo>
                  <a:lnTo>
                    <a:pt x="502" y="538"/>
                  </a:lnTo>
                  <a:lnTo>
                    <a:pt x="502" y="540"/>
                  </a:lnTo>
                  <a:lnTo>
                    <a:pt x="502" y="542"/>
                  </a:lnTo>
                  <a:lnTo>
                    <a:pt x="501" y="542"/>
                  </a:lnTo>
                  <a:lnTo>
                    <a:pt x="502" y="542"/>
                  </a:lnTo>
                  <a:lnTo>
                    <a:pt x="502" y="543"/>
                  </a:lnTo>
                  <a:lnTo>
                    <a:pt x="504" y="543"/>
                  </a:lnTo>
                  <a:lnTo>
                    <a:pt x="504" y="545"/>
                  </a:lnTo>
                  <a:lnTo>
                    <a:pt x="502" y="547"/>
                  </a:lnTo>
                  <a:lnTo>
                    <a:pt x="502" y="548"/>
                  </a:lnTo>
                  <a:lnTo>
                    <a:pt x="502" y="550"/>
                  </a:lnTo>
                  <a:lnTo>
                    <a:pt x="501" y="550"/>
                  </a:lnTo>
                  <a:lnTo>
                    <a:pt x="502" y="550"/>
                  </a:lnTo>
                  <a:lnTo>
                    <a:pt x="504" y="550"/>
                  </a:lnTo>
                  <a:lnTo>
                    <a:pt x="506" y="550"/>
                  </a:lnTo>
                  <a:lnTo>
                    <a:pt x="507" y="550"/>
                  </a:lnTo>
                  <a:lnTo>
                    <a:pt x="509" y="552"/>
                  </a:lnTo>
                  <a:lnTo>
                    <a:pt x="509" y="553"/>
                  </a:lnTo>
                  <a:lnTo>
                    <a:pt x="511" y="553"/>
                  </a:lnTo>
                  <a:lnTo>
                    <a:pt x="513" y="553"/>
                  </a:lnTo>
                  <a:lnTo>
                    <a:pt x="513" y="555"/>
                  </a:lnTo>
                  <a:lnTo>
                    <a:pt x="514" y="557"/>
                  </a:lnTo>
                  <a:lnTo>
                    <a:pt x="514" y="559"/>
                  </a:lnTo>
                  <a:lnTo>
                    <a:pt x="514" y="560"/>
                  </a:lnTo>
                  <a:lnTo>
                    <a:pt x="516" y="560"/>
                  </a:lnTo>
                  <a:lnTo>
                    <a:pt x="518" y="560"/>
                  </a:lnTo>
                  <a:lnTo>
                    <a:pt x="518" y="562"/>
                  </a:lnTo>
                  <a:lnTo>
                    <a:pt x="516" y="562"/>
                  </a:lnTo>
                  <a:lnTo>
                    <a:pt x="518" y="562"/>
                  </a:lnTo>
                  <a:lnTo>
                    <a:pt x="516" y="562"/>
                  </a:lnTo>
                  <a:lnTo>
                    <a:pt x="516" y="564"/>
                  </a:lnTo>
                  <a:lnTo>
                    <a:pt x="518" y="564"/>
                  </a:lnTo>
                  <a:lnTo>
                    <a:pt x="519" y="564"/>
                  </a:lnTo>
                  <a:lnTo>
                    <a:pt x="519" y="565"/>
                  </a:lnTo>
                  <a:lnTo>
                    <a:pt x="518" y="565"/>
                  </a:lnTo>
                  <a:lnTo>
                    <a:pt x="516" y="565"/>
                  </a:lnTo>
                  <a:lnTo>
                    <a:pt x="516" y="567"/>
                  </a:lnTo>
                  <a:lnTo>
                    <a:pt x="518" y="567"/>
                  </a:lnTo>
                  <a:lnTo>
                    <a:pt x="518" y="569"/>
                  </a:lnTo>
                  <a:lnTo>
                    <a:pt x="518" y="570"/>
                  </a:lnTo>
                  <a:lnTo>
                    <a:pt x="518" y="572"/>
                  </a:lnTo>
                  <a:lnTo>
                    <a:pt x="519" y="572"/>
                  </a:lnTo>
                  <a:lnTo>
                    <a:pt x="518" y="572"/>
                  </a:lnTo>
                  <a:lnTo>
                    <a:pt x="518" y="574"/>
                  </a:lnTo>
                  <a:lnTo>
                    <a:pt x="516" y="574"/>
                  </a:lnTo>
                  <a:lnTo>
                    <a:pt x="518" y="574"/>
                  </a:lnTo>
                  <a:lnTo>
                    <a:pt x="518" y="576"/>
                  </a:lnTo>
                  <a:lnTo>
                    <a:pt x="516" y="574"/>
                  </a:lnTo>
                  <a:lnTo>
                    <a:pt x="516" y="576"/>
                  </a:lnTo>
                  <a:lnTo>
                    <a:pt x="518" y="576"/>
                  </a:lnTo>
                  <a:lnTo>
                    <a:pt x="518" y="577"/>
                  </a:lnTo>
                  <a:lnTo>
                    <a:pt x="518" y="579"/>
                  </a:lnTo>
                  <a:lnTo>
                    <a:pt x="519" y="579"/>
                  </a:lnTo>
                  <a:lnTo>
                    <a:pt x="521" y="579"/>
                  </a:lnTo>
                  <a:lnTo>
                    <a:pt x="523" y="579"/>
                  </a:lnTo>
                  <a:lnTo>
                    <a:pt x="523" y="581"/>
                  </a:lnTo>
                  <a:lnTo>
                    <a:pt x="524" y="581"/>
                  </a:lnTo>
                  <a:lnTo>
                    <a:pt x="526" y="581"/>
                  </a:lnTo>
                  <a:lnTo>
                    <a:pt x="526" y="582"/>
                  </a:lnTo>
                  <a:lnTo>
                    <a:pt x="526" y="584"/>
                  </a:lnTo>
                  <a:lnTo>
                    <a:pt x="524" y="584"/>
                  </a:lnTo>
                  <a:lnTo>
                    <a:pt x="523" y="584"/>
                  </a:lnTo>
                  <a:lnTo>
                    <a:pt x="524" y="584"/>
                  </a:lnTo>
                  <a:lnTo>
                    <a:pt x="523" y="586"/>
                  </a:lnTo>
                  <a:lnTo>
                    <a:pt x="523" y="587"/>
                  </a:lnTo>
                  <a:lnTo>
                    <a:pt x="521" y="589"/>
                  </a:lnTo>
                  <a:lnTo>
                    <a:pt x="521" y="591"/>
                  </a:lnTo>
                  <a:lnTo>
                    <a:pt x="521" y="592"/>
                  </a:lnTo>
                  <a:lnTo>
                    <a:pt x="519" y="592"/>
                  </a:lnTo>
                  <a:lnTo>
                    <a:pt x="519" y="594"/>
                  </a:lnTo>
                  <a:lnTo>
                    <a:pt x="518" y="594"/>
                  </a:lnTo>
                  <a:lnTo>
                    <a:pt x="519" y="594"/>
                  </a:lnTo>
                  <a:lnTo>
                    <a:pt x="519" y="596"/>
                  </a:lnTo>
                  <a:lnTo>
                    <a:pt x="519" y="598"/>
                  </a:lnTo>
                  <a:lnTo>
                    <a:pt x="519" y="599"/>
                  </a:lnTo>
                  <a:lnTo>
                    <a:pt x="518" y="599"/>
                  </a:lnTo>
                  <a:lnTo>
                    <a:pt x="516" y="601"/>
                  </a:lnTo>
                  <a:lnTo>
                    <a:pt x="514" y="601"/>
                  </a:lnTo>
                  <a:lnTo>
                    <a:pt x="514" y="603"/>
                  </a:lnTo>
                  <a:lnTo>
                    <a:pt x="514" y="604"/>
                  </a:lnTo>
                  <a:lnTo>
                    <a:pt x="514" y="606"/>
                  </a:lnTo>
                  <a:lnTo>
                    <a:pt x="516" y="606"/>
                  </a:lnTo>
                  <a:lnTo>
                    <a:pt x="516" y="608"/>
                  </a:lnTo>
                  <a:lnTo>
                    <a:pt x="518" y="608"/>
                  </a:lnTo>
                  <a:lnTo>
                    <a:pt x="518" y="609"/>
                  </a:lnTo>
                  <a:lnTo>
                    <a:pt x="518" y="611"/>
                  </a:lnTo>
                  <a:lnTo>
                    <a:pt x="519" y="611"/>
                  </a:lnTo>
                  <a:lnTo>
                    <a:pt x="519" y="613"/>
                  </a:lnTo>
                  <a:lnTo>
                    <a:pt x="518" y="613"/>
                  </a:lnTo>
                  <a:lnTo>
                    <a:pt x="518" y="615"/>
                  </a:lnTo>
                  <a:lnTo>
                    <a:pt x="516" y="616"/>
                  </a:lnTo>
                  <a:lnTo>
                    <a:pt x="518" y="616"/>
                  </a:lnTo>
                  <a:lnTo>
                    <a:pt x="518" y="618"/>
                  </a:lnTo>
                  <a:lnTo>
                    <a:pt x="516" y="618"/>
                  </a:lnTo>
                  <a:lnTo>
                    <a:pt x="518" y="618"/>
                  </a:lnTo>
                  <a:lnTo>
                    <a:pt x="518" y="620"/>
                  </a:lnTo>
                  <a:lnTo>
                    <a:pt x="516" y="620"/>
                  </a:lnTo>
                  <a:lnTo>
                    <a:pt x="516" y="621"/>
                  </a:lnTo>
                  <a:lnTo>
                    <a:pt x="514" y="621"/>
                  </a:lnTo>
                  <a:lnTo>
                    <a:pt x="516" y="621"/>
                  </a:lnTo>
                  <a:lnTo>
                    <a:pt x="516" y="623"/>
                  </a:lnTo>
                  <a:lnTo>
                    <a:pt x="516" y="625"/>
                  </a:lnTo>
                  <a:lnTo>
                    <a:pt x="516" y="626"/>
                  </a:lnTo>
                  <a:lnTo>
                    <a:pt x="514" y="626"/>
                  </a:lnTo>
                  <a:lnTo>
                    <a:pt x="514" y="628"/>
                  </a:lnTo>
                  <a:lnTo>
                    <a:pt x="514" y="630"/>
                  </a:lnTo>
                  <a:lnTo>
                    <a:pt x="513" y="630"/>
                  </a:lnTo>
                  <a:lnTo>
                    <a:pt x="511" y="630"/>
                  </a:lnTo>
                  <a:lnTo>
                    <a:pt x="509" y="630"/>
                  </a:lnTo>
                  <a:lnTo>
                    <a:pt x="507" y="630"/>
                  </a:lnTo>
                  <a:lnTo>
                    <a:pt x="506" y="630"/>
                  </a:lnTo>
                  <a:lnTo>
                    <a:pt x="506" y="628"/>
                  </a:lnTo>
                  <a:lnTo>
                    <a:pt x="506" y="630"/>
                  </a:lnTo>
                  <a:lnTo>
                    <a:pt x="506" y="628"/>
                  </a:lnTo>
                  <a:lnTo>
                    <a:pt x="504" y="628"/>
                  </a:lnTo>
                  <a:lnTo>
                    <a:pt x="502" y="628"/>
                  </a:lnTo>
                  <a:lnTo>
                    <a:pt x="504" y="628"/>
                  </a:lnTo>
                  <a:lnTo>
                    <a:pt x="502" y="628"/>
                  </a:lnTo>
                  <a:lnTo>
                    <a:pt x="501" y="628"/>
                  </a:lnTo>
                  <a:lnTo>
                    <a:pt x="502" y="628"/>
                  </a:lnTo>
                  <a:lnTo>
                    <a:pt x="501" y="628"/>
                  </a:lnTo>
                  <a:lnTo>
                    <a:pt x="501" y="630"/>
                  </a:lnTo>
                  <a:lnTo>
                    <a:pt x="501" y="628"/>
                  </a:lnTo>
                  <a:lnTo>
                    <a:pt x="501" y="630"/>
                  </a:lnTo>
                  <a:lnTo>
                    <a:pt x="499" y="630"/>
                  </a:lnTo>
                  <a:lnTo>
                    <a:pt x="499" y="632"/>
                  </a:lnTo>
                  <a:lnTo>
                    <a:pt x="497" y="632"/>
                  </a:lnTo>
                  <a:lnTo>
                    <a:pt x="497" y="633"/>
                  </a:lnTo>
                  <a:lnTo>
                    <a:pt x="496" y="633"/>
                  </a:lnTo>
                  <a:lnTo>
                    <a:pt x="496" y="635"/>
                  </a:lnTo>
                  <a:lnTo>
                    <a:pt x="496" y="633"/>
                  </a:lnTo>
                  <a:lnTo>
                    <a:pt x="496" y="635"/>
                  </a:lnTo>
                  <a:lnTo>
                    <a:pt x="494" y="635"/>
                  </a:lnTo>
                  <a:lnTo>
                    <a:pt x="492" y="635"/>
                  </a:lnTo>
                  <a:lnTo>
                    <a:pt x="492" y="637"/>
                  </a:lnTo>
                  <a:lnTo>
                    <a:pt x="490" y="637"/>
                  </a:lnTo>
                  <a:lnTo>
                    <a:pt x="490" y="638"/>
                  </a:lnTo>
                  <a:lnTo>
                    <a:pt x="489" y="638"/>
                  </a:lnTo>
                  <a:lnTo>
                    <a:pt x="489" y="640"/>
                  </a:lnTo>
                  <a:lnTo>
                    <a:pt x="489" y="642"/>
                  </a:lnTo>
                  <a:lnTo>
                    <a:pt x="490" y="642"/>
                  </a:lnTo>
                  <a:lnTo>
                    <a:pt x="490" y="643"/>
                  </a:lnTo>
                  <a:lnTo>
                    <a:pt x="490" y="645"/>
                  </a:lnTo>
                  <a:lnTo>
                    <a:pt x="489" y="645"/>
                  </a:lnTo>
                  <a:lnTo>
                    <a:pt x="487" y="645"/>
                  </a:lnTo>
                  <a:lnTo>
                    <a:pt x="487" y="647"/>
                  </a:lnTo>
                  <a:lnTo>
                    <a:pt x="485" y="647"/>
                  </a:lnTo>
                  <a:lnTo>
                    <a:pt x="484" y="647"/>
                  </a:lnTo>
                  <a:lnTo>
                    <a:pt x="482" y="647"/>
                  </a:lnTo>
                  <a:lnTo>
                    <a:pt x="482" y="648"/>
                  </a:lnTo>
                  <a:lnTo>
                    <a:pt x="480" y="648"/>
                  </a:lnTo>
                  <a:lnTo>
                    <a:pt x="480" y="650"/>
                  </a:lnTo>
                  <a:lnTo>
                    <a:pt x="480" y="648"/>
                  </a:lnTo>
                  <a:lnTo>
                    <a:pt x="479" y="648"/>
                  </a:lnTo>
                  <a:lnTo>
                    <a:pt x="479" y="647"/>
                  </a:lnTo>
                  <a:lnTo>
                    <a:pt x="477" y="647"/>
                  </a:lnTo>
                  <a:lnTo>
                    <a:pt x="475" y="647"/>
                  </a:lnTo>
                  <a:lnTo>
                    <a:pt x="474" y="648"/>
                  </a:lnTo>
                  <a:lnTo>
                    <a:pt x="472" y="648"/>
                  </a:lnTo>
                  <a:lnTo>
                    <a:pt x="470" y="648"/>
                  </a:lnTo>
                  <a:lnTo>
                    <a:pt x="470" y="650"/>
                  </a:lnTo>
                  <a:lnTo>
                    <a:pt x="468" y="650"/>
                  </a:lnTo>
                  <a:lnTo>
                    <a:pt x="467" y="650"/>
                  </a:lnTo>
                  <a:lnTo>
                    <a:pt x="467" y="652"/>
                  </a:lnTo>
                  <a:lnTo>
                    <a:pt x="465" y="652"/>
                  </a:lnTo>
                  <a:lnTo>
                    <a:pt x="463" y="652"/>
                  </a:lnTo>
                  <a:lnTo>
                    <a:pt x="463" y="654"/>
                  </a:lnTo>
                  <a:lnTo>
                    <a:pt x="462" y="654"/>
                  </a:lnTo>
                  <a:lnTo>
                    <a:pt x="462" y="655"/>
                  </a:lnTo>
                  <a:lnTo>
                    <a:pt x="460" y="655"/>
                  </a:lnTo>
                  <a:lnTo>
                    <a:pt x="458" y="655"/>
                  </a:lnTo>
                  <a:lnTo>
                    <a:pt x="457" y="655"/>
                  </a:lnTo>
                  <a:lnTo>
                    <a:pt x="455" y="655"/>
                  </a:lnTo>
                  <a:lnTo>
                    <a:pt x="453" y="655"/>
                  </a:lnTo>
                  <a:lnTo>
                    <a:pt x="451" y="655"/>
                  </a:lnTo>
                  <a:lnTo>
                    <a:pt x="450" y="655"/>
                  </a:lnTo>
                  <a:lnTo>
                    <a:pt x="451" y="655"/>
                  </a:lnTo>
                  <a:lnTo>
                    <a:pt x="450" y="657"/>
                  </a:lnTo>
                  <a:lnTo>
                    <a:pt x="450" y="655"/>
                  </a:lnTo>
                  <a:lnTo>
                    <a:pt x="450" y="657"/>
                  </a:lnTo>
                  <a:lnTo>
                    <a:pt x="450" y="655"/>
                  </a:lnTo>
                  <a:lnTo>
                    <a:pt x="448" y="655"/>
                  </a:lnTo>
                  <a:lnTo>
                    <a:pt x="446" y="655"/>
                  </a:lnTo>
                  <a:lnTo>
                    <a:pt x="445" y="655"/>
                  </a:lnTo>
                  <a:lnTo>
                    <a:pt x="443" y="655"/>
                  </a:lnTo>
                  <a:lnTo>
                    <a:pt x="443" y="654"/>
                  </a:lnTo>
                  <a:lnTo>
                    <a:pt x="445" y="654"/>
                  </a:lnTo>
                  <a:lnTo>
                    <a:pt x="443" y="654"/>
                  </a:lnTo>
                  <a:lnTo>
                    <a:pt x="441" y="654"/>
                  </a:lnTo>
                  <a:lnTo>
                    <a:pt x="440" y="654"/>
                  </a:lnTo>
                  <a:lnTo>
                    <a:pt x="440" y="655"/>
                  </a:lnTo>
                  <a:lnTo>
                    <a:pt x="440" y="657"/>
                  </a:lnTo>
                  <a:lnTo>
                    <a:pt x="440" y="659"/>
                  </a:lnTo>
                  <a:lnTo>
                    <a:pt x="438" y="659"/>
                  </a:lnTo>
                  <a:lnTo>
                    <a:pt x="438" y="660"/>
                  </a:lnTo>
                  <a:lnTo>
                    <a:pt x="436" y="660"/>
                  </a:lnTo>
                  <a:lnTo>
                    <a:pt x="436" y="662"/>
                  </a:lnTo>
                  <a:lnTo>
                    <a:pt x="434" y="662"/>
                  </a:lnTo>
                  <a:lnTo>
                    <a:pt x="434" y="664"/>
                  </a:lnTo>
                  <a:lnTo>
                    <a:pt x="433" y="664"/>
                  </a:lnTo>
                  <a:lnTo>
                    <a:pt x="431" y="664"/>
                  </a:lnTo>
                  <a:lnTo>
                    <a:pt x="431" y="665"/>
                  </a:lnTo>
                  <a:lnTo>
                    <a:pt x="431" y="667"/>
                  </a:lnTo>
                  <a:lnTo>
                    <a:pt x="431" y="669"/>
                  </a:lnTo>
                  <a:lnTo>
                    <a:pt x="431" y="667"/>
                  </a:lnTo>
                  <a:lnTo>
                    <a:pt x="429" y="667"/>
                  </a:lnTo>
                  <a:lnTo>
                    <a:pt x="429" y="669"/>
                  </a:lnTo>
                  <a:lnTo>
                    <a:pt x="428" y="669"/>
                  </a:lnTo>
                  <a:lnTo>
                    <a:pt x="428" y="671"/>
                  </a:lnTo>
                  <a:lnTo>
                    <a:pt x="428" y="669"/>
                  </a:lnTo>
                  <a:lnTo>
                    <a:pt x="428" y="671"/>
                  </a:lnTo>
                  <a:lnTo>
                    <a:pt x="426" y="671"/>
                  </a:lnTo>
                  <a:lnTo>
                    <a:pt x="426" y="672"/>
                  </a:lnTo>
                  <a:lnTo>
                    <a:pt x="426" y="674"/>
                  </a:lnTo>
                  <a:lnTo>
                    <a:pt x="424" y="674"/>
                  </a:lnTo>
                  <a:lnTo>
                    <a:pt x="424" y="676"/>
                  </a:lnTo>
                  <a:lnTo>
                    <a:pt x="424" y="677"/>
                  </a:lnTo>
                  <a:lnTo>
                    <a:pt x="424" y="679"/>
                  </a:lnTo>
                  <a:lnTo>
                    <a:pt x="424" y="681"/>
                  </a:lnTo>
                  <a:lnTo>
                    <a:pt x="424" y="682"/>
                  </a:lnTo>
                  <a:lnTo>
                    <a:pt x="423" y="682"/>
                  </a:lnTo>
                  <a:lnTo>
                    <a:pt x="423" y="684"/>
                  </a:lnTo>
                  <a:lnTo>
                    <a:pt x="421" y="686"/>
                  </a:lnTo>
                  <a:lnTo>
                    <a:pt x="421" y="688"/>
                  </a:lnTo>
                  <a:lnTo>
                    <a:pt x="419" y="688"/>
                  </a:lnTo>
                  <a:lnTo>
                    <a:pt x="419" y="689"/>
                  </a:lnTo>
                  <a:lnTo>
                    <a:pt x="419" y="691"/>
                  </a:lnTo>
                  <a:lnTo>
                    <a:pt x="419" y="693"/>
                  </a:lnTo>
                  <a:lnTo>
                    <a:pt x="419" y="694"/>
                  </a:lnTo>
                  <a:lnTo>
                    <a:pt x="418" y="694"/>
                  </a:lnTo>
                  <a:lnTo>
                    <a:pt x="418" y="696"/>
                  </a:lnTo>
                  <a:lnTo>
                    <a:pt x="418" y="698"/>
                  </a:lnTo>
                  <a:lnTo>
                    <a:pt x="416" y="698"/>
                  </a:lnTo>
                  <a:lnTo>
                    <a:pt x="416" y="699"/>
                  </a:lnTo>
                  <a:lnTo>
                    <a:pt x="414" y="699"/>
                  </a:lnTo>
                  <a:lnTo>
                    <a:pt x="414" y="701"/>
                  </a:lnTo>
                  <a:lnTo>
                    <a:pt x="414" y="703"/>
                  </a:lnTo>
                  <a:lnTo>
                    <a:pt x="414" y="704"/>
                  </a:lnTo>
                  <a:lnTo>
                    <a:pt x="412" y="704"/>
                  </a:lnTo>
                  <a:lnTo>
                    <a:pt x="411" y="704"/>
                  </a:lnTo>
                  <a:lnTo>
                    <a:pt x="409" y="704"/>
                  </a:lnTo>
                  <a:lnTo>
                    <a:pt x="406" y="706"/>
                  </a:lnTo>
                  <a:lnTo>
                    <a:pt x="404" y="706"/>
                  </a:lnTo>
                  <a:lnTo>
                    <a:pt x="401" y="708"/>
                  </a:lnTo>
                  <a:lnTo>
                    <a:pt x="399" y="708"/>
                  </a:lnTo>
                  <a:lnTo>
                    <a:pt x="395" y="708"/>
                  </a:lnTo>
                  <a:lnTo>
                    <a:pt x="395" y="706"/>
                  </a:lnTo>
                  <a:lnTo>
                    <a:pt x="395" y="704"/>
                  </a:lnTo>
                  <a:lnTo>
                    <a:pt x="397" y="704"/>
                  </a:lnTo>
                  <a:lnTo>
                    <a:pt x="397" y="703"/>
                  </a:lnTo>
                  <a:lnTo>
                    <a:pt x="397" y="701"/>
                  </a:lnTo>
                  <a:lnTo>
                    <a:pt x="397" y="699"/>
                  </a:lnTo>
                  <a:lnTo>
                    <a:pt x="399" y="699"/>
                  </a:lnTo>
                  <a:lnTo>
                    <a:pt x="401" y="698"/>
                  </a:lnTo>
                  <a:lnTo>
                    <a:pt x="402" y="698"/>
                  </a:lnTo>
                  <a:lnTo>
                    <a:pt x="402" y="696"/>
                  </a:lnTo>
                  <a:lnTo>
                    <a:pt x="404" y="696"/>
                  </a:lnTo>
                  <a:lnTo>
                    <a:pt x="404" y="694"/>
                  </a:lnTo>
                  <a:lnTo>
                    <a:pt x="404" y="693"/>
                  </a:lnTo>
                  <a:lnTo>
                    <a:pt x="404" y="691"/>
                  </a:lnTo>
                  <a:lnTo>
                    <a:pt x="402" y="691"/>
                  </a:lnTo>
                  <a:lnTo>
                    <a:pt x="402" y="689"/>
                  </a:lnTo>
                  <a:lnTo>
                    <a:pt x="402" y="688"/>
                  </a:lnTo>
                  <a:lnTo>
                    <a:pt x="402" y="686"/>
                  </a:lnTo>
                  <a:lnTo>
                    <a:pt x="401" y="686"/>
                  </a:lnTo>
                  <a:lnTo>
                    <a:pt x="399" y="686"/>
                  </a:lnTo>
                  <a:lnTo>
                    <a:pt x="397" y="686"/>
                  </a:lnTo>
                  <a:lnTo>
                    <a:pt x="395" y="686"/>
                  </a:lnTo>
                  <a:lnTo>
                    <a:pt x="395" y="684"/>
                  </a:lnTo>
                  <a:lnTo>
                    <a:pt x="394" y="684"/>
                  </a:lnTo>
                  <a:lnTo>
                    <a:pt x="392" y="684"/>
                  </a:lnTo>
                  <a:lnTo>
                    <a:pt x="390" y="684"/>
                  </a:lnTo>
                  <a:lnTo>
                    <a:pt x="389" y="684"/>
                  </a:lnTo>
                  <a:lnTo>
                    <a:pt x="389" y="682"/>
                  </a:lnTo>
                  <a:lnTo>
                    <a:pt x="387" y="682"/>
                  </a:lnTo>
                  <a:lnTo>
                    <a:pt x="387" y="681"/>
                  </a:lnTo>
                  <a:lnTo>
                    <a:pt x="385" y="681"/>
                  </a:lnTo>
                  <a:lnTo>
                    <a:pt x="387" y="681"/>
                  </a:lnTo>
                  <a:lnTo>
                    <a:pt x="385" y="681"/>
                  </a:lnTo>
                  <a:lnTo>
                    <a:pt x="387" y="681"/>
                  </a:lnTo>
                  <a:lnTo>
                    <a:pt x="387" y="679"/>
                  </a:lnTo>
                  <a:lnTo>
                    <a:pt x="385" y="679"/>
                  </a:lnTo>
                  <a:lnTo>
                    <a:pt x="385" y="677"/>
                  </a:lnTo>
                  <a:lnTo>
                    <a:pt x="385" y="676"/>
                  </a:lnTo>
                  <a:lnTo>
                    <a:pt x="384" y="676"/>
                  </a:lnTo>
                  <a:lnTo>
                    <a:pt x="384" y="674"/>
                  </a:lnTo>
                  <a:lnTo>
                    <a:pt x="382" y="674"/>
                  </a:lnTo>
                  <a:lnTo>
                    <a:pt x="382" y="676"/>
                  </a:lnTo>
                  <a:lnTo>
                    <a:pt x="380" y="676"/>
                  </a:lnTo>
                  <a:lnTo>
                    <a:pt x="380" y="674"/>
                  </a:lnTo>
                  <a:lnTo>
                    <a:pt x="380" y="672"/>
                  </a:lnTo>
                  <a:lnTo>
                    <a:pt x="378" y="672"/>
                  </a:lnTo>
                  <a:lnTo>
                    <a:pt x="378" y="674"/>
                  </a:lnTo>
                  <a:lnTo>
                    <a:pt x="378" y="672"/>
                  </a:lnTo>
                  <a:lnTo>
                    <a:pt x="378" y="674"/>
                  </a:lnTo>
                  <a:lnTo>
                    <a:pt x="377" y="674"/>
                  </a:lnTo>
                  <a:lnTo>
                    <a:pt x="375" y="674"/>
                  </a:lnTo>
                  <a:lnTo>
                    <a:pt x="373" y="674"/>
                  </a:lnTo>
                  <a:lnTo>
                    <a:pt x="372" y="674"/>
                  </a:lnTo>
                  <a:lnTo>
                    <a:pt x="370" y="674"/>
                  </a:lnTo>
                  <a:lnTo>
                    <a:pt x="368" y="674"/>
                  </a:lnTo>
                  <a:lnTo>
                    <a:pt x="367" y="672"/>
                  </a:lnTo>
                  <a:lnTo>
                    <a:pt x="365" y="672"/>
                  </a:lnTo>
                  <a:lnTo>
                    <a:pt x="363" y="672"/>
                  </a:lnTo>
                  <a:lnTo>
                    <a:pt x="363" y="671"/>
                  </a:lnTo>
                  <a:lnTo>
                    <a:pt x="362" y="671"/>
                  </a:lnTo>
                  <a:lnTo>
                    <a:pt x="360" y="671"/>
                  </a:lnTo>
                  <a:lnTo>
                    <a:pt x="358" y="671"/>
                  </a:lnTo>
                  <a:lnTo>
                    <a:pt x="358" y="669"/>
                  </a:lnTo>
                  <a:lnTo>
                    <a:pt x="356" y="669"/>
                  </a:lnTo>
                  <a:lnTo>
                    <a:pt x="356" y="671"/>
                  </a:lnTo>
                  <a:lnTo>
                    <a:pt x="355" y="671"/>
                  </a:lnTo>
                  <a:lnTo>
                    <a:pt x="355" y="672"/>
                  </a:lnTo>
                  <a:lnTo>
                    <a:pt x="353" y="672"/>
                  </a:lnTo>
                  <a:lnTo>
                    <a:pt x="351" y="672"/>
                  </a:lnTo>
                  <a:lnTo>
                    <a:pt x="351" y="674"/>
                  </a:lnTo>
                  <a:lnTo>
                    <a:pt x="350" y="674"/>
                  </a:lnTo>
                  <a:lnTo>
                    <a:pt x="350" y="676"/>
                  </a:lnTo>
                  <a:lnTo>
                    <a:pt x="348" y="676"/>
                  </a:lnTo>
                  <a:lnTo>
                    <a:pt x="350" y="676"/>
                  </a:lnTo>
                  <a:lnTo>
                    <a:pt x="348" y="676"/>
                  </a:lnTo>
                  <a:lnTo>
                    <a:pt x="348" y="677"/>
                  </a:lnTo>
                  <a:lnTo>
                    <a:pt x="346" y="677"/>
                  </a:lnTo>
                  <a:lnTo>
                    <a:pt x="346" y="679"/>
                  </a:lnTo>
                  <a:lnTo>
                    <a:pt x="346" y="681"/>
                  </a:lnTo>
                  <a:lnTo>
                    <a:pt x="345" y="681"/>
                  </a:lnTo>
                  <a:lnTo>
                    <a:pt x="345" y="679"/>
                  </a:lnTo>
                  <a:lnTo>
                    <a:pt x="343" y="679"/>
                  </a:lnTo>
                  <a:lnTo>
                    <a:pt x="341" y="679"/>
                  </a:lnTo>
                  <a:lnTo>
                    <a:pt x="341" y="681"/>
                  </a:lnTo>
                  <a:lnTo>
                    <a:pt x="341" y="679"/>
                  </a:lnTo>
                  <a:lnTo>
                    <a:pt x="341" y="681"/>
                  </a:lnTo>
                  <a:lnTo>
                    <a:pt x="339" y="681"/>
                  </a:lnTo>
                  <a:lnTo>
                    <a:pt x="339" y="682"/>
                  </a:lnTo>
                  <a:lnTo>
                    <a:pt x="339" y="681"/>
                  </a:lnTo>
                  <a:lnTo>
                    <a:pt x="339" y="682"/>
                  </a:lnTo>
                  <a:lnTo>
                    <a:pt x="339" y="681"/>
                  </a:lnTo>
                  <a:lnTo>
                    <a:pt x="338" y="681"/>
                  </a:lnTo>
                  <a:lnTo>
                    <a:pt x="338" y="679"/>
                  </a:lnTo>
                  <a:lnTo>
                    <a:pt x="338" y="677"/>
                  </a:lnTo>
                  <a:lnTo>
                    <a:pt x="338" y="679"/>
                  </a:lnTo>
                  <a:lnTo>
                    <a:pt x="336" y="679"/>
                  </a:lnTo>
                  <a:lnTo>
                    <a:pt x="336" y="677"/>
                  </a:lnTo>
                  <a:lnTo>
                    <a:pt x="336" y="679"/>
                  </a:lnTo>
                  <a:lnTo>
                    <a:pt x="334" y="679"/>
                  </a:lnTo>
                  <a:lnTo>
                    <a:pt x="334" y="681"/>
                  </a:lnTo>
                  <a:lnTo>
                    <a:pt x="333" y="681"/>
                  </a:lnTo>
                  <a:lnTo>
                    <a:pt x="331" y="681"/>
                  </a:lnTo>
                  <a:lnTo>
                    <a:pt x="331" y="679"/>
                  </a:lnTo>
                  <a:lnTo>
                    <a:pt x="329" y="679"/>
                  </a:lnTo>
                  <a:lnTo>
                    <a:pt x="331" y="679"/>
                  </a:lnTo>
                  <a:lnTo>
                    <a:pt x="329" y="679"/>
                  </a:lnTo>
                  <a:lnTo>
                    <a:pt x="329" y="677"/>
                  </a:lnTo>
                  <a:lnTo>
                    <a:pt x="328" y="677"/>
                  </a:lnTo>
                  <a:lnTo>
                    <a:pt x="326" y="677"/>
                  </a:lnTo>
                  <a:lnTo>
                    <a:pt x="326" y="676"/>
                  </a:lnTo>
                  <a:lnTo>
                    <a:pt x="324" y="676"/>
                  </a:lnTo>
                  <a:lnTo>
                    <a:pt x="322" y="676"/>
                  </a:lnTo>
                  <a:lnTo>
                    <a:pt x="322" y="674"/>
                  </a:lnTo>
                  <a:lnTo>
                    <a:pt x="322" y="672"/>
                  </a:lnTo>
                  <a:lnTo>
                    <a:pt x="322" y="671"/>
                  </a:lnTo>
                  <a:lnTo>
                    <a:pt x="322" y="669"/>
                  </a:lnTo>
                  <a:lnTo>
                    <a:pt x="322" y="667"/>
                  </a:lnTo>
                  <a:lnTo>
                    <a:pt x="322" y="665"/>
                  </a:lnTo>
                  <a:lnTo>
                    <a:pt x="322" y="664"/>
                  </a:lnTo>
                  <a:lnTo>
                    <a:pt x="321" y="664"/>
                  </a:lnTo>
                  <a:lnTo>
                    <a:pt x="321" y="662"/>
                  </a:lnTo>
                  <a:lnTo>
                    <a:pt x="321" y="660"/>
                  </a:lnTo>
                  <a:lnTo>
                    <a:pt x="319" y="660"/>
                  </a:lnTo>
                  <a:lnTo>
                    <a:pt x="319" y="659"/>
                  </a:lnTo>
                  <a:lnTo>
                    <a:pt x="319" y="657"/>
                  </a:lnTo>
                  <a:lnTo>
                    <a:pt x="317" y="657"/>
                  </a:lnTo>
                  <a:lnTo>
                    <a:pt x="317" y="655"/>
                  </a:lnTo>
                  <a:lnTo>
                    <a:pt x="316" y="655"/>
                  </a:lnTo>
                  <a:lnTo>
                    <a:pt x="317" y="655"/>
                  </a:lnTo>
                  <a:lnTo>
                    <a:pt x="316" y="655"/>
                  </a:lnTo>
                  <a:lnTo>
                    <a:pt x="316" y="654"/>
                  </a:lnTo>
                  <a:lnTo>
                    <a:pt x="316" y="652"/>
                  </a:lnTo>
                  <a:lnTo>
                    <a:pt x="314" y="652"/>
                  </a:lnTo>
                  <a:lnTo>
                    <a:pt x="314" y="650"/>
                  </a:lnTo>
                  <a:lnTo>
                    <a:pt x="314" y="648"/>
                  </a:lnTo>
                  <a:lnTo>
                    <a:pt x="314" y="647"/>
                  </a:lnTo>
                  <a:lnTo>
                    <a:pt x="314" y="645"/>
                  </a:lnTo>
                  <a:lnTo>
                    <a:pt x="312" y="645"/>
                  </a:lnTo>
                  <a:lnTo>
                    <a:pt x="312" y="643"/>
                  </a:lnTo>
                  <a:lnTo>
                    <a:pt x="311" y="643"/>
                  </a:lnTo>
                  <a:lnTo>
                    <a:pt x="311" y="642"/>
                  </a:lnTo>
                  <a:lnTo>
                    <a:pt x="309" y="642"/>
                  </a:lnTo>
                  <a:lnTo>
                    <a:pt x="309" y="640"/>
                  </a:lnTo>
                  <a:lnTo>
                    <a:pt x="307" y="640"/>
                  </a:lnTo>
                  <a:lnTo>
                    <a:pt x="307" y="638"/>
                  </a:lnTo>
                  <a:lnTo>
                    <a:pt x="307" y="637"/>
                  </a:lnTo>
                  <a:lnTo>
                    <a:pt x="307" y="635"/>
                  </a:lnTo>
                  <a:lnTo>
                    <a:pt x="307" y="633"/>
                  </a:lnTo>
                  <a:lnTo>
                    <a:pt x="306" y="633"/>
                  </a:lnTo>
                  <a:lnTo>
                    <a:pt x="306" y="632"/>
                  </a:lnTo>
                  <a:lnTo>
                    <a:pt x="306" y="633"/>
                  </a:lnTo>
                  <a:lnTo>
                    <a:pt x="304" y="633"/>
                  </a:lnTo>
                  <a:lnTo>
                    <a:pt x="304" y="632"/>
                  </a:lnTo>
                  <a:lnTo>
                    <a:pt x="306" y="632"/>
                  </a:lnTo>
                  <a:lnTo>
                    <a:pt x="304" y="632"/>
                  </a:lnTo>
                  <a:lnTo>
                    <a:pt x="302" y="632"/>
                  </a:lnTo>
                  <a:lnTo>
                    <a:pt x="302" y="630"/>
                  </a:lnTo>
                  <a:lnTo>
                    <a:pt x="304" y="630"/>
                  </a:lnTo>
                  <a:lnTo>
                    <a:pt x="302" y="630"/>
                  </a:lnTo>
                  <a:lnTo>
                    <a:pt x="302" y="628"/>
                  </a:lnTo>
                  <a:lnTo>
                    <a:pt x="302" y="626"/>
                  </a:lnTo>
                  <a:lnTo>
                    <a:pt x="300" y="626"/>
                  </a:lnTo>
                  <a:lnTo>
                    <a:pt x="300" y="625"/>
                  </a:lnTo>
                  <a:lnTo>
                    <a:pt x="299" y="625"/>
                  </a:lnTo>
                  <a:lnTo>
                    <a:pt x="300" y="625"/>
                  </a:lnTo>
                  <a:lnTo>
                    <a:pt x="299" y="625"/>
                  </a:lnTo>
                  <a:lnTo>
                    <a:pt x="299" y="623"/>
                  </a:lnTo>
                  <a:lnTo>
                    <a:pt x="299" y="621"/>
                  </a:lnTo>
                  <a:lnTo>
                    <a:pt x="297" y="621"/>
                  </a:lnTo>
                  <a:lnTo>
                    <a:pt x="297" y="620"/>
                  </a:lnTo>
                  <a:lnTo>
                    <a:pt x="295" y="620"/>
                  </a:lnTo>
                  <a:lnTo>
                    <a:pt x="295" y="618"/>
                  </a:lnTo>
                  <a:lnTo>
                    <a:pt x="295" y="616"/>
                  </a:lnTo>
                  <a:lnTo>
                    <a:pt x="294" y="616"/>
                  </a:lnTo>
                  <a:lnTo>
                    <a:pt x="294" y="615"/>
                  </a:lnTo>
                  <a:lnTo>
                    <a:pt x="292" y="615"/>
                  </a:lnTo>
                  <a:lnTo>
                    <a:pt x="290" y="615"/>
                  </a:lnTo>
                  <a:lnTo>
                    <a:pt x="290" y="613"/>
                  </a:lnTo>
                  <a:lnTo>
                    <a:pt x="292" y="613"/>
                  </a:lnTo>
                  <a:lnTo>
                    <a:pt x="290" y="613"/>
                  </a:lnTo>
                  <a:lnTo>
                    <a:pt x="290" y="611"/>
                  </a:lnTo>
                  <a:lnTo>
                    <a:pt x="290" y="609"/>
                  </a:lnTo>
                  <a:lnTo>
                    <a:pt x="289" y="609"/>
                  </a:lnTo>
                  <a:lnTo>
                    <a:pt x="289" y="608"/>
                  </a:lnTo>
                  <a:lnTo>
                    <a:pt x="287" y="608"/>
                  </a:lnTo>
                  <a:lnTo>
                    <a:pt x="285" y="606"/>
                  </a:lnTo>
                  <a:lnTo>
                    <a:pt x="283" y="606"/>
                  </a:lnTo>
                  <a:lnTo>
                    <a:pt x="283" y="604"/>
                  </a:lnTo>
                  <a:lnTo>
                    <a:pt x="283" y="603"/>
                  </a:lnTo>
                  <a:lnTo>
                    <a:pt x="282" y="603"/>
                  </a:lnTo>
                  <a:lnTo>
                    <a:pt x="282" y="601"/>
                  </a:lnTo>
                  <a:lnTo>
                    <a:pt x="280" y="601"/>
                  </a:lnTo>
                  <a:lnTo>
                    <a:pt x="278" y="601"/>
                  </a:lnTo>
                  <a:lnTo>
                    <a:pt x="278" y="603"/>
                  </a:lnTo>
                  <a:lnTo>
                    <a:pt x="277" y="603"/>
                  </a:lnTo>
                  <a:lnTo>
                    <a:pt x="277" y="604"/>
                  </a:lnTo>
                  <a:lnTo>
                    <a:pt x="275" y="604"/>
                  </a:lnTo>
                  <a:lnTo>
                    <a:pt x="275" y="606"/>
                  </a:lnTo>
                  <a:lnTo>
                    <a:pt x="273" y="606"/>
                  </a:lnTo>
                  <a:lnTo>
                    <a:pt x="272" y="604"/>
                  </a:lnTo>
                  <a:lnTo>
                    <a:pt x="270" y="604"/>
                  </a:lnTo>
                  <a:lnTo>
                    <a:pt x="268" y="604"/>
                  </a:lnTo>
                  <a:lnTo>
                    <a:pt x="266" y="604"/>
                  </a:lnTo>
                  <a:lnTo>
                    <a:pt x="266" y="603"/>
                  </a:lnTo>
                  <a:lnTo>
                    <a:pt x="266" y="604"/>
                  </a:lnTo>
                  <a:lnTo>
                    <a:pt x="265" y="604"/>
                  </a:lnTo>
                  <a:lnTo>
                    <a:pt x="265" y="606"/>
                  </a:lnTo>
                  <a:lnTo>
                    <a:pt x="263" y="606"/>
                  </a:lnTo>
                  <a:lnTo>
                    <a:pt x="263" y="608"/>
                  </a:lnTo>
                  <a:lnTo>
                    <a:pt x="261" y="608"/>
                  </a:lnTo>
                  <a:lnTo>
                    <a:pt x="260" y="608"/>
                  </a:lnTo>
                  <a:lnTo>
                    <a:pt x="260" y="609"/>
                  </a:lnTo>
                  <a:lnTo>
                    <a:pt x="258" y="609"/>
                  </a:lnTo>
                  <a:lnTo>
                    <a:pt x="256" y="609"/>
                  </a:lnTo>
                  <a:lnTo>
                    <a:pt x="256" y="611"/>
                  </a:lnTo>
                  <a:lnTo>
                    <a:pt x="255" y="611"/>
                  </a:lnTo>
                  <a:lnTo>
                    <a:pt x="253" y="611"/>
                  </a:lnTo>
                  <a:lnTo>
                    <a:pt x="253" y="613"/>
                  </a:lnTo>
                  <a:lnTo>
                    <a:pt x="251" y="613"/>
                  </a:lnTo>
                  <a:lnTo>
                    <a:pt x="251" y="615"/>
                  </a:lnTo>
                  <a:lnTo>
                    <a:pt x="250" y="615"/>
                  </a:lnTo>
                  <a:lnTo>
                    <a:pt x="250" y="616"/>
                  </a:lnTo>
                  <a:lnTo>
                    <a:pt x="248" y="616"/>
                  </a:lnTo>
                  <a:lnTo>
                    <a:pt x="248" y="618"/>
                  </a:lnTo>
                  <a:lnTo>
                    <a:pt x="246" y="618"/>
                  </a:lnTo>
                  <a:lnTo>
                    <a:pt x="246" y="620"/>
                  </a:lnTo>
                  <a:lnTo>
                    <a:pt x="244" y="620"/>
                  </a:lnTo>
                  <a:lnTo>
                    <a:pt x="244" y="621"/>
                  </a:lnTo>
                  <a:lnTo>
                    <a:pt x="243" y="621"/>
                  </a:lnTo>
                  <a:lnTo>
                    <a:pt x="243" y="623"/>
                  </a:lnTo>
                  <a:lnTo>
                    <a:pt x="241" y="623"/>
                  </a:lnTo>
                  <a:lnTo>
                    <a:pt x="241" y="625"/>
                  </a:lnTo>
                  <a:lnTo>
                    <a:pt x="241" y="626"/>
                  </a:lnTo>
                  <a:lnTo>
                    <a:pt x="239" y="626"/>
                  </a:lnTo>
                  <a:lnTo>
                    <a:pt x="239" y="628"/>
                  </a:lnTo>
                  <a:lnTo>
                    <a:pt x="239" y="630"/>
                  </a:lnTo>
                  <a:lnTo>
                    <a:pt x="238" y="630"/>
                  </a:lnTo>
                  <a:lnTo>
                    <a:pt x="238" y="632"/>
                  </a:lnTo>
                  <a:lnTo>
                    <a:pt x="238" y="633"/>
                  </a:lnTo>
                  <a:lnTo>
                    <a:pt x="239" y="633"/>
                  </a:lnTo>
                  <a:lnTo>
                    <a:pt x="239" y="635"/>
                  </a:lnTo>
                  <a:lnTo>
                    <a:pt x="238" y="635"/>
                  </a:lnTo>
                  <a:lnTo>
                    <a:pt x="238" y="637"/>
                  </a:lnTo>
                  <a:lnTo>
                    <a:pt x="236" y="637"/>
                  </a:lnTo>
                  <a:lnTo>
                    <a:pt x="236" y="638"/>
                  </a:lnTo>
                  <a:lnTo>
                    <a:pt x="236" y="640"/>
                  </a:lnTo>
                  <a:lnTo>
                    <a:pt x="234" y="640"/>
                  </a:lnTo>
                  <a:lnTo>
                    <a:pt x="234" y="642"/>
                  </a:lnTo>
                  <a:lnTo>
                    <a:pt x="234" y="643"/>
                  </a:lnTo>
                  <a:lnTo>
                    <a:pt x="233" y="643"/>
                  </a:lnTo>
                  <a:lnTo>
                    <a:pt x="233" y="645"/>
                  </a:lnTo>
                  <a:lnTo>
                    <a:pt x="231" y="645"/>
                  </a:lnTo>
                  <a:lnTo>
                    <a:pt x="229" y="645"/>
                  </a:lnTo>
                  <a:lnTo>
                    <a:pt x="229" y="647"/>
                  </a:lnTo>
                  <a:lnTo>
                    <a:pt x="227" y="647"/>
                  </a:lnTo>
                  <a:lnTo>
                    <a:pt x="226" y="647"/>
                  </a:lnTo>
                  <a:lnTo>
                    <a:pt x="226" y="648"/>
                  </a:lnTo>
                  <a:lnTo>
                    <a:pt x="224" y="648"/>
                  </a:lnTo>
                  <a:lnTo>
                    <a:pt x="222" y="648"/>
                  </a:lnTo>
                  <a:lnTo>
                    <a:pt x="221" y="648"/>
                  </a:lnTo>
                  <a:lnTo>
                    <a:pt x="221" y="650"/>
                  </a:lnTo>
                  <a:lnTo>
                    <a:pt x="219" y="650"/>
                  </a:lnTo>
                  <a:lnTo>
                    <a:pt x="217" y="650"/>
                  </a:lnTo>
                  <a:lnTo>
                    <a:pt x="217" y="652"/>
                  </a:lnTo>
                  <a:lnTo>
                    <a:pt x="216" y="652"/>
                  </a:lnTo>
                  <a:lnTo>
                    <a:pt x="216" y="654"/>
                  </a:lnTo>
                  <a:lnTo>
                    <a:pt x="214" y="654"/>
                  </a:lnTo>
                  <a:lnTo>
                    <a:pt x="212" y="654"/>
                  </a:lnTo>
                  <a:lnTo>
                    <a:pt x="212" y="655"/>
                  </a:lnTo>
                  <a:lnTo>
                    <a:pt x="210" y="655"/>
                  </a:lnTo>
                  <a:lnTo>
                    <a:pt x="209" y="655"/>
                  </a:lnTo>
                  <a:lnTo>
                    <a:pt x="207" y="655"/>
                  </a:lnTo>
                  <a:lnTo>
                    <a:pt x="205" y="655"/>
                  </a:lnTo>
                  <a:lnTo>
                    <a:pt x="204" y="655"/>
                  </a:lnTo>
                  <a:lnTo>
                    <a:pt x="202" y="655"/>
                  </a:lnTo>
                  <a:lnTo>
                    <a:pt x="202" y="654"/>
                  </a:lnTo>
                  <a:lnTo>
                    <a:pt x="200" y="654"/>
                  </a:lnTo>
                  <a:lnTo>
                    <a:pt x="199" y="654"/>
                  </a:lnTo>
                  <a:lnTo>
                    <a:pt x="199" y="652"/>
                  </a:lnTo>
                  <a:lnTo>
                    <a:pt x="197" y="652"/>
                  </a:lnTo>
                  <a:lnTo>
                    <a:pt x="197" y="650"/>
                  </a:lnTo>
                  <a:lnTo>
                    <a:pt x="197" y="648"/>
                  </a:lnTo>
                  <a:lnTo>
                    <a:pt x="197" y="647"/>
                  </a:lnTo>
                  <a:lnTo>
                    <a:pt x="197" y="645"/>
                  </a:lnTo>
                  <a:lnTo>
                    <a:pt x="197" y="643"/>
                  </a:lnTo>
                  <a:lnTo>
                    <a:pt x="195" y="643"/>
                  </a:lnTo>
                  <a:lnTo>
                    <a:pt x="195" y="642"/>
                  </a:lnTo>
                  <a:lnTo>
                    <a:pt x="195" y="643"/>
                  </a:lnTo>
                  <a:lnTo>
                    <a:pt x="195" y="642"/>
                  </a:lnTo>
                  <a:lnTo>
                    <a:pt x="194" y="642"/>
                  </a:lnTo>
                  <a:lnTo>
                    <a:pt x="194" y="643"/>
                  </a:lnTo>
                  <a:lnTo>
                    <a:pt x="194" y="642"/>
                  </a:lnTo>
                  <a:lnTo>
                    <a:pt x="192" y="642"/>
                  </a:lnTo>
                  <a:lnTo>
                    <a:pt x="190" y="642"/>
                  </a:lnTo>
                  <a:lnTo>
                    <a:pt x="188" y="642"/>
                  </a:lnTo>
                  <a:lnTo>
                    <a:pt x="187" y="642"/>
                  </a:lnTo>
                  <a:lnTo>
                    <a:pt x="185" y="642"/>
                  </a:lnTo>
                  <a:lnTo>
                    <a:pt x="183" y="642"/>
                  </a:lnTo>
                  <a:lnTo>
                    <a:pt x="182" y="642"/>
                  </a:lnTo>
                  <a:lnTo>
                    <a:pt x="180" y="642"/>
                  </a:lnTo>
                  <a:lnTo>
                    <a:pt x="178" y="642"/>
                  </a:lnTo>
                  <a:lnTo>
                    <a:pt x="177" y="642"/>
                  </a:lnTo>
                  <a:lnTo>
                    <a:pt x="175" y="642"/>
                  </a:lnTo>
                  <a:lnTo>
                    <a:pt x="175" y="643"/>
                  </a:lnTo>
                  <a:lnTo>
                    <a:pt x="173" y="643"/>
                  </a:lnTo>
                  <a:lnTo>
                    <a:pt x="173" y="642"/>
                  </a:lnTo>
                  <a:lnTo>
                    <a:pt x="175" y="642"/>
                  </a:lnTo>
                  <a:lnTo>
                    <a:pt x="175" y="640"/>
                  </a:lnTo>
                  <a:lnTo>
                    <a:pt x="177" y="638"/>
                  </a:lnTo>
                  <a:lnTo>
                    <a:pt x="177" y="637"/>
                  </a:lnTo>
                  <a:lnTo>
                    <a:pt x="178" y="637"/>
                  </a:lnTo>
                  <a:lnTo>
                    <a:pt x="178" y="635"/>
                  </a:lnTo>
                  <a:lnTo>
                    <a:pt x="180" y="633"/>
                  </a:lnTo>
                  <a:lnTo>
                    <a:pt x="180" y="632"/>
                  </a:lnTo>
                  <a:lnTo>
                    <a:pt x="182" y="632"/>
                  </a:lnTo>
                  <a:lnTo>
                    <a:pt x="182" y="630"/>
                  </a:lnTo>
                  <a:lnTo>
                    <a:pt x="182" y="628"/>
                  </a:lnTo>
                  <a:lnTo>
                    <a:pt x="180" y="628"/>
                  </a:lnTo>
                  <a:lnTo>
                    <a:pt x="178" y="628"/>
                  </a:lnTo>
                  <a:lnTo>
                    <a:pt x="177" y="628"/>
                  </a:lnTo>
                  <a:lnTo>
                    <a:pt x="175" y="628"/>
                  </a:lnTo>
                  <a:lnTo>
                    <a:pt x="173" y="628"/>
                  </a:lnTo>
                  <a:lnTo>
                    <a:pt x="171" y="628"/>
                  </a:lnTo>
                  <a:lnTo>
                    <a:pt x="170" y="628"/>
                  </a:lnTo>
                  <a:lnTo>
                    <a:pt x="170" y="626"/>
                  </a:lnTo>
                  <a:lnTo>
                    <a:pt x="168" y="626"/>
                  </a:lnTo>
                  <a:lnTo>
                    <a:pt x="166" y="626"/>
                  </a:lnTo>
                  <a:lnTo>
                    <a:pt x="165" y="628"/>
                  </a:lnTo>
                  <a:lnTo>
                    <a:pt x="163" y="628"/>
                  </a:lnTo>
                  <a:lnTo>
                    <a:pt x="163" y="626"/>
                  </a:lnTo>
                  <a:lnTo>
                    <a:pt x="161" y="626"/>
                  </a:lnTo>
                  <a:lnTo>
                    <a:pt x="160" y="626"/>
                  </a:lnTo>
                  <a:lnTo>
                    <a:pt x="158" y="626"/>
                  </a:lnTo>
                  <a:lnTo>
                    <a:pt x="158" y="625"/>
                  </a:lnTo>
                  <a:lnTo>
                    <a:pt x="158" y="623"/>
                  </a:lnTo>
                  <a:lnTo>
                    <a:pt x="158" y="621"/>
                  </a:lnTo>
                  <a:lnTo>
                    <a:pt x="158" y="620"/>
                  </a:lnTo>
                  <a:lnTo>
                    <a:pt x="158" y="618"/>
                  </a:lnTo>
                  <a:lnTo>
                    <a:pt x="158" y="616"/>
                  </a:lnTo>
                  <a:lnTo>
                    <a:pt x="156" y="616"/>
                  </a:lnTo>
                  <a:lnTo>
                    <a:pt x="158" y="616"/>
                  </a:lnTo>
                  <a:lnTo>
                    <a:pt x="158" y="615"/>
                  </a:lnTo>
                  <a:lnTo>
                    <a:pt x="158" y="613"/>
                  </a:lnTo>
                  <a:lnTo>
                    <a:pt x="160" y="613"/>
                  </a:lnTo>
                  <a:lnTo>
                    <a:pt x="160" y="611"/>
                  </a:lnTo>
                  <a:lnTo>
                    <a:pt x="160" y="609"/>
                  </a:lnTo>
                  <a:lnTo>
                    <a:pt x="160" y="608"/>
                  </a:lnTo>
                  <a:lnTo>
                    <a:pt x="158" y="608"/>
                  </a:lnTo>
                  <a:lnTo>
                    <a:pt x="158" y="606"/>
                  </a:lnTo>
                  <a:lnTo>
                    <a:pt x="156" y="606"/>
                  </a:lnTo>
                  <a:lnTo>
                    <a:pt x="156" y="604"/>
                  </a:lnTo>
                  <a:lnTo>
                    <a:pt x="158" y="604"/>
                  </a:lnTo>
                  <a:lnTo>
                    <a:pt x="156" y="604"/>
                  </a:lnTo>
                  <a:lnTo>
                    <a:pt x="158" y="604"/>
                  </a:lnTo>
                  <a:lnTo>
                    <a:pt x="156" y="603"/>
                  </a:lnTo>
                  <a:lnTo>
                    <a:pt x="156" y="601"/>
                  </a:lnTo>
                  <a:lnTo>
                    <a:pt x="156" y="603"/>
                  </a:lnTo>
                  <a:lnTo>
                    <a:pt x="154" y="603"/>
                  </a:lnTo>
                  <a:lnTo>
                    <a:pt x="154" y="601"/>
                  </a:lnTo>
                  <a:lnTo>
                    <a:pt x="153" y="601"/>
                  </a:lnTo>
                  <a:lnTo>
                    <a:pt x="153" y="599"/>
                  </a:lnTo>
                  <a:lnTo>
                    <a:pt x="151" y="599"/>
                  </a:lnTo>
                  <a:lnTo>
                    <a:pt x="153" y="599"/>
                  </a:lnTo>
                  <a:lnTo>
                    <a:pt x="153" y="598"/>
                  </a:lnTo>
                  <a:lnTo>
                    <a:pt x="151" y="598"/>
                  </a:lnTo>
                  <a:lnTo>
                    <a:pt x="151" y="599"/>
                  </a:lnTo>
                  <a:lnTo>
                    <a:pt x="151" y="598"/>
                  </a:lnTo>
                  <a:lnTo>
                    <a:pt x="151" y="596"/>
                  </a:lnTo>
                  <a:lnTo>
                    <a:pt x="149" y="596"/>
                  </a:lnTo>
                  <a:lnTo>
                    <a:pt x="149" y="594"/>
                  </a:lnTo>
                  <a:lnTo>
                    <a:pt x="148" y="594"/>
                  </a:lnTo>
                  <a:lnTo>
                    <a:pt x="146" y="594"/>
                  </a:lnTo>
                  <a:lnTo>
                    <a:pt x="146" y="592"/>
                  </a:lnTo>
                  <a:lnTo>
                    <a:pt x="144" y="592"/>
                  </a:lnTo>
                  <a:lnTo>
                    <a:pt x="143" y="592"/>
                  </a:lnTo>
                  <a:lnTo>
                    <a:pt x="143" y="594"/>
                  </a:lnTo>
                  <a:lnTo>
                    <a:pt x="141" y="594"/>
                  </a:lnTo>
                  <a:lnTo>
                    <a:pt x="141" y="596"/>
                  </a:lnTo>
                  <a:lnTo>
                    <a:pt x="141" y="598"/>
                  </a:lnTo>
                  <a:lnTo>
                    <a:pt x="141" y="596"/>
                  </a:lnTo>
                  <a:lnTo>
                    <a:pt x="139" y="596"/>
                  </a:lnTo>
                  <a:lnTo>
                    <a:pt x="138" y="594"/>
                  </a:lnTo>
                  <a:lnTo>
                    <a:pt x="136" y="594"/>
                  </a:lnTo>
                  <a:lnTo>
                    <a:pt x="134" y="594"/>
                  </a:lnTo>
                  <a:lnTo>
                    <a:pt x="134" y="596"/>
                  </a:lnTo>
                  <a:lnTo>
                    <a:pt x="134" y="594"/>
                  </a:lnTo>
                  <a:lnTo>
                    <a:pt x="132" y="594"/>
                  </a:lnTo>
                  <a:lnTo>
                    <a:pt x="131" y="594"/>
                  </a:lnTo>
                  <a:lnTo>
                    <a:pt x="131" y="596"/>
                  </a:lnTo>
                  <a:lnTo>
                    <a:pt x="129" y="596"/>
                  </a:lnTo>
                  <a:lnTo>
                    <a:pt x="127" y="596"/>
                  </a:lnTo>
                  <a:lnTo>
                    <a:pt x="127" y="594"/>
                  </a:lnTo>
                  <a:lnTo>
                    <a:pt x="126" y="594"/>
                  </a:lnTo>
                  <a:lnTo>
                    <a:pt x="126" y="592"/>
                  </a:lnTo>
                  <a:lnTo>
                    <a:pt x="126" y="594"/>
                  </a:lnTo>
                  <a:lnTo>
                    <a:pt x="124" y="594"/>
                  </a:lnTo>
                  <a:lnTo>
                    <a:pt x="124" y="592"/>
                  </a:lnTo>
                  <a:lnTo>
                    <a:pt x="122" y="592"/>
                  </a:lnTo>
                  <a:lnTo>
                    <a:pt x="121" y="592"/>
                  </a:lnTo>
                  <a:lnTo>
                    <a:pt x="121" y="591"/>
                  </a:lnTo>
                  <a:lnTo>
                    <a:pt x="119" y="591"/>
                  </a:lnTo>
                  <a:lnTo>
                    <a:pt x="119" y="589"/>
                  </a:lnTo>
                  <a:lnTo>
                    <a:pt x="117" y="589"/>
                  </a:lnTo>
                  <a:lnTo>
                    <a:pt x="117" y="591"/>
                  </a:lnTo>
                  <a:lnTo>
                    <a:pt x="115" y="591"/>
                  </a:lnTo>
                  <a:lnTo>
                    <a:pt x="115" y="589"/>
                  </a:lnTo>
                  <a:lnTo>
                    <a:pt x="117" y="589"/>
                  </a:lnTo>
                  <a:lnTo>
                    <a:pt x="115" y="589"/>
                  </a:lnTo>
                  <a:lnTo>
                    <a:pt x="115" y="587"/>
                  </a:lnTo>
                  <a:lnTo>
                    <a:pt x="114" y="587"/>
                  </a:lnTo>
                  <a:lnTo>
                    <a:pt x="112" y="587"/>
                  </a:lnTo>
                  <a:lnTo>
                    <a:pt x="110" y="587"/>
                  </a:lnTo>
                  <a:lnTo>
                    <a:pt x="110" y="586"/>
                  </a:lnTo>
                  <a:lnTo>
                    <a:pt x="110" y="584"/>
                  </a:lnTo>
                  <a:lnTo>
                    <a:pt x="109" y="584"/>
                  </a:lnTo>
                  <a:lnTo>
                    <a:pt x="109" y="586"/>
                  </a:lnTo>
                  <a:lnTo>
                    <a:pt x="109" y="584"/>
                  </a:lnTo>
                  <a:lnTo>
                    <a:pt x="109" y="586"/>
                  </a:lnTo>
                  <a:lnTo>
                    <a:pt x="107" y="586"/>
                  </a:lnTo>
                  <a:lnTo>
                    <a:pt x="107" y="584"/>
                  </a:lnTo>
                  <a:lnTo>
                    <a:pt x="107" y="582"/>
                  </a:lnTo>
                  <a:lnTo>
                    <a:pt x="105" y="582"/>
                  </a:lnTo>
                  <a:lnTo>
                    <a:pt x="105" y="581"/>
                  </a:lnTo>
                  <a:lnTo>
                    <a:pt x="105" y="582"/>
                  </a:lnTo>
                  <a:lnTo>
                    <a:pt x="104" y="582"/>
                  </a:lnTo>
                  <a:lnTo>
                    <a:pt x="104" y="584"/>
                  </a:lnTo>
                  <a:lnTo>
                    <a:pt x="102" y="584"/>
                  </a:lnTo>
                  <a:lnTo>
                    <a:pt x="100" y="584"/>
                  </a:lnTo>
                  <a:lnTo>
                    <a:pt x="100" y="582"/>
                  </a:lnTo>
                  <a:lnTo>
                    <a:pt x="98" y="582"/>
                  </a:lnTo>
                  <a:lnTo>
                    <a:pt x="98" y="584"/>
                  </a:lnTo>
                  <a:lnTo>
                    <a:pt x="98" y="586"/>
                  </a:lnTo>
                  <a:lnTo>
                    <a:pt x="97" y="586"/>
                  </a:lnTo>
                  <a:lnTo>
                    <a:pt x="95" y="586"/>
                  </a:lnTo>
                  <a:lnTo>
                    <a:pt x="93" y="584"/>
                  </a:lnTo>
                  <a:lnTo>
                    <a:pt x="92" y="584"/>
                  </a:lnTo>
                  <a:lnTo>
                    <a:pt x="92" y="586"/>
                  </a:lnTo>
                  <a:lnTo>
                    <a:pt x="90" y="586"/>
                  </a:lnTo>
                  <a:lnTo>
                    <a:pt x="90" y="584"/>
                  </a:lnTo>
                  <a:lnTo>
                    <a:pt x="88" y="586"/>
                  </a:lnTo>
                  <a:lnTo>
                    <a:pt x="87" y="584"/>
                  </a:lnTo>
                  <a:lnTo>
                    <a:pt x="85" y="584"/>
                  </a:lnTo>
                  <a:lnTo>
                    <a:pt x="85" y="582"/>
                  </a:lnTo>
                  <a:lnTo>
                    <a:pt x="87" y="582"/>
                  </a:lnTo>
                  <a:lnTo>
                    <a:pt x="87" y="581"/>
                  </a:lnTo>
                  <a:lnTo>
                    <a:pt x="85" y="581"/>
                  </a:lnTo>
                  <a:lnTo>
                    <a:pt x="85" y="579"/>
                  </a:lnTo>
                  <a:lnTo>
                    <a:pt x="85" y="577"/>
                  </a:lnTo>
                  <a:lnTo>
                    <a:pt x="85" y="576"/>
                  </a:lnTo>
                  <a:lnTo>
                    <a:pt x="85" y="574"/>
                  </a:lnTo>
                  <a:lnTo>
                    <a:pt x="85" y="572"/>
                  </a:lnTo>
                  <a:lnTo>
                    <a:pt x="85" y="570"/>
                  </a:lnTo>
                  <a:lnTo>
                    <a:pt x="85" y="569"/>
                  </a:lnTo>
                  <a:lnTo>
                    <a:pt x="83" y="569"/>
                  </a:lnTo>
                  <a:lnTo>
                    <a:pt x="83" y="567"/>
                  </a:lnTo>
                  <a:lnTo>
                    <a:pt x="83" y="565"/>
                  </a:lnTo>
                  <a:lnTo>
                    <a:pt x="83" y="564"/>
                  </a:lnTo>
                  <a:lnTo>
                    <a:pt x="83" y="562"/>
                  </a:lnTo>
                  <a:lnTo>
                    <a:pt x="83" y="560"/>
                  </a:lnTo>
                  <a:lnTo>
                    <a:pt x="83" y="559"/>
                  </a:lnTo>
                  <a:lnTo>
                    <a:pt x="83" y="557"/>
                  </a:lnTo>
                  <a:lnTo>
                    <a:pt x="82" y="557"/>
                  </a:lnTo>
                  <a:lnTo>
                    <a:pt x="82" y="555"/>
                  </a:lnTo>
                  <a:lnTo>
                    <a:pt x="82" y="553"/>
                  </a:lnTo>
                  <a:lnTo>
                    <a:pt x="83" y="553"/>
                  </a:lnTo>
                  <a:lnTo>
                    <a:pt x="82" y="553"/>
                  </a:lnTo>
                  <a:lnTo>
                    <a:pt x="82" y="552"/>
                  </a:lnTo>
                  <a:lnTo>
                    <a:pt x="82" y="550"/>
                  </a:lnTo>
                  <a:lnTo>
                    <a:pt x="82" y="548"/>
                  </a:lnTo>
                  <a:lnTo>
                    <a:pt x="82" y="547"/>
                  </a:lnTo>
                  <a:lnTo>
                    <a:pt x="82" y="545"/>
                  </a:lnTo>
                  <a:lnTo>
                    <a:pt x="82" y="543"/>
                  </a:lnTo>
                  <a:lnTo>
                    <a:pt x="82" y="542"/>
                  </a:lnTo>
                  <a:lnTo>
                    <a:pt x="82" y="540"/>
                  </a:lnTo>
                  <a:lnTo>
                    <a:pt x="82" y="538"/>
                  </a:lnTo>
                  <a:lnTo>
                    <a:pt x="82" y="537"/>
                  </a:lnTo>
                  <a:lnTo>
                    <a:pt x="82" y="535"/>
                  </a:lnTo>
                  <a:lnTo>
                    <a:pt x="80" y="535"/>
                  </a:lnTo>
                  <a:lnTo>
                    <a:pt x="80" y="533"/>
                  </a:lnTo>
                  <a:lnTo>
                    <a:pt x="78" y="531"/>
                  </a:lnTo>
                  <a:lnTo>
                    <a:pt x="78" y="530"/>
                  </a:lnTo>
                  <a:lnTo>
                    <a:pt x="78" y="528"/>
                  </a:lnTo>
                  <a:lnTo>
                    <a:pt x="80" y="528"/>
                  </a:lnTo>
                  <a:lnTo>
                    <a:pt x="82" y="528"/>
                  </a:lnTo>
                  <a:lnTo>
                    <a:pt x="82" y="526"/>
                  </a:lnTo>
                  <a:lnTo>
                    <a:pt x="82" y="525"/>
                  </a:lnTo>
                  <a:lnTo>
                    <a:pt x="82" y="523"/>
                  </a:lnTo>
                  <a:lnTo>
                    <a:pt x="83" y="523"/>
                  </a:lnTo>
                  <a:lnTo>
                    <a:pt x="83" y="521"/>
                  </a:lnTo>
                  <a:lnTo>
                    <a:pt x="82" y="521"/>
                  </a:lnTo>
                  <a:lnTo>
                    <a:pt x="82" y="520"/>
                  </a:lnTo>
                  <a:lnTo>
                    <a:pt x="82" y="518"/>
                  </a:lnTo>
                  <a:lnTo>
                    <a:pt x="82" y="516"/>
                  </a:lnTo>
                  <a:lnTo>
                    <a:pt x="80" y="516"/>
                  </a:lnTo>
                  <a:lnTo>
                    <a:pt x="80" y="514"/>
                  </a:lnTo>
                  <a:lnTo>
                    <a:pt x="82" y="514"/>
                  </a:lnTo>
                  <a:lnTo>
                    <a:pt x="82" y="513"/>
                  </a:lnTo>
                  <a:lnTo>
                    <a:pt x="82" y="511"/>
                  </a:lnTo>
                  <a:lnTo>
                    <a:pt x="82" y="509"/>
                  </a:lnTo>
                  <a:lnTo>
                    <a:pt x="82" y="508"/>
                  </a:lnTo>
                  <a:lnTo>
                    <a:pt x="83" y="508"/>
                  </a:lnTo>
                  <a:lnTo>
                    <a:pt x="83" y="506"/>
                  </a:lnTo>
                  <a:lnTo>
                    <a:pt x="82" y="504"/>
                  </a:lnTo>
                  <a:lnTo>
                    <a:pt x="83" y="504"/>
                  </a:lnTo>
                  <a:lnTo>
                    <a:pt x="83" y="503"/>
                  </a:lnTo>
                  <a:lnTo>
                    <a:pt x="83" y="501"/>
                  </a:lnTo>
                  <a:lnTo>
                    <a:pt x="83" y="499"/>
                  </a:lnTo>
                  <a:lnTo>
                    <a:pt x="85" y="499"/>
                  </a:lnTo>
                  <a:lnTo>
                    <a:pt x="85" y="497"/>
                  </a:lnTo>
                  <a:lnTo>
                    <a:pt x="85" y="496"/>
                  </a:lnTo>
                  <a:lnTo>
                    <a:pt x="85" y="494"/>
                  </a:lnTo>
                  <a:lnTo>
                    <a:pt x="85" y="492"/>
                  </a:lnTo>
                  <a:lnTo>
                    <a:pt x="85" y="491"/>
                  </a:lnTo>
                  <a:lnTo>
                    <a:pt x="83" y="491"/>
                  </a:lnTo>
                  <a:lnTo>
                    <a:pt x="83" y="489"/>
                  </a:lnTo>
                  <a:lnTo>
                    <a:pt x="85" y="489"/>
                  </a:lnTo>
                  <a:lnTo>
                    <a:pt x="85" y="487"/>
                  </a:lnTo>
                  <a:lnTo>
                    <a:pt x="85" y="486"/>
                  </a:lnTo>
                  <a:lnTo>
                    <a:pt x="85" y="484"/>
                  </a:lnTo>
                  <a:lnTo>
                    <a:pt x="85" y="482"/>
                  </a:lnTo>
                  <a:lnTo>
                    <a:pt x="87" y="482"/>
                  </a:lnTo>
                  <a:lnTo>
                    <a:pt x="87" y="481"/>
                  </a:lnTo>
                  <a:lnTo>
                    <a:pt x="87" y="479"/>
                  </a:lnTo>
                  <a:lnTo>
                    <a:pt x="87" y="477"/>
                  </a:lnTo>
                  <a:lnTo>
                    <a:pt x="87" y="475"/>
                  </a:lnTo>
                  <a:lnTo>
                    <a:pt x="87" y="474"/>
                  </a:lnTo>
                  <a:lnTo>
                    <a:pt x="87" y="472"/>
                  </a:lnTo>
                  <a:lnTo>
                    <a:pt x="87" y="470"/>
                  </a:lnTo>
                  <a:lnTo>
                    <a:pt x="85" y="470"/>
                  </a:lnTo>
                  <a:lnTo>
                    <a:pt x="85" y="469"/>
                  </a:lnTo>
                  <a:lnTo>
                    <a:pt x="85" y="467"/>
                  </a:lnTo>
                  <a:lnTo>
                    <a:pt x="85" y="465"/>
                  </a:lnTo>
                  <a:lnTo>
                    <a:pt x="85" y="464"/>
                  </a:lnTo>
                  <a:lnTo>
                    <a:pt x="87" y="464"/>
                  </a:lnTo>
                  <a:lnTo>
                    <a:pt x="87" y="462"/>
                  </a:lnTo>
                  <a:lnTo>
                    <a:pt x="85" y="460"/>
                  </a:lnTo>
                  <a:lnTo>
                    <a:pt x="87" y="460"/>
                  </a:lnTo>
                  <a:lnTo>
                    <a:pt x="87" y="458"/>
                  </a:lnTo>
                  <a:lnTo>
                    <a:pt x="88" y="458"/>
                  </a:lnTo>
                  <a:lnTo>
                    <a:pt x="88" y="457"/>
                  </a:lnTo>
                  <a:lnTo>
                    <a:pt x="90" y="457"/>
                  </a:lnTo>
                  <a:lnTo>
                    <a:pt x="92" y="457"/>
                  </a:lnTo>
                  <a:lnTo>
                    <a:pt x="92" y="455"/>
                  </a:lnTo>
                  <a:lnTo>
                    <a:pt x="93" y="455"/>
                  </a:lnTo>
                  <a:lnTo>
                    <a:pt x="93" y="453"/>
                  </a:lnTo>
                  <a:lnTo>
                    <a:pt x="93" y="452"/>
                  </a:lnTo>
                  <a:lnTo>
                    <a:pt x="93" y="450"/>
                  </a:lnTo>
                  <a:lnTo>
                    <a:pt x="93" y="448"/>
                  </a:lnTo>
                  <a:lnTo>
                    <a:pt x="93" y="447"/>
                  </a:lnTo>
                  <a:lnTo>
                    <a:pt x="93" y="445"/>
                  </a:lnTo>
                  <a:lnTo>
                    <a:pt x="93" y="443"/>
                  </a:lnTo>
                  <a:lnTo>
                    <a:pt x="93" y="442"/>
                  </a:lnTo>
                  <a:lnTo>
                    <a:pt x="93" y="440"/>
                  </a:lnTo>
                  <a:lnTo>
                    <a:pt x="93" y="438"/>
                  </a:lnTo>
                  <a:lnTo>
                    <a:pt x="92" y="438"/>
                  </a:lnTo>
                  <a:lnTo>
                    <a:pt x="93" y="438"/>
                  </a:lnTo>
                  <a:lnTo>
                    <a:pt x="93" y="436"/>
                  </a:lnTo>
                  <a:lnTo>
                    <a:pt x="93" y="435"/>
                  </a:lnTo>
                  <a:lnTo>
                    <a:pt x="95" y="435"/>
                  </a:lnTo>
                  <a:lnTo>
                    <a:pt x="95" y="433"/>
                  </a:lnTo>
                  <a:lnTo>
                    <a:pt x="95" y="431"/>
                  </a:lnTo>
                  <a:lnTo>
                    <a:pt x="95" y="430"/>
                  </a:lnTo>
                  <a:lnTo>
                    <a:pt x="95" y="428"/>
                  </a:lnTo>
                  <a:lnTo>
                    <a:pt x="95" y="426"/>
                  </a:lnTo>
                  <a:lnTo>
                    <a:pt x="95" y="425"/>
                  </a:lnTo>
                  <a:lnTo>
                    <a:pt x="95" y="423"/>
                  </a:lnTo>
                  <a:lnTo>
                    <a:pt x="95" y="421"/>
                  </a:lnTo>
                  <a:lnTo>
                    <a:pt x="95" y="419"/>
                  </a:lnTo>
                  <a:lnTo>
                    <a:pt x="95" y="418"/>
                  </a:lnTo>
                  <a:lnTo>
                    <a:pt x="95" y="416"/>
                  </a:lnTo>
                  <a:lnTo>
                    <a:pt x="97" y="414"/>
                  </a:lnTo>
                  <a:lnTo>
                    <a:pt x="97" y="413"/>
                  </a:lnTo>
                  <a:lnTo>
                    <a:pt x="97" y="411"/>
                  </a:lnTo>
                  <a:lnTo>
                    <a:pt x="97" y="409"/>
                  </a:lnTo>
                  <a:lnTo>
                    <a:pt x="97" y="408"/>
                  </a:lnTo>
                  <a:lnTo>
                    <a:pt x="97" y="406"/>
                  </a:lnTo>
                  <a:lnTo>
                    <a:pt x="97" y="404"/>
                  </a:lnTo>
                  <a:lnTo>
                    <a:pt x="97" y="402"/>
                  </a:lnTo>
                  <a:lnTo>
                    <a:pt x="98" y="401"/>
                  </a:lnTo>
                  <a:lnTo>
                    <a:pt x="98" y="399"/>
                  </a:lnTo>
                  <a:lnTo>
                    <a:pt x="98" y="397"/>
                  </a:lnTo>
                  <a:lnTo>
                    <a:pt x="98" y="396"/>
                  </a:lnTo>
                  <a:lnTo>
                    <a:pt x="98" y="394"/>
                  </a:lnTo>
                  <a:lnTo>
                    <a:pt x="100" y="394"/>
                  </a:lnTo>
                  <a:lnTo>
                    <a:pt x="100" y="392"/>
                  </a:lnTo>
                  <a:lnTo>
                    <a:pt x="100" y="391"/>
                  </a:lnTo>
                  <a:lnTo>
                    <a:pt x="100" y="389"/>
                  </a:lnTo>
                  <a:lnTo>
                    <a:pt x="102" y="389"/>
                  </a:lnTo>
                  <a:lnTo>
                    <a:pt x="102" y="387"/>
                  </a:lnTo>
                  <a:lnTo>
                    <a:pt x="102" y="386"/>
                  </a:lnTo>
                  <a:lnTo>
                    <a:pt x="102" y="384"/>
                  </a:lnTo>
                  <a:lnTo>
                    <a:pt x="102" y="382"/>
                  </a:lnTo>
                  <a:lnTo>
                    <a:pt x="100" y="382"/>
                  </a:lnTo>
                  <a:lnTo>
                    <a:pt x="100" y="380"/>
                  </a:lnTo>
                  <a:lnTo>
                    <a:pt x="100" y="379"/>
                  </a:lnTo>
                  <a:lnTo>
                    <a:pt x="102" y="379"/>
                  </a:lnTo>
                  <a:lnTo>
                    <a:pt x="102" y="377"/>
                  </a:lnTo>
                  <a:lnTo>
                    <a:pt x="104" y="377"/>
                  </a:lnTo>
                  <a:lnTo>
                    <a:pt x="104" y="375"/>
                  </a:lnTo>
                  <a:lnTo>
                    <a:pt x="104" y="374"/>
                  </a:lnTo>
                  <a:lnTo>
                    <a:pt x="104" y="372"/>
                  </a:lnTo>
                  <a:lnTo>
                    <a:pt x="104" y="370"/>
                  </a:lnTo>
                  <a:lnTo>
                    <a:pt x="102" y="370"/>
                  </a:lnTo>
                  <a:lnTo>
                    <a:pt x="102" y="369"/>
                  </a:lnTo>
                  <a:lnTo>
                    <a:pt x="102" y="367"/>
                  </a:lnTo>
                  <a:lnTo>
                    <a:pt x="102" y="365"/>
                  </a:lnTo>
                  <a:lnTo>
                    <a:pt x="102" y="363"/>
                  </a:lnTo>
                  <a:lnTo>
                    <a:pt x="100" y="363"/>
                  </a:lnTo>
                  <a:lnTo>
                    <a:pt x="100" y="362"/>
                  </a:lnTo>
                  <a:lnTo>
                    <a:pt x="100" y="360"/>
                  </a:lnTo>
                  <a:lnTo>
                    <a:pt x="100" y="358"/>
                  </a:lnTo>
                  <a:lnTo>
                    <a:pt x="100" y="357"/>
                  </a:lnTo>
                  <a:lnTo>
                    <a:pt x="98" y="357"/>
                  </a:lnTo>
                  <a:lnTo>
                    <a:pt x="98" y="355"/>
                  </a:lnTo>
                  <a:lnTo>
                    <a:pt x="98" y="353"/>
                  </a:lnTo>
                  <a:lnTo>
                    <a:pt x="97" y="352"/>
                  </a:lnTo>
                  <a:lnTo>
                    <a:pt x="97" y="350"/>
                  </a:lnTo>
                  <a:lnTo>
                    <a:pt x="97" y="348"/>
                  </a:lnTo>
                  <a:lnTo>
                    <a:pt x="95" y="348"/>
                  </a:lnTo>
                  <a:lnTo>
                    <a:pt x="95" y="346"/>
                  </a:lnTo>
                  <a:lnTo>
                    <a:pt x="95" y="345"/>
                  </a:lnTo>
                  <a:lnTo>
                    <a:pt x="93" y="345"/>
                  </a:lnTo>
                  <a:lnTo>
                    <a:pt x="93" y="343"/>
                  </a:lnTo>
                  <a:lnTo>
                    <a:pt x="93" y="341"/>
                  </a:lnTo>
                  <a:lnTo>
                    <a:pt x="92" y="341"/>
                  </a:lnTo>
                  <a:lnTo>
                    <a:pt x="92" y="340"/>
                  </a:lnTo>
                  <a:lnTo>
                    <a:pt x="90" y="340"/>
                  </a:lnTo>
                  <a:lnTo>
                    <a:pt x="90" y="338"/>
                  </a:lnTo>
                  <a:lnTo>
                    <a:pt x="88" y="338"/>
                  </a:lnTo>
                  <a:lnTo>
                    <a:pt x="88" y="336"/>
                  </a:lnTo>
                  <a:lnTo>
                    <a:pt x="88" y="335"/>
                  </a:lnTo>
                  <a:lnTo>
                    <a:pt x="87" y="335"/>
                  </a:lnTo>
                  <a:lnTo>
                    <a:pt x="87" y="333"/>
                  </a:lnTo>
                  <a:lnTo>
                    <a:pt x="85" y="333"/>
                  </a:lnTo>
                  <a:lnTo>
                    <a:pt x="85" y="331"/>
                  </a:lnTo>
                  <a:lnTo>
                    <a:pt x="83" y="331"/>
                  </a:lnTo>
                  <a:lnTo>
                    <a:pt x="83" y="330"/>
                  </a:lnTo>
                  <a:lnTo>
                    <a:pt x="83" y="328"/>
                  </a:lnTo>
                  <a:lnTo>
                    <a:pt x="82" y="328"/>
                  </a:lnTo>
                  <a:lnTo>
                    <a:pt x="82" y="326"/>
                  </a:lnTo>
                  <a:lnTo>
                    <a:pt x="80" y="326"/>
                  </a:lnTo>
                  <a:lnTo>
                    <a:pt x="80" y="324"/>
                  </a:lnTo>
                  <a:lnTo>
                    <a:pt x="80" y="323"/>
                  </a:lnTo>
                  <a:lnTo>
                    <a:pt x="78" y="323"/>
                  </a:lnTo>
                  <a:lnTo>
                    <a:pt x="78" y="321"/>
                  </a:lnTo>
                  <a:lnTo>
                    <a:pt x="76" y="321"/>
                  </a:lnTo>
                  <a:lnTo>
                    <a:pt x="76" y="319"/>
                  </a:lnTo>
                  <a:lnTo>
                    <a:pt x="75" y="318"/>
                  </a:lnTo>
                  <a:lnTo>
                    <a:pt x="75" y="316"/>
                  </a:lnTo>
                  <a:lnTo>
                    <a:pt x="73" y="316"/>
                  </a:lnTo>
                  <a:lnTo>
                    <a:pt x="73" y="314"/>
                  </a:lnTo>
                  <a:lnTo>
                    <a:pt x="71" y="314"/>
                  </a:lnTo>
                  <a:lnTo>
                    <a:pt x="71" y="313"/>
                  </a:lnTo>
                  <a:lnTo>
                    <a:pt x="70" y="313"/>
                  </a:lnTo>
                  <a:lnTo>
                    <a:pt x="70" y="311"/>
                  </a:lnTo>
                  <a:lnTo>
                    <a:pt x="68" y="309"/>
                  </a:lnTo>
                  <a:lnTo>
                    <a:pt x="68" y="307"/>
                  </a:lnTo>
                  <a:lnTo>
                    <a:pt x="66" y="307"/>
                  </a:lnTo>
                  <a:lnTo>
                    <a:pt x="66" y="306"/>
                  </a:lnTo>
                  <a:lnTo>
                    <a:pt x="65" y="306"/>
                  </a:lnTo>
                  <a:lnTo>
                    <a:pt x="65" y="304"/>
                  </a:lnTo>
                  <a:lnTo>
                    <a:pt x="65" y="302"/>
                  </a:lnTo>
                  <a:lnTo>
                    <a:pt x="63" y="302"/>
                  </a:lnTo>
                  <a:lnTo>
                    <a:pt x="63" y="301"/>
                  </a:lnTo>
                  <a:lnTo>
                    <a:pt x="65" y="301"/>
                  </a:lnTo>
                  <a:lnTo>
                    <a:pt x="66" y="301"/>
                  </a:lnTo>
                  <a:lnTo>
                    <a:pt x="66" y="299"/>
                  </a:lnTo>
                  <a:lnTo>
                    <a:pt x="68" y="299"/>
                  </a:lnTo>
                  <a:lnTo>
                    <a:pt x="70" y="299"/>
                  </a:lnTo>
                  <a:lnTo>
                    <a:pt x="70" y="297"/>
                  </a:lnTo>
                  <a:lnTo>
                    <a:pt x="70" y="296"/>
                  </a:lnTo>
                  <a:lnTo>
                    <a:pt x="71" y="296"/>
                  </a:lnTo>
                  <a:lnTo>
                    <a:pt x="71" y="294"/>
                  </a:lnTo>
                  <a:lnTo>
                    <a:pt x="73" y="294"/>
                  </a:lnTo>
                  <a:lnTo>
                    <a:pt x="73" y="292"/>
                  </a:lnTo>
                  <a:lnTo>
                    <a:pt x="75" y="292"/>
                  </a:lnTo>
                  <a:lnTo>
                    <a:pt x="75" y="291"/>
                  </a:lnTo>
                  <a:lnTo>
                    <a:pt x="76" y="291"/>
                  </a:lnTo>
                  <a:lnTo>
                    <a:pt x="78" y="291"/>
                  </a:lnTo>
                  <a:lnTo>
                    <a:pt x="78" y="289"/>
                  </a:lnTo>
                  <a:lnTo>
                    <a:pt x="78" y="287"/>
                  </a:lnTo>
                  <a:lnTo>
                    <a:pt x="80" y="287"/>
                  </a:lnTo>
                  <a:lnTo>
                    <a:pt x="80" y="285"/>
                  </a:lnTo>
                  <a:lnTo>
                    <a:pt x="80" y="284"/>
                  </a:lnTo>
                  <a:lnTo>
                    <a:pt x="80" y="282"/>
                  </a:lnTo>
                  <a:lnTo>
                    <a:pt x="80" y="280"/>
                  </a:lnTo>
                  <a:lnTo>
                    <a:pt x="80" y="279"/>
                  </a:lnTo>
                  <a:lnTo>
                    <a:pt x="78" y="279"/>
                  </a:lnTo>
                  <a:lnTo>
                    <a:pt x="78" y="277"/>
                  </a:lnTo>
                  <a:lnTo>
                    <a:pt x="76" y="275"/>
                  </a:lnTo>
                  <a:lnTo>
                    <a:pt x="76" y="274"/>
                  </a:lnTo>
                  <a:lnTo>
                    <a:pt x="75" y="274"/>
                  </a:lnTo>
                  <a:lnTo>
                    <a:pt x="75" y="272"/>
                  </a:lnTo>
                  <a:lnTo>
                    <a:pt x="73" y="272"/>
                  </a:lnTo>
                  <a:lnTo>
                    <a:pt x="73" y="270"/>
                  </a:lnTo>
                  <a:lnTo>
                    <a:pt x="71" y="268"/>
                  </a:lnTo>
                  <a:lnTo>
                    <a:pt x="70" y="267"/>
                  </a:lnTo>
                  <a:lnTo>
                    <a:pt x="70" y="265"/>
                  </a:lnTo>
                  <a:lnTo>
                    <a:pt x="68" y="265"/>
                  </a:lnTo>
                  <a:lnTo>
                    <a:pt x="68" y="263"/>
                  </a:lnTo>
                  <a:lnTo>
                    <a:pt x="66" y="263"/>
                  </a:lnTo>
                  <a:lnTo>
                    <a:pt x="66" y="262"/>
                  </a:lnTo>
                  <a:lnTo>
                    <a:pt x="65" y="262"/>
                  </a:lnTo>
                  <a:lnTo>
                    <a:pt x="65" y="260"/>
                  </a:lnTo>
                  <a:lnTo>
                    <a:pt x="63" y="258"/>
                  </a:lnTo>
                  <a:lnTo>
                    <a:pt x="63" y="257"/>
                  </a:lnTo>
                  <a:lnTo>
                    <a:pt x="61" y="257"/>
                  </a:lnTo>
                  <a:lnTo>
                    <a:pt x="61" y="255"/>
                  </a:lnTo>
                  <a:lnTo>
                    <a:pt x="59" y="255"/>
                  </a:lnTo>
                  <a:lnTo>
                    <a:pt x="59" y="253"/>
                  </a:lnTo>
                  <a:lnTo>
                    <a:pt x="58" y="253"/>
                  </a:lnTo>
                  <a:lnTo>
                    <a:pt x="58" y="251"/>
                  </a:lnTo>
                  <a:lnTo>
                    <a:pt x="56" y="251"/>
                  </a:lnTo>
                  <a:lnTo>
                    <a:pt x="56" y="250"/>
                  </a:lnTo>
                  <a:lnTo>
                    <a:pt x="54" y="250"/>
                  </a:lnTo>
                  <a:lnTo>
                    <a:pt x="54" y="248"/>
                  </a:lnTo>
                  <a:lnTo>
                    <a:pt x="53" y="248"/>
                  </a:lnTo>
                  <a:lnTo>
                    <a:pt x="53" y="246"/>
                  </a:lnTo>
                  <a:lnTo>
                    <a:pt x="51" y="246"/>
                  </a:lnTo>
                  <a:lnTo>
                    <a:pt x="51" y="245"/>
                  </a:lnTo>
                  <a:lnTo>
                    <a:pt x="49" y="243"/>
                  </a:lnTo>
                  <a:lnTo>
                    <a:pt x="49" y="241"/>
                  </a:lnTo>
                  <a:lnTo>
                    <a:pt x="48" y="241"/>
                  </a:lnTo>
                  <a:lnTo>
                    <a:pt x="48" y="240"/>
                  </a:lnTo>
                  <a:lnTo>
                    <a:pt x="46" y="238"/>
                  </a:lnTo>
                  <a:lnTo>
                    <a:pt x="46" y="236"/>
                  </a:lnTo>
                  <a:lnTo>
                    <a:pt x="44" y="236"/>
                  </a:lnTo>
                  <a:lnTo>
                    <a:pt x="44" y="235"/>
                  </a:lnTo>
                  <a:lnTo>
                    <a:pt x="42" y="235"/>
                  </a:lnTo>
                  <a:lnTo>
                    <a:pt x="42" y="233"/>
                  </a:lnTo>
                  <a:lnTo>
                    <a:pt x="41" y="231"/>
                  </a:lnTo>
                  <a:lnTo>
                    <a:pt x="39" y="229"/>
                  </a:lnTo>
                  <a:lnTo>
                    <a:pt x="39" y="228"/>
                  </a:lnTo>
                  <a:lnTo>
                    <a:pt x="37" y="228"/>
                  </a:lnTo>
                  <a:lnTo>
                    <a:pt x="37" y="226"/>
                  </a:lnTo>
                  <a:lnTo>
                    <a:pt x="36" y="226"/>
                  </a:lnTo>
                  <a:lnTo>
                    <a:pt x="36" y="224"/>
                  </a:lnTo>
                  <a:lnTo>
                    <a:pt x="34" y="224"/>
                  </a:lnTo>
                  <a:lnTo>
                    <a:pt x="34" y="223"/>
                  </a:lnTo>
                  <a:lnTo>
                    <a:pt x="32" y="223"/>
                  </a:lnTo>
                  <a:lnTo>
                    <a:pt x="32" y="221"/>
                  </a:lnTo>
                  <a:lnTo>
                    <a:pt x="31" y="221"/>
                  </a:lnTo>
                  <a:lnTo>
                    <a:pt x="31" y="219"/>
                  </a:lnTo>
                  <a:lnTo>
                    <a:pt x="29" y="219"/>
                  </a:lnTo>
                  <a:lnTo>
                    <a:pt x="29" y="218"/>
                  </a:lnTo>
                  <a:lnTo>
                    <a:pt x="27" y="218"/>
                  </a:lnTo>
                  <a:lnTo>
                    <a:pt x="27" y="216"/>
                  </a:lnTo>
                  <a:lnTo>
                    <a:pt x="26" y="216"/>
                  </a:lnTo>
                  <a:lnTo>
                    <a:pt x="26" y="214"/>
                  </a:lnTo>
                  <a:lnTo>
                    <a:pt x="24" y="214"/>
                  </a:lnTo>
                  <a:lnTo>
                    <a:pt x="24" y="212"/>
                  </a:lnTo>
                  <a:lnTo>
                    <a:pt x="22" y="212"/>
                  </a:lnTo>
                  <a:lnTo>
                    <a:pt x="22" y="211"/>
                  </a:lnTo>
                  <a:lnTo>
                    <a:pt x="20" y="211"/>
                  </a:lnTo>
                  <a:lnTo>
                    <a:pt x="20" y="209"/>
                  </a:lnTo>
                  <a:lnTo>
                    <a:pt x="19" y="209"/>
                  </a:lnTo>
                  <a:lnTo>
                    <a:pt x="19" y="207"/>
                  </a:lnTo>
                  <a:lnTo>
                    <a:pt x="17" y="207"/>
                  </a:lnTo>
                  <a:lnTo>
                    <a:pt x="17" y="206"/>
                  </a:lnTo>
                  <a:lnTo>
                    <a:pt x="15" y="206"/>
                  </a:lnTo>
                  <a:lnTo>
                    <a:pt x="15" y="204"/>
                  </a:lnTo>
                  <a:lnTo>
                    <a:pt x="14" y="204"/>
                  </a:lnTo>
                  <a:lnTo>
                    <a:pt x="14" y="202"/>
                  </a:lnTo>
                  <a:lnTo>
                    <a:pt x="12" y="202"/>
                  </a:lnTo>
                  <a:lnTo>
                    <a:pt x="12" y="201"/>
                  </a:lnTo>
                  <a:lnTo>
                    <a:pt x="10" y="201"/>
                  </a:lnTo>
                  <a:lnTo>
                    <a:pt x="10" y="199"/>
                  </a:lnTo>
                  <a:lnTo>
                    <a:pt x="12" y="199"/>
                  </a:lnTo>
                  <a:lnTo>
                    <a:pt x="12" y="197"/>
                  </a:lnTo>
                  <a:lnTo>
                    <a:pt x="12" y="196"/>
                  </a:lnTo>
                  <a:lnTo>
                    <a:pt x="14" y="196"/>
                  </a:lnTo>
                  <a:lnTo>
                    <a:pt x="14" y="194"/>
                  </a:lnTo>
                  <a:lnTo>
                    <a:pt x="15" y="194"/>
                  </a:lnTo>
                  <a:lnTo>
                    <a:pt x="15" y="192"/>
                  </a:lnTo>
                  <a:lnTo>
                    <a:pt x="15" y="190"/>
                  </a:lnTo>
                  <a:lnTo>
                    <a:pt x="15" y="189"/>
                  </a:lnTo>
                  <a:lnTo>
                    <a:pt x="15" y="187"/>
                  </a:lnTo>
                  <a:lnTo>
                    <a:pt x="14" y="185"/>
                  </a:lnTo>
                  <a:lnTo>
                    <a:pt x="15" y="185"/>
                  </a:lnTo>
                  <a:lnTo>
                    <a:pt x="15" y="184"/>
                  </a:lnTo>
                  <a:lnTo>
                    <a:pt x="14" y="184"/>
                  </a:lnTo>
                  <a:lnTo>
                    <a:pt x="14" y="182"/>
                  </a:lnTo>
                  <a:lnTo>
                    <a:pt x="14" y="180"/>
                  </a:lnTo>
                  <a:lnTo>
                    <a:pt x="12" y="180"/>
                  </a:lnTo>
                  <a:lnTo>
                    <a:pt x="12" y="179"/>
                  </a:lnTo>
                  <a:lnTo>
                    <a:pt x="12" y="177"/>
                  </a:lnTo>
                  <a:lnTo>
                    <a:pt x="12" y="175"/>
                  </a:lnTo>
                  <a:lnTo>
                    <a:pt x="12" y="173"/>
                  </a:lnTo>
                  <a:lnTo>
                    <a:pt x="12" y="172"/>
                  </a:lnTo>
                  <a:lnTo>
                    <a:pt x="10" y="172"/>
                  </a:lnTo>
                  <a:lnTo>
                    <a:pt x="10" y="170"/>
                  </a:lnTo>
                  <a:lnTo>
                    <a:pt x="10" y="168"/>
                  </a:lnTo>
                  <a:lnTo>
                    <a:pt x="9" y="168"/>
                  </a:lnTo>
                  <a:lnTo>
                    <a:pt x="9" y="167"/>
                  </a:lnTo>
                  <a:lnTo>
                    <a:pt x="9" y="165"/>
                  </a:lnTo>
                  <a:lnTo>
                    <a:pt x="7" y="165"/>
                  </a:lnTo>
                  <a:lnTo>
                    <a:pt x="7" y="163"/>
                  </a:lnTo>
                  <a:lnTo>
                    <a:pt x="5" y="163"/>
                  </a:lnTo>
                  <a:lnTo>
                    <a:pt x="5" y="162"/>
                  </a:lnTo>
                  <a:lnTo>
                    <a:pt x="3" y="162"/>
                  </a:lnTo>
                  <a:lnTo>
                    <a:pt x="3" y="160"/>
                  </a:lnTo>
                  <a:lnTo>
                    <a:pt x="2" y="160"/>
                  </a:lnTo>
                  <a:lnTo>
                    <a:pt x="0" y="158"/>
                  </a:lnTo>
                  <a:lnTo>
                    <a:pt x="2" y="158"/>
                  </a:lnTo>
                  <a:lnTo>
                    <a:pt x="2" y="156"/>
                  </a:lnTo>
                  <a:lnTo>
                    <a:pt x="2" y="155"/>
                  </a:lnTo>
                  <a:lnTo>
                    <a:pt x="3" y="155"/>
                  </a:lnTo>
                  <a:lnTo>
                    <a:pt x="3" y="153"/>
                  </a:lnTo>
                  <a:lnTo>
                    <a:pt x="3" y="151"/>
                  </a:lnTo>
                  <a:lnTo>
                    <a:pt x="3" y="150"/>
                  </a:lnTo>
                  <a:lnTo>
                    <a:pt x="5" y="150"/>
                  </a:lnTo>
                  <a:lnTo>
                    <a:pt x="5" y="148"/>
                  </a:lnTo>
                  <a:lnTo>
                    <a:pt x="7" y="148"/>
                  </a:lnTo>
                  <a:lnTo>
                    <a:pt x="9" y="148"/>
                  </a:lnTo>
                  <a:lnTo>
                    <a:pt x="10" y="148"/>
                  </a:lnTo>
                  <a:lnTo>
                    <a:pt x="12" y="148"/>
                  </a:lnTo>
                  <a:lnTo>
                    <a:pt x="12" y="150"/>
                  </a:lnTo>
                  <a:lnTo>
                    <a:pt x="14" y="150"/>
                  </a:lnTo>
                  <a:lnTo>
                    <a:pt x="15" y="150"/>
                  </a:lnTo>
                  <a:lnTo>
                    <a:pt x="17" y="150"/>
                  </a:lnTo>
                  <a:lnTo>
                    <a:pt x="19" y="150"/>
                  </a:lnTo>
                  <a:lnTo>
                    <a:pt x="19" y="151"/>
                  </a:lnTo>
                  <a:lnTo>
                    <a:pt x="17" y="151"/>
                  </a:lnTo>
                  <a:lnTo>
                    <a:pt x="17" y="153"/>
                  </a:lnTo>
                  <a:lnTo>
                    <a:pt x="17" y="155"/>
                  </a:lnTo>
                  <a:lnTo>
                    <a:pt x="19" y="155"/>
                  </a:lnTo>
                  <a:lnTo>
                    <a:pt x="19" y="156"/>
                  </a:lnTo>
                  <a:lnTo>
                    <a:pt x="19" y="158"/>
                  </a:lnTo>
                  <a:lnTo>
                    <a:pt x="20" y="158"/>
                  </a:lnTo>
                  <a:lnTo>
                    <a:pt x="20" y="160"/>
                  </a:lnTo>
                  <a:lnTo>
                    <a:pt x="20" y="162"/>
                  </a:lnTo>
                  <a:lnTo>
                    <a:pt x="22" y="162"/>
                  </a:lnTo>
                  <a:lnTo>
                    <a:pt x="22" y="160"/>
                  </a:lnTo>
                  <a:lnTo>
                    <a:pt x="24" y="160"/>
                  </a:lnTo>
                  <a:lnTo>
                    <a:pt x="24" y="158"/>
                  </a:lnTo>
                  <a:lnTo>
                    <a:pt x="26" y="160"/>
                  </a:lnTo>
                  <a:lnTo>
                    <a:pt x="27" y="160"/>
                  </a:lnTo>
                  <a:lnTo>
                    <a:pt x="27" y="162"/>
                  </a:lnTo>
                  <a:lnTo>
                    <a:pt x="29" y="162"/>
                  </a:lnTo>
                  <a:lnTo>
                    <a:pt x="31" y="162"/>
                  </a:lnTo>
                  <a:lnTo>
                    <a:pt x="31" y="160"/>
                  </a:lnTo>
                  <a:lnTo>
                    <a:pt x="32" y="162"/>
                  </a:lnTo>
                  <a:lnTo>
                    <a:pt x="32" y="163"/>
                  </a:lnTo>
                  <a:lnTo>
                    <a:pt x="32" y="165"/>
                  </a:lnTo>
                  <a:lnTo>
                    <a:pt x="34" y="165"/>
                  </a:lnTo>
                  <a:lnTo>
                    <a:pt x="34" y="167"/>
                  </a:lnTo>
                  <a:lnTo>
                    <a:pt x="36" y="167"/>
                  </a:lnTo>
                  <a:lnTo>
                    <a:pt x="36" y="168"/>
                  </a:lnTo>
                  <a:lnTo>
                    <a:pt x="34" y="168"/>
                  </a:lnTo>
                  <a:lnTo>
                    <a:pt x="36" y="168"/>
                  </a:lnTo>
                  <a:lnTo>
                    <a:pt x="36" y="170"/>
                  </a:lnTo>
                  <a:lnTo>
                    <a:pt x="37" y="170"/>
                  </a:lnTo>
                  <a:lnTo>
                    <a:pt x="39" y="168"/>
                  </a:lnTo>
                  <a:lnTo>
                    <a:pt x="41" y="168"/>
                  </a:lnTo>
                  <a:lnTo>
                    <a:pt x="42" y="168"/>
                  </a:lnTo>
                  <a:lnTo>
                    <a:pt x="42" y="170"/>
                  </a:lnTo>
                  <a:lnTo>
                    <a:pt x="44" y="170"/>
                  </a:lnTo>
                  <a:lnTo>
                    <a:pt x="44" y="172"/>
                  </a:lnTo>
                  <a:lnTo>
                    <a:pt x="44" y="173"/>
                  </a:lnTo>
                  <a:lnTo>
                    <a:pt x="44" y="175"/>
                  </a:lnTo>
                  <a:lnTo>
                    <a:pt x="44" y="177"/>
                  </a:lnTo>
                  <a:lnTo>
                    <a:pt x="44" y="179"/>
                  </a:lnTo>
                  <a:lnTo>
                    <a:pt x="46" y="179"/>
                  </a:lnTo>
                  <a:lnTo>
                    <a:pt x="48" y="179"/>
                  </a:lnTo>
                  <a:lnTo>
                    <a:pt x="48" y="180"/>
                  </a:lnTo>
                  <a:lnTo>
                    <a:pt x="49" y="180"/>
                  </a:lnTo>
                  <a:lnTo>
                    <a:pt x="51" y="180"/>
                  </a:lnTo>
                  <a:lnTo>
                    <a:pt x="51" y="182"/>
                  </a:lnTo>
                  <a:lnTo>
                    <a:pt x="51" y="184"/>
                  </a:lnTo>
                  <a:lnTo>
                    <a:pt x="53" y="184"/>
                  </a:lnTo>
                  <a:lnTo>
                    <a:pt x="53" y="185"/>
                  </a:lnTo>
                  <a:lnTo>
                    <a:pt x="51" y="185"/>
                  </a:lnTo>
                  <a:lnTo>
                    <a:pt x="51" y="187"/>
                  </a:lnTo>
                  <a:lnTo>
                    <a:pt x="51" y="189"/>
                  </a:lnTo>
                  <a:lnTo>
                    <a:pt x="51" y="190"/>
                  </a:lnTo>
                  <a:lnTo>
                    <a:pt x="53" y="190"/>
                  </a:lnTo>
                  <a:lnTo>
                    <a:pt x="54" y="190"/>
                  </a:lnTo>
                  <a:lnTo>
                    <a:pt x="54" y="192"/>
                  </a:lnTo>
                  <a:lnTo>
                    <a:pt x="56" y="192"/>
                  </a:lnTo>
                  <a:lnTo>
                    <a:pt x="58" y="192"/>
                  </a:lnTo>
                  <a:lnTo>
                    <a:pt x="59" y="192"/>
                  </a:lnTo>
                  <a:lnTo>
                    <a:pt x="59" y="190"/>
                  </a:lnTo>
                  <a:lnTo>
                    <a:pt x="61" y="190"/>
                  </a:lnTo>
                  <a:lnTo>
                    <a:pt x="61" y="189"/>
                  </a:lnTo>
                  <a:lnTo>
                    <a:pt x="63" y="189"/>
                  </a:lnTo>
                  <a:lnTo>
                    <a:pt x="63" y="187"/>
                  </a:lnTo>
                  <a:lnTo>
                    <a:pt x="63" y="185"/>
                  </a:lnTo>
                  <a:lnTo>
                    <a:pt x="65" y="185"/>
                  </a:lnTo>
                  <a:lnTo>
                    <a:pt x="65" y="187"/>
                  </a:lnTo>
                  <a:lnTo>
                    <a:pt x="66" y="187"/>
                  </a:lnTo>
                  <a:lnTo>
                    <a:pt x="68" y="187"/>
                  </a:lnTo>
                  <a:lnTo>
                    <a:pt x="70" y="187"/>
                  </a:lnTo>
                  <a:lnTo>
                    <a:pt x="71" y="187"/>
                  </a:lnTo>
                  <a:lnTo>
                    <a:pt x="71" y="189"/>
                  </a:lnTo>
                  <a:lnTo>
                    <a:pt x="73" y="189"/>
                  </a:lnTo>
                  <a:lnTo>
                    <a:pt x="73" y="190"/>
                  </a:lnTo>
                  <a:lnTo>
                    <a:pt x="75" y="190"/>
                  </a:lnTo>
                  <a:lnTo>
                    <a:pt x="75" y="192"/>
                  </a:lnTo>
                  <a:lnTo>
                    <a:pt x="75" y="194"/>
                  </a:lnTo>
                  <a:lnTo>
                    <a:pt x="76" y="194"/>
                  </a:lnTo>
                  <a:lnTo>
                    <a:pt x="78" y="194"/>
                  </a:lnTo>
                  <a:lnTo>
                    <a:pt x="80" y="194"/>
                  </a:lnTo>
                  <a:lnTo>
                    <a:pt x="82" y="194"/>
                  </a:lnTo>
                  <a:lnTo>
                    <a:pt x="83" y="194"/>
                  </a:lnTo>
                  <a:lnTo>
                    <a:pt x="83" y="192"/>
                  </a:lnTo>
                  <a:lnTo>
                    <a:pt x="85" y="192"/>
                  </a:lnTo>
                  <a:lnTo>
                    <a:pt x="87" y="192"/>
                  </a:lnTo>
                  <a:lnTo>
                    <a:pt x="88" y="192"/>
                  </a:lnTo>
                  <a:lnTo>
                    <a:pt x="90" y="192"/>
                  </a:lnTo>
                  <a:lnTo>
                    <a:pt x="92" y="192"/>
                  </a:lnTo>
                  <a:lnTo>
                    <a:pt x="92" y="194"/>
                  </a:lnTo>
                  <a:lnTo>
                    <a:pt x="92" y="196"/>
                  </a:lnTo>
                  <a:lnTo>
                    <a:pt x="92" y="197"/>
                  </a:lnTo>
                  <a:lnTo>
                    <a:pt x="93" y="197"/>
                  </a:lnTo>
                  <a:lnTo>
                    <a:pt x="95" y="197"/>
                  </a:lnTo>
                  <a:lnTo>
                    <a:pt x="95" y="196"/>
                  </a:lnTo>
                  <a:lnTo>
                    <a:pt x="97" y="196"/>
                  </a:lnTo>
                  <a:lnTo>
                    <a:pt x="98" y="196"/>
                  </a:lnTo>
                  <a:lnTo>
                    <a:pt x="98" y="197"/>
                  </a:lnTo>
                  <a:lnTo>
                    <a:pt x="100" y="197"/>
                  </a:lnTo>
                  <a:lnTo>
                    <a:pt x="102" y="197"/>
                  </a:lnTo>
                  <a:lnTo>
                    <a:pt x="102" y="196"/>
                  </a:lnTo>
                  <a:lnTo>
                    <a:pt x="102" y="194"/>
                  </a:lnTo>
                  <a:lnTo>
                    <a:pt x="104" y="194"/>
                  </a:lnTo>
                  <a:lnTo>
                    <a:pt x="105" y="194"/>
                  </a:lnTo>
                  <a:lnTo>
                    <a:pt x="105" y="192"/>
                  </a:lnTo>
                  <a:lnTo>
                    <a:pt x="105" y="194"/>
                  </a:lnTo>
                  <a:lnTo>
                    <a:pt x="107" y="194"/>
                  </a:lnTo>
                  <a:lnTo>
                    <a:pt x="107" y="192"/>
                  </a:lnTo>
                  <a:lnTo>
                    <a:pt x="107" y="194"/>
                  </a:lnTo>
                  <a:lnTo>
                    <a:pt x="109" y="192"/>
                  </a:lnTo>
                  <a:lnTo>
                    <a:pt x="110" y="192"/>
                  </a:lnTo>
                  <a:lnTo>
                    <a:pt x="112" y="192"/>
                  </a:lnTo>
                  <a:lnTo>
                    <a:pt x="112" y="190"/>
                  </a:lnTo>
                  <a:lnTo>
                    <a:pt x="114" y="190"/>
                  </a:lnTo>
                  <a:lnTo>
                    <a:pt x="114" y="189"/>
                  </a:lnTo>
                  <a:lnTo>
                    <a:pt x="114" y="190"/>
                  </a:lnTo>
                  <a:lnTo>
                    <a:pt x="114" y="189"/>
                  </a:lnTo>
                  <a:lnTo>
                    <a:pt x="115" y="189"/>
                  </a:lnTo>
                  <a:lnTo>
                    <a:pt x="115" y="187"/>
                  </a:lnTo>
                  <a:lnTo>
                    <a:pt x="117" y="187"/>
                  </a:lnTo>
                  <a:lnTo>
                    <a:pt x="115" y="187"/>
                  </a:lnTo>
                  <a:lnTo>
                    <a:pt x="115" y="189"/>
                  </a:lnTo>
                  <a:lnTo>
                    <a:pt x="115" y="190"/>
                  </a:lnTo>
                  <a:lnTo>
                    <a:pt x="115" y="192"/>
                  </a:lnTo>
                  <a:lnTo>
                    <a:pt x="117" y="192"/>
                  </a:lnTo>
                  <a:lnTo>
                    <a:pt x="117" y="194"/>
                  </a:lnTo>
                  <a:lnTo>
                    <a:pt x="119" y="194"/>
                  </a:lnTo>
                  <a:lnTo>
                    <a:pt x="121" y="194"/>
                  </a:lnTo>
                  <a:lnTo>
                    <a:pt x="122" y="194"/>
                  </a:lnTo>
                  <a:lnTo>
                    <a:pt x="124" y="194"/>
                  </a:lnTo>
                  <a:lnTo>
                    <a:pt x="126" y="194"/>
                  </a:lnTo>
                  <a:lnTo>
                    <a:pt x="126" y="192"/>
                  </a:lnTo>
                  <a:lnTo>
                    <a:pt x="126" y="194"/>
                  </a:lnTo>
                  <a:lnTo>
                    <a:pt x="127" y="194"/>
                  </a:lnTo>
                  <a:lnTo>
                    <a:pt x="127" y="192"/>
                  </a:lnTo>
                  <a:lnTo>
                    <a:pt x="127" y="194"/>
                  </a:lnTo>
                  <a:lnTo>
                    <a:pt x="127" y="196"/>
                  </a:lnTo>
                  <a:lnTo>
                    <a:pt x="127" y="194"/>
                  </a:lnTo>
                  <a:lnTo>
                    <a:pt x="129" y="194"/>
                  </a:lnTo>
                  <a:lnTo>
                    <a:pt x="129" y="196"/>
                  </a:lnTo>
                  <a:lnTo>
                    <a:pt x="131" y="196"/>
                  </a:lnTo>
                  <a:lnTo>
                    <a:pt x="131" y="197"/>
                  </a:lnTo>
                  <a:lnTo>
                    <a:pt x="132" y="197"/>
                  </a:lnTo>
                  <a:lnTo>
                    <a:pt x="134" y="197"/>
                  </a:lnTo>
                  <a:lnTo>
                    <a:pt x="134" y="199"/>
                  </a:lnTo>
                  <a:lnTo>
                    <a:pt x="132" y="199"/>
                  </a:lnTo>
                  <a:lnTo>
                    <a:pt x="134" y="199"/>
                  </a:lnTo>
                  <a:lnTo>
                    <a:pt x="132" y="201"/>
                  </a:lnTo>
                  <a:lnTo>
                    <a:pt x="132" y="199"/>
                  </a:lnTo>
                  <a:lnTo>
                    <a:pt x="132" y="201"/>
                  </a:lnTo>
                  <a:lnTo>
                    <a:pt x="134" y="201"/>
                  </a:lnTo>
                  <a:lnTo>
                    <a:pt x="136" y="201"/>
                  </a:lnTo>
                  <a:lnTo>
                    <a:pt x="136" y="199"/>
                  </a:lnTo>
                  <a:lnTo>
                    <a:pt x="138" y="199"/>
                  </a:lnTo>
                  <a:lnTo>
                    <a:pt x="139" y="199"/>
                  </a:lnTo>
                  <a:lnTo>
                    <a:pt x="139" y="201"/>
                  </a:lnTo>
                  <a:lnTo>
                    <a:pt x="138" y="201"/>
                  </a:lnTo>
                  <a:lnTo>
                    <a:pt x="138" y="202"/>
                  </a:lnTo>
                  <a:lnTo>
                    <a:pt x="139" y="202"/>
                  </a:lnTo>
                  <a:lnTo>
                    <a:pt x="139" y="204"/>
                  </a:lnTo>
                  <a:lnTo>
                    <a:pt x="141" y="204"/>
                  </a:lnTo>
                  <a:lnTo>
                    <a:pt x="143" y="204"/>
                  </a:lnTo>
                  <a:lnTo>
                    <a:pt x="144" y="204"/>
                  </a:lnTo>
                  <a:lnTo>
                    <a:pt x="144" y="206"/>
                  </a:lnTo>
                  <a:lnTo>
                    <a:pt x="144" y="204"/>
                  </a:lnTo>
                  <a:lnTo>
                    <a:pt x="146" y="204"/>
                  </a:lnTo>
                  <a:lnTo>
                    <a:pt x="146" y="202"/>
                  </a:lnTo>
                  <a:lnTo>
                    <a:pt x="148" y="202"/>
                  </a:lnTo>
                  <a:lnTo>
                    <a:pt x="148" y="204"/>
                  </a:lnTo>
                  <a:lnTo>
                    <a:pt x="149" y="204"/>
                  </a:lnTo>
                  <a:lnTo>
                    <a:pt x="149" y="202"/>
                  </a:lnTo>
                  <a:lnTo>
                    <a:pt x="151" y="202"/>
                  </a:lnTo>
                  <a:lnTo>
                    <a:pt x="151" y="201"/>
                  </a:lnTo>
                  <a:lnTo>
                    <a:pt x="153" y="199"/>
                  </a:lnTo>
                  <a:lnTo>
                    <a:pt x="153" y="197"/>
                  </a:lnTo>
                  <a:lnTo>
                    <a:pt x="153" y="196"/>
                  </a:lnTo>
                  <a:lnTo>
                    <a:pt x="154" y="196"/>
                  </a:lnTo>
                  <a:lnTo>
                    <a:pt x="154" y="194"/>
                  </a:lnTo>
                  <a:lnTo>
                    <a:pt x="154" y="192"/>
                  </a:lnTo>
                  <a:lnTo>
                    <a:pt x="154" y="190"/>
                  </a:lnTo>
                  <a:lnTo>
                    <a:pt x="156" y="190"/>
                  </a:lnTo>
                  <a:lnTo>
                    <a:pt x="156" y="189"/>
                  </a:lnTo>
                  <a:lnTo>
                    <a:pt x="158" y="189"/>
                  </a:lnTo>
                  <a:lnTo>
                    <a:pt x="158" y="187"/>
                  </a:lnTo>
                  <a:lnTo>
                    <a:pt x="158" y="189"/>
                  </a:lnTo>
                  <a:lnTo>
                    <a:pt x="158" y="187"/>
                  </a:lnTo>
                  <a:lnTo>
                    <a:pt x="158" y="185"/>
                  </a:lnTo>
                  <a:lnTo>
                    <a:pt x="160" y="185"/>
                  </a:lnTo>
                  <a:lnTo>
                    <a:pt x="161" y="185"/>
                  </a:lnTo>
                  <a:lnTo>
                    <a:pt x="160" y="184"/>
                  </a:lnTo>
                  <a:lnTo>
                    <a:pt x="161" y="184"/>
                  </a:lnTo>
                  <a:lnTo>
                    <a:pt x="161" y="182"/>
                  </a:lnTo>
                  <a:lnTo>
                    <a:pt x="163" y="182"/>
                  </a:lnTo>
                  <a:lnTo>
                    <a:pt x="163" y="180"/>
                  </a:lnTo>
                  <a:lnTo>
                    <a:pt x="163" y="179"/>
                  </a:lnTo>
                  <a:lnTo>
                    <a:pt x="165" y="179"/>
                  </a:lnTo>
                  <a:lnTo>
                    <a:pt x="165" y="177"/>
                  </a:lnTo>
                  <a:lnTo>
                    <a:pt x="166" y="177"/>
                  </a:lnTo>
                  <a:lnTo>
                    <a:pt x="166" y="179"/>
                  </a:lnTo>
                  <a:lnTo>
                    <a:pt x="166" y="177"/>
                  </a:lnTo>
                  <a:lnTo>
                    <a:pt x="168" y="177"/>
                  </a:lnTo>
                  <a:lnTo>
                    <a:pt x="170" y="177"/>
                  </a:lnTo>
                  <a:lnTo>
                    <a:pt x="171" y="177"/>
                  </a:lnTo>
                  <a:lnTo>
                    <a:pt x="173" y="177"/>
                  </a:lnTo>
                  <a:lnTo>
                    <a:pt x="175" y="177"/>
                  </a:lnTo>
                  <a:lnTo>
                    <a:pt x="175" y="179"/>
                  </a:lnTo>
                  <a:lnTo>
                    <a:pt x="175" y="177"/>
                  </a:lnTo>
                  <a:lnTo>
                    <a:pt x="177" y="177"/>
                  </a:lnTo>
                  <a:lnTo>
                    <a:pt x="177" y="175"/>
                  </a:lnTo>
                  <a:lnTo>
                    <a:pt x="177" y="177"/>
                  </a:lnTo>
                  <a:lnTo>
                    <a:pt x="178" y="177"/>
                  </a:lnTo>
                  <a:lnTo>
                    <a:pt x="178" y="175"/>
                  </a:lnTo>
                  <a:lnTo>
                    <a:pt x="180" y="175"/>
                  </a:lnTo>
                  <a:lnTo>
                    <a:pt x="180" y="173"/>
                  </a:lnTo>
                  <a:lnTo>
                    <a:pt x="180" y="172"/>
                  </a:lnTo>
                  <a:lnTo>
                    <a:pt x="180" y="173"/>
                  </a:lnTo>
                  <a:lnTo>
                    <a:pt x="182" y="173"/>
                  </a:lnTo>
                  <a:lnTo>
                    <a:pt x="182" y="172"/>
                  </a:lnTo>
                  <a:lnTo>
                    <a:pt x="183" y="172"/>
                  </a:lnTo>
                  <a:lnTo>
                    <a:pt x="185" y="172"/>
                  </a:lnTo>
                  <a:lnTo>
                    <a:pt x="183" y="172"/>
                  </a:lnTo>
                  <a:lnTo>
                    <a:pt x="183" y="170"/>
                  </a:lnTo>
                  <a:lnTo>
                    <a:pt x="185" y="170"/>
                  </a:lnTo>
                  <a:lnTo>
                    <a:pt x="187" y="170"/>
                  </a:lnTo>
                  <a:lnTo>
                    <a:pt x="188" y="170"/>
                  </a:lnTo>
                  <a:lnTo>
                    <a:pt x="190" y="170"/>
                  </a:lnTo>
                  <a:lnTo>
                    <a:pt x="190" y="172"/>
                  </a:lnTo>
                  <a:lnTo>
                    <a:pt x="192" y="172"/>
                  </a:lnTo>
                  <a:lnTo>
                    <a:pt x="192" y="170"/>
                  </a:lnTo>
                  <a:lnTo>
                    <a:pt x="194" y="170"/>
                  </a:lnTo>
                  <a:lnTo>
                    <a:pt x="195" y="170"/>
                  </a:lnTo>
                  <a:lnTo>
                    <a:pt x="194" y="170"/>
                  </a:lnTo>
                  <a:lnTo>
                    <a:pt x="195" y="170"/>
                  </a:lnTo>
                  <a:lnTo>
                    <a:pt x="195" y="168"/>
                  </a:lnTo>
                  <a:lnTo>
                    <a:pt x="195" y="170"/>
                  </a:lnTo>
                  <a:lnTo>
                    <a:pt x="197" y="170"/>
                  </a:lnTo>
                  <a:lnTo>
                    <a:pt x="197" y="168"/>
                  </a:lnTo>
                  <a:lnTo>
                    <a:pt x="197" y="170"/>
                  </a:lnTo>
                  <a:lnTo>
                    <a:pt x="197" y="172"/>
                  </a:lnTo>
                  <a:lnTo>
                    <a:pt x="197" y="173"/>
                  </a:lnTo>
                  <a:lnTo>
                    <a:pt x="199" y="173"/>
                  </a:lnTo>
                  <a:lnTo>
                    <a:pt x="199" y="172"/>
                  </a:lnTo>
                  <a:lnTo>
                    <a:pt x="199" y="170"/>
                  </a:lnTo>
                  <a:lnTo>
                    <a:pt x="200" y="170"/>
                  </a:lnTo>
                  <a:lnTo>
                    <a:pt x="200" y="172"/>
                  </a:lnTo>
                  <a:lnTo>
                    <a:pt x="202" y="172"/>
                  </a:lnTo>
                  <a:lnTo>
                    <a:pt x="202" y="170"/>
                  </a:lnTo>
                  <a:lnTo>
                    <a:pt x="200" y="170"/>
                  </a:lnTo>
                  <a:lnTo>
                    <a:pt x="200" y="168"/>
                  </a:lnTo>
                  <a:lnTo>
                    <a:pt x="202" y="168"/>
                  </a:lnTo>
                  <a:lnTo>
                    <a:pt x="202" y="167"/>
                  </a:lnTo>
                  <a:lnTo>
                    <a:pt x="204" y="167"/>
                  </a:lnTo>
                  <a:lnTo>
                    <a:pt x="204" y="168"/>
                  </a:lnTo>
                  <a:lnTo>
                    <a:pt x="205" y="168"/>
                  </a:lnTo>
                  <a:lnTo>
                    <a:pt x="205" y="170"/>
                  </a:lnTo>
                  <a:lnTo>
                    <a:pt x="205" y="168"/>
                  </a:lnTo>
                  <a:lnTo>
                    <a:pt x="207" y="168"/>
                  </a:lnTo>
                  <a:lnTo>
                    <a:pt x="205" y="168"/>
                  </a:lnTo>
                  <a:lnTo>
                    <a:pt x="205" y="167"/>
                  </a:lnTo>
                  <a:lnTo>
                    <a:pt x="207" y="167"/>
                  </a:lnTo>
                  <a:lnTo>
                    <a:pt x="207" y="168"/>
                  </a:lnTo>
                  <a:lnTo>
                    <a:pt x="209" y="168"/>
                  </a:lnTo>
                  <a:lnTo>
                    <a:pt x="210" y="168"/>
                  </a:lnTo>
                  <a:lnTo>
                    <a:pt x="210" y="167"/>
                  </a:lnTo>
                  <a:lnTo>
                    <a:pt x="209" y="167"/>
                  </a:lnTo>
                  <a:lnTo>
                    <a:pt x="210" y="167"/>
                  </a:lnTo>
                  <a:lnTo>
                    <a:pt x="212" y="167"/>
                  </a:lnTo>
                  <a:lnTo>
                    <a:pt x="212" y="168"/>
                  </a:lnTo>
                  <a:lnTo>
                    <a:pt x="212" y="170"/>
                  </a:lnTo>
                  <a:lnTo>
                    <a:pt x="214" y="170"/>
                  </a:lnTo>
                  <a:lnTo>
                    <a:pt x="216" y="170"/>
                  </a:lnTo>
                  <a:lnTo>
                    <a:pt x="216" y="172"/>
                  </a:lnTo>
                  <a:lnTo>
                    <a:pt x="216" y="173"/>
                  </a:lnTo>
                  <a:lnTo>
                    <a:pt x="217" y="173"/>
                  </a:lnTo>
                  <a:lnTo>
                    <a:pt x="219" y="175"/>
                  </a:lnTo>
                  <a:lnTo>
                    <a:pt x="219" y="177"/>
                  </a:lnTo>
                  <a:lnTo>
                    <a:pt x="221" y="177"/>
                  </a:lnTo>
                  <a:lnTo>
                    <a:pt x="221" y="179"/>
                  </a:lnTo>
                  <a:lnTo>
                    <a:pt x="222" y="179"/>
                  </a:lnTo>
                  <a:lnTo>
                    <a:pt x="224" y="180"/>
                  </a:lnTo>
                  <a:lnTo>
                    <a:pt x="226" y="180"/>
                  </a:lnTo>
                  <a:lnTo>
                    <a:pt x="227" y="182"/>
                  </a:lnTo>
                  <a:lnTo>
                    <a:pt x="229" y="184"/>
                  </a:lnTo>
                  <a:lnTo>
                    <a:pt x="229" y="182"/>
                  </a:lnTo>
                  <a:lnTo>
                    <a:pt x="231" y="182"/>
                  </a:lnTo>
                  <a:lnTo>
                    <a:pt x="233" y="182"/>
                  </a:lnTo>
                  <a:lnTo>
                    <a:pt x="231" y="182"/>
                  </a:lnTo>
                  <a:lnTo>
                    <a:pt x="231" y="180"/>
                  </a:lnTo>
                  <a:lnTo>
                    <a:pt x="233" y="180"/>
                  </a:lnTo>
                  <a:lnTo>
                    <a:pt x="233" y="179"/>
                  </a:lnTo>
                  <a:lnTo>
                    <a:pt x="234" y="180"/>
                  </a:lnTo>
                  <a:lnTo>
                    <a:pt x="236" y="180"/>
                  </a:lnTo>
                  <a:lnTo>
                    <a:pt x="238" y="180"/>
                  </a:lnTo>
                  <a:lnTo>
                    <a:pt x="239" y="182"/>
                  </a:lnTo>
                  <a:lnTo>
                    <a:pt x="241" y="182"/>
                  </a:lnTo>
                  <a:lnTo>
                    <a:pt x="243" y="182"/>
                  </a:lnTo>
                  <a:lnTo>
                    <a:pt x="243" y="180"/>
                  </a:lnTo>
                  <a:lnTo>
                    <a:pt x="244" y="180"/>
                  </a:lnTo>
                  <a:lnTo>
                    <a:pt x="246" y="180"/>
                  </a:lnTo>
                  <a:lnTo>
                    <a:pt x="246" y="182"/>
                  </a:lnTo>
                  <a:lnTo>
                    <a:pt x="248" y="182"/>
                  </a:lnTo>
                  <a:lnTo>
                    <a:pt x="248" y="184"/>
                  </a:lnTo>
                  <a:lnTo>
                    <a:pt x="250" y="184"/>
                  </a:lnTo>
                  <a:lnTo>
                    <a:pt x="250" y="185"/>
                  </a:lnTo>
                  <a:lnTo>
                    <a:pt x="251" y="185"/>
                  </a:lnTo>
                  <a:lnTo>
                    <a:pt x="251" y="187"/>
                  </a:lnTo>
                  <a:lnTo>
                    <a:pt x="251" y="189"/>
                  </a:lnTo>
                  <a:lnTo>
                    <a:pt x="251" y="190"/>
                  </a:lnTo>
                  <a:lnTo>
                    <a:pt x="253" y="190"/>
                  </a:lnTo>
                  <a:lnTo>
                    <a:pt x="253" y="192"/>
                  </a:lnTo>
                  <a:lnTo>
                    <a:pt x="253" y="194"/>
                  </a:lnTo>
                  <a:lnTo>
                    <a:pt x="253" y="196"/>
                  </a:lnTo>
                  <a:lnTo>
                    <a:pt x="255" y="196"/>
                  </a:lnTo>
                  <a:lnTo>
                    <a:pt x="253" y="196"/>
                  </a:lnTo>
                  <a:lnTo>
                    <a:pt x="253" y="197"/>
                  </a:lnTo>
                  <a:lnTo>
                    <a:pt x="255" y="197"/>
                  </a:lnTo>
                  <a:lnTo>
                    <a:pt x="253" y="197"/>
                  </a:lnTo>
                  <a:lnTo>
                    <a:pt x="253" y="199"/>
                  </a:lnTo>
                  <a:lnTo>
                    <a:pt x="255" y="199"/>
                  </a:lnTo>
                  <a:lnTo>
                    <a:pt x="256" y="199"/>
                  </a:lnTo>
                  <a:lnTo>
                    <a:pt x="256" y="201"/>
                  </a:lnTo>
                  <a:lnTo>
                    <a:pt x="258" y="201"/>
                  </a:lnTo>
                  <a:lnTo>
                    <a:pt x="258" y="202"/>
                  </a:lnTo>
                  <a:lnTo>
                    <a:pt x="258" y="204"/>
                  </a:lnTo>
                  <a:lnTo>
                    <a:pt x="260" y="206"/>
                  </a:lnTo>
                  <a:lnTo>
                    <a:pt x="260" y="207"/>
                  </a:lnTo>
                  <a:lnTo>
                    <a:pt x="261" y="207"/>
                  </a:lnTo>
                  <a:lnTo>
                    <a:pt x="263" y="207"/>
                  </a:lnTo>
                  <a:lnTo>
                    <a:pt x="265" y="207"/>
                  </a:lnTo>
                  <a:lnTo>
                    <a:pt x="266" y="207"/>
                  </a:lnTo>
                  <a:lnTo>
                    <a:pt x="266" y="206"/>
                  </a:lnTo>
                  <a:lnTo>
                    <a:pt x="268" y="206"/>
                  </a:lnTo>
                  <a:lnTo>
                    <a:pt x="270" y="206"/>
                  </a:lnTo>
                  <a:lnTo>
                    <a:pt x="270" y="207"/>
                  </a:lnTo>
                  <a:lnTo>
                    <a:pt x="270" y="209"/>
                  </a:lnTo>
                  <a:lnTo>
                    <a:pt x="272" y="209"/>
                  </a:lnTo>
                  <a:lnTo>
                    <a:pt x="273" y="209"/>
                  </a:lnTo>
                  <a:lnTo>
                    <a:pt x="275" y="209"/>
                  </a:lnTo>
                  <a:lnTo>
                    <a:pt x="277" y="209"/>
                  </a:lnTo>
                  <a:lnTo>
                    <a:pt x="278" y="209"/>
                  </a:lnTo>
                  <a:lnTo>
                    <a:pt x="278" y="211"/>
                  </a:lnTo>
                  <a:lnTo>
                    <a:pt x="278" y="212"/>
                  </a:lnTo>
                  <a:lnTo>
                    <a:pt x="280" y="212"/>
                  </a:lnTo>
                  <a:lnTo>
                    <a:pt x="280" y="214"/>
                  </a:lnTo>
                  <a:lnTo>
                    <a:pt x="280" y="216"/>
                  </a:lnTo>
                  <a:lnTo>
                    <a:pt x="280" y="218"/>
                  </a:lnTo>
                  <a:lnTo>
                    <a:pt x="280" y="216"/>
                  </a:lnTo>
                  <a:lnTo>
                    <a:pt x="282" y="216"/>
                  </a:lnTo>
                  <a:lnTo>
                    <a:pt x="283" y="212"/>
                  </a:lnTo>
                  <a:lnTo>
                    <a:pt x="283" y="211"/>
                  </a:lnTo>
                  <a:lnTo>
                    <a:pt x="285" y="211"/>
                  </a:lnTo>
                  <a:lnTo>
                    <a:pt x="285" y="209"/>
                  </a:lnTo>
                  <a:lnTo>
                    <a:pt x="287" y="207"/>
                  </a:lnTo>
                  <a:lnTo>
                    <a:pt x="287" y="206"/>
                  </a:lnTo>
                  <a:lnTo>
                    <a:pt x="287" y="204"/>
                  </a:lnTo>
                  <a:lnTo>
                    <a:pt x="289" y="204"/>
                  </a:lnTo>
                  <a:lnTo>
                    <a:pt x="289" y="202"/>
                  </a:lnTo>
                  <a:lnTo>
                    <a:pt x="290" y="202"/>
                  </a:lnTo>
                  <a:lnTo>
                    <a:pt x="290" y="201"/>
                  </a:lnTo>
                  <a:lnTo>
                    <a:pt x="290" y="199"/>
                  </a:lnTo>
                  <a:lnTo>
                    <a:pt x="290" y="197"/>
                  </a:lnTo>
                  <a:lnTo>
                    <a:pt x="292" y="196"/>
                  </a:lnTo>
                  <a:lnTo>
                    <a:pt x="292" y="194"/>
                  </a:lnTo>
                  <a:lnTo>
                    <a:pt x="292" y="192"/>
                  </a:lnTo>
                  <a:lnTo>
                    <a:pt x="292" y="190"/>
                  </a:lnTo>
                  <a:lnTo>
                    <a:pt x="294" y="190"/>
                  </a:lnTo>
                  <a:lnTo>
                    <a:pt x="294" y="189"/>
                  </a:lnTo>
                  <a:lnTo>
                    <a:pt x="294" y="187"/>
                  </a:lnTo>
                  <a:lnTo>
                    <a:pt x="294" y="185"/>
                  </a:lnTo>
                  <a:lnTo>
                    <a:pt x="295" y="185"/>
                  </a:lnTo>
                  <a:lnTo>
                    <a:pt x="295" y="184"/>
                  </a:lnTo>
                  <a:lnTo>
                    <a:pt x="295" y="182"/>
                  </a:lnTo>
                  <a:lnTo>
                    <a:pt x="295" y="180"/>
                  </a:lnTo>
                  <a:lnTo>
                    <a:pt x="295" y="179"/>
                  </a:lnTo>
                  <a:lnTo>
                    <a:pt x="295" y="177"/>
                  </a:lnTo>
                  <a:lnTo>
                    <a:pt x="295" y="175"/>
                  </a:lnTo>
                  <a:lnTo>
                    <a:pt x="294" y="173"/>
                  </a:lnTo>
                  <a:lnTo>
                    <a:pt x="292" y="173"/>
                  </a:lnTo>
                  <a:lnTo>
                    <a:pt x="290" y="173"/>
                  </a:lnTo>
                  <a:lnTo>
                    <a:pt x="290" y="172"/>
                  </a:lnTo>
                  <a:lnTo>
                    <a:pt x="289" y="172"/>
                  </a:lnTo>
                  <a:lnTo>
                    <a:pt x="287" y="172"/>
                  </a:lnTo>
                  <a:lnTo>
                    <a:pt x="285" y="172"/>
                  </a:lnTo>
                  <a:lnTo>
                    <a:pt x="285" y="170"/>
                  </a:lnTo>
                  <a:lnTo>
                    <a:pt x="283" y="170"/>
                  </a:lnTo>
                  <a:lnTo>
                    <a:pt x="283" y="168"/>
                  </a:lnTo>
                  <a:lnTo>
                    <a:pt x="283" y="167"/>
                  </a:lnTo>
                  <a:lnTo>
                    <a:pt x="282" y="167"/>
                  </a:lnTo>
                  <a:lnTo>
                    <a:pt x="282" y="165"/>
                  </a:lnTo>
                  <a:lnTo>
                    <a:pt x="280" y="165"/>
                  </a:lnTo>
                  <a:lnTo>
                    <a:pt x="280" y="163"/>
                  </a:lnTo>
                  <a:lnTo>
                    <a:pt x="278" y="163"/>
                  </a:lnTo>
                  <a:lnTo>
                    <a:pt x="278" y="162"/>
                  </a:lnTo>
                  <a:lnTo>
                    <a:pt x="277" y="162"/>
                  </a:lnTo>
                  <a:lnTo>
                    <a:pt x="277" y="160"/>
                  </a:lnTo>
                  <a:lnTo>
                    <a:pt x="277" y="158"/>
                  </a:lnTo>
                  <a:lnTo>
                    <a:pt x="277" y="156"/>
                  </a:lnTo>
                  <a:lnTo>
                    <a:pt x="275" y="156"/>
                  </a:lnTo>
                  <a:lnTo>
                    <a:pt x="275" y="155"/>
                  </a:lnTo>
                  <a:lnTo>
                    <a:pt x="277" y="155"/>
                  </a:lnTo>
                  <a:lnTo>
                    <a:pt x="278" y="155"/>
                  </a:lnTo>
                  <a:lnTo>
                    <a:pt x="280" y="155"/>
                  </a:lnTo>
                  <a:lnTo>
                    <a:pt x="282" y="155"/>
                  </a:lnTo>
                  <a:lnTo>
                    <a:pt x="283" y="155"/>
                  </a:lnTo>
                  <a:lnTo>
                    <a:pt x="283" y="156"/>
                  </a:lnTo>
                  <a:lnTo>
                    <a:pt x="285" y="156"/>
                  </a:lnTo>
                  <a:lnTo>
                    <a:pt x="287" y="156"/>
                  </a:lnTo>
                  <a:lnTo>
                    <a:pt x="287" y="155"/>
                  </a:lnTo>
                  <a:lnTo>
                    <a:pt x="287" y="153"/>
                  </a:lnTo>
                  <a:lnTo>
                    <a:pt x="287" y="151"/>
                  </a:lnTo>
                  <a:lnTo>
                    <a:pt x="285" y="150"/>
                  </a:lnTo>
                  <a:lnTo>
                    <a:pt x="285" y="148"/>
                  </a:lnTo>
                  <a:lnTo>
                    <a:pt x="285" y="146"/>
                  </a:lnTo>
                  <a:lnTo>
                    <a:pt x="285" y="145"/>
                  </a:lnTo>
                  <a:lnTo>
                    <a:pt x="285" y="143"/>
                  </a:lnTo>
                  <a:lnTo>
                    <a:pt x="287" y="143"/>
                  </a:lnTo>
                  <a:lnTo>
                    <a:pt x="287" y="141"/>
                  </a:lnTo>
                  <a:lnTo>
                    <a:pt x="289" y="141"/>
                  </a:lnTo>
                  <a:lnTo>
                    <a:pt x="289" y="140"/>
                  </a:lnTo>
                  <a:lnTo>
                    <a:pt x="290" y="140"/>
                  </a:lnTo>
                  <a:lnTo>
                    <a:pt x="290" y="138"/>
                  </a:lnTo>
                  <a:lnTo>
                    <a:pt x="292" y="140"/>
                  </a:lnTo>
                  <a:lnTo>
                    <a:pt x="292" y="138"/>
                  </a:lnTo>
                  <a:lnTo>
                    <a:pt x="292" y="136"/>
                  </a:lnTo>
                  <a:lnTo>
                    <a:pt x="292" y="134"/>
                  </a:lnTo>
                  <a:lnTo>
                    <a:pt x="290" y="134"/>
                  </a:lnTo>
                  <a:lnTo>
                    <a:pt x="290" y="133"/>
                  </a:lnTo>
                  <a:lnTo>
                    <a:pt x="289" y="131"/>
                  </a:lnTo>
                  <a:lnTo>
                    <a:pt x="287" y="131"/>
                  </a:lnTo>
                  <a:lnTo>
                    <a:pt x="287" y="129"/>
                  </a:lnTo>
                  <a:lnTo>
                    <a:pt x="289" y="129"/>
                  </a:lnTo>
                  <a:lnTo>
                    <a:pt x="289" y="128"/>
                  </a:lnTo>
                  <a:lnTo>
                    <a:pt x="290" y="128"/>
                  </a:lnTo>
                  <a:lnTo>
                    <a:pt x="289" y="128"/>
                  </a:lnTo>
                  <a:lnTo>
                    <a:pt x="289" y="126"/>
                  </a:lnTo>
                  <a:lnTo>
                    <a:pt x="287" y="124"/>
                  </a:lnTo>
                  <a:lnTo>
                    <a:pt x="285" y="124"/>
                  </a:lnTo>
                  <a:lnTo>
                    <a:pt x="285" y="123"/>
                  </a:lnTo>
                  <a:lnTo>
                    <a:pt x="283" y="121"/>
                  </a:lnTo>
                  <a:lnTo>
                    <a:pt x="282" y="121"/>
                  </a:lnTo>
                  <a:lnTo>
                    <a:pt x="282" y="119"/>
                  </a:lnTo>
                  <a:lnTo>
                    <a:pt x="280" y="117"/>
                  </a:lnTo>
                  <a:lnTo>
                    <a:pt x="278" y="116"/>
                  </a:lnTo>
                  <a:lnTo>
                    <a:pt x="278" y="114"/>
                  </a:lnTo>
                  <a:lnTo>
                    <a:pt x="277" y="111"/>
                  </a:lnTo>
                  <a:lnTo>
                    <a:pt x="277" y="109"/>
                  </a:lnTo>
                  <a:lnTo>
                    <a:pt x="275" y="109"/>
                  </a:lnTo>
                  <a:lnTo>
                    <a:pt x="273" y="109"/>
                  </a:lnTo>
                  <a:lnTo>
                    <a:pt x="273" y="107"/>
                  </a:lnTo>
                  <a:lnTo>
                    <a:pt x="273" y="106"/>
                  </a:lnTo>
                  <a:lnTo>
                    <a:pt x="275" y="106"/>
                  </a:lnTo>
                  <a:lnTo>
                    <a:pt x="277" y="106"/>
                  </a:lnTo>
                  <a:lnTo>
                    <a:pt x="277" y="104"/>
                  </a:lnTo>
                  <a:lnTo>
                    <a:pt x="277" y="102"/>
                  </a:lnTo>
                  <a:lnTo>
                    <a:pt x="278" y="102"/>
                  </a:lnTo>
                  <a:lnTo>
                    <a:pt x="277" y="100"/>
                  </a:lnTo>
                  <a:lnTo>
                    <a:pt x="278" y="100"/>
                  </a:lnTo>
                  <a:lnTo>
                    <a:pt x="278" y="99"/>
                  </a:lnTo>
                  <a:lnTo>
                    <a:pt x="280" y="99"/>
                  </a:lnTo>
                  <a:lnTo>
                    <a:pt x="280" y="97"/>
                  </a:lnTo>
                  <a:lnTo>
                    <a:pt x="280" y="95"/>
                  </a:lnTo>
                  <a:lnTo>
                    <a:pt x="280" y="94"/>
                  </a:lnTo>
                  <a:lnTo>
                    <a:pt x="280" y="92"/>
                  </a:lnTo>
                  <a:lnTo>
                    <a:pt x="282" y="92"/>
                  </a:lnTo>
                  <a:lnTo>
                    <a:pt x="283" y="92"/>
                  </a:lnTo>
                  <a:lnTo>
                    <a:pt x="285" y="90"/>
                  </a:lnTo>
                  <a:lnTo>
                    <a:pt x="287" y="90"/>
                  </a:lnTo>
                  <a:lnTo>
                    <a:pt x="287" y="89"/>
                  </a:lnTo>
                  <a:lnTo>
                    <a:pt x="287" y="87"/>
                  </a:lnTo>
                  <a:lnTo>
                    <a:pt x="287" y="85"/>
                  </a:lnTo>
                  <a:lnTo>
                    <a:pt x="285" y="85"/>
                  </a:lnTo>
                  <a:lnTo>
                    <a:pt x="283" y="85"/>
                  </a:lnTo>
                  <a:lnTo>
                    <a:pt x="283" y="84"/>
                  </a:lnTo>
                  <a:lnTo>
                    <a:pt x="285" y="84"/>
                  </a:lnTo>
                  <a:lnTo>
                    <a:pt x="285" y="82"/>
                  </a:lnTo>
                  <a:lnTo>
                    <a:pt x="285" y="80"/>
                  </a:lnTo>
                  <a:lnTo>
                    <a:pt x="285" y="78"/>
                  </a:lnTo>
                  <a:lnTo>
                    <a:pt x="287" y="78"/>
                  </a:lnTo>
                  <a:lnTo>
                    <a:pt x="287" y="77"/>
                  </a:lnTo>
                  <a:lnTo>
                    <a:pt x="287" y="75"/>
                  </a:lnTo>
                  <a:lnTo>
                    <a:pt x="287" y="73"/>
                  </a:lnTo>
                  <a:lnTo>
                    <a:pt x="289" y="73"/>
                  </a:lnTo>
                  <a:lnTo>
                    <a:pt x="289" y="75"/>
                  </a:lnTo>
                  <a:lnTo>
                    <a:pt x="289" y="73"/>
                  </a:lnTo>
                  <a:lnTo>
                    <a:pt x="289" y="72"/>
                  </a:lnTo>
                  <a:lnTo>
                    <a:pt x="289" y="70"/>
                  </a:lnTo>
                  <a:lnTo>
                    <a:pt x="289" y="68"/>
                  </a:lnTo>
                  <a:lnTo>
                    <a:pt x="287" y="68"/>
                  </a:lnTo>
                  <a:lnTo>
                    <a:pt x="287" y="67"/>
                  </a:lnTo>
                  <a:lnTo>
                    <a:pt x="287" y="65"/>
                  </a:lnTo>
                  <a:lnTo>
                    <a:pt x="285" y="65"/>
                  </a:lnTo>
                  <a:lnTo>
                    <a:pt x="285" y="63"/>
                  </a:lnTo>
                  <a:lnTo>
                    <a:pt x="285" y="61"/>
                  </a:lnTo>
                  <a:lnTo>
                    <a:pt x="285" y="60"/>
                  </a:lnTo>
                  <a:lnTo>
                    <a:pt x="285" y="58"/>
                  </a:lnTo>
                  <a:lnTo>
                    <a:pt x="285" y="56"/>
                  </a:lnTo>
                  <a:lnTo>
                    <a:pt x="285" y="55"/>
                  </a:lnTo>
                  <a:lnTo>
                    <a:pt x="283" y="55"/>
                  </a:lnTo>
                  <a:lnTo>
                    <a:pt x="282" y="55"/>
                  </a:lnTo>
                  <a:lnTo>
                    <a:pt x="282" y="53"/>
                  </a:lnTo>
                  <a:lnTo>
                    <a:pt x="282" y="51"/>
                  </a:lnTo>
                  <a:lnTo>
                    <a:pt x="280" y="51"/>
                  </a:lnTo>
                  <a:lnTo>
                    <a:pt x="282" y="50"/>
                  </a:lnTo>
                  <a:lnTo>
                    <a:pt x="282" y="48"/>
                  </a:lnTo>
                  <a:lnTo>
                    <a:pt x="283" y="48"/>
                  </a:lnTo>
                  <a:lnTo>
                    <a:pt x="285" y="48"/>
                  </a:lnTo>
                  <a:lnTo>
                    <a:pt x="285" y="46"/>
                  </a:lnTo>
                  <a:lnTo>
                    <a:pt x="287" y="45"/>
                  </a:lnTo>
                  <a:lnTo>
                    <a:pt x="287" y="43"/>
                  </a:lnTo>
                  <a:lnTo>
                    <a:pt x="289" y="43"/>
                  </a:lnTo>
                  <a:lnTo>
                    <a:pt x="287" y="43"/>
                  </a:lnTo>
                  <a:lnTo>
                    <a:pt x="285" y="43"/>
                  </a:lnTo>
                  <a:lnTo>
                    <a:pt x="285" y="41"/>
                  </a:lnTo>
                  <a:lnTo>
                    <a:pt x="287" y="41"/>
                  </a:lnTo>
                  <a:lnTo>
                    <a:pt x="287" y="39"/>
                  </a:lnTo>
                  <a:lnTo>
                    <a:pt x="285" y="39"/>
                  </a:lnTo>
                  <a:lnTo>
                    <a:pt x="283" y="39"/>
                  </a:lnTo>
                  <a:lnTo>
                    <a:pt x="283" y="38"/>
                  </a:lnTo>
                  <a:lnTo>
                    <a:pt x="283" y="36"/>
                  </a:lnTo>
                  <a:lnTo>
                    <a:pt x="285" y="36"/>
                  </a:lnTo>
                  <a:lnTo>
                    <a:pt x="285" y="34"/>
                  </a:lnTo>
                  <a:lnTo>
                    <a:pt x="283" y="34"/>
                  </a:lnTo>
                  <a:lnTo>
                    <a:pt x="285" y="34"/>
                  </a:lnTo>
                  <a:lnTo>
                    <a:pt x="285" y="33"/>
                  </a:lnTo>
                  <a:lnTo>
                    <a:pt x="287" y="33"/>
                  </a:lnTo>
                  <a:lnTo>
                    <a:pt x="289" y="31"/>
                  </a:lnTo>
                  <a:lnTo>
                    <a:pt x="290" y="31"/>
                  </a:lnTo>
                  <a:lnTo>
                    <a:pt x="292" y="29"/>
                  </a:lnTo>
                  <a:lnTo>
                    <a:pt x="294" y="29"/>
                  </a:lnTo>
                  <a:lnTo>
                    <a:pt x="295" y="28"/>
                  </a:lnTo>
                  <a:lnTo>
                    <a:pt x="297" y="26"/>
                  </a:lnTo>
                  <a:lnTo>
                    <a:pt x="299" y="26"/>
                  </a:lnTo>
                  <a:lnTo>
                    <a:pt x="302" y="28"/>
                  </a:lnTo>
                  <a:lnTo>
                    <a:pt x="304" y="28"/>
                  </a:lnTo>
                  <a:lnTo>
                    <a:pt x="304" y="29"/>
                  </a:lnTo>
                  <a:lnTo>
                    <a:pt x="306" y="29"/>
                  </a:lnTo>
                  <a:lnTo>
                    <a:pt x="307" y="29"/>
                  </a:lnTo>
                  <a:lnTo>
                    <a:pt x="307" y="31"/>
                  </a:lnTo>
                  <a:lnTo>
                    <a:pt x="309" y="31"/>
                  </a:lnTo>
                  <a:lnTo>
                    <a:pt x="309" y="29"/>
                  </a:lnTo>
                  <a:lnTo>
                    <a:pt x="311" y="29"/>
                  </a:lnTo>
                  <a:lnTo>
                    <a:pt x="312" y="29"/>
                  </a:lnTo>
                  <a:lnTo>
                    <a:pt x="314" y="28"/>
                  </a:lnTo>
                  <a:lnTo>
                    <a:pt x="316" y="28"/>
                  </a:lnTo>
                  <a:lnTo>
                    <a:pt x="317" y="28"/>
                  </a:lnTo>
                  <a:lnTo>
                    <a:pt x="319" y="28"/>
                  </a:lnTo>
                  <a:lnTo>
                    <a:pt x="319" y="26"/>
                  </a:lnTo>
                  <a:lnTo>
                    <a:pt x="321" y="26"/>
                  </a:lnTo>
                  <a:lnTo>
                    <a:pt x="324" y="26"/>
                  </a:lnTo>
                  <a:lnTo>
                    <a:pt x="326" y="26"/>
                  </a:lnTo>
                  <a:lnTo>
                    <a:pt x="328" y="26"/>
                  </a:lnTo>
                  <a:lnTo>
                    <a:pt x="329" y="26"/>
                  </a:lnTo>
                  <a:lnTo>
                    <a:pt x="331" y="26"/>
                  </a:lnTo>
                  <a:lnTo>
                    <a:pt x="331" y="24"/>
                  </a:lnTo>
                  <a:lnTo>
                    <a:pt x="333" y="24"/>
                  </a:lnTo>
                  <a:lnTo>
                    <a:pt x="334" y="24"/>
                  </a:lnTo>
                  <a:lnTo>
                    <a:pt x="336" y="26"/>
                  </a:lnTo>
                  <a:lnTo>
                    <a:pt x="338" y="26"/>
                  </a:lnTo>
                  <a:lnTo>
                    <a:pt x="339" y="26"/>
                  </a:lnTo>
                  <a:lnTo>
                    <a:pt x="341" y="26"/>
                  </a:lnTo>
                  <a:lnTo>
                    <a:pt x="343" y="26"/>
                  </a:lnTo>
                  <a:lnTo>
                    <a:pt x="345" y="26"/>
                  </a:lnTo>
                  <a:lnTo>
                    <a:pt x="346" y="26"/>
                  </a:lnTo>
                  <a:lnTo>
                    <a:pt x="348" y="26"/>
                  </a:lnTo>
                  <a:lnTo>
                    <a:pt x="350" y="26"/>
                  </a:lnTo>
                  <a:lnTo>
                    <a:pt x="351" y="26"/>
                  </a:lnTo>
                  <a:lnTo>
                    <a:pt x="351" y="28"/>
                  </a:lnTo>
                  <a:lnTo>
                    <a:pt x="353" y="28"/>
                  </a:lnTo>
                  <a:lnTo>
                    <a:pt x="353" y="26"/>
                  </a:lnTo>
                  <a:lnTo>
                    <a:pt x="355" y="26"/>
                  </a:lnTo>
                  <a:lnTo>
                    <a:pt x="355" y="24"/>
                  </a:lnTo>
                  <a:lnTo>
                    <a:pt x="356" y="24"/>
                  </a:lnTo>
                  <a:lnTo>
                    <a:pt x="356" y="22"/>
                  </a:lnTo>
                  <a:lnTo>
                    <a:pt x="356" y="21"/>
                  </a:lnTo>
                  <a:lnTo>
                    <a:pt x="358" y="21"/>
                  </a:lnTo>
                  <a:lnTo>
                    <a:pt x="358" y="19"/>
                  </a:lnTo>
                  <a:lnTo>
                    <a:pt x="360" y="19"/>
                  </a:lnTo>
                  <a:lnTo>
                    <a:pt x="362" y="19"/>
                  </a:lnTo>
                  <a:lnTo>
                    <a:pt x="362" y="17"/>
                  </a:lnTo>
                  <a:lnTo>
                    <a:pt x="363" y="17"/>
                  </a:lnTo>
                  <a:lnTo>
                    <a:pt x="365" y="17"/>
                  </a:lnTo>
                  <a:lnTo>
                    <a:pt x="365" y="16"/>
                  </a:lnTo>
                  <a:lnTo>
                    <a:pt x="367" y="16"/>
                  </a:lnTo>
                  <a:lnTo>
                    <a:pt x="367" y="17"/>
                  </a:lnTo>
                  <a:lnTo>
                    <a:pt x="368" y="17"/>
                  </a:lnTo>
                  <a:lnTo>
                    <a:pt x="370" y="16"/>
                  </a:lnTo>
                  <a:lnTo>
                    <a:pt x="372" y="16"/>
                  </a:lnTo>
                  <a:lnTo>
                    <a:pt x="373" y="14"/>
                  </a:lnTo>
                  <a:lnTo>
                    <a:pt x="375" y="14"/>
                  </a:lnTo>
                  <a:lnTo>
                    <a:pt x="377" y="14"/>
                  </a:lnTo>
                  <a:lnTo>
                    <a:pt x="378" y="14"/>
                  </a:lnTo>
                  <a:lnTo>
                    <a:pt x="380" y="16"/>
                  </a:lnTo>
                  <a:lnTo>
                    <a:pt x="382" y="16"/>
                  </a:lnTo>
                  <a:lnTo>
                    <a:pt x="384" y="16"/>
                  </a:lnTo>
                  <a:lnTo>
                    <a:pt x="384" y="14"/>
                  </a:lnTo>
                  <a:lnTo>
                    <a:pt x="385" y="14"/>
                  </a:lnTo>
                  <a:lnTo>
                    <a:pt x="387" y="14"/>
                  </a:lnTo>
                  <a:lnTo>
                    <a:pt x="389" y="14"/>
                  </a:lnTo>
                  <a:lnTo>
                    <a:pt x="390" y="14"/>
                  </a:lnTo>
                  <a:lnTo>
                    <a:pt x="392" y="14"/>
                  </a:lnTo>
                  <a:lnTo>
                    <a:pt x="394" y="14"/>
                  </a:lnTo>
                  <a:lnTo>
                    <a:pt x="395" y="14"/>
                  </a:lnTo>
                  <a:lnTo>
                    <a:pt x="397" y="16"/>
                  </a:lnTo>
                  <a:lnTo>
                    <a:pt x="399" y="16"/>
                  </a:lnTo>
                  <a:lnTo>
                    <a:pt x="401" y="16"/>
                  </a:lnTo>
                  <a:lnTo>
                    <a:pt x="401" y="14"/>
                  </a:lnTo>
                  <a:lnTo>
                    <a:pt x="401" y="12"/>
                  </a:lnTo>
                  <a:lnTo>
                    <a:pt x="402" y="11"/>
                  </a:lnTo>
                  <a:lnTo>
                    <a:pt x="402" y="9"/>
                  </a:lnTo>
                  <a:lnTo>
                    <a:pt x="401" y="7"/>
                  </a:lnTo>
                  <a:lnTo>
                    <a:pt x="401" y="5"/>
                  </a:lnTo>
                  <a:lnTo>
                    <a:pt x="401" y="4"/>
                  </a:lnTo>
                  <a:lnTo>
                    <a:pt x="401" y="2"/>
                  </a:lnTo>
                  <a:lnTo>
                    <a:pt x="399" y="2"/>
                  </a:lnTo>
                  <a:lnTo>
                    <a:pt x="399" y="0"/>
                  </a:lnTo>
                  <a:lnTo>
                    <a:pt x="401" y="0"/>
                  </a:lnTo>
                  <a:lnTo>
                    <a:pt x="401" y="2"/>
                  </a:lnTo>
                  <a:lnTo>
                    <a:pt x="402" y="2"/>
                  </a:lnTo>
                  <a:lnTo>
                    <a:pt x="404" y="4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3223" y="1277"/>
              <a:ext cx="1027" cy="1217"/>
            </a:xfrm>
            <a:custGeom>
              <a:avLst/>
              <a:gdLst>
                <a:gd name="T0" fmla="*/ 461 w 1027"/>
                <a:gd name="T1" fmla="*/ 58 h 1217"/>
                <a:gd name="T2" fmla="*/ 516 w 1027"/>
                <a:gd name="T3" fmla="*/ 65 h 1217"/>
                <a:gd name="T4" fmla="*/ 553 w 1027"/>
                <a:gd name="T5" fmla="*/ 12 h 1217"/>
                <a:gd name="T6" fmla="*/ 607 w 1027"/>
                <a:gd name="T7" fmla="*/ 75 h 1217"/>
                <a:gd name="T8" fmla="*/ 652 w 1027"/>
                <a:gd name="T9" fmla="*/ 143 h 1217"/>
                <a:gd name="T10" fmla="*/ 665 w 1027"/>
                <a:gd name="T11" fmla="*/ 222 h 1217"/>
                <a:gd name="T12" fmla="*/ 674 w 1027"/>
                <a:gd name="T13" fmla="*/ 280 h 1217"/>
                <a:gd name="T14" fmla="*/ 677 w 1027"/>
                <a:gd name="T15" fmla="*/ 341 h 1217"/>
                <a:gd name="T16" fmla="*/ 689 w 1027"/>
                <a:gd name="T17" fmla="*/ 373 h 1217"/>
                <a:gd name="T18" fmla="*/ 677 w 1027"/>
                <a:gd name="T19" fmla="*/ 426 h 1217"/>
                <a:gd name="T20" fmla="*/ 682 w 1027"/>
                <a:gd name="T21" fmla="*/ 479 h 1217"/>
                <a:gd name="T22" fmla="*/ 653 w 1027"/>
                <a:gd name="T23" fmla="*/ 529 h 1217"/>
                <a:gd name="T24" fmla="*/ 609 w 1027"/>
                <a:gd name="T25" fmla="*/ 560 h 1217"/>
                <a:gd name="T26" fmla="*/ 636 w 1027"/>
                <a:gd name="T27" fmla="*/ 599 h 1217"/>
                <a:gd name="T28" fmla="*/ 652 w 1027"/>
                <a:gd name="T29" fmla="*/ 643 h 1217"/>
                <a:gd name="T30" fmla="*/ 691 w 1027"/>
                <a:gd name="T31" fmla="*/ 665 h 1217"/>
                <a:gd name="T32" fmla="*/ 713 w 1027"/>
                <a:gd name="T33" fmla="*/ 689 h 1217"/>
                <a:gd name="T34" fmla="*/ 752 w 1027"/>
                <a:gd name="T35" fmla="*/ 686 h 1217"/>
                <a:gd name="T36" fmla="*/ 808 w 1027"/>
                <a:gd name="T37" fmla="*/ 711 h 1217"/>
                <a:gd name="T38" fmla="*/ 826 w 1027"/>
                <a:gd name="T39" fmla="*/ 718 h 1217"/>
                <a:gd name="T40" fmla="*/ 860 w 1027"/>
                <a:gd name="T41" fmla="*/ 713 h 1217"/>
                <a:gd name="T42" fmla="*/ 911 w 1027"/>
                <a:gd name="T43" fmla="*/ 662 h 1217"/>
                <a:gd name="T44" fmla="*/ 955 w 1027"/>
                <a:gd name="T45" fmla="*/ 670 h 1217"/>
                <a:gd name="T46" fmla="*/ 987 w 1027"/>
                <a:gd name="T47" fmla="*/ 714 h 1217"/>
                <a:gd name="T48" fmla="*/ 982 w 1027"/>
                <a:gd name="T49" fmla="*/ 762 h 1217"/>
                <a:gd name="T50" fmla="*/ 943 w 1027"/>
                <a:gd name="T51" fmla="*/ 801 h 1217"/>
                <a:gd name="T52" fmla="*/ 940 w 1027"/>
                <a:gd name="T53" fmla="*/ 840 h 1217"/>
                <a:gd name="T54" fmla="*/ 942 w 1027"/>
                <a:gd name="T55" fmla="*/ 876 h 1217"/>
                <a:gd name="T56" fmla="*/ 976 w 1027"/>
                <a:gd name="T57" fmla="*/ 896 h 1217"/>
                <a:gd name="T58" fmla="*/ 965 w 1027"/>
                <a:gd name="T59" fmla="*/ 932 h 1217"/>
                <a:gd name="T60" fmla="*/ 999 w 1027"/>
                <a:gd name="T61" fmla="*/ 996 h 1217"/>
                <a:gd name="T62" fmla="*/ 1011 w 1027"/>
                <a:gd name="T63" fmla="*/ 1060 h 1217"/>
                <a:gd name="T64" fmla="*/ 1013 w 1027"/>
                <a:gd name="T65" fmla="*/ 1123 h 1217"/>
                <a:gd name="T66" fmla="*/ 940 w 1027"/>
                <a:gd name="T67" fmla="*/ 1135 h 1217"/>
                <a:gd name="T68" fmla="*/ 899 w 1027"/>
                <a:gd name="T69" fmla="*/ 1174 h 1217"/>
                <a:gd name="T70" fmla="*/ 842 w 1027"/>
                <a:gd name="T71" fmla="*/ 1172 h 1217"/>
                <a:gd name="T72" fmla="*/ 796 w 1027"/>
                <a:gd name="T73" fmla="*/ 1155 h 1217"/>
                <a:gd name="T74" fmla="*/ 757 w 1027"/>
                <a:gd name="T75" fmla="*/ 1116 h 1217"/>
                <a:gd name="T76" fmla="*/ 748 w 1027"/>
                <a:gd name="T77" fmla="*/ 1135 h 1217"/>
                <a:gd name="T78" fmla="*/ 707 w 1027"/>
                <a:gd name="T79" fmla="*/ 1200 h 1217"/>
                <a:gd name="T80" fmla="*/ 655 w 1027"/>
                <a:gd name="T81" fmla="*/ 1162 h 1217"/>
                <a:gd name="T82" fmla="*/ 652 w 1027"/>
                <a:gd name="T83" fmla="*/ 1091 h 1217"/>
                <a:gd name="T84" fmla="*/ 629 w 1027"/>
                <a:gd name="T85" fmla="*/ 1015 h 1217"/>
                <a:gd name="T86" fmla="*/ 546 w 1027"/>
                <a:gd name="T87" fmla="*/ 967 h 1217"/>
                <a:gd name="T88" fmla="*/ 434 w 1027"/>
                <a:gd name="T89" fmla="*/ 926 h 1217"/>
                <a:gd name="T90" fmla="*/ 372 w 1027"/>
                <a:gd name="T91" fmla="*/ 840 h 1217"/>
                <a:gd name="T92" fmla="*/ 349 w 1027"/>
                <a:gd name="T93" fmla="*/ 738 h 1217"/>
                <a:gd name="T94" fmla="*/ 293 w 1027"/>
                <a:gd name="T95" fmla="*/ 662 h 1217"/>
                <a:gd name="T96" fmla="*/ 193 w 1027"/>
                <a:gd name="T97" fmla="*/ 657 h 1217"/>
                <a:gd name="T98" fmla="*/ 86 w 1027"/>
                <a:gd name="T99" fmla="*/ 679 h 1217"/>
                <a:gd name="T100" fmla="*/ 17 w 1027"/>
                <a:gd name="T101" fmla="*/ 658 h 1217"/>
                <a:gd name="T102" fmla="*/ 22 w 1027"/>
                <a:gd name="T103" fmla="*/ 592 h 1217"/>
                <a:gd name="T104" fmla="*/ 73 w 1027"/>
                <a:gd name="T105" fmla="*/ 555 h 1217"/>
                <a:gd name="T106" fmla="*/ 132 w 1027"/>
                <a:gd name="T107" fmla="*/ 506 h 1217"/>
                <a:gd name="T108" fmla="*/ 163 w 1027"/>
                <a:gd name="T109" fmla="*/ 424 h 1217"/>
                <a:gd name="T110" fmla="*/ 144 w 1027"/>
                <a:gd name="T111" fmla="*/ 358 h 1217"/>
                <a:gd name="T112" fmla="*/ 204 w 1027"/>
                <a:gd name="T113" fmla="*/ 294 h 1217"/>
                <a:gd name="T114" fmla="*/ 220 w 1027"/>
                <a:gd name="T115" fmla="*/ 244 h 1217"/>
                <a:gd name="T116" fmla="*/ 283 w 1027"/>
                <a:gd name="T117" fmla="*/ 202 h 1217"/>
                <a:gd name="T118" fmla="*/ 271 w 1027"/>
                <a:gd name="T119" fmla="*/ 141 h 1217"/>
                <a:gd name="T120" fmla="*/ 260 w 1027"/>
                <a:gd name="T121" fmla="*/ 78 h 1217"/>
                <a:gd name="T122" fmla="*/ 344 w 1027"/>
                <a:gd name="T123" fmla="*/ 46 h 1217"/>
                <a:gd name="T124" fmla="*/ 397 w 1027"/>
                <a:gd name="T125" fmla="*/ 7 h 1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27" h="1217">
                  <a:moveTo>
                    <a:pt x="421" y="0"/>
                  </a:moveTo>
                  <a:lnTo>
                    <a:pt x="421" y="2"/>
                  </a:lnTo>
                  <a:lnTo>
                    <a:pt x="422" y="2"/>
                  </a:lnTo>
                  <a:lnTo>
                    <a:pt x="424" y="2"/>
                  </a:lnTo>
                  <a:lnTo>
                    <a:pt x="424" y="3"/>
                  </a:lnTo>
                  <a:lnTo>
                    <a:pt x="426" y="3"/>
                  </a:lnTo>
                  <a:lnTo>
                    <a:pt x="428" y="3"/>
                  </a:lnTo>
                  <a:lnTo>
                    <a:pt x="429" y="5"/>
                  </a:lnTo>
                  <a:lnTo>
                    <a:pt x="429" y="3"/>
                  </a:lnTo>
                  <a:lnTo>
                    <a:pt x="429" y="5"/>
                  </a:lnTo>
                  <a:lnTo>
                    <a:pt x="431" y="5"/>
                  </a:lnTo>
                  <a:lnTo>
                    <a:pt x="431" y="7"/>
                  </a:lnTo>
                  <a:lnTo>
                    <a:pt x="433" y="7"/>
                  </a:lnTo>
                  <a:lnTo>
                    <a:pt x="433" y="9"/>
                  </a:lnTo>
                  <a:lnTo>
                    <a:pt x="433" y="10"/>
                  </a:lnTo>
                  <a:lnTo>
                    <a:pt x="434" y="10"/>
                  </a:lnTo>
                  <a:lnTo>
                    <a:pt x="434" y="12"/>
                  </a:lnTo>
                  <a:lnTo>
                    <a:pt x="433" y="12"/>
                  </a:lnTo>
                  <a:lnTo>
                    <a:pt x="433" y="14"/>
                  </a:lnTo>
                  <a:lnTo>
                    <a:pt x="434" y="14"/>
                  </a:lnTo>
                  <a:lnTo>
                    <a:pt x="434" y="15"/>
                  </a:lnTo>
                  <a:lnTo>
                    <a:pt x="436" y="15"/>
                  </a:lnTo>
                  <a:lnTo>
                    <a:pt x="436" y="14"/>
                  </a:lnTo>
                  <a:lnTo>
                    <a:pt x="436" y="15"/>
                  </a:lnTo>
                  <a:lnTo>
                    <a:pt x="436" y="17"/>
                  </a:lnTo>
                  <a:lnTo>
                    <a:pt x="436" y="15"/>
                  </a:lnTo>
                  <a:lnTo>
                    <a:pt x="438" y="15"/>
                  </a:lnTo>
                  <a:lnTo>
                    <a:pt x="438" y="17"/>
                  </a:lnTo>
                  <a:lnTo>
                    <a:pt x="439" y="17"/>
                  </a:lnTo>
                  <a:lnTo>
                    <a:pt x="439" y="15"/>
                  </a:lnTo>
                  <a:lnTo>
                    <a:pt x="439" y="17"/>
                  </a:lnTo>
                  <a:lnTo>
                    <a:pt x="439" y="19"/>
                  </a:lnTo>
                  <a:lnTo>
                    <a:pt x="439" y="17"/>
                  </a:lnTo>
                  <a:lnTo>
                    <a:pt x="441" y="19"/>
                  </a:lnTo>
                  <a:lnTo>
                    <a:pt x="443" y="19"/>
                  </a:lnTo>
                  <a:lnTo>
                    <a:pt x="444" y="19"/>
                  </a:lnTo>
                  <a:lnTo>
                    <a:pt x="444" y="20"/>
                  </a:lnTo>
                  <a:lnTo>
                    <a:pt x="444" y="22"/>
                  </a:lnTo>
                  <a:lnTo>
                    <a:pt x="446" y="22"/>
                  </a:lnTo>
                  <a:lnTo>
                    <a:pt x="446" y="24"/>
                  </a:lnTo>
                  <a:lnTo>
                    <a:pt x="444" y="24"/>
                  </a:lnTo>
                  <a:lnTo>
                    <a:pt x="446" y="26"/>
                  </a:lnTo>
                  <a:lnTo>
                    <a:pt x="444" y="26"/>
                  </a:lnTo>
                  <a:lnTo>
                    <a:pt x="444" y="24"/>
                  </a:lnTo>
                  <a:lnTo>
                    <a:pt x="444" y="26"/>
                  </a:lnTo>
                  <a:lnTo>
                    <a:pt x="446" y="26"/>
                  </a:lnTo>
                  <a:lnTo>
                    <a:pt x="446" y="27"/>
                  </a:lnTo>
                  <a:lnTo>
                    <a:pt x="446" y="29"/>
                  </a:lnTo>
                  <a:lnTo>
                    <a:pt x="446" y="31"/>
                  </a:lnTo>
                  <a:lnTo>
                    <a:pt x="448" y="31"/>
                  </a:lnTo>
                  <a:lnTo>
                    <a:pt x="448" y="32"/>
                  </a:lnTo>
                  <a:lnTo>
                    <a:pt x="450" y="32"/>
                  </a:lnTo>
                  <a:lnTo>
                    <a:pt x="451" y="32"/>
                  </a:lnTo>
                  <a:lnTo>
                    <a:pt x="451" y="34"/>
                  </a:lnTo>
                  <a:lnTo>
                    <a:pt x="451" y="36"/>
                  </a:lnTo>
                  <a:lnTo>
                    <a:pt x="453" y="36"/>
                  </a:lnTo>
                  <a:lnTo>
                    <a:pt x="453" y="37"/>
                  </a:lnTo>
                  <a:lnTo>
                    <a:pt x="451" y="37"/>
                  </a:lnTo>
                  <a:lnTo>
                    <a:pt x="451" y="39"/>
                  </a:lnTo>
                  <a:lnTo>
                    <a:pt x="451" y="41"/>
                  </a:lnTo>
                  <a:lnTo>
                    <a:pt x="453" y="41"/>
                  </a:lnTo>
                  <a:lnTo>
                    <a:pt x="455" y="41"/>
                  </a:lnTo>
                  <a:lnTo>
                    <a:pt x="455" y="43"/>
                  </a:lnTo>
                  <a:lnTo>
                    <a:pt x="453" y="43"/>
                  </a:lnTo>
                  <a:lnTo>
                    <a:pt x="455" y="43"/>
                  </a:lnTo>
                  <a:lnTo>
                    <a:pt x="455" y="44"/>
                  </a:lnTo>
                  <a:lnTo>
                    <a:pt x="455" y="46"/>
                  </a:lnTo>
                  <a:lnTo>
                    <a:pt x="453" y="46"/>
                  </a:lnTo>
                  <a:lnTo>
                    <a:pt x="453" y="48"/>
                  </a:lnTo>
                  <a:lnTo>
                    <a:pt x="455" y="48"/>
                  </a:lnTo>
                  <a:lnTo>
                    <a:pt x="453" y="49"/>
                  </a:lnTo>
                  <a:lnTo>
                    <a:pt x="455" y="49"/>
                  </a:lnTo>
                  <a:lnTo>
                    <a:pt x="455" y="51"/>
                  </a:lnTo>
                  <a:lnTo>
                    <a:pt x="456" y="51"/>
                  </a:lnTo>
                  <a:lnTo>
                    <a:pt x="456" y="53"/>
                  </a:lnTo>
                  <a:lnTo>
                    <a:pt x="458" y="53"/>
                  </a:lnTo>
                  <a:lnTo>
                    <a:pt x="460" y="53"/>
                  </a:lnTo>
                  <a:lnTo>
                    <a:pt x="461" y="53"/>
                  </a:lnTo>
                  <a:lnTo>
                    <a:pt x="461" y="54"/>
                  </a:lnTo>
                  <a:lnTo>
                    <a:pt x="463" y="54"/>
                  </a:lnTo>
                  <a:lnTo>
                    <a:pt x="461" y="54"/>
                  </a:lnTo>
                  <a:lnTo>
                    <a:pt x="461" y="56"/>
                  </a:lnTo>
                  <a:lnTo>
                    <a:pt x="463" y="56"/>
                  </a:lnTo>
                  <a:lnTo>
                    <a:pt x="461" y="56"/>
                  </a:lnTo>
                  <a:lnTo>
                    <a:pt x="461" y="58"/>
                  </a:lnTo>
                  <a:lnTo>
                    <a:pt x="463" y="58"/>
                  </a:lnTo>
                  <a:lnTo>
                    <a:pt x="465" y="58"/>
                  </a:lnTo>
                  <a:lnTo>
                    <a:pt x="465" y="59"/>
                  </a:lnTo>
                  <a:lnTo>
                    <a:pt x="463" y="59"/>
                  </a:lnTo>
                  <a:lnTo>
                    <a:pt x="463" y="61"/>
                  </a:lnTo>
                  <a:lnTo>
                    <a:pt x="465" y="61"/>
                  </a:lnTo>
                  <a:lnTo>
                    <a:pt x="465" y="63"/>
                  </a:lnTo>
                  <a:lnTo>
                    <a:pt x="467" y="63"/>
                  </a:lnTo>
                  <a:lnTo>
                    <a:pt x="467" y="65"/>
                  </a:lnTo>
                  <a:lnTo>
                    <a:pt x="465" y="65"/>
                  </a:lnTo>
                  <a:lnTo>
                    <a:pt x="467" y="65"/>
                  </a:lnTo>
                  <a:lnTo>
                    <a:pt x="467" y="66"/>
                  </a:lnTo>
                  <a:lnTo>
                    <a:pt x="465" y="66"/>
                  </a:lnTo>
                  <a:lnTo>
                    <a:pt x="465" y="68"/>
                  </a:lnTo>
                  <a:lnTo>
                    <a:pt x="467" y="68"/>
                  </a:lnTo>
                  <a:lnTo>
                    <a:pt x="467" y="66"/>
                  </a:lnTo>
                  <a:lnTo>
                    <a:pt x="467" y="68"/>
                  </a:lnTo>
                  <a:lnTo>
                    <a:pt x="467" y="70"/>
                  </a:lnTo>
                  <a:lnTo>
                    <a:pt x="468" y="70"/>
                  </a:lnTo>
                  <a:lnTo>
                    <a:pt x="467" y="70"/>
                  </a:lnTo>
                  <a:lnTo>
                    <a:pt x="468" y="70"/>
                  </a:lnTo>
                  <a:lnTo>
                    <a:pt x="468" y="71"/>
                  </a:lnTo>
                  <a:lnTo>
                    <a:pt x="468" y="70"/>
                  </a:lnTo>
                  <a:lnTo>
                    <a:pt x="470" y="70"/>
                  </a:lnTo>
                  <a:lnTo>
                    <a:pt x="470" y="71"/>
                  </a:lnTo>
                  <a:lnTo>
                    <a:pt x="470" y="73"/>
                  </a:lnTo>
                  <a:lnTo>
                    <a:pt x="472" y="73"/>
                  </a:lnTo>
                  <a:lnTo>
                    <a:pt x="472" y="75"/>
                  </a:lnTo>
                  <a:lnTo>
                    <a:pt x="473" y="75"/>
                  </a:lnTo>
                  <a:lnTo>
                    <a:pt x="472" y="75"/>
                  </a:lnTo>
                  <a:lnTo>
                    <a:pt x="472" y="76"/>
                  </a:lnTo>
                  <a:lnTo>
                    <a:pt x="473" y="76"/>
                  </a:lnTo>
                  <a:lnTo>
                    <a:pt x="475" y="76"/>
                  </a:lnTo>
                  <a:lnTo>
                    <a:pt x="475" y="78"/>
                  </a:lnTo>
                  <a:lnTo>
                    <a:pt x="475" y="76"/>
                  </a:lnTo>
                  <a:lnTo>
                    <a:pt x="477" y="76"/>
                  </a:lnTo>
                  <a:lnTo>
                    <a:pt x="477" y="78"/>
                  </a:lnTo>
                  <a:lnTo>
                    <a:pt x="478" y="78"/>
                  </a:lnTo>
                  <a:lnTo>
                    <a:pt x="480" y="78"/>
                  </a:lnTo>
                  <a:lnTo>
                    <a:pt x="480" y="76"/>
                  </a:lnTo>
                  <a:lnTo>
                    <a:pt x="480" y="78"/>
                  </a:lnTo>
                  <a:lnTo>
                    <a:pt x="480" y="80"/>
                  </a:lnTo>
                  <a:lnTo>
                    <a:pt x="482" y="80"/>
                  </a:lnTo>
                  <a:lnTo>
                    <a:pt x="482" y="78"/>
                  </a:lnTo>
                  <a:lnTo>
                    <a:pt x="482" y="76"/>
                  </a:lnTo>
                  <a:lnTo>
                    <a:pt x="484" y="76"/>
                  </a:lnTo>
                  <a:lnTo>
                    <a:pt x="485" y="78"/>
                  </a:lnTo>
                  <a:lnTo>
                    <a:pt x="487" y="78"/>
                  </a:lnTo>
                  <a:lnTo>
                    <a:pt x="485" y="80"/>
                  </a:lnTo>
                  <a:lnTo>
                    <a:pt x="487" y="80"/>
                  </a:lnTo>
                  <a:lnTo>
                    <a:pt x="489" y="80"/>
                  </a:lnTo>
                  <a:lnTo>
                    <a:pt x="489" y="78"/>
                  </a:lnTo>
                  <a:lnTo>
                    <a:pt x="490" y="78"/>
                  </a:lnTo>
                  <a:lnTo>
                    <a:pt x="492" y="78"/>
                  </a:lnTo>
                  <a:lnTo>
                    <a:pt x="494" y="76"/>
                  </a:lnTo>
                  <a:lnTo>
                    <a:pt x="494" y="78"/>
                  </a:lnTo>
                  <a:lnTo>
                    <a:pt x="495" y="78"/>
                  </a:lnTo>
                  <a:lnTo>
                    <a:pt x="495" y="76"/>
                  </a:lnTo>
                  <a:lnTo>
                    <a:pt x="497" y="76"/>
                  </a:lnTo>
                  <a:lnTo>
                    <a:pt x="499" y="76"/>
                  </a:lnTo>
                  <a:lnTo>
                    <a:pt x="500" y="76"/>
                  </a:lnTo>
                  <a:lnTo>
                    <a:pt x="500" y="78"/>
                  </a:lnTo>
                  <a:lnTo>
                    <a:pt x="502" y="78"/>
                  </a:lnTo>
                  <a:lnTo>
                    <a:pt x="502" y="76"/>
                  </a:lnTo>
                  <a:lnTo>
                    <a:pt x="504" y="76"/>
                  </a:lnTo>
                  <a:lnTo>
                    <a:pt x="504" y="75"/>
                  </a:lnTo>
                  <a:lnTo>
                    <a:pt x="506" y="75"/>
                  </a:lnTo>
                  <a:lnTo>
                    <a:pt x="507" y="75"/>
                  </a:lnTo>
                  <a:lnTo>
                    <a:pt x="507" y="73"/>
                  </a:lnTo>
                  <a:lnTo>
                    <a:pt x="509" y="73"/>
                  </a:lnTo>
                  <a:lnTo>
                    <a:pt x="511" y="73"/>
                  </a:lnTo>
                  <a:lnTo>
                    <a:pt x="511" y="71"/>
                  </a:lnTo>
                  <a:lnTo>
                    <a:pt x="512" y="71"/>
                  </a:lnTo>
                  <a:lnTo>
                    <a:pt x="514" y="71"/>
                  </a:lnTo>
                  <a:lnTo>
                    <a:pt x="514" y="70"/>
                  </a:lnTo>
                  <a:lnTo>
                    <a:pt x="512" y="70"/>
                  </a:lnTo>
                  <a:lnTo>
                    <a:pt x="512" y="68"/>
                  </a:lnTo>
                  <a:lnTo>
                    <a:pt x="514" y="68"/>
                  </a:lnTo>
                  <a:lnTo>
                    <a:pt x="514" y="66"/>
                  </a:lnTo>
                  <a:lnTo>
                    <a:pt x="516" y="66"/>
                  </a:lnTo>
                  <a:lnTo>
                    <a:pt x="516" y="65"/>
                  </a:lnTo>
                  <a:lnTo>
                    <a:pt x="516" y="66"/>
                  </a:lnTo>
                  <a:lnTo>
                    <a:pt x="516" y="65"/>
                  </a:lnTo>
                  <a:lnTo>
                    <a:pt x="517" y="65"/>
                  </a:lnTo>
                  <a:lnTo>
                    <a:pt x="516" y="65"/>
                  </a:lnTo>
                  <a:lnTo>
                    <a:pt x="514" y="63"/>
                  </a:lnTo>
                  <a:lnTo>
                    <a:pt x="514" y="61"/>
                  </a:lnTo>
                  <a:lnTo>
                    <a:pt x="516" y="61"/>
                  </a:lnTo>
                  <a:lnTo>
                    <a:pt x="517" y="61"/>
                  </a:lnTo>
                  <a:lnTo>
                    <a:pt x="517" y="59"/>
                  </a:lnTo>
                  <a:lnTo>
                    <a:pt x="519" y="59"/>
                  </a:lnTo>
                  <a:lnTo>
                    <a:pt x="519" y="61"/>
                  </a:lnTo>
                  <a:lnTo>
                    <a:pt x="521" y="61"/>
                  </a:lnTo>
                  <a:lnTo>
                    <a:pt x="521" y="59"/>
                  </a:lnTo>
                  <a:lnTo>
                    <a:pt x="523" y="59"/>
                  </a:lnTo>
                  <a:lnTo>
                    <a:pt x="523" y="58"/>
                  </a:lnTo>
                  <a:lnTo>
                    <a:pt x="521" y="58"/>
                  </a:lnTo>
                  <a:lnTo>
                    <a:pt x="521" y="56"/>
                  </a:lnTo>
                  <a:lnTo>
                    <a:pt x="523" y="56"/>
                  </a:lnTo>
                  <a:lnTo>
                    <a:pt x="523" y="58"/>
                  </a:lnTo>
                  <a:lnTo>
                    <a:pt x="524" y="58"/>
                  </a:lnTo>
                  <a:lnTo>
                    <a:pt x="524" y="56"/>
                  </a:lnTo>
                  <a:lnTo>
                    <a:pt x="526" y="56"/>
                  </a:lnTo>
                  <a:lnTo>
                    <a:pt x="528" y="56"/>
                  </a:lnTo>
                  <a:lnTo>
                    <a:pt x="528" y="54"/>
                  </a:lnTo>
                  <a:lnTo>
                    <a:pt x="526" y="54"/>
                  </a:lnTo>
                  <a:lnTo>
                    <a:pt x="526" y="53"/>
                  </a:lnTo>
                  <a:lnTo>
                    <a:pt x="528" y="53"/>
                  </a:lnTo>
                  <a:lnTo>
                    <a:pt x="528" y="51"/>
                  </a:lnTo>
                  <a:lnTo>
                    <a:pt x="529" y="51"/>
                  </a:lnTo>
                  <a:lnTo>
                    <a:pt x="529" y="49"/>
                  </a:lnTo>
                  <a:lnTo>
                    <a:pt x="529" y="48"/>
                  </a:lnTo>
                  <a:lnTo>
                    <a:pt x="529" y="46"/>
                  </a:lnTo>
                  <a:lnTo>
                    <a:pt x="529" y="44"/>
                  </a:lnTo>
                  <a:lnTo>
                    <a:pt x="531" y="44"/>
                  </a:lnTo>
                  <a:lnTo>
                    <a:pt x="531" y="46"/>
                  </a:lnTo>
                  <a:lnTo>
                    <a:pt x="533" y="46"/>
                  </a:lnTo>
                  <a:lnTo>
                    <a:pt x="533" y="44"/>
                  </a:lnTo>
                  <a:lnTo>
                    <a:pt x="533" y="43"/>
                  </a:lnTo>
                  <a:lnTo>
                    <a:pt x="534" y="43"/>
                  </a:lnTo>
                  <a:lnTo>
                    <a:pt x="534" y="41"/>
                  </a:lnTo>
                  <a:lnTo>
                    <a:pt x="533" y="41"/>
                  </a:lnTo>
                  <a:lnTo>
                    <a:pt x="534" y="41"/>
                  </a:lnTo>
                  <a:lnTo>
                    <a:pt x="534" y="39"/>
                  </a:lnTo>
                  <a:lnTo>
                    <a:pt x="536" y="39"/>
                  </a:lnTo>
                  <a:lnTo>
                    <a:pt x="534" y="39"/>
                  </a:lnTo>
                  <a:lnTo>
                    <a:pt x="534" y="37"/>
                  </a:lnTo>
                  <a:lnTo>
                    <a:pt x="533" y="37"/>
                  </a:lnTo>
                  <a:lnTo>
                    <a:pt x="533" y="39"/>
                  </a:lnTo>
                  <a:lnTo>
                    <a:pt x="531" y="39"/>
                  </a:lnTo>
                  <a:lnTo>
                    <a:pt x="531" y="37"/>
                  </a:lnTo>
                  <a:lnTo>
                    <a:pt x="533" y="37"/>
                  </a:lnTo>
                  <a:lnTo>
                    <a:pt x="533" y="36"/>
                  </a:lnTo>
                  <a:lnTo>
                    <a:pt x="533" y="34"/>
                  </a:lnTo>
                  <a:lnTo>
                    <a:pt x="534" y="34"/>
                  </a:lnTo>
                  <a:lnTo>
                    <a:pt x="534" y="32"/>
                  </a:lnTo>
                  <a:lnTo>
                    <a:pt x="534" y="31"/>
                  </a:lnTo>
                  <a:lnTo>
                    <a:pt x="536" y="31"/>
                  </a:lnTo>
                  <a:lnTo>
                    <a:pt x="536" y="29"/>
                  </a:lnTo>
                  <a:lnTo>
                    <a:pt x="536" y="27"/>
                  </a:lnTo>
                  <a:lnTo>
                    <a:pt x="534" y="27"/>
                  </a:lnTo>
                  <a:lnTo>
                    <a:pt x="536" y="27"/>
                  </a:lnTo>
                  <a:lnTo>
                    <a:pt x="538" y="27"/>
                  </a:lnTo>
                  <a:lnTo>
                    <a:pt x="538" y="26"/>
                  </a:lnTo>
                  <a:lnTo>
                    <a:pt x="536" y="26"/>
                  </a:lnTo>
                  <a:lnTo>
                    <a:pt x="536" y="24"/>
                  </a:lnTo>
                  <a:lnTo>
                    <a:pt x="536" y="22"/>
                  </a:lnTo>
                  <a:lnTo>
                    <a:pt x="538" y="22"/>
                  </a:lnTo>
                  <a:lnTo>
                    <a:pt x="538" y="20"/>
                  </a:lnTo>
                  <a:lnTo>
                    <a:pt x="540" y="20"/>
                  </a:lnTo>
                  <a:lnTo>
                    <a:pt x="540" y="19"/>
                  </a:lnTo>
                  <a:lnTo>
                    <a:pt x="540" y="20"/>
                  </a:lnTo>
                  <a:lnTo>
                    <a:pt x="541" y="20"/>
                  </a:lnTo>
                  <a:lnTo>
                    <a:pt x="541" y="22"/>
                  </a:lnTo>
                  <a:lnTo>
                    <a:pt x="543" y="22"/>
                  </a:lnTo>
                  <a:lnTo>
                    <a:pt x="543" y="20"/>
                  </a:lnTo>
                  <a:lnTo>
                    <a:pt x="543" y="19"/>
                  </a:lnTo>
                  <a:lnTo>
                    <a:pt x="545" y="19"/>
                  </a:lnTo>
                  <a:lnTo>
                    <a:pt x="545" y="17"/>
                  </a:lnTo>
                  <a:lnTo>
                    <a:pt x="546" y="17"/>
                  </a:lnTo>
                  <a:lnTo>
                    <a:pt x="546" y="15"/>
                  </a:lnTo>
                  <a:lnTo>
                    <a:pt x="548" y="14"/>
                  </a:lnTo>
                  <a:lnTo>
                    <a:pt x="550" y="14"/>
                  </a:lnTo>
                  <a:lnTo>
                    <a:pt x="551" y="14"/>
                  </a:lnTo>
                  <a:lnTo>
                    <a:pt x="551" y="12"/>
                  </a:lnTo>
                  <a:lnTo>
                    <a:pt x="551" y="14"/>
                  </a:lnTo>
                  <a:lnTo>
                    <a:pt x="553" y="14"/>
                  </a:lnTo>
                  <a:lnTo>
                    <a:pt x="553" y="12"/>
                  </a:lnTo>
                  <a:lnTo>
                    <a:pt x="555" y="12"/>
                  </a:lnTo>
                  <a:lnTo>
                    <a:pt x="553" y="12"/>
                  </a:lnTo>
                  <a:lnTo>
                    <a:pt x="553" y="10"/>
                  </a:lnTo>
                  <a:lnTo>
                    <a:pt x="555" y="10"/>
                  </a:lnTo>
                  <a:lnTo>
                    <a:pt x="555" y="9"/>
                  </a:lnTo>
                  <a:lnTo>
                    <a:pt x="556" y="9"/>
                  </a:lnTo>
                  <a:lnTo>
                    <a:pt x="556" y="10"/>
                  </a:lnTo>
                  <a:lnTo>
                    <a:pt x="556" y="9"/>
                  </a:lnTo>
                  <a:lnTo>
                    <a:pt x="558" y="7"/>
                  </a:lnTo>
                  <a:lnTo>
                    <a:pt x="558" y="9"/>
                  </a:lnTo>
                  <a:lnTo>
                    <a:pt x="560" y="10"/>
                  </a:lnTo>
                  <a:lnTo>
                    <a:pt x="560" y="12"/>
                  </a:lnTo>
                  <a:lnTo>
                    <a:pt x="560" y="14"/>
                  </a:lnTo>
                  <a:lnTo>
                    <a:pt x="558" y="14"/>
                  </a:lnTo>
                  <a:lnTo>
                    <a:pt x="558" y="15"/>
                  </a:lnTo>
                  <a:lnTo>
                    <a:pt x="556" y="17"/>
                  </a:lnTo>
                  <a:lnTo>
                    <a:pt x="558" y="19"/>
                  </a:lnTo>
                  <a:lnTo>
                    <a:pt x="558" y="20"/>
                  </a:lnTo>
                  <a:lnTo>
                    <a:pt x="560" y="20"/>
                  </a:lnTo>
                  <a:lnTo>
                    <a:pt x="562" y="20"/>
                  </a:lnTo>
                  <a:lnTo>
                    <a:pt x="563" y="20"/>
                  </a:lnTo>
                  <a:lnTo>
                    <a:pt x="565" y="20"/>
                  </a:lnTo>
                  <a:lnTo>
                    <a:pt x="565" y="19"/>
                  </a:lnTo>
                  <a:lnTo>
                    <a:pt x="567" y="17"/>
                  </a:lnTo>
                  <a:lnTo>
                    <a:pt x="567" y="15"/>
                  </a:lnTo>
                  <a:lnTo>
                    <a:pt x="568" y="15"/>
                  </a:lnTo>
                  <a:lnTo>
                    <a:pt x="568" y="17"/>
                  </a:lnTo>
                  <a:lnTo>
                    <a:pt x="570" y="17"/>
                  </a:lnTo>
                  <a:lnTo>
                    <a:pt x="570" y="19"/>
                  </a:lnTo>
                  <a:lnTo>
                    <a:pt x="572" y="19"/>
                  </a:lnTo>
                  <a:lnTo>
                    <a:pt x="573" y="19"/>
                  </a:lnTo>
                  <a:lnTo>
                    <a:pt x="575" y="19"/>
                  </a:lnTo>
                  <a:lnTo>
                    <a:pt x="577" y="20"/>
                  </a:lnTo>
                  <a:lnTo>
                    <a:pt x="579" y="20"/>
                  </a:lnTo>
                  <a:lnTo>
                    <a:pt x="579" y="22"/>
                  </a:lnTo>
                  <a:lnTo>
                    <a:pt x="580" y="24"/>
                  </a:lnTo>
                  <a:lnTo>
                    <a:pt x="580" y="26"/>
                  </a:lnTo>
                  <a:lnTo>
                    <a:pt x="579" y="26"/>
                  </a:lnTo>
                  <a:lnTo>
                    <a:pt x="579" y="27"/>
                  </a:lnTo>
                  <a:lnTo>
                    <a:pt x="577" y="27"/>
                  </a:lnTo>
                  <a:lnTo>
                    <a:pt x="575" y="27"/>
                  </a:lnTo>
                  <a:lnTo>
                    <a:pt x="573" y="27"/>
                  </a:lnTo>
                  <a:lnTo>
                    <a:pt x="572" y="29"/>
                  </a:lnTo>
                  <a:lnTo>
                    <a:pt x="570" y="31"/>
                  </a:lnTo>
                  <a:lnTo>
                    <a:pt x="570" y="32"/>
                  </a:lnTo>
                  <a:lnTo>
                    <a:pt x="570" y="34"/>
                  </a:lnTo>
                  <a:lnTo>
                    <a:pt x="572" y="34"/>
                  </a:lnTo>
                  <a:lnTo>
                    <a:pt x="572" y="36"/>
                  </a:lnTo>
                  <a:lnTo>
                    <a:pt x="573" y="36"/>
                  </a:lnTo>
                  <a:lnTo>
                    <a:pt x="573" y="37"/>
                  </a:lnTo>
                  <a:lnTo>
                    <a:pt x="575" y="37"/>
                  </a:lnTo>
                  <a:lnTo>
                    <a:pt x="577" y="37"/>
                  </a:lnTo>
                  <a:lnTo>
                    <a:pt x="579" y="37"/>
                  </a:lnTo>
                  <a:lnTo>
                    <a:pt x="580" y="39"/>
                  </a:lnTo>
                  <a:lnTo>
                    <a:pt x="582" y="39"/>
                  </a:lnTo>
                  <a:lnTo>
                    <a:pt x="582" y="41"/>
                  </a:lnTo>
                  <a:lnTo>
                    <a:pt x="584" y="41"/>
                  </a:lnTo>
                  <a:lnTo>
                    <a:pt x="584" y="43"/>
                  </a:lnTo>
                  <a:lnTo>
                    <a:pt x="585" y="44"/>
                  </a:lnTo>
                  <a:lnTo>
                    <a:pt x="584" y="44"/>
                  </a:lnTo>
                  <a:lnTo>
                    <a:pt x="584" y="46"/>
                  </a:lnTo>
                  <a:lnTo>
                    <a:pt x="582" y="49"/>
                  </a:lnTo>
                  <a:lnTo>
                    <a:pt x="582" y="51"/>
                  </a:lnTo>
                  <a:lnTo>
                    <a:pt x="584" y="53"/>
                  </a:lnTo>
                  <a:lnTo>
                    <a:pt x="585" y="53"/>
                  </a:lnTo>
                  <a:lnTo>
                    <a:pt x="585" y="54"/>
                  </a:lnTo>
                  <a:lnTo>
                    <a:pt x="585" y="56"/>
                  </a:lnTo>
                  <a:lnTo>
                    <a:pt x="587" y="56"/>
                  </a:lnTo>
                  <a:lnTo>
                    <a:pt x="587" y="58"/>
                  </a:lnTo>
                  <a:lnTo>
                    <a:pt x="587" y="59"/>
                  </a:lnTo>
                  <a:lnTo>
                    <a:pt x="587" y="61"/>
                  </a:lnTo>
                  <a:lnTo>
                    <a:pt x="589" y="63"/>
                  </a:lnTo>
                  <a:lnTo>
                    <a:pt x="590" y="63"/>
                  </a:lnTo>
                  <a:lnTo>
                    <a:pt x="592" y="65"/>
                  </a:lnTo>
                  <a:lnTo>
                    <a:pt x="592" y="66"/>
                  </a:lnTo>
                  <a:lnTo>
                    <a:pt x="594" y="66"/>
                  </a:lnTo>
                  <a:lnTo>
                    <a:pt x="594" y="68"/>
                  </a:lnTo>
                  <a:lnTo>
                    <a:pt x="596" y="68"/>
                  </a:lnTo>
                  <a:lnTo>
                    <a:pt x="596" y="70"/>
                  </a:lnTo>
                  <a:lnTo>
                    <a:pt x="597" y="70"/>
                  </a:lnTo>
                  <a:lnTo>
                    <a:pt x="599" y="70"/>
                  </a:lnTo>
                  <a:lnTo>
                    <a:pt x="601" y="71"/>
                  </a:lnTo>
                  <a:lnTo>
                    <a:pt x="602" y="71"/>
                  </a:lnTo>
                  <a:lnTo>
                    <a:pt x="604" y="73"/>
                  </a:lnTo>
                  <a:lnTo>
                    <a:pt x="604" y="75"/>
                  </a:lnTo>
                  <a:lnTo>
                    <a:pt x="606" y="75"/>
                  </a:lnTo>
                  <a:lnTo>
                    <a:pt x="607" y="75"/>
                  </a:lnTo>
                  <a:lnTo>
                    <a:pt x="609" y="75"/>
                  </a:lnTo>
                  <a:lnTo>
                    <a:pt x="611" y="75"/>
                  </a:lnTo>
                  <a:lnTo>
                    <a:pt x="611" y="76"/>
                  </a:lnTo>
                  <a:lnTo>
                    <a:pt x="611" y="78"/>
                  </a:lnTo>
                  <a:lnTo>
                    <a:pt x="612" y="78"/>
                  </a:lnTo>
                  <a:lnTo>
                    <a:pt x="612" y="80"/>
                  </a:lnTo>
                  <a:lnTo>
                    <a:pt x="611" y="82"/>
                  </a:lnTo>
                  <a:lnTo>
                    <a:pt x="611" y="83"/>
                  </a:lnTo>
                  <a:lnTo>
                    <a:pt x="611" y="85"/>
                  </a:lnTo>
                  <a:lnTo>
                    <a:pt x="611" y="87"/>
                  </a:lnTo>
                  <a:lnTo>
                    <a:pt x="611" y="88"/>
                  </a:lnTo>
                  <a:lnTo>
                    <a:pt x="611" y="90"/>
                  </a:lnTo>
                  <a:lnTo>
                    <a:pt x="612" y="90"/>
                  </a:lnTo>
                  <a:lnTo>
                    <a:pt x="611" y="90"/>
                  </a:lnTo>
                  <a:lnTo>
                    <a:pt x="611" y="92"/>
                  </a:lnTo>
                  <a:lnTo>
                    <a:pt x="612" y="92"/>
                  </a:lnTo>
                  <a:lnTo>
                    <a:pt x="611" y="92"/>
                  </a:lnTo>
                  <a:lnTo>
                    <a:pt x="611" y="93"/>
                  </a:lnTo>
                  <a:lnTo>
                    <a:pt x="609" y="93"/>
                  </a:lnTo>
                  <a:lnTo>
                    <a:pt x="609" y="95"/>
                  </a:lnTo>
                  <a:lnTo>
                    <a:pt x="611" y="95"/>
                  </a:lnTo>
                  <a:lnTo>
                    <a:pt x="612" y="97"/>
                  </a:lnTo>
                  <a:lnTo>
                    <a:pt x="614" y="97"/>
                  </a:lnTo>
                  <a:lnTo>
                    <a:pt x="616" y="97"/>
                  </a:lnTo>
                  <a:lnTo>
                    <a:pt x="616" y="98"/>
                  </a:lnTo>
                  <a:lnTo>
                    <a:pt x="616" y="100"/>
                  </a:lnTo>
                  <a:lnTo>
                    <a:pt x="616" y="102"/>
                  </a:lnTo>
                  <a:lnTo>
                    <a:pt x="618" y="102"/>
                  </a:lnTo>
                  <a:lnTo>
                    <a:pt x="619" y="100"/>
                  </a:lnTo>
                  <a:lnTo>
                    <a:pt x="619" y="102"/>
                  </a:lnTo>
                  <a:lnTo>
                    <a:pt x="621" y="102"/>
                  </a:lnTo>
                  <a:lnTo>
                    <a:pt x="621" y="104"/>
                  </a:lnTo>
                  <a:lnTo>
                    <a:pt x="619" y="104"/>
                  </a:lnTo>
                  <a:lnTo>
                    <a:pt x="619" y="105"/>
                  </a:lnTo>
                  <a:lnTo>
                    <a:pt x="619" y="107"/>
                  </a:lnTo>
                  <a:lnTo>
                    <a:pt x="618" y="109"/>
                  </a:lnTo>
                  <a:lnTo>
                    <a:pt x="618" y="110"/>
                  </a:lnTo>
                  <a:lnTo>
                    <a:pt x="616" y="110"/>
                  </a:lnTo>
                  <a:lnTo>
                    <a:pt x="616" y="112"/>
                  </a:lnTo>
                  <a:lnTo>
                    <a:pt x="618" y="114"/>
                  </a:lnTo>
                  <a:lnTo>
                    <a:pt x="619" y="115"/>
                  </a:lnTo>
                  <a:lnTo>
                    <a:pt x="621" y="115"/>
                  </a:lnTo>
                  <a:lnTo>
                    <a:pt x="621" y="117"/>
                  </a:lnTo>
                  <a:lnTo>
                    <a:pt x="619" y="117"/>
                  </a:lnTo>
                  <a:lnTo>
                    <a:pt x="619" y="119"/>
                  </a:lnTo>
                  <a:lnTo>
                    <a:pt x="621" y="119"/>
                  </a:lnTo>
                  <a:lnTo>
                    <a:pt x="623" y="121"/>
                  </a:lnTo>
                  <a:lnTo>
                    <a:pt x="624" y="119"/>
                  </a:lnTo>
                  <a:lnTo>
                    <a:pt x="626" y="119"/>
                  </a:lnTo>
                  <a:lnTo>
                    <a:pt x="628" y="119"/>
                  </a:lnTo>
                  <a:lnTo>
                    <a:pt x="629" y="119"/>
                  </a:lnTo>
                  <a:lnTo>
                    <a:pt x="631" y="119"/>
                  </a:lnTo>
                  <a:lnTo>
                    <a:pt x="633" y="119"/>
                  </a:lnTo>
                  <a:lnTo>
                    <a:pt x="635" y="119"/>
                  </a:lnTo>
                  <a:lnTo>
                    <a:pt x="635" y="121"/>
                  </a:lnTo>
                  <a:lnTo>
                    <a:pt x="635" y="122"/>
                  </a:lnTo>
                  <a:lnTo>
                    <a:pt x="633" y="126"/>
                  </a:lnTo>
                  <a:lnTo>
                    <a:pt x="633" y="127"/>
                  </a:lnTo>
                  <a:lnTo>
                    <a:pt x="633" y="129"/>
                  </a:lnTo>
                  <a:lnTo>
                    <a:pt x="633" y="131"/>
                  </a:lnTo>
                  <a:lnTo>
                    <a:pt x="635" y="131"/>
                  </a:lnTo>
                  <a:lnTo>
                    <a:pt x="635" y="129"/>
                  </a:lnTo>
                  <a:lnTo>
                    <a:pt x="636" y="129"/>
                  </a:lnTo>
                  <a:lnTo>
                    <a:pt x="638" y="129"/>
                  </a:lnTo>
                  <a:lnTo>
                    <a:pt x="640" y="131"/>
                  </a:lnTo>
                  <a:lnTo>
                    <a:pt x="638" y="132"/>
                  </a:lnTo>
                  <a:lnTo>
                    <a:pt x="636" y="134"/>
                  </a:lnTo>
                  <a:lnTo>
                    <a:pt x="636" y="136"/>
                  </a:lnTo>
                  <a:lnTo>
                    <a:pt x="638" y="136"/>
                  </a:lnTo>
                  <a:lnTo>
                    <a:pt x="640" y="136"/>
                  </a:lnTo>
                  <a:lnTo>
                    <a:pt x="640" y="134"/>
                  </a:lnTo>
                  <a:lnTo>
                    <a:pt x="641" y="134"/>
                  </a:lnTo>
                  <a:lnTo>
                    <a:pt x="643" y="134"/>
                  </a:lnTo>
                  <a:lnTo>
                    <a:pt x="645" y="134"/>
                  </a:lnTo>
                  <a:lnTo>
                    <a:pt x="646" y="136"/>
                  </a:lnTo>
                  <a:lnTo>
                    <a:pt x="646" y="138"/>
                  </a:lnTo>
                  <a:lnTo>
                    <a:pt x="645" y="139"/>
                  </a:lnTo>
                  <a:lnTo>
                    <a:pt x="645" y="141"/>
                  </a:lnTo>
                  <a:lnTo>
                    <a:pt x="645" y="143"/>
                  </a:lnTo>
                  <a:lnTo>
                    <a:pt x="645" y="144"/>
                  </a:lnTo>
                  <a:lnTo>
                    <a:pt x="646" y="144"/>
                  </a:lnTo>
                  <a:lnTo>
                    <a:pt x="648" y="144"/>
                  </a:lnTo>
                  <a:lnTo>
                    <a:pt x="648" y="143"/>
                  </a:lnTo>
                  <a:lnTo>
                    <a:pt x="650" y="143"/>
                  </a:lnTo>
                  <a:lnTo>
                    <a:pt x="652" y="143"/>
                  </a:lnTo>
                  <a:lnTo>
                    <a:pt x="653" y="144"/>
                  </a:lnTo>
                  <a:lnTo>
                    <a:pt x="653" y="146"/>
                  </a:lnTo>
                  <a:lnTo>
                    <a:pt x="653" y="148"/>
                  </a:lnTo>
                  <a:lnTo>
                    <a:pt x="653" y="149"/>
                  </a:lnTo>
                  <a:lnTo>
                    <a:pt x="652" y="151"/>
                  </a:lnTo>
                  <a:lnTo>
                    <a:pt x="652" y="153"/>
                  </a:lnTo>
                  <a:lnTo>
                    <a:pt x="650" y="153"/>
                  </a:lnTo>
                  <a:lnTo>
                    <a:pt x="650" y="154"/>
                  </a:lnTo>
                  <a:lnTo>
                    <a:pt x="650" y="156"/>
                  </a:lnTo>
                  <a:lnTo>
                    <a:pt x="650" y="158"/>
                  </a:lnTo>
                  <a:lnTo>
                    <a:pt x="650" y="160"/>
                  </a:lnTo>
                  <a:lnTo>
                    <a:pt x="652" y="160"/>
                  </a:lnTo>
                  <a:lnTo>
                    <a:pt x="653" y="160"/>
                  </a:lnTo>
                  <a:lnTo>
                    <a:pt x="653" y="161"/>
                  </a:lnTo>
                  <a:lnTo>
                    <a:pt x="653" y="163"/>
                  </a:lnTo>
                  <a:lnTo>
                    <a:pt x="653" y="165"/>
                  </a:lnTo>
                  <a:lnTo>
                    <a:pt x="655" y="165"/>
                  </a:lnTo>
                  <a:lnTo>
                    <a:pt x="655" y="163"/>
                  </a:lnTo>
                  <a:lnTo>
                    <a:pt x="657" y="163"/>
                  </a:lnTo>
                  <a:lnTo>
                    <a:pt x="657" y="165"/>
                  </a:lnTo>
                  <a:lnTo>
                    <a:pt x="657" y="166"/>
                  </a:lnTo>
                  <a:lnTo>
                    <a:pt x="657" y="168"/>
                  </a:lnTo>
                  <a:lnTo>
                    <a:pt x="658" y="168"/>
                  </a:lnTo>
                  <a:lnTo>
                    <a:pt x="660" y="168"/>
                  </a:lnTo>
                  <a:lnTo>
                    <a:pt x="660" y="166"/>
                  </a:lnTo>
                  <a:lnTo>
                    <a:pt x="662" y="166"/>
                  </a:lnTo>
                  <a:lnTo>
                    <a:pt x="662" y="168"/>
                  </a:lnTo>
                  <a:lnTo>
                    <a:pt x="662" y="170"/>
                  </a:lnTo>
                  <a:lnTo>
                    <a:pt x="662" y="171"/>
                  </a:lnTo>
                  <a:lnTo>
                    <a:pt x="662" y="173"/>
                  </a:lnTo>
                  <a:lnTo>
                    <a:pt x="662" y="177"/>
                  </a:lnTo>
                  <a:lnTo>
                    <a:pt x="662" y="178"/>
                  </a:lnTo>
                  <a:lnTo>
                    <a:pt x="662" y="180"/>
                  </a:lnTo>
                  <a:lnTo>
                    <a:pt x="662" y="182"/>
                  </a:lnTo>
                  <a:lnTo>
                    <a:pt x="663" y="182"/>
                  </a:lnTo>
                  <a:lnTo>
                    <a:pt x="663" y="180"/>
                  </a:lnTo>
                  <a:lnTo>
                    <a:pt x="665" y="182"/>
                  </a:lnTo>
                  <a:lnTo>
                    <a:pt x="667" y="182"/>
                  </a:lnTo>
                  <a:lnTo>
                    <a:pt x="667" y="183"/>
                  </a:lnTo>
                  <a:lnTo>
                    <a:pt x="667" y="185"/>
                  </a:lnTo>
                  <a:lnTo>
                    <a:pt x="668" y="185"/>
                  </a:lnTo>
                  <a:lnTo>
                    <a:pt x="670" y="185"/>
                  </a:lnTo>
                  <a:lnTo>
                    <a:pt x="670" y="187"/>
                  </a:lnTo>
                  <a:lnTo>
                    <a:pt x="672" y="187"/>
                  </a:lnTo>
                  <a:lnTo>
                    <a:pt x="672" y="188"/>
                  </a:lnTo>
                  <a:lnTo>
                    <a:pt x="674" y="190"/>
                  </a:lnTo>
                  <a:lnTo>
                    <a:pt x="675" y="192"/>
                  </a:lnTo>
                  <a:lnTo>
                    <a:pt x="675" y="194"/>
                  </a:lnTo>
                  <a:lnTo>
                    <a:pt x="675" y="195"/>
                  </a:lnTo>
                  <a:lnTo>
                    <a:pt x="674" y="195"/>
                  </a:lnTo>
                  <a:lnTo>
                    <a:pt x="674" y="194"/>
                  </a:lnTo>
                  <a:lnTo>
                    <a:pt x="672" y="192"/>
                  </a:lnTo>
                  <a:lnTo>
                    <a:pt x="672" y="194"/>
                  </a:lnTo>
                  <a:lnTo>
                    <a:pt x="670" y="194"/>
                  </a:lnTo>
                  <a:lnTo>
                    <a:pt x="670" y="195"/>
                  </a:lnTo>
                  <a:lnTo>
                    <a:pt x="670" y="197"/>
                  </a:lnTo>
                  <a:lnTo>
                    <a:pt x="668" y="199"/>
                  </a:lnTo>
                  <a:lnTo>
                    <a:pt x="667" y="199"/>
                  </a:lnTo>
                  <a:lnTo>
                    <a:pt x="667" y="200"/>
                  </a:lnTo>
                  <a:lnTo>
                    <a:pt x="667" y="202"/>
                  </a:lnTo>
                  <a:lnTo>
                    <a:pt x="668" y="202"/>
                  </a:lnTo>
                  <a:lnTo>
                    <a:pt x="668" y="204"/>
                  </a:lnTo>
                  <a:lnTo>
                    <a:pt x="670" y="204"/>
                  </a:lnTo>
                  <a:lnTo>
                    <a:pt x="672" y="204"/>
                  </a:lnTo>
                  <a:lnTo>
                    <a:pt x="674" y="205"/>
                  </a:lnTo>
                  <a:lnTo>
                    <a:pt x="675" y="205"/>
                  </a:lnTo>
                  <a:lnTo>
                    <a:pt x="675" y="207"/>
                  </a:lnTo>
                  <a:lnTo>
                    <a:pt x="674" y="209"/>
                  </a:lnTo>
                  <a:lnTo>
                    <a:pt x="672" y="209"/>
                  </a:lnTo>
                  <a:lnTo>
                    <a:pt x="674" y="210"/>
                  </a:lnTo>
                  <a:lnTo>
                    <a:pt x="674" y="212"/>
                  </a:lnTo>
                  <a:lnTo>
                    <a:pt x="674" y="214"/>
                  </a:lnTo>
                  <a:lnTo>
                    <a:pt x="672" y="214"/>
                  </a:lnTo>
                  <a:lnTo>
                    <a:pt x="672" y="212"/>
                  </a:lnTo>
                  <a:lnTo>
                    <a:pt x="670" y="210"/>
                  </a:lnTo>
                  <a:lnTo>
                    <a:pt x="668" y="210"/>
                  </a:lnTo>
                  <a:lnTo>
                    <a:pt x="668" y="212"/>
                  </a:lnTo>
                  <a:lnTo>
                    <a:pt x="667" y="212"/>
                  </a:lnTo>
                  <a:lnTo>
                    <a:pt x="667" y="214"/>
                  </a:lnTo>
                  <a:lnTo>
                    <a:pt x="668" y="216"/>
                  </a:lnTo>
                  <a:lnTo>
                    <a:pt x="668" y="217"/>
                  </a:lnTo>
                  <a:lnTo>
                    <a:pt x="667" y="217"/>
                  </a:lnTo>
                  <a:lnTo>
                    <a:pt x="667" y="219"/>
                  </a:lnTo>
                  <a:lnTo>
                    <a:pt x="665" y="221"/>
                  </a:lnTo>
                  <a:lnTo>
                    <a:pt x="665" y="222"/>
                  </a:lnTo>
                  <a:lnTo>
                    <a:pt x="665" y="224"/>
                  </a:lnTo>
                  <a:lnTo>
                    <a:pt x="667" y="226"/>
                  </a:lnTo>
                  <a:lnTo>
                    <a:pt x="668" y="226"/>
                  </a:lnTo>
                  <a:lnTo>
                    <a:pt x="668" y="224"/>
                  </a:lnTo>
                  <a:lnTo>
                    <a:pt x="668" y="222"/>
                  </a:lnTo>
                  <a:lnTo>
                    <a:pt x="670" y="222"/>
                  </a:lnTo>
                  <a:lnTo>
                    <a:pt x="670" y="224"/>
                  </a:lnTo>
                  <a:lnTo>
                    <a:pt x="672" y="224"/>
                  </a:lnTo>
                  <a:lnTo>
                    <a:pt x="672" y="226"/>
                  </a:lnTo>
                  <a:lnTo>
                    <a:pt x="674" y="226"/>
                  </a:lnTo>
                  <a:lnTo>
                    <a:pt x="675" y="226"/>
                  </a:lnTo>
                  <a:lnTo>
                    <a:pt x="677" y="226"/>
                  </a:lnTo>
                  <a:lnTo>
                    <a:pt x="677" y="227"/>
                  </a:lnTo>
                  <a:lnTo>
                    <a:pt x="675" y="227"/>
                  </a:lnTo>
                  <a:lnTo>
                    <a:pt x="675" y="229"/>
                  </a:lnTo>
                  <a:lnTo>
                    <a:pt x="675" y="231"/>
                  </a:lnTo>
                  <a:lnTo>
                    <a:pt x="677" y="231"/>
                  </a:lnTo>
                  <a:lnTo>
                    <a:pt x="679" y="229"/>
                  </a:lnTo>
                  <a:lnTo>
                    <a:pt x="680" y="231"/>
                  </a:lnTo>
                  <a:lnTo>
                    <a:pt x="680" y="233"/>
                  </a:lnTo>
                  <a:lnTo>
                    <a:pt x="680" y="234"/>
                  </a:lnTo>
                  <a:lnTo>
                    <a:pt x="679" y="234"/>
                  </a:lnTo>
                  <a:lnTo>
                    <a:pt x="679" y="233"/>
                  </a:lnTo>
                  <a:lnTo>
                    <a:pt x="677" y="233"/>
                  </a:lnTo>
                  <a:lnTo>
                    <a:pt x="675" y="233"/>
                  </a:lnTo>
                  <a:lnTo>
                    <a:pt x="674" y="234"/>
                  </a:lnTo>
                  <a:lnTo>
                    <a:pt x="672" y="236"/>
                  </a:lnTo>
                  <a:lnTo>
                    <a:pt x="672" y="238"/>
                  </a:lnTo>
                  <a:lnTo>
                    <a:pt x="670" y="238"/>
                  </a:lnTo>
                  <a:lnTo>
                    <a:pt x="670" y="239"/>
                  </a:lnTo>
                  <a:lnTo>
                    <a:pt x="672" y="241"/>
                  </a:lnTo>
                  <a:lnTo>
                    <a:pt x="674" y="241"/>
                  </a:lnTo>
                  <a:lnTo>
                    <a:pt x="674" y="243"/>
                  </a:lnTo>
                  <a:lnTo>
                    <a:pt x="675" y="243"/>
                  </a:lnTo>
                  <a:lnTo>
                    <a:pt x="677" y="244"/>
                  </a:lnTo>
                  <a:lnTo>
                    <a:pt x="677" y="246"/>
                  </a:lnTo>
                  <a:lnTo>
                    <a:pt x="675" y="244"/>
                  </a:lnTo>
                  <a:lnTo>
                    <a:pt x="674" y="244"/>
                  </a:lnTo>
                  <a:lnTo>
                    <a:pt x="674" y="246"/>
                  </a:lnTo>
                  <a:lnTo>
                    <a:pt x="672" y="246"/>
                  </a:lnTo>
                  <a:lnTo>
                    <a:pt x="672" y="248"/>
                  </a:lnTo>
                  <a:lnTo>
                    <a:pt x="672" y="249"/>
                  </a:lnTo>
                  <a:lnTo>
                    <a:pt x="674" y="249"/>
                  </a:lnTo>
                  <a:lnTo>
                    <a:pt x="675" y="249"/>
                  </a:lnTo>
                  <a:lnTo>
                    <a:pt x="675" y="251"/>
                  </a:lnTo>
                  <a:lnTo>
                    <a:pt x="677" y="253"/>
                  </a:lnTo>
                  <a:lnTo>
                    <a:pt x="677" y="255"/>
                  </a:lnTo>
                  <a:lnTo>
                    <a:pt x="677" y="256"/>
                  </a:lnTo>
                  <a:lnTo>
                    <a:pt x="675" y="256"/>
                  </a:lnTo>
                  <a:lnTo>
                    <a:pt x="674" y="258"/>
                  </a:lnTo>
                  <a:lnTo>
                    <a:pt x="674" y="260"/>
                  </a:lnTo>
                  <a:lnTo>
                    <a:pt x="674" y="261"/>
                  </a:lnTo>
                  <a:lnTo>
                    <a:pt x="675" y="261"/>
                  </a:lnTo>
                  <a:lnTo>
                    <a:pt x="677" y="261"/>
                  </a:lnTo>
                  <a:lnTo>
                    <a:pt x="679" y="261"/>
                  </a:lnTo>
                  <a:lnTo>
                    <a:pt x="680" y="263"/>
                  </a:lnTo>
                  <a:lnTo>
                    <a:pt x="679" y="265"/>
                  </a:lnTo>
                  <a:lnTo>
                    <a:pt x="680" y="265"/>
                  </a:lnTo>
                  <a:lnTo>
                    <a:pt x="680" y="266"/>
                  </a:lnTo>
                  <a:lnTo>
                    <a:pt x="680" y="268"/>
                  </a:lnTo>
                  <a:lnTo>
                    <a:pt x="680" y="270"/>
                  </a:lnTo>
                  <a:lnTo>
                    <a:pt x="680" y="272"/>
                  </a:lnTo>
                  <a:lnTo>
                    <a:pt x="679" y="272"/>
                  </a:lnTo>
                  <a:lnTo>
                    <a:pt x="677" y="272"/>
                  </a:lnTo>
                  <a:lnTo>
                    <a:pt x="675" y="273"/>
                  </a:lnTo>
                  <a:lnTo>
                    <a:pt x="675" y="275"/>
                  </a:lnTo>
                  <a:lnTo>
                    <a:pt x="677" y="275"/>
                  </a:lnTo>
                  <a:lnTo>
                    <a:pt x="679" y="275"/>
                  </a:lnTo>
                  <a:lnTo>
                    <a:pt x="679" y="277"/>
                  </a:lnTo>
                  <a:lnTo>
                    <a:pt x="679" y="278"/>
                  </a:lnTo>
                  <a:lnTo>
                    <a:pt x="679" y="280"/>
                  </a:lnTo>
                  <a:lnTo>
                    <a:pt x="679" y="282"/>
                  </a:lnTo>
                  <a:lnTo>
                    <a:pt x="680" y="282"/>
                  </a:lnTo>
                  <a:lnTo>
                    <a:pt x="680" y="283"/>
                  </a:lnTo>
                  <a:lnTo>
                    <a:pt x="679" y="283"/>
                  </a:lnTo>
                  <a:lnTo>
                    <a:pt x="679" y="282"/>
                  </a:lnTo>
                  <a:lnTo>
                    <a:pt x="677" y="282"/>
                  </a:lnTo>
                  <a:lnTo>
                    <a:pt x="679" y="280"/>
                  </a:lnTo>
                  <a:lnTo>
                    <a:pt x="677" y="280"/>
                  </a:lnTo>
                  <a:lnTo>
                    <a:pt x="677" y="282"/>
                  </a:lnTo>
                  <a:lnTo>
                    <a:pt x="677" y="280"/>
                  </a:lnTo>
                  <a:lnTo>
                    <a:pt x="675" y="280"/>
                  </a:lnTo>
                  <a:lnTo>
                    <a:pt x="675" y="278"/>
                  </a:lnTo>
                  <a:lnTo>
                    <a:pt x="674" y="278"/>
                  </a:lnTo>
                  <a:lnTo>
                    <a:pt x="674" y="280"/>
                  </a:lnTo>
                  <a:lnTo>
                    <a:pt x="674" y="282"/>
                  </a:lnTo>
                  <a:lnTo>
                    <a:pt x="675" y="282"/>
                  </a:lnTo>
                  <a:lnTo>
                    <a:pt x="674" y="282"/>
                  </a:lnTo>
                  <a:lnTo>
                    <a:pt x="672" y="282"/>
                  </a:lnTo>
                  <a:lnTo>
                    <a:pt x="670" y="282"/>
                  </a:lnTo>
                  <a:lnTo>
                    <a:pt x="670" y="283"/>
                  </a:lnTo>
                  <a:lnTo>
                    <a:pt x="672" y="283"/>
                  </a:lnTo>
                  <a:lnTo>
                    <a:pt x="672" y="285"/>
                  </a:lnTo>
                  <a:lnTo>
                    <a:pt x="670" y="285"/>
                  </a:lnTo>
                  <a:lnTo>
                    <a:pt x="668" y="285"/>
                  </a:lnTo>
                  <a:lnTo>
                    <a:pt x="668" y="287"/>
                  </a:lnTo>
                  <a:lnTo>
                    <a:pt x="670" y="287"/>
                  </a:lnTo>
                  <a:lnTo>
                    <a:pt x="672" y="287"/>
                  </a:lnTo>
                  <a:lnTo>
                    <a:pt x="672" y="289"/>
                  </a:lnTo>
                  <a:lnTo>
                    <a:pt x="670" y="289"/>
                  </a:lnTo>
                  <a:lnTo>
                    <a:pt x="670" y="290"/>
                  </a:lnTo>
                  <a:lnTo>
                    <a:pt x="670" y="292"/>
                  </a:lnTo>
                  <a:lnTo>
                    <a:pt x="670" y="294"/>
                  </a:lnTo>
                  <a:lnTo>
                    <a:pt x="668" y="295"/>
                  </a:lnTo>
                  <a:lnTo>
                    <a:pt x="667" y="295"/>
                  </a:lnTo>
                  <a:lnTo>
                    <a:pt x="667" y="294"/>
                  </a:lnTo>
                  <a:lnTo>
                    <a:pt x="667" y="292"/>
                  </a:lnTo>
                  <a:lnTo>
                    <a:pt x="665" y="292"/>
                  </a:lnTo>
                  <a:lnTo>
                    <a:pt x="663" y="292"/>
                  </a:lnTo>
                  <a:lnTo>
                    <a:pt x="663" y="294"/>
                  </a:lnTo>
                  <a:lnTo>
                    <a:pt x="665" y="294"/>
                  </a:lnTo>
                  <a:lnTo>
                    <a:pt x="663" y="295"/>
                  </a:lnTo>
                  <a:lnTo>
                    <a:pt x="663" y="297"/>
                  </a:lnTo>
                  <a:lnTo>
                    <a:pt x="662" y="297"/>
                  </a:lnTo>
                  <a:lnTo>
                    <a:pt x="660" y="297"/>
                  </a:lnTo>
                  <a:lnTo>
                    <a:pt x="660" y="295"/>
                  </a:lnTo>
                  <a:lnTo>
                    <a:pt x="658" y="295"/>
                  </a:lnTo>
                  <a:lnTo>
                    <a:pt x="657" y="295"/>
                  </a:lnTo>
                  <a:lnTo>
                    <a:pt x="658" y="297"/>
                  </a:lnTo>
                  <a:lnTo>
                    <a:pt x="660" y="297"/>
                  </a:lnTo>
                  <a:lnTo>
                    <a:pt x="660" y="299"/>
                  </a:lnTo>
                  <a:lnTo>
                    <a:pt x="662" y="299"/>
                  </a:lnTo>
                  <a:lnTo>
                    <a:pt x="662" y="300"/>
                  </a:lnTo>
                  <a:lnTo>
                    <a:pt x="660" y="300"/>
                  </a:lnTo>
                  <a:lnTo>
                    <a:pt x="660" y="302"/>
                  </a:lnTo>
                  <a:lnTo>
                    <a:pt x="662" y="304"/>
                  </a:lnTo>
                  <a:lnTo>
                    <a:pt x="662" y="305"/>
                  </a:lnTo>
                  <a:lnTo>
                    <a:pt x="662" y="307"/>
                  </a:lnTo>
                  <a:lnTo>
                    <a:pt x="663" y="307"/>
                  </a:lnTo>
                  <a:lnTo>
                    <a:pt x="663" y="309"/>
                  </a:lnTo>
                  <a:lnTo>
                    <a:pt x="665" y="309"/>
                  </a:lnTo>
                  <a:lnTo>
                    <a:pt x="663" y="309"/>
                  </a:lnTo>
                  <a:lnTo>
                    <a:pt x="663" y="311"/>
                  </a:lnTo>
                  <a:lnTo>
                    <a:pt x="662" y="311"/>
                  </a:lnTo>
                  <a:lnTo>
                    <a:pt x="663" y="311"/>
                  </a:lnTo>
                  <a:lnTo>
                    <a:pt x="665" y="311"/>
                  </a:lnTo>
                  <a:lnTo>
                    <a:pt x="665" y="312"/>
                  </a:lnTo>
                  <a:lnTo>
                    <a:pt x="665" y="314"/>
                  </a:lnTo>
                  <a:lnTo>
                    <a:pt x="667" y="316"/>
                  </a:lnTo>
                  <a:lnTo>
                    <a:pt x="667" y="317"/>
                  </a:lnTo>
                  <a:lnTo>
                    <a:pt x="668" y="317"/>
                  </a:lnTo>
                  <a:lnTo>
                    <a:pt x="668" y="319"/>
                  </a:lnTo>
                  <a:lnTo>
                    <a:pt x="668" y="321"/>
                  </a:lnTo>
                  <a:lnTo>
                    <a:pt x="668" y="322"/>
                  </a:lnTo>
                  <a:lnTo>
                    <a:pt x="668" y="324"/>
                  </a:lnTo>
                  <a:lnTo>
                    <a:pt x="668" y="326"/>
                  </a:lnTo>
                  <a:lnTo>
                    <a:pt x="670" y="326"/>
                  </a:lnTo>
                  <a:lnTo>
                    <a:pt x="672" y="326"/>
                  </a:lnTo>
                  <a:lnTo>
                    <a:pt x="672" y="328"/>
                  </a:lnTo>
                  <a:lnTo>
                    <a:pt x="672" y="329"/>
                  </a:lnTo>
                  <a:lnTo>
                    <a:pt x="672" y="331"/>
                  </a:lnTo>
                  <a:lnTo>
                    <a:pt x="674" y="331"/>
                  </a:lnTo>
                  <a:lnTo>
                    <a:pt x="675" y="331"/>
                  </a:lnTo>
                  <a:lnTo>
                    <a:pt x="674" y="331"/>
                  </a:lnTo>
                  <a:lnTo>
                    <a:pt x="674" y="333"/>
                  </a:lnTo>
                  <a:lnTo>
                    <a:pt x="672" y="333"/>
                  </a:lnTo>
                  <a:lnTo>
                    <a:pt x="672" y="334"/>
                  </a:lnTo>
                  <a:lnTo>
                    <a:pt x="674" y="334"/>
                  </a:lnTo>
                  <a:lnTo>
                    <a:pt x="675" y="334"/>
                  </a:lnTo>
                  <a:lnTo>
                    <a:pt x="675" y="333"/>
                  </a:lnTo>
                  <a:lnTo>
                    <a:pt x="675" y="334"/>
                  </a:lnTo>
                  <a:lnTo>
                    <a:pt x="677" y="334"/>
                  </a:lnTo>
                  <a:lnTo>
                    <a:pt x="675" y="334"/>
                  </a:lnTo>
                  <a:lnTo>
                    <a:pt x="675" y="336"/>
                  </a:lnTo>
                  <a:lnTo>
                    <a:pt x="675" y="338"/>
                  </a:lnTo>
                  <a:lnTo>
                    <a:pt x="674" y="338"/>
                  </a:lnTo>
                  <a:lnTo>
                    <a:pt x="674" y="339"/>
                  </a:lnTo>
                  <a:lnTo>
                    <a:pt x="675" y="339"/>
                  </a:lnTo>
                  <a:lnTo>
                    <a:pt x="675" y="341"/>
                  </a:lnTo>
                  <a:lnTo>
                    <a:pt x="677" y="341"/>
                  </a:lnTo>
                  <a:lnTo>
                    <a:pt x="679" y="341"/>
                  </a:lnTo>
                  <a:lnTo>
                    <a:pt x="677" y="341"/>
                  </a:lnTo>
                  <a:lnTo>
                    <a:pt x="675" y="341"/>
                  </a:lnTo>
                  <a:lnTo>
                    <a:pt x="675" y="343"/>
                  </a:lnTo>
                  <a:lnTo>
                    <a:pt x="674" y="343"/>
                  </a:lnTo>
                  <a:lnTo>
                    <a:pt x="674" y="341"/>
                  </a:lnTo>
                  <a:lnTo>
                    <a:pt x="674" y="343"/>
                  </a:lnTo>
                  <a:lnTo>
                    <a:pt x="672" y="343"/>
                  </a:lnTo>
                  <a:lnTo>
                    <a:pt x="672" y="345"/>
                  </a:lnTo>
                  <a:lnTo>
                    <a:pt x="674" y="345"/>
                  </a:lnTo>
                  <a:lnTo>
                    <a:pt x="675" y="345"/>
                  </a:lnTo>
                  <a:lnTo>
                    <a:pt x="677" y="343"/>
                  </a:lnTo>
                  <a:lnTo>
                    <a:pt x="679" y="343"/>
                  </a:lnTo>
                  <a:lnTo>
                    <a:pt x="679" y="345"/>
                  </a:lnTo>
                  <a:lnTo>
                    <a:pt x="677" y="345"/>
                  </a:lnTo>
                  <a:lnTo>
                    <a:pt x="677" y="346"/>
                  </a:lnTo>
                  <a:lnTo>
                    <a:pt x="679" y="346"/>
                  </a:lnTo>
                  <a:lnTo>
                    <a:pt x="679" y="348"/>
                  </a:lnTo>
                  <a:lnTo>
                    <a:pt x="679" y="346"/>
                  </a:lnTo>
                  <a:lnTo>
                    <a:pt x="680" y="345"/>
                  </a:lnTo>
                  <a:lnTo>
                    <a:pt x="682" y="345"/>
                  </a:lnTo>
                  <a:lnTo>
                    <a:pt x="684" y="345"/>
                  </a:lnTo>
                  <a:lnTo>
                    <a:pt x="684" y="346"/>
                  </a:lnTo>
                  <a:lnTo>
                    <a:pt x="684" y="348"/>
                  </a:lnTo>
                  <a:lnTo>
                    <a:pt x="685" y="348"/>
                  </a:lnTo>
                  <a:lnTo>
                    <a:pt x="684" y="348"/>
                  </a:lnTo>
                  <a:lnTo>
                    <a:pt x="684" y="350"/>
                  </a:lnTo>
                  <a:lnTo>
                    <a:pt x="682" y="350"/>
                  </a:lnTo>
                  <a:lnTo>
                    <a:pt x="682" y="351"/>
                  </a:lnTo>
                  <a:lnTo>
                    <a:pt x="680" y="351"/>
                  </a:lnTo>
                  <a:lnTo>
                    <a:pt x="680" y="353"/>
                  </a:lnTo>
                  <a:lnTo>
                    <a:pt x="679" y="353"/>
                  </a:lnTo>
                  <a:lnTo>
                    <a:pt x="680" y="353"/>
                  </a:lnTo>
                  <a:lnTo>
                    <a:pt x="682" y="353"/>
                  </a:lnTo>
                  <a:lnTo>
                    <a:pt x="682" y="355"/>
                  </a:lnTo>
                  <a:lnTo>
                    <a:pt x="680" y="355"/>
                  </a:lnTo>
                  <a:lnTo>
                    <a:pt x="682" y="356"/>
                  </a:lnTo>
                  <a:lnTo>
                    <a:pt x="684" y="356"/>
                  </a:lnTo>
                  <a:lnTo>
                    <a:pt x="684" y="358"/>
                  </a:lnTo>
                  <a:lnTo>
                    <a:pt x="685" y="358"/>
                  </a:lnTo>
                  <a:lnTo>
                    <a:pt x="685" y="360"/>
                  </a:lnTo>
                  <a:lnTo>
                    <a:pt x="687" y="360"/>
                  </a:lnTo>
                  <a:lnTo>
                    <a:pt x="687" y="358"/>
                  </a:lnTo>
                  <a:lnTo>
                    <a:pt x="687" y="360"/>
                  </a:lnTo>
                  <a:lnTo>
                    <a:pt x="685" y="360"/>
                  </a:lnTo>
                  <a:lnTo>
                    <a:pt x="684" y="360"/>
                  </a:lnTo>
                  <a:lnTo>
                    <a:pt x="684" y="361"/>
                  </a:lnTo>
                  <a:lnTo>
                    <a:pt x="684" y="363"/>
                  </a:lnTo>
                  <a:lnTo>
                    <a:pt x="685" y="363"/>
                  </a:lnTo>
                  <a:lnTo>
                    <a:pt x="685" y="365"/>
                  </a:lnTo>
                  <a:lnTo>
                    <a:pt x="684" y="365"/>
                  </a:lnTo>
                  <a:lnTo>
                    <a:pt x="684" y="367"/>
                  </a:lnTo>
                  <a:lnTo>
                    <a:pt x="685" y="367"/>
                  </a:lnTo>
                  <a:lnTo>
                    <a:pt x="685" y="368"/>
                  </a:lnTo>
                  <a:lnTo>
                    <a:pt x="687" y="368"/>
                  </a:lnTo>
                  <a:lnTo>
                    <a:pt x="687" y="367"/>
                  </a:lnTo>
                  <a:lnTo>
                    <a:pt x="689" y="367"/>
                  </a:lnTo>
                  <a:lnTo>
                    <a:pt x="689" y="368"/>
                  </a:lnTo>
                  <a:lnTo>
                    <a:pt x="691" y="368"/>
                  </a:lnTo>
                  <a:lnTo>
                    <a:pt x="691" y="367"/>
                  </a:lnTo>
                  <a:lnTo>
                    <a:pt x="692" y="367"/>
                  </a:lnTo>
                  <a:lnTo>
                    <a:pt x="691" y="368"/>
                  </a:lnTo>
                  <a:lnTo>
                    <a:pt x="691" y="370"/>
                  </a:lnTo>
                  <a:lnTo>
                    <a:pt x="689" y="368"/>
                  </a:lnTo>
                  <a:lnTo>
                    <a:pt x="689" y="370"/>
                  </a:lnTo>
                  <a:lnTo>
                    <a:pt x="687" y="370"/>
                  </a:lnTo>
                  <a:lnTo>
                    <a:pt x="687" y="368"/>
                  </a:lnTo>
                  <a:lnTo>
                    <a:pt x="685" y="368"/>
                  </a:lnTo>
                  <a:lnTo>
                    <a:pt x="684" y="370"/>
                  </a:lnTo>
                  <a:lnTo>
                    <a:pt x="684" y="368"/>
                  </a:lnTo>
                  <a:lnTo>
                    <a:pt x="682" y="368"/>
                  </a:lnTo>
                  <a:lnTo>
                    <a:pt x="682" y="370"/>
                  </a:lnTo>
                  <a:lnTo>
                    <a:pt x="682" y="372"/>
                  </a:lnTo>
                  <a:lnTo>
                    <a:pt x="682" y="370"/>
                  </a:lnTo>
                  <a:lnTo>
                    <a:pt x="684" y="372"/>
                  </a:lnTo>
                  <a:lnTo>
                    <a:pt x="685" y="372"/>
                  </a:lnTo>
                  <a:lnTo>
                    <a:pt x="687" y="372"/>
                  </a:lnTo>
                  <a:lnTo>
                    <a:pt x="689" y="372"/>
                  </a:lnTo>
                  <a:lnTo>
                    <a:pt x="689" y="373"/>
                  </a:lnTo>
                  <a:lnTo>
                    <a:pt x="689" y="372"/>
                  </a:lnTo>
                  <a:lnTo>
                    <a:pt x="691" y="372"/>
                  </a:lnTo>
                  <a:lnTo>
                    <a:pt x="691" y="373"/>
                  </a:lnTo>
                  <a:lnTo>
                    <a:pt x="691" y="375"/>
                  </a:lnTo>
                  <a:lnTo>
                    <a:pt x="691" y="373"/>
                  </a:lnTo>
                  <a:lnTo>
                    <a:pt x="689" y="373"/>
                  </a:lnTo>
                  <a:lnTo>
                    <a:pt x="689" y="375"/>
                  </a:lnTo>
                  <a:lnTo>
                    <a:pt x="687" y="375"/>
                  </a:lnTo>
                  <a:lnTo>
                    <a:pt x="687" y="377"/>
                  </a:lnTo>
                  <a:lnTo>
                    <a:pt x="687" y="378"/>
                  </a:lnTo>
                  <a:lnTo>
                    <a:pt x="685" y="378"/>
                  </a:lnTo>
                  <a:lnTo>
                    <a:pt x="685" y="380"/>
                  </a:lnTo>
                  <a:lnTo>
                    <a:pt x="684" y="380"/>
                  </a:lnTo>
                  <a:lnTo>
                    <a:pt x="682" y="380"/>
                  </a:lnTo>
                  <a:lnTo>
                    <a:pt x="682" y="382"/>
                  </a:lnTo>
                  <a:lnTo>
                    <a:pt x="682" y="384"/>
                  </a:lnTo>
                  <a:lnTo>
                    <a:pt x="682" y="385"/>
                  </a:lnTo>
                  <a:lnTo>
                    <a:pt x="684" y="385"/>
                  </a:lnTo>
                  <a:lnTo>
                    <a:pt x="685" y="385"/>
                  </a:lnTo>
                  <a:lnTo>
                    <a:pt x="687" y="385"/>
                  </a:lnTo>
                  <a:lnTo>
                    <a:pt x="689" y="385"/>
                  </a:lnTo>
                  <a:lnTo>
                    <a:pt x="689" y="384"/>
                  </a:lnTo>
                  <a:lnTo>
                    <a:pt x="691" y="384"/>
                  </a:lnTo>
                  <a:lnTo>
                    <a:pt x="692" y="385"/>
                  </a:lnTo>
                  <a:lnTo>
                    <a:pt x="691" y="385"/>
                  </a:lnTo>
                  <a:lnTo>
                    <a:pt x="691" y="387"/>
                  </a:lnTo>
                  <a:lnTo>
                    <a:pt x="689" y="387"/>
                  </a:lnTo>
                  <a:lnTo>
                    <a:pt x="687" y="387"/>
                  </a:lnTo>
                  <a:lnTo>
                    <a:pt x="685" y="387"/>
                  </a:lnTo>
                  <a:lnTo>
                    <a:pt x="685" y="389"/>
                  </a:lnTo>
                  <a:lnTo>
                    <a:pt x="684" y="389"/>
                  </a:lnTo>
                  <a:lnTo>
                    <a:pt x="684" y="390"/>
                  </a:lnTo>
                  <a:lnTo>
                    <a:pt x="682" y="390"/>
                  </a:lnTo>
                  <a:lnTo>
                    <a:pt x="682" y="392"/>
                  </a:lnTo>
                  <a:lnTo>
                    <a:pt x="684" y="392"/>
                  </a:lnTo>
                  <a:lnTo>
                    <a:pt x="685" y="392"/>
                  </a:lnTo>
                  <a:lnTo>
                    <a:pt x="687" y="392"/>
                  </a:lnTo>
                  <a:lnTo>
                    <a:pt x="689" y="392"/>
                  </a:lnTo>
                  <a:lnTo>
                    <a:pt x="689" y="394"/>
                  </a:lnTo>
                  <a:lnTo>
                    <a:pt x="687" y="394"/>
                  </a:lnTo>
                  <a:lnTo>
                    <a:pt x="687" y="395"/>
                  </a:lnTo>
                  <a:lnTo>
                    <a:pt x="685" y="395"/>
                  </a:lnTo>
                  <a:lnTo>
                    <a:pt x="685" y="397"/>
                  </a:lnTo>
                  <a:lnTo>
                    <a:pt x="685" y="399"/>
                  </a:lnTo>
                  <a:lnTo>
                    <a:pt x="687" y="399"/>
                  </a:lnTo>
                  <a:lnTo>
                    <a:pt x="689" y="400"/>
                  </a:lnTo>
                  <a:lnTo>
                    <a:pt x="689" y="402"/>
                  </a:lnTo>
                  <a:lnTo>
                    <a:pt x="687" y="402"/>
                  </a:lnTo>
                  <a:lnTo>
                    <a:pt x="685" y="402"/>
                  </a:lnTo>
                  <a:lnTo>
                    <a:pt x="685" y="404"/>
                  </a:lnTo>
                  <a:lnTo>
                    <a:pt x="684" y="404"/>
                  </a:lnTo>
                  <a:lnTo>
                    <a:pt x="684" y="406"/>
                  </a:lnTo>
                  <a:lnTo>
                    <a:pt x="685" y="406"/>
                  </a:lnTo>
                  <a:lnTo>
                    <a:pt x="687" y="406"/>
                  </a:lnTo>
                  <a:lnTo>
                    <a:pt x="687" y="407"/>
                  </a:lnTo>
                  <a:lnTo>
                    <a:pt x="689" y="407"/>
                  </a:lnTo>
                  <a:lnTo>
                    <a:pt x="687" y="407"/>
                  </a:lnTo>
                  <a:lnTo>
                    <a:pt x="687" y="409"/>
                  </a:lnTo>
                  <a:lnTo>
                    <a:pt x="685" y="409"/>
                  </a:lnTo>
                  <a:lnTo>
                    <a:pt x="684" y="409"/>
                  </a:lnTo>
                  <a:lnTo>
                    <a:pt x="682" y="409"/>
                  </a:lnTo>
                  <a:lnTo>
                    <a:pt x="682" y="411"/>
                  </a:lnTo>
                  <a:lnTo>
                    <a:pt x="682" y="412"/>
                  </a:lnTo>
                  <a:lnTo>
                    <a:pt x="684" y="412"/>
                  </a:lnTo>
                  <a:lnTo>
                    <a:pt x="685" y="412"/>
                  </a:lnTo>
                  <a:lnTo>
                    <a:pt x="687" y="412"/>
                  </a:lnTo>
                  <a:lnTo>
                    <a:pt x="687" y="414"/>
                  </a:lnTo>
                  <a:lnTo>
                    <a:pt x="689" y="414"/>
                  </a:lnTo>
                  <a:lnTo>
                    <a:pt x="689" y="416"/>
                  </a:lnTo>
                  <a:lnTo>
                    <a:pt x="687" y="416"/>
                  </a:lnTo>
                  <a:lnTo>
                    <a:pt x="687" y="417"/>
                  </a:lnTo>
                  <a:lnTo>
                    <a:pt x="687" y="419"/>
                  </a:lnTo>
                  <a:lnTo>
                    <a:pt x="687" y="417"/>
                  </a:lnTo>
                  <a:lnTo>
                    <a:pt x="685" y="417"/>
                  </a:lnTo>
                  <a:lnTo>
                    <a:pt x="684" y="417"/>
                  </a:lnTo>
                  <a:lnTo>
                    <a:pt x="684" y="419"/>
                  </a:lnTo>
                  <a:lnTo>
                    <a:pt x="684" y="421"/>
                  </a:lnTo>
                  <a:lnTo>
                    <a:pt x="684" y="423"/>
                  </a:lnTo>
                  <a:lnTo>
                    <a:pt x="682" y="424"/>
                  </a:lnTo>
                  <a:lnTo>
                    <a:pt x="682" y="423"/>
                  </a:lnTo>
                  <a:lnTo>
                    <a:pt x="682" y="421"/>
                  </a:lnTo>
                  <a:lnTo>
                    <a:pt x="682" y="419"/>
                  </a:lnTo>
                  <a:lnTo>
                    <a:pt x="680" y="419"/>
                  </a:lnTo>
                  <a:lnTo>
                    <a:pt x="680" y="421"/>
                  </a:lnTo>
                  <a:lnTo>
                    <a:pt x="679" y="421"/>
                  </a:lnTo>
                  <a:lnTo>
                    <a:pt x="679" y="423"/>
                  </a:lnTo>
                  <a:lnTo>
                    <a:pt x="677" y="423"/>
                  </a:lnTo>
                  <a:lnTo>
                    <a:pt x="677" y="424"/>
                  </a:lnTo>
                  <a:lnTo>
                    <a:pt x="675" y="424"/>
                  </a:lnTo>
                  <a:lnTo>
                    <a:pt x="675" y="426"/>
                  </a:lnTo>
                  <a:lnTo>
                    <a:pt x="677" y="426"/>
                  </a:lnTo>
                  <a:lnTo>
                    <a:pt x="679" y="426"/>
                  </a:lnTo>
                  <a:lnTo>
                    <a:pt x="679" y="428"/>
                  </a:lnTo>
                  <a:lnTo>
                    <a:pt x="677" y="428"/>
                  </a:lnTo>
                  <a:lnTo>
                    <a:pt x="677" y="429"/>
                  </a:lnTo>
                  <a:lnTo>
                    <a:pt x="679" y="431"/>
                  </a:lnTo>
                  <a:lnTo>
                    <a:pt x="679" y="433"/>
                  </a:lnTo>
                  <a:lnTo>
                    <a:pt x="679" y="434"/>
                  </a:lnTo>
                  <a:lnTo>
                    <a:pt x="677" y="434"/>
                  </a:lnTo>
                  <a:lnTo>
                    <a:pt x="675" y="434"/>
                  </a:lnTo>
                  <a:lnTo>
                    <a:pt x="675" y="436"/>
                  </a:lnTo>
                  <a:lnTo>
                    <a:pt x="677" y="436"/>
                  </a:lnTo>
                  <a:lnTo>
                    <a:pt x="677" y="434"/>
                  </a:lnTo>
                  <a:lnTo>
                    <a:pt x="677" y="436"/>
                  </a:lnTo>
                  <a:lnTo>
                    <a:pt x="677" y="438"/>
                  </a:lnTo>
                  <a:lnTo>
                    <a:pt x="677" y="440"/>
                  </a:lnTo>
                  <a:lnTo>
                    <a:pt x="675" y="441"/>
                  </a:lnTo>
                  <a:lnTo>
                    <a:pt x="674" y="441"/>
                  </a:lnTo>
                  <a:lnTo>
                    <a:pt x="672" y="443"/>
                  </a:lnTo>
                  <a:lnTo>
                    <a:pt x="672" y="445"/>
                  </a:lnTo>
                  <a:lnTo>
                    <a:pt x="674" y="445"/>
                  </a:lnTo>
                  <a:lnTo>
                    <a:pt x="674" y="443"/>
                  </a:lnTo>
                  <a:lnTo>
                    <a:pt x="675" y="443"/>
                  </a:lnTo>
                  <a:lnTo>
                    <a:pt x="675" y="445"/>
                  </a:lnTo>
                  <a:lnTo>
                    <a:pt x="674" y="445"/>
                  </a:lnTo>
                  <a:lnTo>
                    <a:pt x="674" y="446"/>
                  </a:lnTo>
                  <a:lnTo>
                    <a:pt x="672" y="446"/>
                  </a:lnTo>
                  <a:lnTo>
                    <a:pt x="672" y="448"/>
                  </a:lnTo>
                  <a:lnTo>
                    <a:pt x="674" y="448"/>
                  </a:lnTo>
                  <a:lnTo>
                    <a:pt x="674" y="446"/>
                  </a:lnTo>
                  <a:lnTo>
                    <a:pt x="675" y="446"/>
                  </a:lnTo>
                  <a:lnTo>
                    <a:pt x="675" y="448"/>
                  </a:lnTo>
                  <a:lnTo>
                    <a:pt x="677" y="448"/>
                  </a:lnTo>
                  <a:lnTo>
                    <a:pt x="675" y="448"/>
                  </a:lnTo>
                  <a:lnTo>
                    <a:pt x="674" y="448"/>
                  </a:lnTo>
                  <a:lnTo>
                    <a:pt x="674" y="450"/>
                  </a:lnTo>
                  <a:lnTo>
                    <a:pt x="672" y="450"/>
                  </a:lnTo>
                  <a:lnTo>
                    <a:pt x="672" y="451"/>
                  </a:lnTo>
                  <a:lnTo>
                    <a:pt x="674" y="451"/>
                  </a:lnTo>
                  <a:lnTo>
                    <a:pt x="674" y="450"/>
                  </a:lnTo>
                  <a:lnTo>
                    <a:pt x="675" y="450"/>
                  </a:lnTo>
                  <a:lnTo>
                    <a:pt x="677" y="450"/>
                  </a:lnTo>
                  <a:lnTo>
                    <a:pt x="677" y="451"/>
                  </a:lnTo>
                  <a:lnTo>
                    <a:pt x="675" y="451"/>
                  </a:lnTo>
                  <a:lnTo>
                    <a:pt x="674" y="453"/>
                  </a:lnTo>
                  <a:lnTo>
                    <a:pt x="674" y="455"/>
                  </a:lnTo>
                  <a:lnTo>
                    <a:pt x="674" y="453"/>
                  </a:lnTo>
                  <a:lnTo>
                    <a:pt x="675" y="453"/>
                  </a:lnTo>
                  <a:lnTo>
                    <a:pt x="677" y="453"/>
                  </a:lnTo>
                  <a:lnTo>
                    <a:pt x="677" y="455"/>
                  </a:lnTo>
                  <a:lnTo>
                    <a:pt x="679" y="455"/>
                  </a:lnTo>
                  <a:lnTo>
                    <a:pt x="679" y="456"/>
                  </a:lnTo>
                  <a:lnTo>
                    <a:pt x="677" y="456"/>
                  </a:lnTo>
                  <a:lnTo>
                    <a:pt x="677" y="458"/>
                  </a:lnTo>
                  <a:lnTo>
                    <a:pt x="675" y="458"/>
                  </a:lnTo>
                  <a:lnTo>
                    <a:pt x="677" y="458"/>
                  </a:lnTo>
                  <a:lnTo>
                    <a:pt x="677" y="460"/>
                  </a:lnTo>
                  <a:lnTo>
                    <a:pt x="675" y="460"/>
                  </a:lnTo>
                  <a:lnTo>
                    <a:pt x="675" y="462"/>
                  </a:lnTo>
                  <a:lnTo>
                    <a:pt x="677" y="462"/>
                  </a:lnTo>
                  <a:lnTo>
                    <a:pt x="679" y="462"/>
                  </a:lnTo>
                  <a:lnTo>
                    <a:pt x="679" y="460"/>
                  </a:lnTo>
                  <a:lnTo>
                    <a:pt x="680" y="460"/>
                  </a:lnTo>
                  <a:lnTo>
                    <a:pt x="680" y="462"/>
                  </a:lnTo>
                  <a:lnTo>
                    <a:pt x="682" y="462"/>
                  </a:lnTo>
                  <a:lnTo>
                    <a:pt x="682" y="463"/>
                  </a:lnTo>
                  <a:lnTo>
                    <a:pt x="682" y="465"/>
                  </a:lnTo>
                  <a:lnTo>
                    <a:pt x="684" y="465"/>
                  </a:lnTo>
                  <a:lnTo>
                    <a:pt x="684" y="467"/>
                  </a:lnTo>
                  <a:lnTo>
                    <a:pt x="682" y="467"/>
                  </a:lnTo>
                  <a:lnTo>
                    <a:pt x="680" y="467"/>
                  </a:lnTo>
                  <a:lnTo>
                    <a:pt x="680" y="468"/>
                  </a:lnTo>
                  <a:lnTo>
                    <a:pt x="682" y="468"/>
                  </a:lnTo>
                  <a:lnTo>
                    <a:pt x="682" y="470"/>
                  </a:lnTo>
                  <a:lnTo>
                    <a:pt x="682" y="472"/>
                  </a:lnTo>
                  <a:lnTo>
                    <a:pt x="680" y="472"/>
                  </a:lnTo>
                  <a:lnTo>
                    <a:pt x="679" y="472"/>
                  </a:lnTo>
                  <a:lnTo>
                    <a:pt x="679" y="473"/>
                  </a:lnTo>
                  <a:lnTo>
                    <a:pt x="680" y="473"/>
                  </a:lnTo>
                  <a:lnTo>
                    <a:pt x="682" y="473"/>
                  </a:lnTo>
                  <a:lnTo>
                    <a:pt x="684" y="473"/>
                  </a:lnTo>
                  <a:lnTo>
                    <a:pt x="684" y="475"/>
                  </a:lnTo>
                  <a:lnTo>
                    <a:pt x="684" y="477"/>
                  </a:lnTo>
                  <a:lnTo>
                    <a:pt x="682" y="479"/>
                  </a:lnTo>
                  <a:lnTo>
                    <a:pt x="682" y="480"/>
                  </a:lnTo>
                  <a:lnTo>
                    <a:pt x="682" y="479"/>
                  </a:lnTo>
                  <a:lnTo>
                    <a:pt x="684" y="479"/>
                  </a:lnTo>
                  <a:lnTo>
                    <a:pt x="685" y="479"/>
                  </a:lnTo>
                  <a:lnTo>
                    <a:pt x="685" y="480"/>
                  </a:lnTo>
                  <a:lnTo>
                    <a:pt x="685" y="479"/>
                  </a:lnTo>
                  <a:lnTo>
                    <a:pt x="687" y="479"/>
                  </a:lnTo>
                  <a:lnTo>
                    <a:pt x="687" y="480"/>
                  </a:lnTo>
                  <a:lnTo>
                    <a:pt x="689" y="480"/>
                  </a:lnTo>
                  <a:lnTo>
                    <a:pt x="687" y="480"/>
                  </a:lnTo>
                  <a:lnTo>
                    <a:pt x="685" y="480"/>
                  </a:lnTo>
                  <a:lnTo>
                    <a:pt x="687" y="480"/>
                  </a:lnTo>
                  <a:lnTo>
                    <a:pt x="687" y="482"/>
                  </a:lnTo>
                  <a:lnTo>
                    <a:pt x="685" y="482"/>
                  </a:lnTo>
                  <a:lnTo>
                    <a:pt x="685" y="484"/>
                  </a:lnTo>
                  <a:lnTo>
                    <a:pt x="684" y="484"/>
                  </a:lnTo>
                  <a:lnTo>
                    <a:pt x="684" y="485"/>
                  </a:lnTo>
                  <a:lnTo>
                    <a:pt x="684" y="487"/>
                  </a:lnTo>
                  <a:lnTo>
                    <a:pt x="684" y="489"/>
                  </a:lnTo>
                  <a:lnTo>
                    <a:pt x="682" y="489"/>
                  </a:lnTo>
                  <a:lnTo>
                    <a:pt x="682" y="490"/>
                  </a:lnTo>
                  <a:lnTo>
                    <a:pt x="682" y="492"/>
                  </a:lnTo>
                  <a:lnTo>
                    <a:pt x="682" y="494"/>
                  </a:lnTo>
                  <a:lnTo>
                    <a:pt x="680" y="494"/>
                  </a:lnTo>
                  <a:lnTo>
                    <a:pt x="679" y="494"/>
                  </a:lnTo>
                  <a:lnTo>
                    <a:pt x="679" y="492"/>
                  </a:lnTo>
                  <a:lnTo>
                    <a:pt x="677" y="494"/>
                  </a:lnTo>
                  <a:lnTo>
                    <a:pt x="677" y="495"/>
                  </a:lnTo>
                  <a:lnTo>
                    <a:pt x="679" y="497"/>
                  </a:lnTo>
                  <a:lnTo>
                    <a:pt x="679" y="499"/>
                  </a:lnTo>
                  <a:lnTo>
                    <a:pt x="679" y="501"/>
                  </a:lnTo>
                  <a:lnTo>
                    <a:pt x="677" y="501"/>
                  </a:lnTo>
                  <a:lnTo>
                    <a:pt x="677" y="502"/>
                  </a:lnTo>
                  <a:lnTo>
                    <a:pt x="677" y="504"/>
                  </a:lnTo>
                  <a:lnTo>
                    <a:pt x="677" y="506"/>
                  </a:lnTo>
                  <a:lnTo>
                    <a:pt x="677" y="507"/>
                  </a:lnTo>
                  <a:lnTo>
                    <a:pt x="675" y="507"/>
                  </a:lnTo>
                  <a:lnTo>
                    <a:pt x="674" y="507"/>
                  </a:lnTo>
                  <a:lnTo>
                    <a:pt x="675" y="507"/>
                  </a:lnTo>
                  <a:lnTo>
                    <a:pt x="675" y="509"/>
                  </a:lnTo>
                  <a:lnTo>
                    <a:pt x="675" y="511"/>
                  </a:lnTo>
                  <a:lnTo>
                    <a:pt x="677" y="511"/>
                  </a:lnTo>
                  <a:lnTo>
                    <a:pt x="677" y="512"/>
                  </a:lnTo>
                  <a:lnTo>
                    <a:pt x="677" y="514"/>
                  </a:lnTo>
                  <a:lnTo>
                    <a:pt x="677" y="512"/>
                  </a:lnTo>
                  <a:lnTo>
                    <a:pt x="675" y="512"/>
                  </a:lnTo>
                  <a:lnTo>
                    <a:pt x="675" y="514"/>
                  </a:lnTo>
                  <a:lnTo>
                    <a:pt x="675" y="516"/>
                  </a:lnTo>
                  <a:lnTo>
                    <a:pt x="677" y="516"/>
                  </a:lnTo>
                  <a:lnTo>
                    <a:pt x="679" y="516"/>
                  </a:lnTo>
                  <a:lnTo>
                    <a:pt x="679" y="518"/>
                  </a:lnTo>
                  <a:lnTo>
                    <a:pt x="679" y="519"/>
                  </a:lnTo>
                  <a:lnTo>
                    <a:pt x="680" y="519"/>
                  </a:lnTo>
                  <a:lnTo>
                    <a:pt x="680" y="521"/>
                  </a:lnTo>
                  <a:lnTo>
                    <a:pt x="679" y="521"/>
                  </a:lnTo>
                  <a:lnTo>
                    <a:pt x="677" y="521"/>
                  </a:lnTo>
                  <a:lnTo>
                    <a:pt x="677" y="523"/>
                  </a:lnTo>
                  <a:lnTo>
                    <a:pt x="677" y="524"/>
                  </a:lnTo>
                  <a:lnTo>
                    <a:pt x="675" y="524"/>
                  </a:lnTo>
                  <a:lnTo>
                    <a:pt x="674" y="523"/>
                  </a:lnTo>
                  <a:lnTo>
                    <a:pt x="672" y="524"/>
                  </a:lnTo>
                  <a:lnTo>
                    <a:pt x="670" y="524"/>
                  </a:lnTo>
                  <a:lnTo>
                    <a:pt x="670" y="526"/>
                  </a:lnTo>
                  <a:lnTo>
                    <a:pt x="668" y="524"/>
                  </a:lnTo>
                  <a:lnTo>
                    <a:pt x="667" y="524"/>
                  </a:lnTo>
                  <a:lnTo>
                    <a:pt x="667" y="526"/>
                  </a:lnTo>
                  <a:lnTo>
                    <a:pt x="665" y="526"/>
                  </a:lnTo>
                  <a:lnTo>
                    <a:pt x="665" y="528"/>
                  </a:lnTo>
                  <a:lnTo>
                    <a:pt x="663" y="528"/>
                  </a:lnTo>
                  <a:lnTo>
                    <a:pt x="662" y="528"/>
                  </a:lnTo>
                  <a:lnTo>
                    <a:pt x="662" y="529"/>
                  </a:lnTo>
                  <a:lnTo>
                    <a:pt x="660" y="529"/>
                  </a:lnTo>
                  <a:lnTo>
                    <a:pt x="660" y="528"/>
                  </a:lnTo>
                  <a:lnTo>
                    <a:pt x="662" y="528"/>
                  </a:lnTo>
                  <a:lnTo>
                    <a:pt x="662" y="526"/>
                  </a:lnTo>
                  <a:lnTo>
                    <a:pt x="660" y="526"/>
                  </a:lnTo>
                  <a:lnTo>
                    <a:pt x="658" y="526"/>
                  </a:lnTo>
                  <a:lnTo>
                    <a:pt x="657" y="526"/>
                  </a:lnTo>
                  <a:lnTo>
                    <a:pt x="657" y="528"/>
                  </a:lnTo>
                  <a:lnTo>
                    <a:pt x="655" y="528"/>
                  </a:lnTo>
                  <a:lnTo>
                    <a:pt x="657" y="529"/>
                  </a:lnTo>
                  <a:lnTo>
                    <a:pt x="657" y="531"/>
                  </a:lnTo>
                  <a:lnTo>
                    <a:pt x="655" y="531"/>
                  </a:lnTo>
                  <a:lnTo>
                    <a:pt x="655" y="529"/>
                  </a:lnTo>
                  <a:lnTo>
                    <a:pt x="653" y="529"/>
                  </a:lnTo>
                  <a:lnTo>
                    <a:pt x="653" y="528"/>
                  </a:lnTo>
                  <a:lnTo>
                    <a:pt x="653" y="529"/>
                  </a:lnTo>
                  <a:lnTo>
                    <a:pt x="653" y="531"/>
                  </a:lnTo>
                  <a:lnTo>
                    <a:pt x="652" y="531"/>
                  </a:lnTo>
                  <a:lnTo>
                    <a:pt x="652" y="529"/>
                  </a:lnTo>
                  <a:lnTo>
                    <a:pt x="650" y="529"/>
                  </a:lnTo>
                  <a:lnTo>
                    <a:pt x="650" y="531"/>
                  </a:lnTo>
                  <a:lnTo>
                    <a:pt x="648" y="531"/>
                  </a:lnTo>
                  <a:lnTo>
                    <a:pt x="646" y="533"/>
                  </a:lnTo>
                  <a:lnTo>
                    <a:pt x="646" y="531"/>
                  </a:lnTo>
                  <a:lnTo>
                    <a:pt x="645" y="531"/>
                  </a:lnTo>
                  <a:lnTo>
                    <a:pt x="645" y="533"/>
                  </a:lnTo>
                  <a:lnTo>
                    <a:pt x="643" y="533"/>
                  </a:lnTo>
                  <a:lnTo>
                    <a:pt x="641" y="533"/>
                  </a:lnTo>
                  <a:lnTo>
                    <a:pt x="641" y="531"/>
                  </a:lnTo>
                  <a:lnTo>
                    <a:pt x="640" y="531"/>
                  </a:lnTo>
                  <a:lnTo>
                    <a:pt x="638" y="531"/>
                  </a:lnTo>
                  <a:lnTo>
                    <a:pt x="638" y="529"/>
                  </a:lnTo>
                  <a:lnTo>
                    <a:pt x="638" y="531"/>
                  </a:lnTo>
                  <a:lnTo>
                    <a:pt x="638" y="533"/>
                  </a:lnTo>
                  <a:lnTo>
                    <a:pt x="636" y="533"/>
                  </a:lnTo>
                  <a:lnTo>
                    <a:pt x="636" y="535"/>
                  </a:lnTo>
                  <a:lnTo>
                    <a:pt x="635" y="535"/>
                  </a:lnTo>
                  <a:lnTo>
                    <a:pt x="633" y="535"/>
                  </a:lnTo>
                  <a:lnTo>
                    <a:pt x="631" y="535"/>
                  </a:lnTo>
                  <a:lnTo>
                    <a:pt x="631" y="536"/>
                  </a:lnTo>
                  <a:lnTo>
                    <a:pt x="631" y="538"/>
                  </a:lnTo>
                  <a:lnTo>
                    <a:pt x="629" y="538"/>
                  </a:lnTo>
                  <a:lnTo>
                    <a:pt x="629" y="540"/>
                  </a:lnTo>
                  <a:lnTo>
                    <a:pt x="628" y="540"/>
                  </a:lnTo>
                  <a:lnTo>
                    <a:pt x="628" y="538"/>
                  </a:lnTo>
                  <a:lnTo>
                    <a:pt x="629" y="538"/>
                  </a:lnTo>
                  <a:lnTo>
                    <a:pt x="628" y="538"/>
                  </a:lnTo>
                  <a:lnTo>
                    <a:pt x="628" y="536"/>
                  </a:lnTo>
                  <a:lnTo>
                    <a:pt x="626" y="538"/>
                  </a:lnTo>
                  <a:lnTo>
                    <a:pt x="624" y="538"/>
                  </a:lnTo>
                  <a:lnTo>
                    <a:pt x="624" y="536"/>
                  </a:lnTo>
                  <a:lnTo>
                    <a:pt x="623" y="536"/>
                  </a:lnTo>
                  <a:lnTo>
                    <a:pt x="623" y="538"/>
                  </a:lnTo>
                  <a:lnTo>
                    <a:pt x="624" y="538"/>
                  </a:lnTo>
                  <a:lnTo>
                    <a:pt x="624" y="540"/>
                  </a:lnTo>
                  <a:lnTo>
                    <a:pt x="623" y="540"/>
                  </a:lnTo>
                  <a:lnTo>
                    <a:pt x="621" y="540"/>
                  </a:lnTo>
                  <a:lnTo>
                    <a:pt x="623" y="540"/>
                  </a:lnTo>
                  <a:lnTo>
                    <a:pt x="623" y="538"/>
                  </a:lnTo>
                  <a:lnTo>
                    <a:pt x="621" y="538"/>
                  </a:lnTo>
                  <a:lnTo>
                    <a:pt x="621" y="540"/>
                  </a:lnTo>
                  <a:lnTo>
                    <a:pt x="621" y="538"/>
                  </a:lnTo>
                  <a:lnTo>
                    <a:pt x="619" y="538"/>
                  </a:lnTo>
                  <a:lnTo>
                    <a:pt x="621" y="538"/>
                  </a:lnTo>
                  <a:lnTo>
                    <a:pt x="619" y="538"/>
                  </a:lnTo>
                  <a:lnTo>
                    <a:pt x="619" y="536"/>
                  </a:lnTo>
                  <a:lnTo>
                    <a:pt x="619" y="538"/>
                  </a:lnTo>
                  <a:lnTo>
                    <a:pt x="618" y="538"/>
                  </a:lnTo>
                  <a:lnTo>
                    <a:pt x="618" y="540"/>
                  </a:lnTo>
                  <a:lnTo>
                    <a:pt x="618" y="541"/>
                  </a:lnTo>
                  <a:lnTo>
                    <a:pt x="616" y="541"/>
                  </a:lnTo>
                  <a:lnTo>
                    <a:pt x="614" y="541"/>
                  </a:lnTo>
                  <a:lnTo>
                    <a:pt x="614" y="540"/>
                  </a:lnTo>
                  <a:lnTo>
                    <a:pt x="616" y="538"/>
                  </a:lnTo>
                  <a:lnTo>
                    <a:pt x="614" y="538"/>
                  </a:lnTo>
                  <a:lnTo>
                    <a:pt x="616" y="538"/>
                  </a:lnTo>
                  <a:lnTo>
                    <a:pt x="616" y="536"/>
                  </a:lnTo>
                  <a:lnTo>
                    <a:pt x="614" y="536"/>
                  </a:lnTo>
                  <a:lnTo>
                    <a:pt x="614" y="538"/>
                  </a:lnTo>
                  <a:lnTo>
                    <a:pt x="614" y="540"/>
                  </a:lnTo>
                  <a:lnTo>
                    <a:pt x="612" y="541"/>
                  </a:lnTo>
                  <a:lnTo>
                    <a:pt x="612" y="543"/>
                  </a:lnTo>
                  <a:lnTo>
                    <a:pt x="611" y="543"/>
                  </a:lnTo>
                  <a:lnTo>
                    <a:pt x="611" y="545"/>
                  </a:lnTo>
                  <a:lnTo>
                    <a:pt x="609" y="545"/>
                  </a:lnTo>
                  <a:lnTo>
                    <a:pt x="609" y="546"/>
                  </a:lnTo>
                  <a:lnTo>
                    <a:pt x="609" y="548"/>
                  </a:lnTo>
                  <a:lnTo>
                    <a:pt x="609" y="550"/>
                  </a:lnTo>
                  <a:lnTo>
                    <a:pt x="611" y="550"/>
                  </a:lnTo>
                  <a:lnTo>
                    <a:pt x="611" y="551"/>
                  </a:lnTo>
                  <a:lnTo>
                    <a:pt x="609" y="551"/>
                  </a:lnTo>
                  <a:lnTo>
                    <a:pt x="607" y="551"/>
                  </a:lnTo>
                  <a:lnTo>
                    <a:pt x="607" y="550"/>
                  </a:lnTo>
                  <a:lnTo>
                    <a:pt x="606" y="550"/>
                  </a:lnTo>
                  <a:lnTo>
                    <a:pt x="606" y="551"/>
                  </a:lnTo>
                  <a:lnTo>
                    <a:pt x="606" y="553"/>
                  </a:lnTo>
                  <a:lnTo>
                    <a:pt x="607" y="553"/>
                  </a:lnTo>
                  <a:lnTo>
                    <a:pt x="609" y="555"/>
                  </a:lnTo>
                  <a:lnTo>
                    <a:pt x="607" y="557"/>
                  </a:lnTo>
                  <a:lnTo>
                    <a:pt x="607" y="558"/>
                  </a:lnTo>
                  <a:lnTo>
                    <a:pt x="609" y="560"/>
                  </a:lnTo>
                  <a:lnTo>
                    <a:pt x="609" y="558"/>
                  </a:lnTo>
                  <a:lnTo>
                    <a:pt x="611" y="558"/>
                  </a:lnTo>
                  <a:lnTo>
                    <a:pt x="611" y="560"/>
                  </a:lnTo>
                  <a:lnTo>
                    <a:pt x="609" y="560"/>
                  </a:lnTo>
                  <a:lnTo>
                    <a:pt x="609" y="562"/>
                  </a:lnTo>
                  <a:lnTo>
                    <a:pt x="611" y="562"/>
                  </a:lnTo>
                  <a:lnTo>
                    <a:pt x="612" y="562"/>
                  </a:lnTo>
                  <a:lnTo>
                    <a:pt x="612" y="563"/>
                  </a:lnTo>
                  <a:lnTo>
                    <a:pt x="611" y="563"/>
                  </a:lnTo>
                  <a:lnTo>
                    <a:pt x="609" y="563"/>
                  </a:lnTo>
                  <a:lnTo>
                    <a:pt x="607" y="563"/>
                  </a:lnTo>
                  <a:lnTo>
                    <a:pt x="607" y="565"/>
                  </a:lnTo>
                  <a:lnTo>
                    <a:pt x="607" y="567"/>
                  </a:lnTo>
                  <a:lnTo>
                    <a:pt x="607" y="568"/>
                  </a:lnTo>
                  <a:lnTo>
                    <a:pt x="609" y="568"/>
                  </a:lnTo>
                  <a:lnTo>
                    <a:pt x="611" y="568"/>
                  </a:lnTo>
                  <a:lnTo>
                    <a:pt x="612" y="568"/>
                  </a:lnTo>
                  <a:lnTo>
                    <a:pt x="614" y="568"/>
                  </a:lnTo>
                  <a:lnTo>
                    <a:pt x="616" y="568"/>
                  </a:lnTo>
                  <a:lnTo>
                    <a:pt x="618" y="568"/>
                  </a:lnTo>
                  <a:lnTo>
                    <a:pt x="618" y="570"/>
                  </a:lnTo>
                  <a:lnTo>
                    <a:pt x="619" y="570"/>
                  </a:lnTo>
                  <a:lnTo>
                    <a:pt x="621" y="570"/>
                  </a:lnTo>
                  <a:lnTo>
                    <a:pt x="621" y="572"/>
                  </a:lnTo>
                  <a:lnTo>
                    <a:pt x="621" y="574"/>
                  </a:lnTo>
                  <a:lnTo>
                    <a:pt x="619" y="574"/>
                  </a:lnTo>
                  <a:lnTo>
                    <a:pt x="618" y="574"/>
                  </a:lnTo>
                  <a:lnTo>
                    <a:pt x="616" y="574"/>
                  </a:lnTo>
                  <a:lnTo>
                    <a:pt x="614" y="574"/>
                  </a:lnTo>
                  <a:lnTo>
                    <a:pt x="612" y="574"/>
                  </a:lnTo>
                  <a:lnTo>
                    <a:pt x="612" y="575"/>
                  </a:lnTo>
                  <a:lnTo>
                    <a:pt x="614" y="575"/>
                  </a:lnTo>
                  <a:lnTo>
                    <a:pt x="616" y="575"/>
                  </a:lnTo>
                  <a:lnTo>
                    <a:pt x="618" y="575"/>
                  </a:lnTo>
                  <a:lnTo>
                    <a:pt x="619" y="575"/>
                  </a:lnTo>
                  <a:lnTo>
                    <a:pt x="618" y="577"/>
                  </a:lnTo>
                  <a:lnTo>
                    <a:pt x="618" y="579"/>
                  </a:lnTo>
                  <a:lnTo>
                    <a:pt x="619" y="579"/>
                  </a:lnTo>
                  <a:lnTo>
                    <a:pt x="619" y="580"/>
                  </a:lnTo>
                  <a:lnTo>
                    <a:pt x="621" y="582"/>
                  </a:lnTo>
                  <a:lnTo>
                    <a:pt x="623" y="582"/>
                  </a:lnTo>
                  <a:lnTo>
                    <a:pt x="623" y="584"/>
                  </a:lnTo>
                  <a:lnTo>
                    <a:pt x="623" y="585"/>
                  </a:lnTo>
                  <a:lnTo>
                    <a:pt x="623" y="587"/>
                  </a:lnTo>
                  <a:lnTo>
                    <a:pt x="621" y="587"/>
                  </a:lnTo>
                  <a:lnTo>
                    <a:pt x="621" y="585"/>
                  </a:lnTo>
                  <a:lnTo>
                    <a:pt x="619" y="585"/>
                  </a:lnTo>
                  <a:lnTo>
                    <a:pt x="618" y="585"/>
                  </a:lnTo>
                  <a:lnTo>
                    <a:pt x="618" y="587"/>
                  </a:lnTo>
                  <a:lnTo>
                    <a:pt x="619" y="587"/>
                  </a:lnTo>
                  <a:lnTo>
                    <a:pt x="619" y="589"/>
                  </a:lnTo>
                  <a:lnTo>
                    <a:pt x="621" y="589"/>
                  </a:lnTo>
                  <a:lnTo>
                    <a:pt x="621" y="591"/>
                  </a:lnTo>
                  <a:lnTo>
                    <a:pt x="619" y="591"/>
                  </a:lnTo>
                  <a:lnTo>
                    <a:pt x="619" y="592"/>
                  </a:lnTo>
                  <a:lnTo>
                    <a:pt x="621" y="592"/>
                  </a:lnTo>
                  <a:lnTo>
                    <a:pt x="621" y="591"/>
                  </a:lnTo>
                  <a:lnTo>
                    <a:pt x="623" y="591"/>
                  </a:lnTo>
                  <a:lnTo>
                    <a:pt x="623" y="589"/>
                  </a:lnTo>
                  <a:lnTo>
                    <a:pt x="624" y="589"/>
                  </a:lnTo>
                  <a:lnTo>
                    <a:pt x="624" y="591"/>
                  </a:lnTo>
                  <a:lnTo>
                    <a:pt x="626" y="591"/>
                  </a:lnTo>
                  <a:lnTo>
                    <a:pt x="626" y="589"/>
                  </a:lnTo>
                  <a:lnTo>
                    <a:pt x="628" y="589"/>
                  </a:lnTo>
                  <a:lnTo>
                    <a:pt x="628" y="587"/>
                  </a:lnTo>
                  <a:lnTo>
                    <a:pt x="628" y="589"/>
                  </a:lnTo>
                  <a:lnTo>
                    <a:pt x="628" y="591"/>
                  </a:lnTo>
                  <a:lnTo>
                    <a:pt x="626" y="591"/>
                  </a:lnTo>
                  <a:lnTo>
                    <a:pt x="626" y="592"/>
                  </a:lnTo>
                  <a:lnTo>
                    <a:pt x="626" y="594"/>
                  </a:lnTo>
                  <a:lnTo>
                    <a:pt x="628" y="594"/>
                  </a:lnTo>
                  <a:lnTo>
                    <a:pt x="629" y="594"/>
                  </a:lnTo>
                  <a:lnTo>
                    <a:pt x="631" y="594"/>
                  </a:lnTo>
                  <a:lnTo>
                    <a:pt x="633" y="594"/>
                  </a:lnTo>
                  <a:lnTo>
                    <a:pt x="633" y="596"/>
                  </a:lnTo>
                  <a:lnTo>
                    <a:pt x="633" y="597"/>
                  </a:lnTo>
                  <a:lnTo>
                    <a:pt x="631" y="597"/>
                  </a:lnTo>
                  <a:lnTo>
                    <a:pt x="631" y="599"/>
                  </a:lnTo>
                  <a:lnTo>
                    <a:pt x="631" y="601"/>
                  </a:lnTo>
                  <a:lnTo>
                    <a:pt x="633" y="601"/>
                  </a:lnTo>
                  <a:lnTo>
                    <a:pt x="631" y="601"/>
                  </a:lnTo>
                  <a:lnTo>
                    <a:pt x="633" y="601"/>
                  </a:lnTo>
                  <a:lnTo>
                    <a:pt x="633" y="599"/>
                  </a:lnTo>
                  <a:lnTo>
                    <a:pt x="635" y="599"/>
                  </a:lnTo>
                  <a:lnTo>
                    <a:pt x="636" y="599"/>
                  </a:lnTo>
                  <a:lnTo>
                    <a:pt x="636" y="601"/>
                  </a:lnTo>
                  <a:lnTo>
                    <a:pt x="635" y="602"/>
                  </a:lnTo>
                  <a:lnTo>
                    <a:pt x="635" y="604"/>
                  </a:lnTo>
                  <a:lnTo>
                    <a:pt x="633" y="604"/>
                  </a:lnTo>
                  <a:lnTo>
                    <a:pt x="631" y="604"/>
                  </a:lnTo>
                  <a:lnTo>
                    <a:pt x="631" y="606"/>
                  </a:lnTo>
                  <a:lnTo>
                    <a:pt x="633" y="606"/>
                  </a:lnTo>
                  <a:lnTo>
                    <a:pt x="635" y="606"/>
                  </a:lnTo>
                  <a:lnTo>
                    <a:pt x="635" y="607"/>
                  </a:lnTo>
                  <a:lnTo>
                    <a:pt x="633" y="607"/>
                  </a:lnTo>
                  <a:lnTo>
                    <a:pt x="633" y="609"/>
                  </a:lnTo>
                  <a:lnTo>
                    <a:pt x="631" y="611"/>
                  </a:lnTo>
                  <a:lnTo>
                    <a:pt x="631" y="613"/>
                  </a:lnTo>
                  <a:lnTo>
                    <a:pt x="631" y="614"/>
                  </a:lnTo>
                  <a:lnTo>
                    <a:pt x="633" y="614"/>
                  </a:lnTo>
                  <a:lnTo>
                    <a:pt x="633" y="616"/>
                  </a:lnTo>
                  <a:lnTo>
                    <a:pt x="631" y="616"/>
                  </a:lnTo>
                  <a:lnTo>
                    <a:pt x="631" y="618"/>
                  </a:lnTo>
                  <a:lnTo>
                    <a:pt x="629" y="618"/>
                  </a:lnTo>
                  <a:lnTo>
                    <a:pt x="628" y="618"/>
                  </a:lnTo>
                  <a:lnTo>
                    <a:pt x="628" y="619"/>
                  </a:lnTo>
                  <a:lnTo>
                    <a:pt x="628" y="621"/>
                  </a:lnTo>
                  <a:lnTo>
                    <a:pt x="629" y="621"/>
                  </a:lnTo>
                  <a:lnTo>
                    <a:pt x="629" y="623"/>
                  </a:lnTo>
                  <a:lnTo>
                    <a:pt x="629" y="624"/>
                  </a:lnTo>
                  <a:lnTo>
                    <a:pt x="628" y="624"/>
                  </a:lnTo>
                  <a:lnTo>
                    <a:pt x="629" y="624"/>
                  </a:lnTo>
                  <a:lnTo>
                    <a:pt x="629" y="626"/>
                  </a:lnTo>
                  <a:lnTo>
                    <a:pt x="631" y="626"/>
                  </a:lnTo>
                  <a:lnTo>
                    <a:pt x="631" y="624"/>
                  </a:lnTo>
                  <a:lnTo>
                    <a:pt x="633" y="624"/>
                  </a:lnTo>
                  <a:lnTo>
                    <a:pt x="635" y="624"/>
                  </a:lnTo>
                  <a:lnTo>
                    <a:pt x="635" y="623"/>
                  </a:lnTo>
                  <a:lnTo>
                    <a:pt x="635" y="624"/>
                  </a:lnTo>
                  <a:lnTo>
                    <a:pt x="636" y="626"/>
                  </a:lnTo>
                  <a:lnTo>
                    <a:pt x="638" y="626"/>
                  </a:lnTo>
                  <a:lnTo>
                    <a:pt x="638" y="628"/>
                  </a:lnTo>
                  <a:lnTo>
                    <a:pt x="638" y="630"/>
                  </a:lnTo>
                  <a:lnTo>
                    <a:pt x="638" y="631"/>
                  </a:lnTo>
                  <a:lnTo>
                    <a:pt x="640" y="631"/>
                  </a:lnTo>
                  <a:lnTo>
                    <a:pt x="640" y="630"/>
                  </a:lnTo>
                  <a:lnTo>
                    <a:pt x="641" y="630"/>
                  </a:lnTo>
                  <a:lnTo>
                    <a:pt x="641" y="628"/>
                  </a:lnTo>
                  <a:lnTo>
                    <a:pt x="640" y="628"/>
                  </a:lnTo>
                  <a:lnTo>
                    <a:pt x="640" y="626"/>
                  </a:lnTo>
                  <a:lnTo>
                    <a:pt x="641" y="626"/>
                  </a:lnTo>
                  <a:lnTo>
                    <a:pt x="643" y="626"/>
                  </a:lnTo>
                  <a:lnTo>
                    <a:pt x="645" y="626"/>
                  </a:lnTo>
                  <a:lnTo>
                    <a:pt x="645" y="624"/>
                  </a:lnTo>
                  <a:lnTo>
                    <a:pt x="646" y="624"/>
                  </a:lnTo>
                  <a:lnTo>
                    <a:pt x="646" y="626"/>
                  </a:lnTo>
                  <a:lnTo>
                    <a:pt x="648" y="626"/>
                  </a:lnTo>
                  <a:lnTo>
                    <a:pt x="648" y="624"/>
                  </a:lnTo>
                  <a:lnTo>
                    <a:pt x="650" y="626"/>
                  </a:lnTo>
                  <a:lnTo>
                    <a:pt x="648" y="626"/>
                  </a:lnTo>
                  <a:lnTo>
                    <a:pt x="648" y="628"/>
                  </a:lnTo>
                  <a:lnTo>
                    <a:pt x="646" y="628"/>
                  </a:lnTo>
                  <a:lnTo>
                    <a:pt x="646" y="630"/>
                  </a:lnTo>
                  <a:lnTo>
                    <a:pt x="648" y="630"/>
                  </a:lnTo>
                  <a:lnTo>
                    <a:pt x="650" y="630"/>
                  </a:lnTo>
                  <a:lnTo>
                    <a:pt x="650" y="631"/>
                  </a:lnTo>
                  <a:lnTo>
                    <a:pt x="652" y="631"/>
                  </a:lnTo>
                  <a:lnTo>
                    <a:pt x="653" y="631"/>
                  </a:lnTo>
                  <a:lnTo>
                    <a:pt x="653" y="630"/>
                  </a:lnTo>
                  <a:lnTo>
                    <a:pt x="653" y="628"/>
                  </a:lnTo>
                  <a:lnTo>
                    <a:pt x="653" y="626"/>
                  </a:lnTo>
                  <a:lnTo>
                    <a:pt x="655" y="626"/>
                  </a:lnTo>
                  <a:lnTo>
                    <a:pt x="655" y="628"/>
                  </a:lnTo>
                  <a:lnTo>
                    <a:pt x="655" y="630"/>
                  </a:lnTo>
                  <a:lnTo>
                    <a:pt x="655" y="631"/>
                  </a:lnTo>
                  <a:lnTo>
                    <a:pt x="653" y="631"/>
                  </a:lnTo>
                  <a:lnTo>
                    <a:pt x="653" y="633"/>
                  </a:lnTo>
                  <a:lnTo>
                    <a:pt x="653" y="635"/>
                  </a:lnTo>
                  <a:lnTo>
                    <a:pt x="653" y="636"/>
                  </a:lnTo>
                  <a:lnTo>
                    <a:pt x="655" y="636"/>
                  </a:lnTo>
                  <a:lnTo>
                    <a:pt x="655" y="638"/>
                  </a:lnTo>
                  <a:lnTo>
                    <a:pt x="653" y="638"/>
                  </a:lnTo>
                  <a:lnTo>
                    <a:pt x="655" y="638"/>
                  </a:lnTo>
                  <a:lnTo>
                    <a:pt x="657" y="638"/>
                  </a:lnTo>
                  <a:lnTo>
                    <a:pt x="657" y="640"/>
                  </a:lnTo>
                  <a:lnTo>
                    <a:pt x="655" y="640"/>
                  </a:lnTo>
                  <a:lnTo>
                    <a:pt x="655" y="641"/>
                  </a:lnTo>
                  <a:lnTo>
                    <a:pt x="653" y="641"/>
                  </a:lnTo>
                  <a:lnTo>
                    <a:pt x="653" y="643"/>
                  </a:lnTo>
                  <a:lnTo>
                    <a:pt x="652" y="643"/>
                  </a:lnTo>
                  <a:lnTo>
                    <a:pt x="652" y="641"/>
                  </a:lnTo>
                  <a:lnTo>
                    <a:pt x="650" y="641"/>
                  </a:lnTo>
                  <a:lnTo>
                    <a:pt x="650" y="643"/>
                  </a:lnTo>
                  <a:lnTo>
                    <a:pt x="652" y="643"/>
                  </a:lnTo>
                  <a:lnTo>
                    <a:pt x="652" y="645"/>
                  </a:lnTo>
                  <a:lnTo>
                    <a:pt x="653" y="645"/>
                  </a:lnTo>
                  <a:lnTo>
                    <a:pt x="655" y="645"/>
                  </a:lnTo>
                  <a:lnTo>
                    <a:pt x="655" y="646"/>
                  </a:lnTo>
                  <a:lnTo>
                    <a:pt x="657" y="646"/>
                  </a:lnTo>
                  <a:lnTo>
                    <a:pt x="657" y="648"/>
                  </a:lnTo>
                  <a:lnTo>
                    <a:pt x="658" y="648"/>
                  </a:lnTo>
                  <a:lnTo>
                    <a:pt x="658" y="646"/>
                  </a:lnTo>
                  <a:lnTo>
                    <a:pt x="660" y="645"/>
                  </a:lnTo>
                  <a:lnTo>
                    <a:pt x="662" y="645"/>
                  </a:lnTo>
                  <a:lnTo>
                    <a:pt x="662" y="643"/>
                  </a:lnTo>
                  <a:lnTo>
                    <a:pt x="662" y="641"/>
                  </a:lnTo>
                  <a:lnTo>
                    <a:pt x="663" y="641"/>
                  </a:lnTo>
                  <a:lnTo>
                    <a:pt x="663" y="643"/>
                  </a:lnTo>
                  <a:lnTo>
                    <a:pt x="663" y="645"/>
                  </a:lnTo>
                  <a:lnTo>
                    <a:pt x="665" y="645"/>
                  </a:lnTo>
                  <a:lnTo>
                    <a:pt x="667" y="646"/>
                  </a:lnTo>
                  <a:lnTo>
                    <a:pt x="665" y="646"/>
                  </a:lnTo>
                  <a:lnTo>
                    <a:pt x="665" y="648"/>
                  </a:lnTo>
                  <a:lnTo>
                    <a:pt x="663" y="648"/>
                  </a:lnTo>
                  <a:lnTo>
                    <a:pt x="663" y="650"/>
                  </a:lnTo>
                  <a:lnTo>
                    <a:pt x="663" y="652"/>
                  </a:lnTo>
                  <a:lnTo>
                    <a:pt x="665" y="652"/>
                  </a:lnTo>
                  <a:lnTo>
                    <a:pt x="665" y="650"/>
                  </a:lnTo>
                  <a:lnTo>
                    <a:pt x="667" y="648"/>
                  </a:lnTo>
                  <a:lnTo>
                    <a:pt x="668" y="648"/>
                  </a:lnTo>
                  <a:lnTo>
                    <a:pt x="668" y="646"/>
                  </a:lnTo>
                  <a:lnTo>
                    <a:pt x="670" y="646"/>
                  </a:lnTo>
                  <a:lnTo>
                    <a:pt x="670" y="645"/>
                  </a:lnTo>
                  <a:lnTo>
                    <a:pt x="672" y="645"/>
                  </a:lnTo>
                  <a:lnTo>
                    <a:pt x="672" y="646"/>
                  </a:lnTo>
                  <a:lnTo>
                    <a:pt x="672" y="648"/>
                  </a:lnTo>
                  <a:lnTo>
                    <a:pt x="670" y="648"/>
                  </a:lnTo>
                  <a:lnTo>
                    <a:pt x="670" y="650"/>
                  </a:lnTo>
                  <a:lnTo>
                    <a:pt x="672" y="650"/>
                  </a:lnTo>
                  <a:lnTo>
                    <a:pt x="674" y="650"/>
                  </a:lnTo>
                  <a:lnTo>
                    <a:pt x="674" y="648"/>
                  </a:lnTo>
                  <a:lnTo>
                    <a:pt x="674" y="646"/>
                  </a:lnTo>
                  <a:lnTo>
                    <a:pt x="674" y="645"/>
                  </a:lnTo>
                  <a:lnTo>
                    <a:pt x="675" y="645"/>
                  </a:lnTo>
                  <a:lnTo>
                    <a:pt x="675" y="646"/>
                  </a:lnTo>
                  <a:lnTo>
                    <a:pt x="677" y="646"/>
                  </a:lnTo>
                  <a:lnTo>
                    <a:pt x="677" y="648"/>
                  </a:lnTo>
                  <a:lnTo>
                    <a:pt x="679" y="648"/>
                  </a:lnTo>
                  <a:lnTo>
                    <a:pt x="679" y="646"/>
                  </a:lnTo>
                  <a:lnTo>
                    <a:pt x="679" y="645"/>
                  </a:lnTo>
                  <a:lnTo>
                    <a:pt x="677" y="645"/>
                  </a:lnTo>
                  <a:lnTo>
                    <a:pt x="679" y="645"/>
                  </a:lnTo>
                  <a:lnTo>
                    <a:pt x="680" y="645"/>
                  </a:lnTo>
                  <a:lnTo>
                    <a:pt x="680" y="646"/>
                  </a:lnTo>
                  <a:lnTo>
                    <a:pt x="682" y="648"/>
                  </a:lnTo>
                  <a:lnTo>
                    <a:pt x="684" y="648"/>
                  </a:lnTo>
                  <a:lnTo>
                    <a:pt x="684" y="646"/>
                  </a:lnTo>
                  <a:lnTo>
                    <a:pt x="684" y="648"/>
                  </a:lnTo>
                  <a:lnTo>
                    <a:pt x="685" y="648"/>
                  </a:lnTo>
                  <a:lnTo>
                    <a:pt x="687" y="648"/>
                  </a:lnTo>
                  <a:lnTo>
                    <a:pt x="687" y="650"/>
                  </a:lnTo>
                  <a:lnTo>
                    <a:pt x="687" y="652"/>
                  </a:lnTo>
                  <a:lnTo>
                    <a:pt x="685" y="652"/>
                  </a:lnTo>
                  <a:lnTo>
                    <a:pt x="685" y="653"/>
                  </a:lnTo>
                  <a:lnTo>
                    <a:pt x="685" y="655"/>
                  </a:lnTo>
                  <a:lnTo>
                    <a:pt x="684" y="655"/>
                  </a:lnTo>
                  <a:lnTo>
                    <a:pt x="682" y="655"/>
                  </a:lnTo>
                  <a:lnTo>
                    <a:pt x="684" y="657"/>
                  </a:lnTo>
                  <a:lnTo>
                    <a:pt x="684" y="658"/>
                  </a:lnTo>
                  <a:lnTo>
                    <a:pt x="684" y="657"/>
                  </a:lnTo>
                  <a:lnTo>
                    <a:pt x="685" y="657"/>
                  </a:lnTo>
                  <a:lnTo>
                    <a:pt x="685" y="658"/>
                  </a:lnTo>
                  <a:lnTo>
                    <a:pt x="687" y="660"/>
                  </a:lnTo>
                  <a:lnTo>
                    <a:pt x="685" y="660"/>
                  </a:lnTo>
                  <a:lnTo>
                    <a:pt x="685" y="662"/>
                  </a:lnTo>
                  <a:lnTo>
                    <a:pt x="685" y="663"/>
                  </a:lnTo>
                  <a:lnTo>
                    <a:pt x="687" y="663"/>
                  </a:lnTo>
                  <a:lnTo>
                    <a:pt x="689" y="663"/>
                  </a:lnTo>
                  <a:lnTo>
                    <a:pt x="691" y="663"/>
                  </a:lnTo>
                  <a:lnTo>
                    <a:pt x="691" y="662"/>
                  </a:lnTo>
                  <a:lnTo>
                    <a:pt x="691" y="663"/>
                  </a:lnTo>
                  <a:lnTo>
                    <a:pt x="692" y="663"/>
                  </a:lnTo>
                  <a:lnTo>
                    <a:pt x="691" y="665"/>
                  </a:lnTo>
                  <a:lnTo>
                    <a:pt x="689" y="665"/>
                  </a:lnTo>
                  <a:lnTo>
                    <a:pt x="691" y="665"/>
                  </a:lnTo>
                  <a:lnTo>
                    <a:pt x="691" y="667"/>
                  </a:lnTo>
                  <a:lnTo>
                    <a:pt x="691" y="669"/>
                  </a:lnTo>
                  <a:lnTo>
                    <a:pt x="691" y="667"/>
                  </a:lnTo>
                  <a:lnTo>
                    <a:pt x="692" y="667"/>
                  </a:lnTo>
                  <a:lnTo>
                    <a:pt x="692" y="669"/>
                  </a:lnTo>
                  <a:lnTo>
                    <a:pt x="692" y="670"/>
                  </a:lnTo>
                  <a:lnTo>
                    <a:pt x="692" y="669"/>
                  </a:lnTo>
                  <a:lnTo>
                    <a:pt x="691" y="669"/>
                  </a:lnTo>
                  <a:lnTo>
                    <a:pt x="689" y="669"/>
                  </a:lnTo>
                  <a:lnTo>
                    <a:pt x="689" y="667"/>
                  </a:lnTo>
                  <a:lnTo>
                    <a:pt x="689" y="669"/>
                  </a:lnTo>
                  <a:lnTo>
                    <a:pt x="691" y="669"/>
                  </a:lnTo>
                  <a:lnTo>
                    <a:pt x="691" y="670"/>
                  </a:lnTo>
                  <a:lnTo>
                    <a:pt x="689" y="670"/>
                  </a:lnTo>
                  <a:lnTo>
                    <a:pt x="689" y="672"/>
                  </a:lnTo>
                  <a:lnTo>
                    <a:pt x="687" y="672"/>
                  </a:lnTo>
                  <a:lnTo>
                    <a:pt x="687" y="670"/>
                  </a:lnTo>
                  <a:lnTo>
                    <a:pt x="687" y="672"/>
                  </a:lnTo>
                  <a:lnTo>
                    <a:pt x="689" y="672"/>
                  </a:lnTo>
                  <a:lnTo>
                    <a:pt x="689" y="674"/>
                  </a:lnTo>
                  <a:lnTo>
                    <a:pt x="687" y="674"/>
                  </a:lnTo>
                  <a:lnTo>
                    <a:pt x="689" y="674"/>
                  </a:lnTo>
                  <a:lnTo>
                    <a:pt x="689" y="675"/>
                  </a:lnTo>
                  <a:lnTo>
                    <a:pt x="689" y="677"/>
                  </a:lnTo>
                  <a:lnTo>
                    <a:pt x="689" y="675"/>
                  </a:lnTo>
                  <a:lnTo>
                    <a:pt x="687" y="675"/>
                  </a:lnTo>
                  <a:lnTo>
                    <a:pt x="687" y="677"/>
                  </a:lnTo>
                  <a:lnTo>
                    <a:pt x="687" y="679"/>
                  </a:lnTo>
                  <a:lnTo>
                    <a:pt x="689" y="679"/>
                  </a:lnTo>
                  <a:lnTo>
                    <a:pt x="691" y="679"/>
                  </a:lnTo>
                  <a:lnTo>
                    <a:pt x="691" y="680"/>
                  </a:lnTo>
                  <a:lnTo>
                    <a:pt x="689" y="680"/>
                  </a:lnTo>
                  <a:lnTo>
                    <a:pt x="689" y="679"/>
                  </a:lnTo>
                  <a:lnTo>
                    <a:pt x="687" y="679"/>
                  </a:lnTo>
                  <a:lnTo>
                    <a:pt x="687" y="680"/>
                  </a:lnTo>
                  <a:lnTo>
                    <a:pt x="689" y="680"/>
                  </a:lnTo>
                  <a:lnTo>
                    <a:pt x="689" y="682"/>
                  </a:lnTo>
                  <a:lnTo>
                    <a:pt x="687" y="682"/>
                  </a:lnTo>
                  <a:lnTo>
                    <a:pt x="689" y="682"/>
                  </a:lnTo>
                  <a:lnTo>
                    <a:pt x="689" y="684"/>
                  </a:lnTo>
                  <a:lnTo>
                    <a:pt x="689" y="682"/>
                  </a:lnTo>
                  <a:lnTo>
                    <a:pt x="689" y="684"/>
                  </a:lnTo>
                  <a:lnTo>
                    <a:pt x="691" y="684"/>
                  </a:lnTo>
                  <a:lnTo>
                    <a:pt x="692" y="684"/>
                  </a:lnTo>
                  <a:lnTo>
                    <a:pt x="691" y="684"/>
                  </a:lnTo>
                  <a:lnTo>
                    <a:pt x="691" y="686"/>
                  </a:lnTo>
                  <a:lnTo>
                    <a:pt x="692" y="686"/>
                  </a:lnTo>
                  <a:lnTo>
                    <a:pt x="692" y="687"/>
                  </a:lnTo>
                  <a:lnTo>
                    <a:pt x="694" y="687"/>
                  </a:lnTo>
                  <a:lnTo>
                    <a:pt x="694" y="689"/>
                  </a:lnTo>
                  <a:lnTo>
                    <a:pt x="692" y="689"/>
                  </a:lnTo>
                  <a:lnTo>
                    <a:pt x="694" y="689"/>
                  </a:lnTo>
                  <a:lnTo>
                    <a:pt x="694" y="691"/>
                  </a:lnTo>
                  <a:lnTo>
                    <a:pt x="694" y="689"/>
                  </a:lnTo>
                  <a:lnTo>
                    <a:pt x="694" y="687"/>
                  </a:lnTo>
                  <a:lnTo>
                    <a:pt x="694" y="686"/>
                  </a:lnTo>
                  <a:lnTo>
                    <a:pt x="696" y="686"/>
                  </a:lnTo>
                  <a:lnTo>
                    <a:pt x="696" y="687"/>
                  </a:lnTo>
                  <a:lnTo>
                    <a:pt x="696" y="689"/>
                  </a:lnTo>
                  <a:lnTo>
                    <a:pt x="696" y="687"/>
                  </a:lnTo>
                  <a:lnTo>
                    <a:pt x="697" y="687"/>
                  </a:lnTo>
                  <a:lnTo>
                    <a:pt x="699" y="687"/>
                  </a:lnTo>
                  <a:lnTo>
                    <a:pt x="699" y="689"/>
                  </a:lnTo>
                  <a:lnTo>
                    <a:pt x="699" y="687"/>
                  </a:lnTo>
                  <a:lnTo>
                    <a:pt x="701" y="687"/>
                  </a:lnTo>
                  <a:lnTo>
                    <a:pt x="701" y="689"/>
                  </a:lnTo>
                  <a:lnTo>
                    <a:pt x="701" y="691"/>
                  </a:lnTo>
                  <a:lnTo>
                    <a:pt x="702" y="691"/>
                  </a:lnTo>
                  <a:lnTo>
                    <a:pt x="702" y="689"/>
                  </a:lnTo>
                  <a:lnTo>
                    <a:pt x="704" y="689"/>
                  </a:lnTo>
                  <a:lnTo>
                    <a:pt x="706" y="689"/>
                  </a:lnTo>
                  <a:lnTo>
                    <a:pt x="706" y="687"/>
                  </a:lnTo>
                  <a:lnTo>
                    <a:pt x="704" y="687"/>
                  </a:lnTo>
                  <a:lnTo>
                    <a:pt x="706" y="687"/>
                  </a:lnTo>
                  <a:lnTo>
                    <a:pt x="707" y="687"/>
                  </a:lnTo>
                  <a:lnTo>
                    <a:pt x="707" y="689"/>
                  </a:lnTo>
                  <a:lnTo>
                    <a:pt x="707" y="687"/>
                  </a:lnTo>
                  <a:lnTo>
                    <a:pt x="709" y="687"/>
                  </a:lnTo>
                  <a:lnTo>
                    <a:pt x="709" y="689"/>
                  </a:lnTo>
                  <a:lnTo>
                    <a:pt x="709" y="691"/>
                  </a:lnTo>
                  <a:lnTo>
                    <a:pt x="709" y="689"/>
                  </a:lnTo>
                  <a:lnTo>
                    <a:pt x="711" y="689"/>
                  </a:lnTo>
                  <a:lnTo>
                    <a:pt x="711" y="691"/>
                  </a:lnTo>
                  <a:lnTo>
                    <a:pt x="711" y="689"/>
                  </a:lnTo>
                  <a:lnTo>
                    <a:pt x="713" y="689"/>
                  </a:lnTo>
                  <a:lnTo>
                    <a:pt x="713" y="691"/>
                  </a:lnTo>
                  <a:lnTo>
                    <a:pt x="713" y="692"/>
                  </a:lnTo>
                  <a:lnTo>
                    <a:pt x="711" y="692"/>
                  </a:lnTo>
                  <a:lnTo>
                    <a:pt x="711" y="694"/>
                  </a:lnTo>
                  <a:lnTo>
                    <a:pt x="711" y="696"/>
                  </a:lnTo>
                  <a:lnTo>
                    <a:pt x="713" y="696"/>
                  </a:lnTo>
                  <a:lnTo>
                    <a:pt x="713" y="694"/>
                  </a:lnTo>
                  <a:lnTo>
                    <a:pt x="714" y="694"/>
                  </a:lnTo>
                  <a:lnTo>
                    <a:pt x="714" y="696"/>
                  </a:lnTo>
                  <a:lnTo>
                    <a:pt x="714" y="694"/>
                  </a:lnTo>
                  <a:lnTo>
                    <a:pt x="714" y="696"/>
                  </a:lnTo>
                  <a:lnTo>
                    <a:pt x="716" y="694"/>
                  </a:lnTo>
                  <a:lnTo>
                    <a:pt x="716" y="696"/>
                  </a:lnTo>
                  <a:lnTo>
                    <a:pt x="718" y="696"/>
                  </a:lnTo>
                  <a:lnTo>
                    <a:pt x="719" y="696"/>
                  </a:lnTo>
                  <a:lnTo>
                    <a:pt x="721" y="696"/>
                  </a:lnTo>
                  <a:lnTo>
                    <a:pt x="721" y="694"/>
                  </a:lnTo>
                  <a:lnTo>
                    <a:pt x="723" y="694"/>
                  </a:lnTo>
                  <a:lnTo>
                    <a:pt x="723" y="696"/>
                  </a:lnTo>
                  <a:lnTo>
                    <a:pt x="723" y="694"/>
                  </a:lnTo>
                  <a:lnTo>
                    <a:pt x="724" y="694"/>
                  </a:lnTo>
                  <a:lnTo>
                    <a:pt x="724" y="696"/>
                  </a:lnTo>
                  <a:lnTo>
                    <a:pt x="726" y="696"/>
                  </a:lnTo>
                  <a:lnTo>
                    <a:pt x="726" y="694"/>
                  </a:lnTo>
                  <a:lnTo>
                    <a:pt x="724" y="694"/>
                  </a:lnTo>
                  <a:lnTo>
                    <a:pt x="726" y="694"/>
                  </a:lnTo>
                  <a:lnTo>
                    <a:pt x="728" y="694"/>
                  </a:lnTo>
                  <a:lnTo>
                    <a:pt x="726" y="694"/>
                  </a:lnTo>
                  <a:lnTo>
                    <a:pt x="728" y="694"/>
                  </a:lnTo>
                  <a:lnTo>
                    <a:pt x="726" y="694"/>
                  </a:lnTo>
                  <a:lnTo>
                    <a:pt x="728" y="694"/>
                  </a:lnTo>
                  <a:lnTo>
                    <a:pt x="728" y="696"/>
                  </a:lnTo>
                  <a:lnTo>
                    <a:pt x="730" y="696"/>
                  </a:lnTo>
                  <a:lnTo>
                    <a:pt x="731" y="696"/>
                  </a:lnTo>
                  <a:lnTo>
                    <a:pt x="733" y="696"/>
                  </a:lnTo>
                  <a:lnTo>
                    <a:pt x="733" y="697"/>
                  </a:lnTo>
                  <a:lnTo>
                    <a:pt x="735" y="697"/>
                  </a:lnTo>
                  <a:lnTo>
                    <a:pt x="735" y="699"/>
                  </a:lnTo>
                  <a:lnTo>
                    <a:pt x="735" y="701"/>
                  </a:lnTo>
                  <a:lnTo>
                    <a:pt x="736" y="701"/>
                  </a:lnTo>
                  <a:lnTo>
                    <a:pt x="736" y="702"/>
                  </a:lnTo>
                  <a:lnTo>
                    <a:pt x="736" y="701"/>
                  </a:lnTo>
                  <a:lnTo>
                    <a:pt x="738" y="702"/>
                  </a:lnTo>
                  <a:lnTo>
                    <a:pt x="738" y="704"/>
                  </a:lnTo>
                  <a:lnTo>
                    <a:pt x="740" y="704"/>
                  </a:lnTo>
                  <a:lnTo>
                    <a:pt x="741" y="704"/>
                  </a:lnTo>
                  <a:lnTo>
                    <a:pt x="741" y="706"/>
                  </a:lnTo>
                  <a:lnTo>
                    <a:pt x="741" y="708"/>
                  </a:lnTo>
                  <a:lnTo>
                    <a:pt x="743" y="708"/>
                  </a:lnTo>
                  <a:lnTo>
                    <a:pt x="743" y="709"/>
                  </a:lnTo>
                  <a:lnTo>
                    <a:pt x="741" y="709"/>
                  </a:lnTo>
                  <a:lnTo>
                    <a:pt x="741" y="711"/>
                  </a:lnTo>
                  <a:lnTo>
                    <a:pt x="743" y="711"/>
                  </a:lnTo>
                  <a:lnTo>
                    <a:pt x="743" y="713"/>
                  </a:lnTo>
                  <a:lnTo>
                    <a:pt x="743" y="711"/>
                  </a:lnTo>
                  <a:lnTo>
                    <a:pt x="745" y="709"/>
                  </a:lnTo>
                  <a:lnTo>
                    <a:pt x="747" y="708"/>
                  </a:lnTo>
                  <a:lnTo>
                    <a:pt x="748" y="706"/>
                  </a:lnTo>
                  <a:lnTo>
                    <a:pt x="750" y="706"/>
                  </a:lnTo>
                  <a:lnTo>
                    <a:pt x="752" y="704"/>
                  </a:lnTo>
                  <a:lnTo>
                    <a:pt x="753" y="704"/>
                  </a:lnTo>
                  <a:lnTo>
                    <a:pt x="753" y="702"/>
                  </a:lnTo>
                  <a:lnTo>
                    <a:pt x="753" y="701"/>
                  </a:lnTo>
                  <a:lnTo>
                    <a:pt x="753" y="699"/>
                  </a:lnTo>
                  <a:lnTo>
                    <a:pt x="755" y="699"/>
                  </a:lnTo>
                  <a:lnTo>
                    <a:pt x="755" y="697"/>
                  </a:lnTo>
                  <a:lnTo>
                    <a:pt x="757" y="697"/>
                  </a:lnTo>
                  <a:lnTo>
                    <a:pt x="755" y="697"/>
                  </a:lnTo>
                  <a:lnTo>
                    <a:pt x="753" y="697"/>
                  </a:lnTo>
                  <a:lnTo>
                    <a:pt x="753" y="699"/>
                  </a:lnTo>
                  <a:lnTo>
                    <a:pt x="752" y="699"/>
                  </a:lnTo>
                  <a:lnTo>
                    <a:pt x="750" y="699"/>
                  </a:lnTo>
                  <a:lnTo>
                    <a:pt x="750" y="697"/>
                  </a:lnTo>
                  <a:lnTo>
                    <a:pt x="750" y="696"/>
                  </a:lnTo>
                  <a:lnTo>
                    <a:pt x="752" y="696"/>
                  </a:lnTo>
                  <a:lnTo>
                    <a:pt x="750" y="696"/>
                  </a:lnTo>
                  <a:lnTo>
                    <a:pt x="750" y="694"/>
                  </a:lnTo>
                  <a:lnTo>
                    <a:pt x="752" y="694"/>
                  </a:lnTo>
                  <a:lnTo>
                    <a:pt x="752" y="692"/>
                  </a:lnTo>
                  <a:lnTo>
                    <a:pt x="752" y="691"/>
                  </a:lnTo>
                  <a:lnTo>
                    <a:pt x="752" y="689"/>
                  </a:lnTo>
                  <a:lnTo>
                    <a:pt x="750" y="689"/>
                  </a:lnTo>
                  <a:lnTo>
                    <a:pt x="750" y="687"/>
                  </a:lnTo>
                  <a:lnTo>
                    <a:pt x="750" y="686"/>
                  </a:lnTo>
                  <a:lnTo>
                    <a:pt x="752" y="686"/>
                  </a:lnTo>
                  <a:lnTo>
                    <a:pt x="753" y="686"/>
                  </a:lnTo>
                  <a:lnTo>
                    <a:pt x="755" y="686"/>
                  </a:lnTo>
                  <a:lnTo>
                    <a:pt x="755" y="687"/>
                  </a:lnTo>
                  <a:lnTo>
                    <a:pt x="757" y="687"/>
                  </a:lnTo>
                  <a:lnTo>
                    <a:pt x="758" y="687"/>
                  </a:lnTo>
                  <a:lnTo>
                    <a:pt x="758" y="689"/>
                  </a:lnTo>
                  <a:lnTo>
                    <a:pt x="758" y="691"/>
                  </a:lnTo>
                  <a:lnTo>
                    <a:pt x="760" y="691"/>
                  </a:lnTo>
                  <a:lnTo>
                    <a:pt x="762" y="691"/>
                  </a:lnTo>
                  <a:lnTo>
                    <a:pt x="763" y="691"/>
                  </a:lnTo>
                  <a:lnTo>
                    <a:pt x="765" y="691"/>
                  </a:lnTo>
                  <a:lnTo>
                    <a:pt x="765" y="692"/>
                  </a:lnTo>
                  <a:lnTo>
                    <a:pt x="767" y="692"/>
                  </a:lnTo>
                  <a:lnTo>
                    <a:pt x="769" y="692"/>
                  </a:lnTo>
                  <a:lnTo>
                    <a:pt x="769" y="694"/>
                  </a:lnTo>
                  <a:lnTo>
                    <a:pt x="769" y="696"/>
                  </a:lnTo>
                  <a:lnTo>
                    <a:pt x="770" y="696"/>
                  </a:lnTo>
                  <a:lnTo>
                    <a:pt x="770" y="697"/>
                  </a:lnTo>
                  <a:lnTo>
                    <a:pt x="772" y="697"/>
                  </a:lnTo>
                  <a:lnTo>
                    <a:pt x="772" y="699"/>
                  </a:lnTo>
                  <a:lnTo>
                    <a:pt x="774" y="699"/>
                  </a:lnTo>
                  <a:lnTo>
                    <a:pt x="774" y="697"/>
                  </a:lnTo>
                  <a:lnTo>
                    <a:pt x="775" y="697"/>
                  </a:lnTo>
                  <a:lnTo>
                    <a:pt x="777" y="697"/>
                  </a:lnTo>
                  <a:lnTo>
                    <a:pt x="779" y="697"/>
                  </a:lnTo>
                  <a:lnTo>
                    <a:pt x="779" y="699"/>
                  </a:lnTo>
                  <a:lnTo>
                    <a:pt x="780" y="699"/>
                  </a:lnTo>
                  <a:lnTo>
                    <a:pt x="780" y="697"/>
                  </a:lnTo>
                  <a:lnTo>
                    <a:pt x="782" y="697"/>
                  </a:lnTo>
                  <a:lnTo>
                    <a:pt x="784" y="697"/>
                  </a:lnTo>
                  <a:lnTo>
                    <a:pt x="784" y="696"/>
                  </a:lnTo>
                  <a:lnTo>
                    <a:pt x="786" y="696"/>
                  </a:lnTo>
                  <a:lnTo>
                    <a:pt x="787" y="696"/>
                  </a:lnTo>
                  <a:lnTo>
                    <a:pt x="787" y="694"/>
                  </a:lnTo>
                  <a:lnTo>
                    <a:pt x="789" y="694"/>
                  </a:lnTo>
                  <a:lnTo>
                    <a:pt x="791" y="694"/>
                  </a:lnTo>
                  <a:lnTo>
                    <a:pt x="791" y="696"/>
                  </a:lnTo>
                  <a:lnTo>
                    <a:pt x="792" y="696"/>
                  </a:lnTo>
                  <a:lnTo>
                    <a:pt x="792" y="697"/>
                  </a:lnTo>
                  <a:lnTo>
                    <a:pt x="794" y="697"/>
                  </a:lnTo>
                  <a:lnTo>
                    <a:pt x="796" y="697"/>
                  </a:lnTo>
                  <a:lnTo>
                    <a:pt x="796" y="699"/>
                  </a:lnTo>
                  <a:lnTo>
                    <a:pt x="796" y="701"/>
                  </a:lnTo>
                  <a:lnTo>
                    <a:pt x="796" y="702"/>
                  </a:lnTo>
                  <a:lnTo>
                    <a:pt x="796" y="704"/>
                  </a:lnTo>
                  <a:lnTo>
                    <a:pt x="796" y="706"/>
                  </a:lnTo>
                  <a:lnTo>
                    <a:pt x="797" y="706"/>
                  </a:lnTo>
                  <a:lnTo>
                    <a:pt x="799" y="706"/>
                  </a:lnTo>
                  <a:lnTo>
                    <a:pt x="799" y="708"/>
                  </a:lnTo>
                  <a:lnTo>
                    <a:pt x="801" y="708"/>
                  </a:lnTo>
                  <a:lnTo>
                    <a:pt x="803" y="708"/>
                  </a:lnTo>
                  <a:lnTo>
                    <a:pt x="803" y="706"/>
                  </a:lnTo>
                  <a:lnTo>
                    <a:pt x="801" y="706"/>
                  </a:lnTo>
                  <a:lnTo>
                    <a:pt x="801" y="704"/>
                  </a:lnTo>
                  <a:lnTo>
                    <a:pt x="803" y="704"/>
                  </a:lnTo>
                  <a:lnTo>
                    <a:pt x="803" y="702"/>
                  </a:lnTo>
                  <a:lnTo>
                    <a:pt x="804" y="702"/>
                  </a:lnTo>
                  <a:lnTo>
                    <a:pt x="803" y="702"/>
                  </a:lnTo>
                  <a:lnTo>
                    <a:pt x="803" y="704"/>
                  </a:lnTo>
                  <a:lnTo>
                    <a:pt x="803" y="706"/>
                  </a:lnTo>
                  <a:lnTo>
                    <a:pt x="804" y="706"/>
                  </a:lnTo>
                  <a:lnTo>
                    <a:pt x="804" y="708"/>
                  </a:lnTo>
                  <a:lnTo>
                    <a:pt x="804" y="706"/>
                  </a:lnTo>
                  <a:lnTo>
                    <a:pt x="804" y="704"/>
                  </a:lnTo>
                  <a:lnTo>
                    <a:pt x="804" y="706"/>
                  </a:lnTo>
                  <a:lnTo>
                    <a:pt x="806" y="706"/>
                  </a:lnTo>
                  <a:lnTo>
                    <a:pt x="808" y="706"/>
                  </a:lnTo>
                  <a:lnTo>
                    <a:pt x="806" y="704"/>
                  </a:lnTo>
                  <a:lnTo>
                    <a:pt x="806" y="702"/>
                  </a:lnTo>
                  <a:lnTo>
                    <a:pt x="808" y="701"/>
                  </a:lnTo>
                  <a:lnTo>
                    <a:pt x="808" y="702"/>
                  </a:lnTo>
                  <a:lnTo>
                    <a:pt x="808" y="704"/>
                  </a:lnTo>
                  <a:lnTo>
                    <a:pt x="808" y="706"/>
                  </a:lnTo>
                  <a:lnTo>
                    <a:pt x="808" y="708"/>
                  </a:lnTo>
                  <a:lnTo>
                    <a:pt x="806" y="708"/>
                  </a:lnTo>
                  <a:lnTo>
                    <a:pt x="806" y="706"/>
                  </a:lnTo>
                  <a:lnTo>
                    <a:pt x="804" y="706"/>
                  </a:lnTo>
                  <a:lnTo>
                    <a:pt x="804" y="708"/>
                  </a:lnTo>
                  <a:lnTo>
                    <a:pt x="804" y="709"/>
                  </a:lnTo>
                  <a:lnTo>
                    <a:pt x="803" y="711"/>
                  </a:lnTo>
                  <a:lnTo>
                    <a:pt x="804" y="711"/>
                  </a:lnTo>
                  <a:lnTo>
                    <a:pt x="804" y="713"/>
                  </a:lnTo>
                  <a:lnTo>
                    <a:pt x="806" y="713"/>
                  </a:lnTo>
                  <a:lnTo>
                    <a:pt x="808" y="713"/>
                  </a:lnTo>
                  <a:lnTo>
                    <a:pt x="808" y="711"/>
                  </a:lnTo>
                  <a:lnTo>
                    <a:pt x="809" y="709"/>
                  </a:lnTo>
                  <a:lnTo>
                    <a:pt x="811" y="709"/>
                  </a:lnTo>
                  <a:lnTo>
                    <a:pt x="809" y="711"/>
                  </a:lnTo>
                  <a:lnTo>
                    <a:pt x="809" y="713"/>
                  </a:lnTo>
                  <a:lnTo>
                    <a:pt x="811" y="713"/>
                  </a:lnTo>
                  <a:lnTo>
                    <a:pt x="813" y="713"/>
                  </a:lnTo>
                  <a:lnTo>
                    <a:pt x="813" y="711"/>
                  </a:lnTo>
                  <a:lnTo>
                    <a:pt x="813" y="713"/>
                  </a:lnTo>
                  <a:lnTo>
                    <a:pt x="813" y="714"/>
                  </a:lnTo>
                  <a:lnTo>
                    <a:pt x="811" y="714"/>
                  </a:lnTo>
                  <a:lnTo>
                    <a:pt x="809" y="716"/>
                  </a:lnTo>
                  <a:lnTo>
                    <a:pt x="809" y="714"/>
                  </a:lnTo>
                  <a:lnTo>
                    <a:pt x="808" y="714"/>
                  </a:lnTo>
                  <a:lnTo>
                    <a:pt x="808" y="716"/>
                  </a:lnTo>
                  <a:lnTo>
                    <a:pt x="808" y="718"/>
                  </a:lnTo>
                  <a:lnTo>
                    <a:pt x="809" y="718"/>
                  </a:lnTo>
                  <a:lnTo>
                    <a:pt x="809" y="719"/>
                  </a:lnTo>
                  <a:lnTo>
                    <a:pt x="811" y="719"/>
                  </a:lnTo>
                  <a:lnTo>
                    <a:pt x="813" y="719"/>
                  </a:lnTo>
                  <a:lnTo>
                    <a:pt x="813" y="718"/>
                  </a:lnTo>
                  <a:lnTo>
                    <a:pt x="811" y="718"/>
                  </a:lnTo>
                  <a:lnTo>
                    <a:pt x="813" y="716"/>
                  </a:lnTo>
                  <a:lnTo>
                    <a:pt x="814" y="716"/>
                  </a:lnTo>
                  <a:lnTo>
                    <a:pt x="816" y="716"/>
                  </a:lnTo>
                  <a:lnTo>
                    <a:pt x="818" y="716"/>
                  </a:lnTo>
                  <a:lnTo>
                    <a:pt x="818" y="718"/>
                  </a:lnTo>
                  <a:lnTo>
                    <a:pt x="816" y="718"/>
                  </a:lnTo>
                  <a:lnTo>
                    <a:pt x="814" y="718"/>
                  </a:lnTo>
                  <a:lnTo>
                    <a:pt x="813" y="718"/>
                  </a:lnTo>
                  <a:lnTo>
                    <a:pt x="813" y="719"/>
                  </a:lnTo>
                  <a:lnTo>
                    <a:pt x="813" y="718"/>
                  </a:lnTo>
                  <a:lnTo>
                    <a:pt x="814" y="718"/>
                  </a:lnTo>
                  <a:lnTo>
                    <a:pt x="814" y="719"/>
                  </a:lnTo>
                  <a:lnTo>
                    <a:pt x="816" y="719"/>
                  </a:lnTo>
                  <a:lnTo>
                    <a:pt x="814" y="719"/>
                  </a:lnTo>
                  <a:lnTo>
                    <a:pt x="814" y="721"/>
                  </a:lnTo>
                  <a:lnTo>
                    <a:pt x="813" y="721"/>
                  </a:lnTo>
                  <a:lnTo>
                    <a:pt x="814" y="721"/>
                  </a:lnTo>
                  <a:lnTo>
                    <a:pt x="814" y="723"/>
                  </a:lnTo>
                  <a:lnTo>
                    <a:pt x="814" y="721"/>
                  </a:lnTo>
                  <a:lnTo>
                    <a:pt x="816" y="721"/>
                  </a:lnTo>
                  <a:lnTo>
                    <a:pt x="816" y="719"/>
                  </a:lnTo>
                  <a:lnTo>
                    <a:pt x="818" y="719"/>
                  </a:lnTo>
                  <a:lnTo>
                    <a:pt x="818" y="721"/>
                  </a:lnTo>
                  <a:lnTo>
                    <a:pt x="816" y="721"/>
                  </a:lnTo>
                  <a:lnTo>
                    <a:pt x="816" y="723"/>
                  </a:lnTo>
                  <a:lnTo>
                    <a:pt x="816" y="725"/>
                  </a:lnTo>
                  <a:lnTo>
                    <a:pt x="818" y="725"/>
                  </a:lnTo>
                  <a:lnTo>
                    <a:pt x="818" y="723"/>
                  </a:lnTo>
                  <a:lnTo>
                    <a:pt x="818" y="721"/>
                  </a:lnTo>
                  <a:lnTo>
                    <a:pt x="819" y="721"/>
                  </a:lnTo>
                  <a:lnTo>
                    <a:pt x="819" y="723"/>
                  </a:lnTo>
                  <a:lnTo>
                    <a:pt x="819" y="725"/>
                  </a:lnTo>
                  <a:lnTo>
                    <a:pt x="818" y="725"/>
                  </a:lnTo>
                  <a:lnTo>
                    <a:pt x="819" y="726"/>
                  </a:lnTo>
                  <a:lnTo>
                    <a:pt x="819" y="725"/>
                  </a:lnTo>
                  <a:lnTo>
                    <a:pt x="821" y="725"/>
                  </a:lnTo>
                  <a:lnTo>
                    <a:pt x="821" y="726"/>
                  </a:lnTo>
                  <a:lnTo>
                    <a:pt x="821" y="728"/>
                  </a:lnTo>
                  <a:lnTo>
                    <a:pt x="823" y="728"/>
                  </a:lnTo>
                  <a:lnTo>
                    <a:pt x="823" y="726"/>
                  </a:lnTo>
                  <a:lnTo>
                    <a:pt x="821" y="726"/>
                  </a:lnTo>
                  <a:lnTo>
                    <a:pt x="821" y="725"/>
                  </a:lnTo>
                  <a:lnTo>
                    <a:pt x="823" y="725"/>
                  </a:lnTo>
                  <a:lnTo>
                    <a:pt x="823" y="726"/>
                  </a:lnTo>
                  <a:lnTo>
                    <a:pt x="823" y="725"/>
                  </a:lnTo>
                  <a:lnTo>
                    <a:pt x="825" y="725"/>
                  </a:lnTo>
                  <a:lnTo>
                    <a:pt x="823" y="725"/>
                  </a:lnTo>
                  <a:lnTo>
                    <a:pt x="823" y="723"/>
                  </a:lnTo>
                  <a:lnTo>
                    <a:pt x="821" y="723"/>
                  </a:lnTo>
                  <a:lnTo>
                    <a:pt x="823" y="721"/>
                  </a:lnTo>
                  <a:lnTo>
                    <a:pt x="821" y="721"/>
                  </a:lnTo>
                  <a:lnTo>
                    <a:pt x="821" y="719"/>
                  </a:lnTo>
                  <a:lnTo>
                    <a:pt x="819" y="719"/>
                  </a:lnTo>
                  <a:lnTo>
                    <a:pt x="821" y="719"/>
                  </a:lnTo>
                  <a:lnTo>
                    <a:pt x="821" y="718"/>
                  </a:lnTo>
                  <a:lnTo>
                    <a:pt x="819" y="718"/>
                  </a:lnTo>
                  <a:lnTo>
                    <a:pt x="819" y="716"/>
                  </a:lnTo>
                  <a:lnTo>
                    <a:pt x="821" y="716"/>
                  </a:lnTo>
                  <a:lnTo>
                    <a:pt x="823" y="718"/>
                  </a:lnTo>
                  <a:lnTo>
                    <a:pt x="825" y="718"/>
                  </a:lnTo>
                  <a:lnTo>
                    <a:pt x="823" y="716"/>
                  </a:lnTo>
                  <a:lnTo>
                    <a:pt x="825" y="716"/>
                  </a:lnTo>
                  <a:lnTo>
                    <a:pt x="825" y="718"/>
                  </a:lnTo>
                  <a:lnTo>
                    <a:pt x="826" y="718"/>
                  </a:lnTo>
                  <a:lnTo>
                    <a:pt x="826" y="716"/>
                  </a:lnTo>
                  <a:lnTo>
                    <a:pt x="825" y="716"/>
                  </a:lnTo>
                  <a:lnTo>
                    <a:pt x="826" y="716"/>
                  </a:lnTo>
                  <a:lnTo>
                    <a:pt x="826" y="718"/>
                  </a:lnTo>
                  <a:lnTo>
                    <a:pt x="828" y="718"/>
                  </a:lnTo>
                  <a:lnTo>
                    <a:pt x="826" y="718"/>
                  </a:lnTo>
                  <a:lnTo>
                    <a:pt x="826" y="716"/>
                  </a:lnTo>
                  <a:lnTo>
                    <a:pt x="828" y="716"/>
                  </a:lnTo>
                  <a:lnTo>
                    <a:pt x="828" y="714"/>
                  </a:lnTo>
                  <a:lnTo>
                    <a:pt x="826" y="714"/>
                  </a:lnTo>
                  <a:lnTo>
                    <a:pt x="828" y="714"/>
                  </a:lnTo>
                  <a:lnTo>
                    <a:pt x="830" y="714"/>
                  </a:lnTo>
                  <a:lnTo>
                    <a:pt x="831" y="714"/>
                  </a:lnTo>
                  <a:lnTo>
                    <a:pt x="831" y="713"/>
                  </a:lnTo>
                  <a:lnTo>
                    <a:pt x="831" y="714"/>
                  </a:lnTo>
                  <a:lnTo>
                    <a:pt x="831" y="716"/>
                  </a:lnTo>
                  <a:lnTo>
                    <a:pt x="833" y="716"/>
                  </a:lnTo>
                  <a:lnTo>
                    <a:pt x="833" y="714"/>
                  </a:lnTo>
                  <a:lnTo>
                    <a:pt x="833" y="713"/>
                  </a:lnTo>
                  <a:lnTo>
                    <a:pt x="835" y="713"/>
                  </a:lnTo>
                  <a:lnTo>
                    <a:pt x="836" y="713"/>
                  </a:lnTo>
                  <a:lnTo>
                    <a:pt x="838" y="713"/>
                  </a:lnTo>
                  <a:lnTo>
                    <a:pt x="838" y="711"/>
                  </a:lnTo>
                  <a:lnTo>
                    <a:pt x="840" y="711"/>
                  </a:lnTo>
                  <a:lnTo>
                    <a:pt x="842" y="711"/>
                  </a:lnTo>
                  <a:lnTo>
                    <a:pt x="842" y="713"/>
                  </a:lnTo>
                  <a:lnTo>
                    <a:pt x="840" y="713"/>
                  </a:lnTo>
                  <a:lnTo>
                    <a:pt x="838" y="713"/>
                  </a:lnTo>
                  <a:lnTo>
                    <a:pt x="838" y="714"/>
                  </a:lnTo>
                  <a:lnTo>
                    <a:pt x="836" y="713"/>
                  </a:lnTo>
                  <a:lnTo>
                    <a:pt x="835" y="714"/>
                  </a:lnTo>
                  <a:lnTo>
                    <a:pt x="836" y="714"/>
                  </a:lnTo>
                  <a:lnTo>
                    <a:pt x="838" y="716"/>
                  </a:lnTo>
                  <a:lnTo>
                    <a:pt x="836" y="716"/>
                  </a:lnTo>
                  <a:lnTo>
                    <a:pt x="835" y="716"/>
                  </a:lnTo>
                  <a:lnTo>
                    <a:pt x="835" y="718"/>
                  </a:lnTo>
                  <a:lnTo>
                    <a:pt x="835" y="719"/>
                  </a:lnTo>
                  <a:lnTo>
                    <a:pt x="833" y="719"/>
                  </a:lnTo>
                  <a:lnTo>
                    <a:pt x="831" y="719"/>
                  </a:lnTo>
                  <a:lnTo>
                    <a:pt x="831" y="721"/>
                  </a:lnTo>
                  <a:lnTo>
                    <a:pt x="830" y="721"/>
                  </a:lnTo>
                  <a:lnTo>
                    <a:pt x="828" y="721"/>
                  </a:lnTo>
                  <a:lnTo>
                    <a:pt x="826" y="721"/>
                  </a:lnTo>
                  <a:lnTo>
                    <a:pt x="828" y="721"/>
                  </a:lnTo>
                  <a:lnTo>
                    <a:pt x="828" y="723"/>
                  </a:lnTo>
                  <a:lnTo>
                    <a:pt x="828" y="725"/>
                  </a:lnTo>
                  <a:lnTo>
                    <a:pt x="828" y="723"/>
                  </a:lnTo>
                  <a:lnTo>
                    <a:pt x="830" y="723"/>
                  </a:lnTo>
                  <a:lnTo>
                    <a:pt x="831" y="723"/>
                  </a:lnTo>
                  <a:lnTo>
                    <a:pt x="831" y="725"/>
                  </a:lnTo>
                  <a:lnTo>
                    <a:pt x="831" y="723"/>
                  </a:lnTo>
                  <a:lnTo>
                    <a:pt x="831" y="721"/>
                  </a:lnTo>
                  <a:lnTo>
                    <a:pt x="833" y="721"/>
                  </a:lnTo>
                  <a:lnTo>
                    <a:pt x="833" y="723"/>
                  </a:lnTo>
                  <a:lnTo>
                    <a:pt x="835" y="721"/>
                  </a:lnTo>
                  <a:lnTo>
                    <a:pt x="836" y="721"/>
                  </a:lnTo>
                  <a:lnTo>
                    <a:pt x="838" y="721"/>
                  </a:lnTo>
                  <a:lnTo>
                    <a:pt x="840" y="721"/>
                  </a:lnTo>
                  <a:lnTo>
                    <a:pt x="840" y="723"/>
                  </a:lnTo>
                  <a:lnTo>
                    <a:pt x="840" y="725"/>
                  </a:lnTo>
                  <a:lnTo>
                    <a:pt x="842" y="725"/>
                  </a:lnTo>
                  <a:lnTo>
                    <a:pt x="842" y="723"/>
                  </a:lnTo>
                  <a:lnTo>
                    <a:pt x="843" y="723"/>
                  </a:lnTo>
                  <a:lnTo>
                    <a:pt x="845" y="723"/>
                  </a:lnTo>
                  <a:lnTo>
                    <a:pt x="847" y="723"/>
                  </a:lnTo>
                  <a:lnTo>
                    <a:pt x="845" y="723"/>
                  </a:lnTo>
                  <a:lnTo>
                    <a:pt x="845" y="721"/>
                  </a:lnTo>
                  <a:lnTo>
                    <a:pt x="847" y="721"/>
                  </a:lnTo>
                  <a:lnTo>
                    <a:pt x="847" y="723"/>
                  </a:lnTo>
                  <a:lnTo>
                    <a:pt x="847" y="721"/>
                  </a:lnTo>
                  <a:lnTo>
                    <a:pt x="847" y="723"/>
                  </a:lnTo>
                  <a:lnTo>
                    <a:pt x="848" y="723"/>
                  </a:lnTo>
                  <a:lnTo>
                    <a:pt x="848" y="721"/>
                  </a:lnTo>
                  <a:lnTo>
                    <a:pt x="850" y="721"/>
                  </a:lnTo>
                  <a:lnTo>
                    <a:pt x="850" y="719"/>
                  </a:lnTo>
                  <a:lnTo>
                    <a:pt x="852" y="719"/>
                  </a:lnTo>
                  <a:lnTo>
                    <a:pt x="852" y="718"/>
                  </a:lnTo>
                  <a:lnTo>
                    <a:pt x="853" y="718"/>
                  </a:lnTo>
                  <a:lnTo>
                    <a:pt x="853" y="716"/>
                  </a:lnTo>
                  <a:lnTo>
                    <a:pt x="855" y="716"/>
                  </a:lnTo>
                  <a:lnTo>
                    <a:pt x="855" y="714"/>
                  </a:lnTo>
                  <a:lnTo>
                    <a:pt x="857" y="714"/>
                  </a:lnTo>
                  <a:lnTo>
                    <a:pt x="859" y="714"/>
                  </a:lnTo>
                  <a:lnTo>
                    <a:pt x="859" y="713"/>
                  </a:lnTo>
                  <a:lnTo>
                    <a:pt x="860" y="713"/>
                  </a:lnTo>
                  <a:lnTo>
                    <a:pt x="862" y="713"/>
                  </a:lnTo>
                  <a:lnTo>
                    <a:pt x="864" y="713"/>
                  </a:lnTo>
                  <a:lnTo>
                    <a:pt x="864" y="711"/>
                  </a:lnTo>
                  <a:lnTo>
                    <a:pt x="865" y="711"/>
                  </a:lnTo>
                  <a:lnTo>
                    <a:pt x="865" y="709"/>
                  </a:lnTo>
                  <a:lnTo>
                    <a:pt x="865" y="711"/>
                  </a:lnTo>
                  <a:lnTo>
                    <a:pt x="867" y="711"/>
                  </a:lnTo>
                  <a:lnTo>
                    <a:pt x="867" y="709"/>
                  </a:lnTo>
                  <a:lnTo>
                    <a:pt x="869" y="709"/>
                  </a:lnTo>
                  <a:lnTo>
                    <a:pt x="869" y="708"/>
                  </a:lnTo>
                  <a:lnTo>
                    <a:pt x="869" y="706"/>
                  </a:lnTo>
                  <a:lnTo>
                    <a:pt x="870" y="706"/>
                  </a:lnTo>
                  <a:lnTo>
                    <a:pt x="870" y="704"/>
                  </a:lnTo>
                  <a:lnTo>
                    <a:pt x="869" y="704"/>
                  </a:lnTo>
                  <a:lnTo>
                    <a:pt x="870" y="704"/>
                  </a:lnTo>
                  <a:lnTo>
                    <a:pt x="870" y="702"/>
                  </a:lnTo>
                  <a:lnTo>
                    <a:pt x="870" y="701"/>
                  </a:lnTo>
                  <a:lnTo>
                    <a:pt x="872" y="701"/>
                  </a:lnTo>
                  <a:lnTo>
                    <a:pt x="872" y="699"/>
                  </a:lnTo>
                  <a:lnTo>
                    <a:pt x="874" y="699"/>
                  </a:lnTo>
                  <a:lnTo>
                    <a:pt x="874" y="697"/>
                  </a:lnTo>
                  <a:lnTo>
                    <a:pt x="875" y="697"/>
                  </a:lnTo>
                  <a:lnTo>
                    <a:pt x="877" y="697"/>
                  </a:lnTo>
                  <a:lnTo>
                    <a:pt x="877" y="696"/>
                  </a:lnTo>
                  <a:lnTo>
                    <a:pt x="877" y="694"/>
                  </a:lnTo>
                  <a:lnTo>
                    <a:pt x="879" y="694"/>
                  </a:lnTo>
                  <a:lnTo>
                    <a:pt x="879" y="692"/>
                  </a:lnTo>
                  <a:lnTo>
                    <a:pt x="881" y="692"/>
                  </a:lnTo>
                  <a:lnTo>
                    <a:pt x="881" y="691"/>
                  </a:lnTo>
                  <a:lnTo>
                    <a:pt x="879" y="691"/>
                  </a:lnTo>
                  <a:lnTo>
                    <a:pt x="881" y="691"/>
                  </a:lnTo>
                  <a:lnTo>
                    <a:pt x="879" y="691"/>
                  </a:lnTo>
                  <a:lnTo>
                    <a:pt x="879" y="689"/>
                  </a:lnTo>
                  <a:lnTo>
                    <a:pt x="881" y="689"/>
                  </a:lnTo>
                  <a:lnTo>
                    <a:pt x="881" y="687"/>
                  </a:lnTo>
                  <a:lnTo>
                    <a:pt x="881" y="686"/>
                  </a:lnTo>
                  <a:lnTo>
                    <a:pt x="881" y="684"/>
                  </a:lnTo>
                  <a:lnTo>
                    <a:pt x="882" y="684"/>
                  </a:lnTo>
                  <a:lnTo>
                    <a:pt x="882" y="682"/>
                  </a:lnTo>
                  <a:lnTo>
                    <a:pt x="884" y="682"/>
                  </a:lnTo>
                  <a:lnTo>
                    <a:pt x="884" y="680"/>
                  </a:lnTo>
                  <a:lnTo>
                    <a:pt x="886" y="680"/>
                  </a:lnTo>
                  <a:lnTo>
                    <a:pt x="886" y="679"/>
                  </a:lnTo>
                  <a:lnTo>
                    <a:pt x="886" y="680"/>
                  </a:lnTo>
                  <a:lnTo>
                    <a:pt x="886" y="679"/>
                  </a:lnTo>
                  <a:lnTo>
                    <a:pt x="887" y="679"/>
                  </a:lnTo>
                  <a:lnTo>
                    <a:pt x="887" y="680"/>
                  </a:lnTo>
                  <a:lnTo>
                    <a:pt x="887" y="679"/>
                  </a:lnTo>
                  <a:lnTo>
                    <a:pt x="889" y="679"/>
                  </a:lnTo>
                  <a:lnTo>
                    <a:pt x="889" y="677"/>
                  </a:lnTo>
                  <a:lnTo>
                    <a:pt x="891" y="677"/>
                  </a:lnTo>
                  <a:lnTo>
                    <a:pt x="892" y="677"/>
                  </a:lnTo>
                  <a:lnTo>
                    <a:pt x="892" y="675"/>
                  </a:lnTo>
                  <a:lnTo>
                    <a:pt x="892" y="677"/>
                  </a:lnTo>
                  <a:lnTo>
                    <a:pt x="892" y="675"/>
                  </a:lnTo>
                  <a:lnTo>
                    <a:pt x="894" y="675"/>
                  </a:lnTo>
                  <a:lnTo>
                    <a:pt x="894" y="674"/>
                  </a:lnTo>
                  <a:lnTo>
                    <a:pt x="896" y="674"/>
                  </a:lnTo>
                  <a:lnTo>
                    <a:pt x="894" y="674"/>
                  </a:lnTo>
                  <a:lnTo>
                    <a:pt x="894" y="672"/>
                  </a:lnTo>
                  <a:lnTo>
                    <a:pt x="896" y="672"/>
                  </a:lnTo>
                  <a:lnTo>
                    <a:pt x="896" y="670"/>
                  </a:lnTo>
                  <a:lnTo>
                    <a:pt x="896" y="669"/>
                  </a:lnTo>
                  <a:lnTo>
                    <a:pt x="898" y="669"/>
                  </a:lnTo>
                  <a:lnTo>
                    <a:pt x="898" y="667"/>
                  </a:lnTo>
                  <a:lnTo>
                    <a:pt x="899" y="667"/>
                  </a:lnTo>
                  <a:lnTo>
                    <a:pt x="899" y="665"/>
                  </a:lnTo>
                  <a:lnTo>
                    <a:pt x="901" y="665"/>
                  </a:lnTo>
                  <a:lnTo>
                    <a:pt x="903" y="665"/>
                  </a:lnTo>
                  <a:lnTo>
                    <a:pt x="903" y="667"/>
                  </a:lnTo>
                  <a:lnTo>
                    <a:pt x="904" y="667"/>
                  </a:lnTo>
                  <a:lnTo>
                    <a:pt x="904" y="665"/>
                  </a:lnTo>
                  <a:lnTo>
                    <a:pt x="904" y="667"/>
                  </a:lnTo>
                  <a:lnTo>
                    <a:pt x="904" y="665"/>
                  </a:lnTo>
                  <a:lnTo>
                    <a:pt x="906" y="665"/>
                  </a:lnTo>
                  <a:lnTo>
                    <a:pt x="904" y="665"/>
                  </a:lnTo>
                  <a:lnTo>
                    <a:pt x="906" y="665"/>
                  </a:lnTo>
                  <a:lnTo>
                    <a:pt x="908" y="665"/>
                  </a:lnTo>
                  <a:lnTo>
                    <a:pt x="908" y="663"/>
                  </a:lnTo>
                  <a:lnTo>
                    <a:pt x="909" y="662"/>
                  </a:lnTo>
                  <a:lnTo>
                    <a:pt x="908" y="662"/>
                  </a:lnTo>
                  <a:lnTo>
                    <a:pt x="909" y="662"/>
                  </a:lnTo>
                  <a:lnTo>
                    <a:pt x="911" y="662"/>
                  </a:lnTo>
                  <a:lnTo>
                    <a:pt x="911" y="660"/>
                  </a:lnTo>
                  <a:lnTo>
                    <a:pt x="911" y="662"/>
                  </a:lnTo>
                  <a:lnTo>
                    <a:pt x="913" y="662"/>
                  </a:lnTo>
                  <a:lnTo>
                    <a:pt x="913" y="660"/>
                  </a:lnTo>
                  <a:lnTo>
                    <a:pt x="913" y="662"/>
                  </a:lnTo>
                  <a:lnTo>
                    <a:pt x="913" y="660"/>
                  </a:lnTo>
                  <a:lnTo>
                    <a:pt x="915" y="660"/>
                  </a:lnTo>
                  <a:lnTo>
                    <a:pt x="915" y="658"/>
                  </a:lnTo>
                  <a:lnTo>
                    <a:pt x="915" y="657"/>
                  </a:lnTo>
                  <a:lnTo>
                    <a:pt x="916" y="657"/>
                  </a:lnTo>
                  <a:lnTo>
                    <a:pt x="916" y="655"/>
                  </a:lnTo>
                  <a:lnTo>
                    <a:pt x="916" y="653"/>
                  </a:lnTo>
                  <a:lnTo>
                    <a:pt x="916" y="652"/>
                  </a:lnTo>
                  <a:lnTo>
                    <a:pt x="916" y="650"/>
                  </a:lnTo>
                  <a:lnTo>
                    <a:pt x="918" y="650"/>
                  </a:lnTo>
                  <a:lnTo>
                    <a:pt x="916" y="650"/>
                  </a:lnTo>
                  <a:lnTo>
                    <a:pt x="916" y="648"/>
                  </a:lnTo>
                  <a:lnTo>
                    <a:pt x="918" y="648"/>
                  </a:lnTo>
                  <a:lnTo>
                    <a:pt x="918" y="646"/>
                  </a:lnTo>
                  <a:lnTo>
                    <a:pt x="918" y="645"/>
                  </a:lnTo>
                  <a:lnTo>
                    <a:pt x="920" y="646"/>
                  </a:lnTo>
                  <a:lnTo>
                    <a:pt x="920" y="648"/>
                  </a:lnTo>
                  <a:lnTo>
                    <a:pt x="920" y="650"/>
                  </a:lnTo>
                  <a:lnTo>
                    <a:pt x="921" y="650"/>
                  </a:lnTo>
                  <a:lnTo>
                    <a:pt x="923" y="650"/>
                  </a:lnTo>
                  <a:lnTo>
                    <a:pt x="921" y="650"/>
                  </a:lnTo>
                  <a:lnTo>
                    <a:pt x="921" y="648"/>
                  </a:lnTo>
                  <a:lnTo>
                    <a:pt x="923" y="648"/>
                  </a:lnTo>
                  <a:lnTo>
                    <a:pt x="923" y="650"/>
                  </a:lnTo>
                  <a:lnTo>
                    <a:pt x="925" y="650"/>
                  </a:lnTo>
                  <a:lnTo>
                    <a:pt x="926" y="650"/>
                  </a:lnTo>
                  <a:lnTo>
                    <a:pt x="928" y="650"/>
                  </a:lnTo>
                  <a:lnTo>
                    <a:pt x="928" y="652"/>
                  </a:lnTo>
                  <a:lnTo>
                    <a:pt x="926" y="652"/>
                  </a:lnTo>
                  <a:lnTo>
                    <a:pt x="926" y="653"/>
                  </a:lnTo>
                  <a:lnTo>
                    <a:pt x="928" y="653"/>
                  </a:lnTo>
                  <a:lnTo>
                    <a:pt x="928" y="652"/>
                  </a:lnTo>
                  <a:lnTo>
                    <a:pt x="928" y="653"/>
                  </a:lnTo>
                  <a:lnTo>
                    <a:pt x="930" y="653"/>
                  </a:lnTo>
                  <a:lnTo>
                    <a:pt x="930" y="655"/>
                  </a:lnTo>
                  <a:lnTo>
                    <a:pt x="930" y="657"/>
                  </a:lnTo>
                  <a:lnTo>
                    <a:pt x="931" y="657"/>
                  </a:lnTo>
                  <a:lnTo>
                    <a:pt x="933" y="657"/>
                  </a:lnTo>
                  <a:lnTo>
                    <a:pt x="935" y="657"/>
                  </a:lnTo>
                  <a:lnTo>
                    <a:pt x="935" y="658"/>
                  </a:lnTo>
                  <a:lnTo>
                    <a:pt x="933" y="658"/>
                  </a:lnTo>
                  <a:lnTo>
                    <a:pt x="933" y="660"/>
                  </a:lnTo>
                  <a:lnTo>
                    <a:pt x="935" y="660"/>
                  </a:lnTo>
                  <a:lnTo>
                    <a:pt x="937" y="660"/>
                  </a:lnTo>
                  <a:lnTo>
                    <a:pt x="937" y="658"/>
                  </a:lnTo>
                  <a:lnTo>
                    <a:pt x="938" y="658"/>
                  </a:lnTo>
                  <a:lnTo>
                    <a:pt x="938" y="660"/>
                  </a:lnTo>
                  <a:lnTo>
                    <a:pt x="938" y="662"/>
                  </a:lnTo>
                  <a:lnTo>
                    <a:pt x="940" y="662"/>
                  </a:lnTo>
                  <a:lnTo>
                    <a:pt x="942" y="662"/>
                  </a:lnTo>
                  <a:lnTo>
                    <a:pt x="940" y="662"/>
                  </a:lnTo>
                  <a:lnTo>
                    <a:pt x="938" y="662"/>
                  </a:lnTo>
                  <a:lnTo>
                    <a:pt x="938" y="663"/>
                  </a:lnTo>
                  <a:lnTo>
                    <a:pt x="938" y="665"/>
                  </a:lnTo>
                  <a:lnTo>
                    <a:pt x="940" y="665"/>
                  </a:lnTo>
                  <a:lnTo>
                    <a:pt x="940" y="663"/>
                  </a:lnTo>
                  <a:lnTo>
                    <a:pt x="940" y="665"/>
                  </a:lnTo>
                  <a:lnTo>
                    <a:pt x="942" y="665"/>
                  </a:lnTo>
                  <a:lnTo>
                    <a:pt x="943" y="663"/>
                  </a:lnTo>
                  <a:lnTo>
                    <a:pt x="943" y="665"/>
                  </a:lnTo>
                  <a:lnTo>
                    <a:pt x="943" y="667"/>
                  </a:lnTo>
                  <a:lnTo>
                    <a:pt x="945" y="667"/>
                  </a:lnTo>
                  <a:lnTo>
                    <a:pt x="945" y="665"/>
                  </a:lnTo>
                  <a:lnTo>
                    <a:pt x="947" y="665"/>
                  </a:lnTo>
                  <a:lnTo>
                    <a:pt x="947" y="667"/>
                  </a:lnTo>
                  <a:lnTo>
                    <a:pt x="945" y="669"/>
                  </a:lnTo>
                  <a:lnTo>
                    <a:pt x="947" y="669"/>
                  </a:lnTo>
                  <a:lnTo>
                    <a:pt x="947" y="667"/>
                  </a:lnTo>
                  <a:lnTo>
                    <a:pt x="948" y="667"/>
                  </a:lnTo>
                  <a:lnTo>
                    <a:pt x="948" y="665"/>
                  </a:lnTo>
                  <a:lnTo>
                    <a:pt x="948" y="667"/>
                  </a:lnTo>
                  <a:lnTo>
                    <a:pt x="948" y="669"/>
                  </a:lnTo>
                  <a:lnTo>
                    <a:pt x="950" y="669"/>
                  </a:lnTo>
                  <a:lnTo>
                    <a:pt x="950" y="667"/>
                  </a:lnTo>
                  <a:lnTo>
                    <a:pt x="952" y="669"/>
                  </a:lnTo>
                  <a:lnTo>
                    <a:pt x="952" y="670"/>
                  </a:lnTo>
                  <a:lnTo>
                    <a:pt x="954" y="670"/>
                  </a:lnTo>
                  <a:lnTo>
                    <a:pt x="955" y="670"/>
                  </a:lnTo>
                  <a:lnTo>
                    <a:pt x="955" y="669"/>
                  </a:lnTo>
                  <a:lnTo>
                    <a:pt x="957" y="669"/>
                  </a:lnTo>
                  <a:lnTo>
                    <a:pt x="955" y="669"/>
                  </a:lnTo>
                  <a:lnTo>
                    <a:pt x="955" y="670"/>
                  </a:lnTo>
                  <a:lnTo>
                    <a:pt x="957" y="670"/>
                  </a:lnTo>
                  <a:lnTo>
                    <a:pt x="959" y="670"/>
                  </a:lnTo>
                  <a:lnTo>
                    <a:pt x="959" y="669"/>
                  </a:lnTo>
                  <a:lnTo>
                    <a:pt x="960" y="669"/>
                  </a:lnTo>
                  <a:lnTo>
                    <a:pt x="960" y="670"/>
                  </a:lnTo>
                  <a:lnTo>
                    <a:pt x="959" y="670"/>
                  </a:lnTo>
                  <a:lnTo>
                    <a:pt x="959" y="672"/>
                  </a:lnTo>
                  <a:lnTo>
                    <a:pt x="959" y="670"/>
                  </a:lnTo>
                  <a:lnTo>
                    <a:pt x="960" y="670"/>
                  </a:lnTo>
                  <a:lnTo>
                    <a:pt x="960" y="672"/>
                  </a:lnTo>
                  <a:lnTo>
                    <a:pt x="960" y="674"/>
                  </a:lnTo>
                  <a:lnTo>
                    <a:pt x="962" y="672"/>
                  </a:lnTo>
                  <a:lnTo>
                    <a:pt x="964" y="672"/>
                  </a:lnTo>
                  <a:lnTo>
                    <a:pt x="964" y="674"/>
                  </a:lnTo>
                  <a:lnTo>
                    <a:pt x="965" y="674"/>
                  </a:lnTo>
                  <a:lnTo>
                    <a:pt x="965" y="675"/>
                  </a:lnTo>
                  <a:lnTo>
                    <a:pt x="967" y="675"/>
                  </a:lnTo>
                  <a:lnTo>
                    <a:pt x="969" y="675"/>
                  </a:lnTo>
                  <a:lnTo>
                    <a:pt x="969" y="677"/>
                  </a:lnTo>
                  <a:lnTo>
                    <a:pt x="971" y="677"/>
                  </a:lnTo>
                  <a:lnTo>
                    <a:pt x="971" y="679"/>
                  </a:lnTo>
                  <a:lnTo>
                    <a:pt x="971" y="680"/>
                  </a:lnTo>
                  <a:lnTo>
                    <a:pt x="972" y="680"/>
                  </a:lnTo>
                  <a:lnTo>
                    <a:pt x="974" y="680"/>
                  </a:lnTo>
                  <a:lnTo>
                    <a:pt x="976" y="680"/>
                  </a:lnTo>
                  <a:lnTo>
                    <a:pt x="976" y="679"/>
                  </a:lnTo>
                  <a:lnTo>
                    <a:pt x="976" y="680"/>
                  </a:lnTo>
                  <a:lnTo>
                    <a:pt x="977" y="680"/>
                  </a:lnTo>
                  <a:lnTo>
                    <a:pt x="977" y="682"/>
                  </a:lnTo>
                  <a:lnTo>
                    <a:pt x="976" y="682"/>
                  </a:lnTo>
                  <a:lnTo>
                    <a:pt x="976" y="684"/>
                  </a:lnTo>
                  <a:lnTo>
                    <a:pt x="974" y="684"/>
                  </a:lnTo>
                  <a:lnTo>
                    <a:pt x="976" y="684"/>
                  </a:lnTo>
                  <a:lnTo>
                    <a:pt x="976" y="686"/>
                  </a:lnTo>
                  <a:lnTo>
                    <a:pt x="974" y="686"/>
                  </a:lnTo>
                  <a:lnTo>
                    <a:pt x="974" y="687"/>
                  </a:lnTo>
                  <a:lnTo>
                    <a:pt x="976" y="687"/>
                  </a:lnTo>
                  <a:lnTo>
                    <a:pt x="976" y="686"/>
                  </a:lnTo>
                  <a:lnTo>
                    <a:pt x="977" y="686"/>
                  </a:lnTo>
                  <a:lnTo>
                    <a:pt x="976" y="686"/>
                  </a:lnTo>
                  <a:lnTo>
                    <a:pt x="976" y="687"/>
                  </a:lnTo>
                  <a:lnTo>
                    <a:pt x="977" y="687"/>
                  </a:lnTo>
                  <a:lnTo>
                    <a:pt x="977" y="689"/>
                  </a:lnTo>
                  <a:lnTo>
                    <a:pt x="979" y="689"/>
                  </a:lnTo>
                  <a:lnTo>
                    <a:pt x="979" y="691"/>
                  </a:lnTo>
                  <a:lnTo>
                    <a:pt x="977" y="691"/>
                  </a:lnTo>
                  <a:lnTo>
                    <a:pt x="976" y="691"/>
                  </a:lnTo>
                  <a:lnTo>
                    <a:pt x="976" y="692"/>
                  </a:lnTo>
                  <a:lnTo>
                    <a:pt x="977" y="692"/>
                  </a:lnTo>
                  <a:lnTo>
                    <a:pt x="977" y="694"/>
                  </a:lnTo>
                  <a:lnTo>
                    <a:pt x="979" y="694"/>
                  </a:lnTo>
                  <a:lnTo>
                    <a:pt x="979" y="696"/>
                  </a:lnTo>
                  <a:lnTo>
                    <a:pt x="981" y="696"/>
                  </a:lnTo>
                  <a:lnTo>
                    <a:pt x="981" y="697"/>
                  </a:lnTo>
                  <a:lnTo>
                    <a:pt x="979" y="697"/>
                  </a:lnTo>
                  <a:lnTo>
                    <a:pt x="977" y="697"/>
                  </a:lnTo>
                  <a:lnTo>
                    <a:pt x="977" y="699"/>
                  </a:lnTo>
                  <a:lnTo>
                    <a:pt x="979" y="699"/>
                  </a:lnTo>
                  <a:lnTo>
                    <a:pt x="981" y="699"/>
                  </a:lnTo>
                  <a:lnTo>
                    <a:pt x="981" y="697"/>
                  </a:lnTo>
                  <a:lnTo>
                    <a:pt x="982" y="697"/>
                  </a:lnTo>
                  <a:lnTo>
                    <a:pt x="981" y="699"/>
                  </a:lnTo>
                  <a:lnTo>
                    <a:pt x="982" y="699"/>
                  </a:lnTo>
                  <a:lnTo>
                    <a:pt x="982" y="701"/>
                  </a:lnTo>
                  <a:lnTo>
                    <a:pt x="984" y="701"/>
                  </a:lnTo>
                  <a:lnTo>
                    <a:pt x="986" y="701"/>
                  </a:lnTo>
                  <a:lnTo>
                    <a:pt x="986" y="702"/>
                  </a:lnTo>
                  <a:lnTo>
                    <a:pt x="986" y="704"/>
                  </a:lnTo>
                  <a:lnTo>
                    <a:pt x="984" y="704"/>
                  </a:lnTo>
                  <a:lnTo>
                    <a:pt x="984" y="706"/>
                  </a:lnTo>
                  <a:lnTo>
                    <a:pt x="986" y="706"/>
                  </a:lnTo>
                  <a:lnTo>
                    <a:pt x="984" y="706"/>
                  </a:lnTo>
                  <a:lnTo>
                    <a:pt x="986" y="706"/>
                  </a:lnTo>
                  <a:lnTo>
                    <a:pt x="986" y="708"/>
                  </a:lnTo>
                  <a:lnTo>
                    <a:pt x="986" y="706"/>
                  </a:lnTo>
                  <a:lnTo>
                    <a:pt x="987" y="706"/>
                  </a:lnTo>
                  <a:lnTo>
                    <a:pt x="987" y="708"/>
                  </a:lnTo>
                  <a:lnTo>
                    <a:pt x="986" y="708"/>
                  </a:lnTo>
                  <a:lnTo>
                    <a:pt x="986" y="709"/>
                  </a:lnTo>
                  <a:lnTo>
                    <a:pt x="987" y="709"/>
                  </a:lnTo>
                  <a:lnTo>
                    <a:pt x="989" y="709"/>
                  </a:lnTo>
                  <a:lnTo>
                    <a:pt x="989" y="711"/>
                  </a:lnTo>
                  <a:lnTo>
                    <a:pt x="987" y="711"/>
                  </a:lnTo>
                  <a:lnTo>
                    <a:pt x="987" y="713"/>
                  </a:lnTo>
                  <a:lnTo>
                    <a:pt x="987" y="714"/>
                  </a:lnTo>
                  <a:lnTo>
                    <a:pt x="987" y="713"/>
                  </a:lnTo>
                  <a:lnTo>
                    <a:pt x="989" y="713"/>
                  </a:lnTo>
                  <a:lnTo>
                    <a:pt x="989" y="714"/>
                  </a:lnTo>
                  <a:lnTo>
                    <a:pt x="991" y="714"/>
                  </a:lnTo>
                  <a:lnTo>
                    <a:pt x="991" y="716"/>
                  </a:lnTo>
                  <a:lnTo>
                    <a:pt x="989" y="716"/>
                  </a:lnTo>
                  <a:lnTo>
                    <a:pt x="989" y="718"/>
                  </a:lnTo>
                  <a:lnTo>
                    <a:pt x="987" y="718"/>
                  </a:lnTo>
                  <a:lnTo>
                    <a:pt x="987" y="716"/>
                  </a:lnTo>
                  <a:lnTo>
                    <a:pt x="989" y="716"/>
                  </a:lnTo>
                  <a:lnTo>
                    <a:pt x="987" y="716"/>
                  </a:lnTo>
                  <a:lnTo>
                    <a:pt x="987" y="714"/>
                  </a:lnTo>
                  <a:lnTo>
                    <a:pt x="987" y="716"/>
                  </a:lnTo>
                  <a:lnTo>
                    <a:pt x="987" y="718"/>
                  </a:lnTo>
                  <a:lnTo>
                    <a:pt x="989" y="718"/>
                  </a:lnTo>
                  <a:lnTo>
                    <a:pt x="987" y="718"/>
                  </a:lnTo>
                  <a:lnTo>
                    <a:pt x="987" y="719"/>
                  </a:lnTo>
                  <a:lnTo>
                    <a:pt x="989" y="719"/>
                  </a:lnTo>
                  <a:lnTo>
                    <a:pt x="989" y="721"/>
                  </a:lnTo>
                  <a:lnTo>
                    <a:pt x="991" y="721"/>
                  </a:lnTo>
                  <a:lnTo>
                    <a:pt x="991" y="723"/>
                  </a:lnTo>
                  <a:lnTo>
                    <a:pt x="993" y="723"/>
                  </a:lnTo>
                  <a:lnTo>
                    <a:pt x="993" y="725"/>
                  </a:lnTo>
                  <a:lnTo>
                    <a:pt x="994" y="725"/>
                  </a:lnTo>
                  <a:lnTo>
                    <a:pt x="993" y="725"/>
                  </a:lnTo>
                  <a:lnTo>
                    <a:pt x="993" y="726"/>
                  </a:lnTo>
                  <a:lnTo>
                    <a:pt x="994" y="726"/>
                  </a:lnTo>
                  <a:lnTo>
                    <a:pt x="993" y="726"/>
                  </a:lnTo>
                  <a:lnTo>
                    <a:pt x="993" y="728"/>
                  </a:lnTo>
                  <a:lnTo>
                    <a:pt x="993" y="730"/>
                  </a:lnTo>
                  <a:lnTo>
                    <a:pt x="991" y="730"/>
                  </a:lnTo>
                  <a:lnTo>
                    <a:pt x="993" y="730"/>
                  </a:lnTo>
                  <a:lnTo>
                    <a:pt x="993" y="731"/>
                  </a:lnTo>
                  <a:lnTo>
                    <a:pt x="994" y="731"/>
                  </a:lnTo>
                  <a:lnTo>
                    <a:pt x="994" y="733"/>
                  </a:lnTo>
                  <a:lnTo>
                    <a:pt x="994" y="735"/>
                  </a:lnTo>
                  <a:lnTo>
                    <a:pt x="996" y="735"/>
                  </a:lnTo>
                  <a:lnTo>
                    <a:pt x="996" y="736"/>
                  </a:lnTo>
                  <a:lnTo>
                    <a:pt x="994" y="736"/>
                  </a:lnTo>
                  <a:lnTo>
                    <a:pt x="993" y="736"/>
                  </a:lnTo>
                  <a:lnTo>
                    <a:pt x="993" y="738"/>
                  </a:lnTo>
                  <a:lnTo>
                    <a:pt x="994" y="738"/>
                  </a:lnTo>
                  <a:lnTo>
                    <a:pt x="996" y="738"/>
                  </a:lnTo>
                  <a:lnTo>
                    <a:pt x="994" y="738"/>
                  </a:lnTo>
                  <a:lnTo>
                    <a:pt x="994" y="740"/>
                  </a:lnTo>
                  <a:lnTo>
                    <a:pt x="994" y="741"/>
                  </a:lnTo>
                  <a:lnTo>
                    <a:pt x="996" y="741"/>
                  </a:lnTo>
                  <a:lnTo>
                    <a:pt x="996" y="743"/>
                  </a:lnTo>
                  <a:lnTo>
                    <a:pt x="994" y="743"/>
                  </a:lnTo>
                  <a:lnTo>
                    <a:pt x="994" y="741"/>
                  </a:lnTo>
                  <a:lnTo>
                    <a:pt x="993" y="741"/>
                  </a:lnTo>
                  <a:lnTo>
                    <a:pt x="993" y="743"/>
                  </a:lnTo>
                  <a:lnTo>
                    <a:pt x="991" y="743"/>
                  </a:lnTo>
                  <a:lnTo>
                    <a:pt x="989" y="743"/>
                  </a:lnTo>
                  <a:lnTo>
                    <a:pt x="989" y="745"/>
                  </a:lnTo>
                  <a:lnTo>
                    <a:pt x="991" y="743"/>
                  </a:lnTo>
                  <a:lnTo>
                    <a:pt x="993" y="743"/>
                  </a:lnTo>
                  <a:lnTo>
                    <a:pt x="993" y="745"/>
                  </a:lnTo>
                  <a:lnTo>
                    <a:pt x="993" y="747"/>
                  </a:lnTo>
                  <a:lnTo>
                    <a:pt x="994" y="747"/>
                  </a:lnTo>
                  <a:lnTo>
                    <a:pt x="993" y="747"/>
                  </a:lnTo>
                  <a:lnTo>
                    <a:pt x="993" y="748"/>
                  </a:lnTo>
                  <a:lnTo>
                    <a:pt x="991" y="748"/>
                  </a:lnTo>
                  <a:lnTo>
                    <a:pt x="993" y="748"/>
                  </a:lnTo>
                  <a:lnTo>
                    <a:pt x="991" y="748"/>
                  </a:lnTo>
                  <a:lnTo>
                    <a:pt x="991" y="750"/>
                  </a:lnTo>
                  <a:lnTo>
                    <a:pt x="991" y="752"/>
                  </a:lnTo>
                  <a:lnTo>
                    <a:pt x="991" y="750"/>
                  </a:lnTo>
                  <a:lnTo>
                    <a:pt x="993" y="750"/>
                  </a:lnTo>
                  <a:lnTo>
                    <a:pt x="993" y="752"/>
                  </a:lnTo>
                  <a:lnTo>
                    <a:pt x="994" y="752"/>
                  </a:lnTo>
                  <a:lnTo>
                    <a:pt x="994" y="753"/>
                  </a:lnTo>
                  <a:lnTo>
                    <a:pt x="993" y="753"/>
                  </a:lnTo>
                  <a:lnTo>
                    <a:pt x="993" y="755"/>
                  </a:lnTo>
                  <a:lnTo>
                    <a:pt x="993" y="757"/>
                  </a:lnTo>
                  <a:lnTo>
                    <a:pt x="993" y="758"/>
                  </a:lnTo>
                  <a:lnTo>
                    <a:pt x="991" y="758"/>
                  </a:lnTo>
                  <a:lnTo>
                    <a:pt x="989" y="758"/>
                  </a:lnTo>
                  <a:lnTo>
                    <a:pt x="987" y="757"/>
                  </a:lnTo>
                  <a:lnTo>
                    <a:pt x="987" y="758"/>
                  </a:lnTo>
                  <a:lnTo>
                    <a:pt x="987" y="760"/>
                  </a:lnTo>
                  <a:lnTo>
                    <a:pt x="987" y="762"/>
                  </a:lnTo>
                  <a:lnTo>
                    <a:pt x="986" y="762"/>
                  </a:lnTo>
                  <a:lnTo>
                    <a:pt x="984" y="762"/>
                  </a:lnTo>
                  <a:lnTo>
                    <a:pt x="982" y="762"/>
                  </a:lnTo>
                  <a:lnTo>
                    <a:pt x="981" y="762"/>
                  </a:lnTo>
                  <a:lnTo>
                    <a:pt x="979" y="762"/>
                  </a:lnTo>
                  <a:lnTo>
                    <a:pt x="979" y="764"/>
                  </a:lnTo>
                  <a:lnTo>
                    <a:pt x="981" y="764"/>
                  </a:lnTo>
                  <a:lnTo>
                    <a:pt x="981" y="765"/>
                  </a:lnTo>
                  <a:lnTo>
                    <a:pt x="981" y="767"/>
                  </a:lnTo>
                  <a:lnTo>
                    <a:pt x="981" y="769"/>
                  </a:lnTo>
                  <a:lnTo>
                    <a:pt x="979" y="769"/>
                  </a:lnTo>
                  <a:lnTo>
                    <a:pt x="977" y="769"/>
                  </a:lnTo>
                  <a:lnTo>
                    <a:pt x="976" y="769"/>
                  </a:lnTo>
                  <a:lnTo>
                    <a:pt x="974" y="769"/>
                  </a:lnTo>
                  <a:lnTo>
                    <a:pt x="972" y="769"/>
                  </a:lnTo>
                  <a:lnTo>
                    <a:pt x="971" y="770"/>
                  </a:lnTo>
                  <a:lnTo>
                    <a:pt x="972" y="770"/>
                  </a:lnTo>
                  <a:lnTo>
                    <a:pt x="974" y="772"/>
                  </a:lnTo>
                  <a:lnTo>
                    <a:pt x="974" y="774"/>
                  </a:lnTo>
                  <a:lnTo>
                    <a:pt x="974" y="775"/>
                  </a:lnTo>
                  <a:lnTo>
                    <a:pt x="974" y="777"/>
                  </a:lnTo>
                  <a:lnTo>
                    <a:pt x="972" y="777"/>
                  </a:lnTo>
                  <a:lnTo>
                    <a:pt x="971" y="777"/>
                  </a:lnTo>
                  <a:lnTo>
                    <a:pt x="971" y="775"/>
                  </a:lnTo>
                  <a:lnTo>
                    <a:pt x="971" y="774"/>
                  </a:lnTo>
                  <a:lnTo>
                    <a:pt x="971" y="772"/>
                  </a:lnTo>
                  <a:lnTo>
                    <a:pt x="969" y="772"/>
                  </a:lnTo>
                  <a:lnTo>
                    <a:pt x="967" y="772"/>
                  </a:lnTo>
                  <a:lnTo>
                    <a:pt x="965" y="772"/>
                  </a:lnTo>
                  <a:lnTo>
                    <a:pt x="965" y="774"/>
                  </a:lnTo>
                  <a:lnTo>
                    <a:pt x="964" y="775"/>
                  </a:lnTo>
                  <a:lnTo>
                    <a:pt x="964" y="777"/>
                  </a:lnTo>
                  <a:lnTo>
                    <a:pt x="965" y="777"/>
                  </a:lnTo>
                  <a:lnTo>
                    <a:pt x="965" y="779"/>
                  </a:lnTo>
                  <a:lnTo>
                    <a:pt x="964" y="781"/>
                  </a:lnTo>
                  <a:lnTo>
                    <a:pt x="962" y="781"/>
                  </a:lnTo>
                  <a:lnTo>
                    <a:pt x="962" y="782"/>
                  </a:lnTo>
                  <a:lnTo>
                    <a:pt x="960" y="782"/>
                  </a:lnTo>
                  <a:lnTo>
                    <a:pt x="960" y="781"/>
                  </a:lnTo>
                  <a:lnTo>
                    <a:pt x="959" y="779"/>
                  </a:lnTo>
                  <a:lnTo>
                    <a:pt x="957" y="779"/>
                  </a:lnTo>
                  <a:lnTo>
                    <a:pt x="957" y="781"/>
                  </a:lnTo>
                  <a:lnTo>
                    <a:pt x="957" y="782"/>
                  </a:lnTo>
                  <a:lnTo>
                    <a:pt x="957" y="784"/>
                  </a:lnTo>
                  <a:lnTo>
                    <a:pt x="955" y="784"/>
                  </a:lnTo>
                  <a:lnTo>
                    <a:pt x="954" y="784"/>
                  </a:lnTo>
                  <a:lnTo>
                    <a:pt x="952" y="784"/>
                  </a:lnTo>
                  <a:lnTo>
                    <a:pt x="950" y="784"/>
                  </a:lnTo>
                  <a:lnTo>
                    <a:pt x="948" y="784"/>
                  </a:lnTo>
                  <a:lnTo>
                    <a:pt x="947" y="784"/>
                  </a:lnTo>
                  <a:lnTo>
                    <a:pt x="947" y="786"/>
                  </a:lnTo>
                  <a:lnTo>
                    <a:pt x="948" y="786"/>
                  </a:lnTo>
                  <a:lnTo>
                    <a:pt x="950" y="786"/>
                  </a:lnTo>
                  <a:lnTo>
                    <a:pt x="952" y="787"/>
                  </a:lnTo>
                  <a:lnTo>
                    <a:pt x="954" y="789"/>
                  </a:lnTo>
                  <a:lnTo>
                    <a:pt x="954" y="791"/>
                  </a:lnTo>
                  <a:lnTo>
                    <a:pt x="952" y="791"/>
                  </a:lnTo>
                  <a:lnTo>
                    <a:pt x="950" y="791"/>
                  </a:lnTo>
                  <a:lnTo>
                    <a:pt x="950" y="789"/>
                  </a:lnTo>
                  <a:lnTo>
                    <a:pt x="950" y="787"/>
                  </a:lnTo>
                  <a:lnTo>
                    <a:pt x="948" y="787"/>
                  </a:lnTo>
                  <a:lnTo>
                    <a:pt x="947" y="787"/>
                  </a:lnTo>
                  <a:lnTo>
                    <a:pt x="945" y="789"/>
                  </a:lnTo>
                  <a:lnTo>
                    <a:pt x="947" y="789"/>
                  </a:lnTo>
                  <a:lnTo>
                    <a:pt x="947" y="791"/>
                  </a:lnTo>
                  <a:lnTo>
                    <a:pt x="947" y="789"/>
                  </a:lnTo>
                  <a:lnTo>
                    <a:pt x="948" y="789"/>
                  </a:lnTo>
                  <a:lnTo>
                    <a:pt x="948" y="791"/>
                  </a:lnTo>
                  <a:lnTo>
                    <a:pt x="948" y="792"/>
                  </a:lnTo>
                  <a:lnTo>
                    <a:pt x="950" y="792"/>
                  </a:lnTo>
                  <a:lnTo>
                    <a:pt x="952" y="794"/>
                  </a:lnTo>
                  <a:lnTo>
                    <a:pt x="950" y="794"/>
                  </a:lnTo>
                  <a:lnTo>
                    <a:pt x="948" y="794"/>
                  </a:lnTo>
                  <a:lnTo>
                    <a:pt x="948" y="796"/>
                  </a:lnTo>
                  <a:lnTo>
                    <a:pt x="947" y="796"/>
                  </a:lnTo>
                  <a:lnTo>
                    <a:pt x="947" y="797"/>
                  </a:lnTo>
                  <a:lnTo>
                    <a:pt x="945" y="797"/>
                  </a:lnTo>
                  <a:lnTo>
                    <a:pt x="943" y="797"/>
                  </a:lnTo>
                  <a:lnTo>
                    <a:pt x="945" y="797"/>
                  </a:lnTo>
                  <a:lnTo>
                    <a:pt x="945" y="799"/>
                  </a:lnTo>
                  <a:lnTo>
                    <a:pt x="945" y="801"/>
                  </a:lnTo>
                  <a:lnTo>
                    <a:pt x="947" y="801"/>
                  </a:lnTo>
                  <a:lnTo>
                    <a:pt x="947" y="803"/>
                  </a:lnTo>
                  <a:lnTo>
                    <a:pt x="947" y="804"/>
                  </a:lnTo>
                  <a:lnTo>
                    <a:pt x="945" y="804"/>
                  </a:lnTo>
                  <a:lnTo>
                    <a:pt x="943" y="804"/>
                  </a:lnTo>
                  <a:lnTo>
                    <a:pt x="943" y="803"/>
                  </a:lnTo>
                  <a:lnTo>
                    <a:pt x="943" y="801"/>
                  </a:lnTo>
                  <a:lnTo>
                    <a:pt x="943" y="803"/>
                  </a:lnTo>
                  <a:lnTo>
                    <a:pt x="942" y="803"/>
                  </a:lnTo>
                  <a:lnTo>
                    <a:pt x="942" y="804"/>
                  </a:lnTo>
                  <a:lnTo>
                    <a:pt x="943" y="804"/>
                  </a:lnTo>
                  <a:lnTo>
                    <a:pt x="943" y="806"/>
                  </a:lnTo>
                  <a:lnTo>
                    <a:pt x="942" y="806"/>
                  </a:lnTo>
                  <a:lnTo>
                    <a:pt x="942" y="808"/>
                  </a:lnTo>
                  <a:lnTo>
                    <a:pt x="940" y="808"/>
                  </a:lnTo>
                  <a:lnTo>
                    <a:pt x="940" y="809"/>
                  </a:lnTo>
                  <a:lnTo>
                    <a:pt x="938" y="809"/>
                  </a:lnTo>
                  <a:lnTo>
                    <a:pt x="938" y="811"/>
                  </a:lnTo>
                  <a:lnTo>
                    <a:pt x="940" y="811"/>
                  </a:lnTo>
                  <a:lnTo>
                    <a:pt x="942" y="811"/>
                  </a:lnTo>
                  <a:lnTo>
                    <a:pt x="942" y="813"/>
                  </a:lnTo>
                  <a:lnTo>
                    <a:pt x="942" y="814"/>
                  </a:lnTo>
                  <a:lnTo>
                    <a:pt x="940" y="814"/>
                  </a:lnTo>
                  <a:lnTo>
                    <a:pt x="938" y="814"/>
                  </a:lnTo>
                  <a:lnTo>
                    <a:pt x="938" y="813"/>
                  </a:lnTo>
                  <a:lnTo>
                    <a:pt x="937" y="813"/>
                  </a:lnTo>
                  <a:lnTo>
                    <a:pt x="937" y="814"/>
                  </a:lnTo>
                  <a:lnTo>
                    <a:pt x="938" y="814"/>
                  </a:lnTo>
                  <a:lnTo>
                    <a:pt x="938" y="816"/>
                  </a:lnTo>
                  <a:lnTo>
                    <a:pt x="937" y="816"/>
                  </a:lnTo>
                  <a:lnTo>
                    <a:pt x="938" y="816"/>
                  </a:lnTo>
                  <a:lnTo>
                    <a:pt x="938" y="818"/>
                  </a:lnTo>
                  <a:lnTo>
                    <a:pt x="937" y="818"/>
                  </a:lnTo>
                  <a:lnTo>
                    <a:pt x="935" y="818"/>
                  </a:lnTo>
                  <a:lnTo>
                    <a:pt x="933" y="818"/>
                  </a:lnTo>
                  <a:lnTo>
                    <a:pt x="933" y="820"/>
                  </a:lnTo>
                  <a:lnTo>
                    <a:pt x="933" y="821"/>
                  </a:lnTo>
                  <a:lnTo>
                    <a:pt x="933" y="823"/>
                  </a:lnTo>
                  <a:lnTo>
                    <a:pt x="933" y="825"/>
                  </a:lnTo>
                  <a:lnTo>
                    <a:pt x="935" y="825"/>
                  </a:lnTo>
                  <a:lnTo>
                    <a:pt x="935" y="823"/>
                  </a:lnTo>
                  <a:lnTo>
                    <a:pt x="937" y="823"/>
                  </a:lnTo>
                  <a:lnTo>
                    <a:pt x="935" y="823"/>
                  </a:lnTo>
                  <a:lnTo>
                    <a:pt x="937" y="823"/>
                  </a:lnTo>
                  <a:lnTo>
                    <a:pt x="937" y="821"/>
                  </a:lnTo>
                  <a:lnTo>
                    <a:pt x="937" y="820"/>
                  </a:lnTo>
                  <a:lnTo>
                    <a:pt x="938" y="820"/>
                  </a:lnTo>
                  <a:lnTo>
                    <a:pt x="938" y="821"/>
                  </a:lnTo>
                  <a:lnTo>
                    <a:pt x="937" y="821"/>
                  </a:lnTo>
                  <a:lnTo>
                    <a:pt x="937" y="823"/>
                  </a:lnTo>
                  <a:lnTo>
                    <a:pt x="938" y="823"/>
                  </a:lnTo>
                  <a:lnTo>
                    <a:pt x="940" y="823"/>
                  </a:lnTo>
                  <a:lnTo>
                    <a:pt x="942" y="823"/>
                  </a:lnTo>
                  <a:lnTo>
                    <a:pt x="940" y="825"/>
                  </a:lnTo>
                  <a:lnTo>
                    <a:pt x="938" y="825"/>
                  </a:lnTo>
                  <a:lnTo>
                    <a:pt x="938" y="826"/>
                  </a:lnTo>
                  <a:lnTo>
                    <a:pt x="938" y="828"/>
                  </a:lnTo>
                  <a:lnTo>
                    <a:pt x="940" y="828"/>
                  </a:lnTo>
                  <a:lnTo>
                    <a:pt x="940" y="826"/>
                  </a:lnTo>
                  <a:lnTo>
                    <a:pt x="942" y="826"/>
                  </a:lnTo>
                  <a:lnTo>
                    <a:pt x="943" y="826"/>
                  </a:lnTo>
                  <a:lnTo>
                    <a:pt x="943" y="828"/>
                  </a:lnTo>
                  <a:lnTo>
                    <a:pt x="945" y="828"/>
                  </a:lnTo>
                  <a:lnTo>
                    <a:pt x="947" y="830"/>
                  </a:lnTo>
                  <a:lnTo>
                    <a:pt x="945" y="830"/>
                  </a:lnTo>
                  <a:lnTo>
                    <a:pt x="945" y="831"/>
                  </a:lnTo>
                  <a:lnTo>
                    <a:pt x="943" y="831"/>
                  </a:lnTo>
                  <a:lnTo>
                    <a:pt x="942" y="830"/>
                  </a:lnTo>
                  <a:lnTo>
                    <a:pt x="940" y="830"/>
                  </a:lnTo>
                  <a:lnTo>
                    <a:pt x="940" y="828"/>
                  </a:lnTo>
                  <a:lnTo>
                    <a:pt x="938" y="828"/>
                  </a:lnTo>
                  <a:lnTo>
                    <a:pt x="938" y="830"/>
                  </a:lnTo>
                  <a:lnTo>
                    <a:pt x="940" y="830"/>
                  </a:lnTo>
                  <a:lnTo>
                    <a:pt x="942" y="831"/>
                  </a:lnTo>
                  <a:lnTo>
                    <a:pt x="943" y="831"/>
                  </a:lnTo>
                  <a:lnTo>
                    <a:pt x="943" y="833"/>
                  </a:lnTo>
                  <a:lnTo>
                    <a:pt x="942" y="833"/>
                  </a:lnTo>
                  <a:lnTo>
                    <a:pt x="940" y="833"/>
                  </a:lnTo>
                  <a:lnTo>
                    <a:pt x="938" y="833"/>
                  </a:lnTo>
                  <a:lnTo>
                    <a:pt x="937" y="833"/>
                  </a:lnTo>
                  <a:lnTo>
                    <a:pt x="937" y="835"/>
                  </a:lnTo>
                  <a:lnTo>
                    <a:pt x="935" y="835"/>
                  </a:lnTo>
                  <a:lnTo>
                    <a:pt x="937" y="835"/>
                  </a:lnTo>
                  <a:lnTo>
                    <a:pt x="937" y="837"/>
                  </a:lnTo>
                  <a:lnTo>
                    <a:pt x="938" y="837"/>
                  </a:lnTo>
                  <a:lnTo>
                    <a:pt x="938" y="835"/>
                  </a:lnTo>
                  <a:lnTo>
                    <a:pt x="940" y="835"/>
                  </a:lnTo>
                  <a:lnTo>
                    <a:pt x="940" y="837"/>
                  </a:lnTo>
                  <a:lnTo>
                    <a:pt x="938" y="837"/>
                  </a:lnTo>
                  <a:lnTo>
                    <a:pt x="938" y="838"/>
                  </a:lnTo>
                  <a:lnTo>
                    <a:pt x="938" y="840"/>
                  </a:lnTo>
                  <a:lnTo>
                    <a:pt x="940" y="840"/>
                  </a:lnTo>
                  <a:lnTo>
                    <a:pt x="942" y="840"/>
                  </a:lnTo>
                  <a:lnTo>
                    <a:pt x="942" y="842"/>
                  </a:lnTo>
                  <a:lnTo>
                    <a:pt x="942" y="843"/>
                  </a:lnTo>
                  <a:lnTo>
                    <a:pt x="940" y="843"/>
                  </a:lnTo>
                  <a:lnTo>
                    <a:pt x="938" y="843"/>
                  </a:lnTo>
                  <a:lnTo>
                    <a:pt x="938" y="842"/>
                  </a:lnTo>
                  <a:lnTo>
                    <a:pt x="938" y="840"/>
                  </a:lnTo>
                  <a:lnTo>
                    <a:pt x="937" y="840"/>
                  </a:lnTo>
                  <a:lnTo>
                    <a:pt x="937" y="838"/>
                  </a:lnTo>
                  <a:lnTo>
                    <a:pt x="937" y="840"/>
                  </a:lnTo>
                  <a:lnTo>
                    <a:pt x="935" y="840"/>
                  </a:lnTo>
                  <a:lnTo>
                    <a:pt x="935" y="842"/>
                  </a:lnTo>
                  <a:lnTo>
                    <a:pt x="937" y="842"/>
                  </a:lnTo>
                  <a:lnTo>
                    <a:pt x="937" y="843"/>
                  </a:lnTo>
                  <a:lnTo>
                    <a:pt x="935" y="843"/>
                  </a:lnTo>
                  <a:lnTo>
                    <a:pt x="933" y="843"/>
                  </a:lnTo>
                  <a:lnTo>
                    <a:pt x="933" y="845"/>
                  </a:lnTo>
                  <a:lnTo>
                    <a:pt x="931" y="845"/>
                  </a:lnTo>
                  <a:lnTo>
                    <a:pt x="930" y="845"/>
                  </a:lnTo>
                  <a:lnTo>
                    <a:pt x="930" y="843"/>
                  </a:lnTo>
                  <a:lnTo>
                    <a:pt x="930" y="842"/>
                  </a:lnTo>
                  <a:lnTo>
                    <a:pt x="928" y="842"/>
                  </a:lnTo>
                  <a:lnTo>
                    <a:pt x="926" y="842"/>
                  </a:lnTo>
                  <a:lnTo>
                    <a:pt x="926" y="843"/>
                  </a:lnTo>
                  <a:lnTo>
                    <a:pt x="925" y="843"/>
                  </a:lnTo>
                  <a:lnTo>
                    <a:pt x="925" y="845"/>
                  </a:lnTo>
                  <a:lnTo>
                    <a:pt x="925" y="847"/>
                  </a:lnTo>
                  <a:lnTo>
                    <a:pt x="925" y="848"/>
                  </a:lnTo>
                  <a:lnTo>
                    <a:pt x="923" y="848"/>
                  </a:lnTo>
                  <a:lnTo>
                    <a:pt x="923" y="850"/>
                  </a:lnTo>
                  <a:lnTo>
                    <a:pt x="925" y="850"/>
                  </a:lnTo>
                  <a:lnTo>
                    <a:pt x="926" y="850"/>
                  </a:lnTo>
                  <a:lnTo>
                    <a:pt x="926" y="852"/>
                  </a:lnTo>
                  <a:lnTo>
                    <a:pt x="928" y="852"/>
                  </a:lnTo>
                  <a:lnTo>
                    <a:pt x="928" y="853"/>
                  </a:lnTo>
                  <a:lnTo>
                    <a:pt x="926" y="853"/>
                  </a:lnTo>
                  <a:lnTo>
                    <a:pt x="926" y="855"/>
                  </a:lnTo>
                  <a:lnTo>
                    <a:pt x="926" y="857"/>
                  </a:lnTo>
                  <a:lnTo>
                    <a:pt x="926" y="859"/>
                  </a:lnTo>
                  <a:lnTo>
                    <a:pt x="925" y="859"/>
                  </a:lnTo>
                  <a:lnTo>
                    <a:pt x="925" y="860"/>
                  </a:lnTo>
                  <a:lnTo>
                    <a:pt x="925" y="862"/>
                  </a:lnTo>
                  <a:lnTo>
                    <a:pt x="926" y="862"/>
                  </a:lnTo>
                  <a:lnTo>
                    <a:pt x="926" y="860"/>
                  </a:lnTo>
                  <a:lnTo>
                    <a:pt x="926" y="859"/>
                  </a:lnTo>
                  <a:lnTo>
                    <a:pt x="928" y="859"/>
                  </a:lnTo>
                  <a:lnTo>
                    <a:pt x="930" y="859"/>
                  </a:lnTo>
                  <a:lnTo>
                    <a:pt x="930" y="860"/>
                  </a:lnTo>
                  <a:lnTo>
                    <a:pt x="931" y="860"/>
                  </a:lnTo>
                  <a:lnTo>
                    <a:pt x="931" y="862"/>
                  </a:lnTo>
                  <a:lnTo>
                    <a:pt x="931" y="864"/>
                  </a:lnTo>
                  <a:lnTo>
                    <a:pt x="931" y="865"/>
                  </a:lnTo>
                  <a:lnTo>
                    <a:pt x="933" y="865"/>
                  </a:lnTo>
                  <a:lnTo>
                    <a:pt x="935" y="865"/>
                  </a:lnTo>
                  <a:lnTo>
                    <a:pt x="937" y="865"/>
                  </a:lnTo>
                  <a:lnTo>
                    <a:pt x="938" y="865"/>
                  </a:lnTo>
                  <a:lnTo>
                    <a:pt x="938" y="867"/>
                  </a:lnTo>
                  <a:lnTo>
                    <a:pt x="937" y="867"/>
                  </a:lnTo>
                  <a:lnTo>
                    <a:pt x="937" y="869"/>
                  </a:lnTo>
                  <a:lnTo>
                    <a:pt x="935" y="869"/>
                  </a:lnTo>
                  <a:lnTo>
                    <a:pt x="933" y="869"/>
                  </a:lnTo>
                  <a:lnTo>
                    <a:pt x="935" y="869"/>
                  </a:lnTo>
                  <a:lnTo>
                    <a:pt x="935" y="870"/>
                  </a:lnTo>
                  <a:lnTo>
                    <a:pt x="937" y="870"/>
                  </a:lnTo>
                  <a:lnTo>
                    <a:pt x="935" y="870"/>
                  </a:lnTo>
                  <a:lnTo>
                    <a:pt x="935" y="872"/>
                  </a:lnTo>
                  <a:lnTo>
                    <a:pt x="933" y="872"/>
                  </a:lnTo>
                  <a:lnTo>
                    <a:pt x="931" y="870"/>
                  </a:lnTo>
                  <a:lnTo>
                    <a:pt x="931" y="872"/>
                  </a:lnTo>
                  <a:lnTo>
                    <a:pt x="933" y="874"/>
                  </a:lnTo>
                  <a:lnTo>
                    <a:pt x="935" y="874"/>
                  </a:lnTo>
                  <a:lnTo>
                    <a:pt x="935" y="872"/>
                  </a:lnTo>
                  <a:lnTo>
                    <a:pt x="937" y="872"/>
                  </a:lnTo>
                  <a:lnTo>
                    <a:pt x="937" y="870"/>
                  </a:lnTo>
                  <a:lnTo>
                    <a:pt x="938" y="870"/>
                  </a:lnTo>
                  <a:lnTo>
                    <a:pt x="938" y="872"/>
                  </a:lnTo>
                  <a:lnTo>
                    <a:pt x="938" y="874"/>
                  </a:lnTo>
                  <a:lnTo>
                    <a:pt x="937" y="874"/>
                  </a:lnTo>
                  <a:lnTo>
                    <a:pt x="938" y="874"/>
                  </a:lnTo>
                  <a:lnTo>
                    <a:pt x="940" y="876"/>
                  </a:lnTo>
                  <a:lnTo>
                    <a:pt x="940" y="874"/>
                  </a:lnTo>
                  <a:lnTo>
                    <a:pt x="940" y="872"/>
                  </a:lnTo>
                  <a:lnTo>
                    <a:pt x="942" y="872"/>
                  </a:lnTo>
                  <a:lnTo>
                    <a:pt x="942" y="874"/>
                  </a:lnTo>
                  <a:lnTo>
                    <a:pt x="942" y="876"/>
                  </a:lnTo>
                  <a:lnTo>
                    <a:pt x="940" y="876"/>
                  </a:lnTo>
                  <a:lnTo>
                    <a:pt x="940" y="877"/>
                  </a:lnTo>
                  <a:lnTo>
                    <a:pt x="938" y="877"/>
                  </a:lnTo>
                  <a:lnTo>
                    <a:pt x="940" y="877"/>
                  </a:lnTo>
                  <a:lnTo>
                    <a:pt x="942" y="877"/>
                  </a:lnTo>
                  <a:lnTo>
                    <a:pt x="942" y="879"/>
                  </a:lnTo>
                  <a:lnTo>
                    <a:pt x="943" y="879"/>
                  </a:lnTo>
                  <a:lnTo>
                    <a:pt x="943" y="877"/>
                  </a:lnTo>
                  <a:lnTo>
                    <a:pt x="945" y="877"/>
                  </a:lnTo>
                  <a:lnTo>
                    <a:pt x="945" y="876"/>
                  </a:lnTo>
                  <a:lnTo>
                    <a:pt x="947" y="877"/>
                  </a:lnTo>
                  <a:lnTo>
                    <a:pt x="947" y="879"/>
                  </a:lnTo>
                  <a:lnTo>
                    <a:pt x="945" y="879"/>
                  </a:lnTo>
                  <a:lnTo>
                    <a:pt x="945" y="877"/>
                  </a:lnTo>
                  <a:lnTo>
                    <a:pt x="945" y="879"/>
                  </a:lnTo>
                  <a:lnTo>
                    <a:pt x="947" y="879"/>
                  </a:lnTo>
                  <a:lnTo>
                    <a:pt x="947" y="881"/>
                  </a:lnTo>
                  <a:lnTo>
                    <a:pt x="947" y="882"/>
                  </a:lnTo>
                  <a:lnTo>
                    <a:pt x="948" y="882"/>
                  </a:lnTo>
                  <a:lnTo>
                    <a:pt x="948" y="881"/>
                  </a:lnTo>
                  <a:lnTo>
                    <a:pt x="950" y="881"/>
                  </a:lnTo>
                  <a:lnTo>
                    <a:pt x="952" y="881"/>
                  </a:lnTo>
                  <a:lnTo>
                    <a:pt x="952" y="882"/>
                  </a:lnTo>
                  <a:lnTo>
                    <a:pt x="952" y="884"/>
                  </a:lnTo>
                  <a:lnTo>
                    <a:pt x="950" y="884"/>
                  </a:lnTo>
                  <a:lnTo>
                    <a:pt x="952" y="884"/>
                  </a:lnTo>
                  <a:lnTo>
                    <a:pt x="950" y="886"/>
                  </a:lnTo>
                  <a:lnTo>
                    <a:pt x="950" y="887"/>
                  </a:lnTo>
                  <a:lnTo>
                    <a:pt x="952" y="887"/>
                  </a:lnTo>
                  <a:lnTo>
                    <a:pt x="952" y="886"/>
                  </a:lnTo>
                  <a:lnTo>
                    <a:pt x="954" y="886"/>
                  </a:lnTo>
                  <a:lnTo>
                    <a:pt x="955" y="886"/>
                  </a:lnTo>
                  <a:lnTo>
                    <a:pt x="955" y="887"/>
                  </a:lnTo>
                  <a:lnTo>
                    <a:pt x="954" y="887"/>
                  </a:lnTo>
                  <a:lnTo>
                    <a:pt x="954" y="889"/>
                  </a:lnTo>
                  <a:lnTo>
                    <a:pt x="955" y="889"/>
                  </a:lnTo>
                  <a:lnTo>
                    <a:pt x="957" y="889"/>
                  </a:lnTo>
                  <a:lnTo>
                    <a:pt x="955" y="889"/>
                  </a:lnTo>
                  <a:lnTo>
                    <a:pt x="955" y="891"/>
                  </a:lnTo>
                  <a:lnTo>
                    <a:pt x="955" y="892"/>
                  </a:lnTo>
                  <a:lnTo>
                    <a:pt x="955" y="894"/>
                  </a:lnTo>
                  <a:lnTo>
                    <a:pt x="954" y="894"/>
                  </a:lnTo>
                  <a:lnTo>
                    <a:pt x="955" y="894"/>
                  </a:lnTo>
                  <a:lnTo>
                    <a:pt x="955" y="896"/>
                  </a:lnTo>
                  <a:lnTo>
                    <a:pt x="955" y="894"/>
                  </a:lnTo>
                  <a:lnTo>
                    <a:pt x="957" y="894"/>
                  </a:lnTo>
                  <a:lnTo>
                    <a:pt x="957" y="892"/>
                  </a:lnTo>
                  <a:lnTo>
                    <a:pt x="959" y="892"/>
                  </a:lnTo>
                  <a:lnTo>
                    <a:pt x="959" y="891"/>
                  </a:lnTo>
                  <a:lnTo>
                    <a:pt x="959" y="889"/>
                  </a:lnTo>
                  <a:lnTo>
                    <a:pt x="960" y="889"/>
                  </a:lnTo>
                  <a:lnTo>
                    <a:pt x="960" y="891"/>
                  </a:lnTo>
                  <a:lnTo>
                    <a:pt x="960" y="892"/>
                  </a:lnTo>
                  <a:lnTo>
                    <a:pt x="962" y="892"/>
                  </a:lnTo>
                  <a:lnTo>
                    <a:pt x="962" y="894"/>
                  </a:lnTo>
                  <a:lnTo>
                    <a:pt x="960" y="894"/>
                  </a:lnTo>
                  <a:lnTo>
                    <a:pt x="959" y="894"/>
                  </a:lnTo>
                  <a:lnTo>
                    <a:pt x="960" y="896"/>
                  </a:lnTo>
                  <a:lnTo>
                    <a:pt x="960" y="898"/>
                  </a:lnTo>
                  <a:lnTo>
                    <a:pt x="962" y="898"/>
                  </a:lnTo>
                  <a:lnTo>
                    <a:pt x="962" y="896"/>
                  </a:lnTo>
                  <a:lnTo>
                    <a:pt x="964" y="896"/>
                  </a:lnTo>
                  <a:lnTo>
                    <a:pt x="965" y="898"/>
                  </a:lnTo>
                  <a:lnTo>
                    <a:pt x="964" y="898"/>
                  </a:lnTo>
                  <a:lnTo>
                    <a:pt x="964" y="899"/>
                  </a:lnTo>
                  <a:lnTo>
                    <a:pt x="965" y="899"/>
                  </a:lnTo>
                  <a:lnTo>
                    <a:pt x="965" y="901"/>
                  </a:lnTo>
                  <a:lnTo>
                    <a:pt x="967" y="901"/>
                  </a:lnTo>
                  <a:lnTo>
                    <a:pt x="967" y="899"/>
                  </a:lnTo>
                  <a:lnTo>
                    <a:pt x="967" y="898"/>
                  </a:lnTo>
                  <a:lnTo>
                    <a:pt x="967" y="896"/>
                  </a:lnTo>
                  <a:lnTo>
                    <a:pt x="969" y="896"/>
                  </a:lnTo>
                  <a:lnTo>
                    <a:pt x="971" y="896"/>
                  </a:lnTo>
                  <a:lnTo>
                    <a:pt x="969" y="896"/>
                  </a:lnTo>
                  <a:lnTo>
                    <a:pt x="969" y="898"/>
                  </a:lnTo>
                  <a:lnTo>
                    <a:pt x="969" y="899"/>
                  </a:lnTo>
                  <a:lnTo>
                    <a:pt x="971" y="901"/>
                  </a:lnTo>
                  <a:lnTo>
                    <a:pt x="971" y="899"/>
                  </a:lnTo>
                  <a:lnTo>
                    <a:pt x="971" y="898"/>
                  </a:lnTo>
                  <a:lnTo>
                    <a:pt x="971" y="896"/>
                  </a:lnTo>
                  <a:lnTo>
                    <a:pt x="971" y="894"/>
                  </a:lnTo>
                  <a:lnTo>
                    <a:pt x="972" y="894"/>
                  </a:lnTo>
                  <a:lnTo>
                    <a:pt x="974" y="894"/>
                  </a:lnTo>
                  <a:lnTo>
                    <a:pt x="974" y="896"/>
                  </a:lnTo>
                  <a:lnTo>
                    <a:pt x="976" y="896"/>
                  </a:lnTo>
                  <a:lnTo>
                    <a:pt x="976" y="898"/>
                  </a:lnTo>
                  <a:lnTo>
                    <a:pt x="976" y="899"/>
                  </a:lnTo>
                  <a:lnTo>
                    <a:pt x="974" y="899"/>
                  </a:lnTo>
                  <a:lnTo>
                    <a:pt x="972" y="899"/>
                  </a:lnTo>
                  <a:lnTo>
                    <a:pt x="972" y="901"/>
                  </a:lnTo>
                  <a:lnTo>
                    <a:pt x="972" y="903"/>
                  </a:lnTo>
                  <a:lnTo>
                    <a:pt x="974" y="903"/>
                  </a:lnTo>
                  <a:lnTo>
                    <a:pt x="974" y="901"/>
                  </a:lnTo>
                  <a:lnTo>
                    <a:pt x="976" y="901"/>
                  </a:lnTo>
                  <a:lnTo>
                    <a:pt x="977" y="901"/>
                  </a:lnTo>
                  <a:lnTo>
                    <a:pt x="977" y="903"/>
                  </a:lnTo>
                  <a:lnTo>
                    <a:pt x="976" y="903"/>
                  </a:lnTo>
                  <a:lnTo>
                    <a:pt x="976" y="904"/>
                  </a:lnTo>
                  <a:lnTo>
                    <a:pt x="976" y="906"/>
                  </a:lnTo>
                  <a:lnTo>
                    <a:pt x="977" y="906"/>
                  </a:lnTo>
                  <a:lnTo>
                    <a:pt x="977" y="904"/>
                  </a:lnTo>
                  <a:lnTo>
                    <a:pt x="979" y="904"/>
                  </a:lnTo>
                  <a:lnTo>
                    <a:pt x="981" y="904"/>
                  </a:lnTo>
                  <a:lnTo>
                    <a:pt x="981" y="906"/>
                  </a:lnTo>
                  <a:lnTo>
                    <a:pt x="981" y="908"/>
                  </a:lnTo>
                  <a:lnTo>
                    <a:pt x="979" y="908"/>
                  </a:lnTo>
                  <a:lnTo>
                    <a:pt x="977" y="908"/>
                  </a:lnTo>
                  <a:lnTo>
                    <a:pt x="977" y="909"/>
                  </a:lnTo>
                  <a:lnTo>
                    <a:pt x="976" y="909"/>
                  </a:lnTo>
                  <a:lnTo>
                    <a:pt x="976" y="911"/>
                  </a:lnTo>
                  <a:lnTo>
                    <a:pt x="976" y="913"/>
                  </a:lnTo>
                  <a:lnTo>
                    <a:pt x="977" y="913"/>
                  </a:lnTo>
                  <a:lnTo>
                    <a:pt x="977" y="911"/>
                  </a:lnTo>
                  <a:lnTo>
                    <a:pt x="977" y="913"/>
                  </a:lnTo>
                  <a:lnTo>
                    <a:pt x="979" y="913"/>
                  </a:lnTo>
                  <a:lnTo>
                    <a:pt x="979" y="911"/>
                  </a:lnTo>
                  <a:lnTo>
                    <a:pt x="981" y="911"/>
                  </a:lnTo>
                  <a:lnTo>
                    <a:pt x="981" y="913"/>
                  </a:lnTo>
                  <a:lnTo>
                    <a:pt x="982" y="913"/>
                  </a:lnTo>
                  <a:lnTo>
                    <a:pt x="982" y="911"/>
                  </a:lnTo>
                  <a:lnTo>
                    <a:pt x="982" y="913"/>
                  </a:lnTo>
                  <a:lnTo>
                    <a:pt x="981" y="913"/>
                  </a:lnTo>
                  <a:lnTo>
                    <a:pt x="981" y="915"/>
                  </a:lnTo>
                  <a:lnTo>
                    <a:pt x="982" y="915"/>
                  </a:lnTo>
                  <a:lnTo>
                    <a:pt x="982" y="916"/>
                  </a:lnTo>
                  <a:lnTo>
                    <a:pt x="981" y="916"/>
                  </a:lnTo>
                  <a:lnTo>
                    <a:pt x="981" y="915"/>
                  </a:lnTo>
                  <a:lnTo>
                    <a:pt x="981" y="916"/>
                  </a:lnTo>
                  <a:lnTo>
                    <a:pt x="979" y="916"/>
                  </a:lnTo>
                  <a:lnTo>
                    <a:pt x="979" y="915"/>
                  </a:lnTo>
                  <a:lnTo>
                    <a:pt x="979" y="913"/>
                  </a:lnTo>
                  <a:lnTo>
                    <a:pt x="977" y="913"/>
                  </a:lnTo>
                  <a:lnTo>
                    <a:pt x="977" y="915"/>
                  </a:lnTo>
                  <a:lnTo>
                    <a:pt x="976" y="915"/>
                  </a:lnTo>
                  <a:lnTo>
                    <a:pt x="976" y="916"/>
                  </a:lnTo>
                  <a:lnTo>
                    <a:pt x="976" y="918"/>
                  </a:lnTo>
                  <a:lnTo>
                    <a:pt x="976" y="920"/>
                  </a:lnTo>
                  <a:lnTo>
                    <a:pt x="977" y="920"/>
                  </a:lnTo>
                  <a:lnTo>
                    <a:pt x="979" y="920"/>
                  </a:lnTo>
                  <a:lnTo>
                    <a:pt x="979" y="921"/>
                  </a:lnTo>
                  <a:lnTo>
                    <a:pt x="981" y="921"/>
                  </a:lnTo>
                  <a:lnTo>
                    <a:pt x="979" y="921"/>
                  </a:lnTo>
                  <a:lnTo>
                    <a:pt x="979" y="923"/>
                  </a:lnTo>
                  <a:lnTo>
                    <a:pt x="979" y="921"/>
                  </a:lnTo>
                  <a:lnTo>
                    <a:pt x="979" y="923"/>
                  </a:lnTo>
                  <a:lnTo>
                    <a:pt x="977" y="923"/>
                  </a:lnTo>
                  <a:lnTo>
                    <a:pt x="976" y="923"/>
                  </a:lnTo>
                  <a:lnTo>
                    <a:pt x="976" y="925"/>
                  </a:lnTo>
                  <a:lnTo>
                    <a:pt x="974" y="925"/>
                  </a:lnTo>
                  <a:lnTo>
                    <a:pt x="974" y="926"/>
                  </a:lnTo>
                  <a:lnTo>
                    <a:pt x="976" y="926"/>
                  </a:lnTo>
                  <a:lnTo>
                    <a:pt x="976" y="925"/>
                  </a:lnTo>
                  <a:lnTo>
                    <a:pt x="977" y="925"/>
                  </a:lnTo>
                  <a:lnTo>
                    <a:pt x="977" y="926"/>
                  </a:lnTo>
                  <a:lnTo>
                    <a:pt x="977" y="928"/>
                  </a:lnTo>
                  <a:lnTo>
                    <a:pt x="976" y="928"/>
                  </a:lnTo>
                  <a:lnTo>
                    <a:pt x="976" y="926"/>
                  </a:lnTo>
                  <a:lnTo>
                    <a:pt x="976" y="928"/>
                  </a:lnTo>
                  <a:lnTo>
                    <a:pt x="974" y="928"/>
                  </a:lnTo>
                  <a:lnTo>
                    <a:pt x="972" y="928"/>
                  </a:lnTo>
                  <a:lnTo>
                    <a:pt x="972" y="926"/>
                  </a:lnTo>
                  <a:lnTo>
                    <a:pt x="971" y="926"/>
                  </a:lnTo>
                  <a:lnTo>
                    <a:pt x="971" y="928"/>
                  </a:lnTo>
                  <a:lnTo>
                    <a:pt x="971" y="930"/>
                  </a:lnTo>
                  <a:lnTo>
                    <a:pt x="971" y="932"/>
                  </a:lnTo>
                  <a:lnTo>
                    <a:pt x="969" y="932"/>
                  </a:lnTo>
                  <a:lnTo>
                    <a:pt x="969" y="930"/>
                  </a:lnTo>
                  <a:lnTo>
                    <a:pt x="967" y="930"/>
                  </a:lnTo>
                  <a:lnTo>
                    <a:pt x="967" y="932"/>
                  </a:lnTo>
                  <a:lnTo>
                    <a:pt x="965" y="932"/>
                  </a:lnTo>
                  <a:lnTo>
                    <a:pt x="965" y="933"/>
                  </a:lnTo>
                  <a:lnTo>
                    <a:pt x="964" y="933"/>
                  </a:lnTo>
                  <a:lnTo>
                    <a:pt x="964" y="935"/>
                  </a:lnTo>
                  <a:lnTo>
                    <a:pt x="964" y="933"/>
                  </a:lnTo>
                  <a:lnTo>
                    <a:pt x="965" y="933"/>
                  </a:lnTo>
                  <a:lnTo>
                    <a:pt x="965" y="935"/>
                  </a:lnTo>
                  <a:lnTo>
                    <a:pt x="965" y="937"/>
                  </a:lnTo>
                  <a:lnTo>
                    <a:pt x="967" y="937"/>
                  </a:lnTo>
                  <a:lnTo>
                    <a:pt x="967" y="938"/>
                  </a:lnTo>
                  <a:lnTo>
                    <a:pt x="967" y="940"/>
                  </a:lnTo>
                  <a:lnTo>
                    <a:pt x="969" y="940"/>
                  </a:lnTo>
                  <a:lnTo>
                    <a:pt x="967" y="940"/>
                  </a:lnTo>
                  <a:lnTo>
                    <a:pt x="965" y="942"/>
                  </a:lnTo>
                  <a:lnTo>
                    <a:pt x="967" y="942"/>
                  </a:lnTo>
                  <a:lnTo>
                    <a:pt x="967" y="943"/>
                  </a:lnTo>
                  <a:lnTo>
                    <a:pt x="969" y="943"/>
                  </a:lnTo>
                  <a:lnTo>
                    <a:pt x="969" y="945"/>
                  </a:lnTo>
                  <a:lnTo>
                    <a:pt x="969" y="947"/>
                  </a:lnTo>
                  <a:lnTo>
                    <a:pt x="969" y="948"/>
                  </a:lnTo>
                  <a:lnTo>
                    <a:pt x="967" y="948"/>
                  </a:lnTo>
                  <a:lnTo>
                    <a:pt x="965" y="950"/>
                  </a:lnTo>
                  <a:lnTo>
                    <a:pt x="967" y="950"/>
                  </a:lnTo>
                  <a:lnTo>
                    <a:pt x="967" y="952"/>
                  </a:lnTo>
                  <a:lnTo>
                    <a:pt x="967" y="954"/>
                  </a:lnTo>
                  <a:lnTo>
                    <a:pt x="969" y="954"/>
                  </a:lnTo>
                  <a:lnTo>
                    <a:pt x="971" y="954"/>
                  </a:lnTo>
                  <a:lnTo>
                    <a:pt x="969" y="954"/>
                  </a:lnTo>
                  <a:lnTo>
                    <a:pt x="969" y="955"/>
                  </a:lnTo>
                  <a:lnTo>
                    <a:pt x="971" y="955"/>
                  </a:lnTo>
                  <a:lnTo>
                    <a:pt x="971" y="957"/>
                  </a:lnTo>
                  <a:lnTo>
                    <a:pt x="972" y="957"/>
                  </a:lnTo>
                  <a:lnTo>
                    <a:pt x="972" y="959"/>
                  </a:lnTo>
                  <a:lnTo>
                    <a:pt x="971" y="959"/>
                  </a:lnTo>
                  <a:lnTo>
                    <a:pt x="969" y="959"/>
                  </a:lnTo>
                  <a:lnTo>
                    <a:pt x="971" y="959"/>
                  </a:lnTo>
                  <a:lnTo>
                    <a:pt x="971" y="960"/>
                  </a:lnTo>
                  <a:lnTo>
                    <a:pt x="971" y="962"/>
                  </a:lnTo>
                  <a:lnTo>
                    <a:pt x="971" y="964"/>
                  </a:lnTo>
                  <a:lnTo>
                    <a:pt x="971" y="965"/>
                  </a:lnTo>
                  <a:lnTo>
                    <a:pt x="972" y="965"/>
                  </a:lnTo>
                  <a:lnTo>
                    <a:pt x="972" y="964"/>
                  </a:lnTo>
                  <a:lnTo>
                    <a:pt x="972" y="965"/>
                  </a:lnTo>
                  <a:lnTo>
                    <a:pt x="974" y="965"/>
                  </a:lnTo>
                  <a:lnTo>
                    <a:pt x="974" y="967"/>
                  </a:lnTo>
                  <a:lnTo>
                    <a:pt x="976" y="967"/>
                  </a:lnTo>
                  <a:lnTo>
                    <a:pt x="976" y="969"/>
                  </a:lnTo>
                  <a:lnTo>
                    <a:pt x="976" y="971"/>
                  </a:lnTo>
                  <a:lnTo>
                    <a:pt x="974" y="972"/>
                  </a:lnTo>
                  <a:lnTo>
                    <a:pt x="976" y="972"/>
                  </a:lnTo>
                  <a:lnTo>
                    <a:pt x="977" y="972"/>
                  </a:lnTo>
                  <a:lnTo>
                    <a:pt x="976" y="972"/>
                  </a:lnTo>
                  <a:lnTo>
                    <a:pt x="977" y="974"/>
                  </a:lnTo>
                  <a:lnTo>
                    <a:pt x="976" y="974"/>
                  </a:lnTo>
                  <a:lnTo>
                    <a:pt x="976" y="976"/>
                  </a:lnTo>
                  <a:lnTo>
                    <a:pt x="977" y="976"/>
                  </a:lnTo>
                  <a:lnTo>
                    <a:pt x="976" y="976"/>
                  </a:lnTo>
                  <a:lnTo>
                    <a:pt x="976" y="977"/>
                  </a:lnTo>
                  <a:lnTo>
                    <a:pt x="977" y="977"/>
                  </a:lnTo>
                  <a:lnTo>
                    <a:pt x="977" y="979"/>
                  </a:lnTo>
                  <a:lnTo>
                    <a:pt x="979" y="979"/>
                  </a:lnTo>
                  <a:lnTo>
                    <a:pt x="979" y="981"/>
                  </a:lnTo>
                  <a:lnTo>
                    <a:pt x="981" y="981"/>
                  </a:lnTo>
                  <a:lnTo>
                    <a:pt x="982" y="981"/>
                  </a:lnTo>
                  <a:lnTo>
                    <a:pt x="984" y="981"/>
                  </a:lnTo>
                  <a:lnTo>
                    <a:pt x="984" y="982"/>
                  </a:lnTo>
                  <a:lnTo>
                    <a:pt x="982" y="982"/>
                  </a:lnTo>
                  <a:lnTo>
                    <a:pt x="984" y="982"/>
                  </a:lnTo>
                  <a:lnTo>
                    <a:pt x="984" y="984"/>
                  </a:lnTo>
                  <a:lnTo>
                    <a:pt x="982" y="984"/>
                  </a:lnTo>
                  <a:lnTo>
                    <a:pt x="982" y="986"/>
                  </a:lnTo>
                  <a:lnTo>
                    <a:pt x="984" y="986"/>
                  </a:lnTo>
                  <a:lnTo>
                    <a:pt x="986" y="986"/>
                  </a:lnTo>
                  <a:lnTo>
                    <a:pt x="987" y="986"/>
                  </a:lnTo>
                  <a:lnTo>
                    <a:pt x="989" y="986"/>
                  </a:lnTo>
                  <a:lnTo>
                    <a:pt x="989" y="987"/>
                  </a:lnTo>
                  <a:lnTo>
                    <a:pt x="991" y="987"/>
                  </a:lnTo>
                  <a:lnTo>
                    <a:pt x="991" y="989"/>
                  </a:lnTo>
                  <a:lnTo>
                    <a:pt x="993" y="991"/>
                  </a:lnTo>
                  <a:lnTo>
                    <a:pt x="994" y="991"/>
                  </a:lnTo>
                  <a:lnTo>
                    <a:pt x="994" y="993"/>
                  </a:lnTo>
                  <a:lnTo>
                    <a:pt x="994" y="994"/>
                  </a:lnTo>
                  <a:lnTo>
                    <a:pt x="996" y="994"/>
                  </a:lnTo>
                  <a:lnTo>
                    <a:pt x="996" y="996"/>
                  </a:lnTo>
                  <a:lnTo>
                    <a:pt x="998" y="996"/>
                  </a:lnTo>
                  <a:lnTo>
                    <a:pt x="999" y="996"/>
                  </a:lnTo>
                  <a:lnTo>
                    <a:pt x="1001" y="996"/>
                  </a:lnTo>
                  <a:lnTo>
                    <a:pt x="1001" y="998"/>
                  </a:lnTo>
                  <a:lnTo>
                    <a:pt x="1001" y="999"/>
                  </a:lnTo>
                  <a:lnTo>
                    <a:pt x="1003" y="999"/>
                  </a:lnTo>
                  <a:lnTo>
                    <a:pt x="1003" y="998"/>
                  </a:lnTo>
                  <a:lnTo>
                    <a:pt x="1004" y="998"/>
                  </a:lnTo>
                  <a:lnTo>
                    <a:pt x="1004" y="999"/>
                  </a:lnTo>
                  <a:lnTo>
                    <a:pt x="1003" y="999"/>
                  </a:lnTo>
                  <a:lnTo>
                    <a:pt x="1004" y="999"/>
                  </a:lnTo>
                  <a:lnTo>
                    <a:pt x="1004" y="1001"/>
                  </a:lnTo>
                  <a:lnTo>
                    <a:pt x="1004" y="999"/>
                  </a:lnTo>
                  <a:lnTo>
                    <a:pt x="1004" y="1001"/>
                  </a:lnTo>
                  <a:lnTo>
                    <a:pt x="1006" y="1001"/>
                  </a:lnTo>
                  <a:lnTo>
                    <a:pt x="1006" y="1003"/>
                  </a:lnTo>
                  <a:lnTo>
                    <a:pt x="1008" y="1003"/>
                  </a:lnTo>
                  <a:lnTo>
                    <a:pt x="1008" y="1004"/>
                  </a:lnTo>
                  <a:lnTo>
                    <a:pt x="1006" y="1004"/>
                  </a:lnTo>
                  <a:lnTo>
                    <a:pt x="1006" y="1006"/>
                  </a:lnTo>
                  <a:lnTo>
                    <a:pt x="1008" y="1006"/>
                  </a:lnTo>
                  <a:lnTo>
                    <a:pt x="1008" y="1008"/>
                  </a:lnTo>
                  <a:lnTo>
                    <a:pt x="1006" y="1008"/>
                  </a:lnTo>
                  <a:lnTo>
                    <a:pt x="1008" y="1008"/>
                  </a:lnTo>
                  <a:lnTo>
                    <a:pt x="1008" y="1010"/>
                  </a:lnTo>
                  <a:lnTo>
                    <a:pt x="1008" y="1008"/>
                  </a:lnTo>
                  <a:lnTo>
                    <a:pt x="1010" y="1008"/>
                  </a:lnTo>
                  <a:lnTo>
                    <a:pt x="1010" y="1010"/>
                  </a:lnTo>
                  <a:lnTo>
                    <a:pt x="1010" y="1011"/>
                  </a:lnTo>
                  <a:lnTo>
                    <a:pt x="1008" y="1011"/>
                  </a:lnTo>
                  <a:lnTo>
                    <a:pt x="1010" y="1011"/>
                  </a:lnTo>
                  <a:lnTo>
                    <a:pt x="1010" y="1013"/>
                  </a:lnTo>
                  <a:lnTo>
                    <a:pt x="1010" y="1015"/>
                  </a:lnTo>
                  <a:lnTo>
                    <a:pt x="1011" y="1015"/>
                  </a:lnTo>
                  <a:lnTo>
                    <a:pt x="1010" y="1015"/>
                  </a:lnTo>
                  <a:lnTo>
                    <a:pt x="1011" y="1015"/>
                  </a:lnTo>
                  <a:lnTo>
                    <a:pt x="1011" y="1016"/>
                  </a:lnTo>
                  <a:lnTo>
                    <a:pt x="1013" y="1016"/>
                  </a:lnTo>
                  <a:lnTo>
                    <a:pt x="1013" y="1018"/>
                  </a:lnTo>
                  <a:lnTo>
                    <a:pt x="1011" y="1018"/>
                  </a:lnTo>
                  <a:lnTo>
                    <a:pt x="1011" y="1020"/>
                  </a:lnTo>
                  <a:lnTo>
                    <a:pt x="1011" y="1021"/>
                  </a:lnTo>
                  <a:lnTo>
                    <a:pt x="1010" y="1021"/>
                  </a:lnTo>
                  <a:lnTo>
                    <a:pt x="1010" y="1023"/>
                  </a:lnTo>
                  <a:lnTo>
                    <a:pt x="1010" y="1025"/>
                  </a:lnTo>
                  <a:lnTo>
                    <a:pt x="1010" y="1027"/>
                  </a:lnTo>
                  <a:lnTo>
                    <a:pt x="1010" y="1028"/>
                  </a:lnTo>
                  <a:lnTo>
                    <a:pt x="1008" y="1028"/>
                  </a:lnTo>
                  <a:lnTo>
                    <a:pt x="1010" y="1028"/>
                  </a:lnTo>
                  <a:lnTo>
                    <a:pt x="1008" y="1028"/>
                  </a:lnTo>
                  <a:lnTo>
                    <a:pt x="1008" y="1030"/>
                  </a:lnTo>
                  <a:lnTo>
                    <a:pt x="1008" y="1032"/>
                  </a:lnTo>
                  <a:lnTo>
                    <a:pt x="1010" y="1032"/>
                  </a:lnTo>
                  <a:lnTo>
                    <a:pt x="1008" y="1032"/>
                  </a:lnTo>
                  <a:lnTo>
                    <a:pt x="1010" y="1032"/>
                  </a:lnTo>
                  <a:lnTo>
                    <a:pt x="1008" y="1032"/>
                  </a:lnTo>
                  <a:lnTo>
                    <a:pt x="1008" y="1033"/>
                  </a:lnTo>
                  <a:lnTo>
                    <a:pt x="1006" y="1033"/>
                  </a:lnTo>
                  <a:lnTo>
                    <a:pt x="1006" y="1035"/>
                  </a:lnTo>
                  <a:lnTo>
                    <a:pt x="1006" y="1037"/>
                  </a:lnTo>
                  <a:lnTo>
                    <a:pt x="1006" y="1038"/>
                  </a:lnTo>
                  <a:lnTo>
                    <a:pt x="1004" y="1038"/>
                  </a:lnTo>
                  <a:lnTo>
                    <a:pt x="1004" y="1040"/>
                  </a:lnTo>
                  <a:lnTo>
                    <a:pt x="1004" y="1042"/>
                  </a:lnTo>
                  <a:lnTo>
                    <a:pt x="1004" y="1043"/>
                  </a:lnTo>
                  <a:lnTo>
                    <a:pt x="1006" y="1043"/>
                  </a:lnTo>
                  <a:lnTo>
                    <a:pt x="1006" y="1045"/>
                  </a:lnTo>
                  <a:lnTo>
                    <a:pt x="1006" y="1043"/>
                  </a:lnTo>
                  <a:lnTo>
                    <a:pt x="1006" y="1045"/>
                  </a:lnTo>
                  <a:lnTo>
                    <a:pt x="1004" y="1045"/>
                  </a:lnTo>
                  <a:lnTo>
                    <a:pt x="1006" y="1045"/>
                  </a:lnTo>
                  <a:lnTo>
                    <a:pt x="1006" y="1047"/>
                  </a:lnTo>
                  <a:lnTo>
                    <a:pt x="1004" y="1047"/>
                  </a:lnTo>
                  <a:lnTo>
                    <a:pt x="1006" y="1047"/>
                  </a:lnTo>
                  <a:lnTo>
                    <a:pt x="1006" y="1049"/>
                  </a:lnTo>
                  <a:lnTo>
                    <a:pt x="1004" y="1049"/>
                  </a:lnTo>
                  <a:lnTo>
                    <a:pt x="1004" y="1050"/>
                  </a:lnTo>
                  <a:lnTo>
                    <a:pt x="1004" y="1052"/>
                  </a:lnTo>
                  <a:lnTo>
                    <a:pt x="1004" y="1054"/>
                  </a:lnTo>
                  <a:lnTo>
                    <a:pt x="1006" y="1054"/>
                  </a:lnTo>
                  <a:lnTo>
                    <a:pt x="1006" y="1055"/>
                  </a:lnTo>
                  <a:lnTo>
                    <a:pt x="1006" y="1057"/>
                  </a:lnTo>
                  <a:lnTo>
                    <a:pt x="1008" y="1057"/>
                  </a:lnTo>
                  <a:lnTo>
                    <a:pt x="1008" y="1059"/>
                  </a:lnTo>
                  <a:lnTo>
                    <a:pt x="1010" y="1059"/>
                  </a:lnTo>
                  <a:lnTo>
                    <a:pt x="1010" y="1060"/>
                  </a:lnTo>
                  <a:lnTo>
                    <a:pt x="1011" y="1060"/>
                  </a:lnTo>
                  <a:lnTo>
                    <a:pt x="1011" y="1062"/>
                  </a:lnTo>
                  <a:lnTo>
                    <a:pt x="1013" y="1062"/>
                  </a:lnTo>
                  <a:lnTo>
                    <a:pt x="1013" y="1064"/>
                  </a:lnTo>
                  <a:lnTo>
                    <a:pt x="1015" y="1064"/>
                  </a:lnTo>
                  <a:lnTo>
                    <a:pt x="1016" y="1064"/>
                  </a:lnTo>
                  <a:lnTo>
                    <a:pt x="1016" y="1066"/>
                  </a:lnTo>
                  <a:lnTo>
                    <a:pt x="1016" y="1067"/>
                  </a:lnTo>
                  <a:lnTo>
                    <a:pt x="1015" y="1067"/>
                  </a:lnTo>
                  <a:lnTo>
                    <a:pt x="1015" y="1069"/>
                  </a:lnTo>
                  <a:lnTo>
                    <a:pt x="1015" y="1071"/>
                  </a:lnTo>
                  <a:lnTo>
                    <a:pt x="1013" y="1071"/>
                  </a:lnTo>
                  <a:lnTo>
                    <a:pt x="1015" y="1071"/>
                  </a:lnTo>
                  <a:lnTo>
                    <a:pt x="1013" y="1071"/>
                  </a:lnTo>
                  <a:lnTo>
                    <a:pt x="1013" y="1072"/>
                  </a:lnTo>
                  <a:lnTo>
                    <a:pt x="1015" y="1072"/>
                  </a:lnTo>
                  <a:lnTo>
                    <a:pt x="1013" y="1072"/>
                  </a:lnTo>
                  <a:lnTo>
                    <a:pt x="1013" y="1074"/>
                  </a:lnTo>
                  <a:lnTo>
                    <a:pt x="1013" y="1076"/>
                  </a:lnTo>
                  <a:lnTo>
                    <a:pt x="1011" y="1076"/>
                  </a:lnTo>
                  <a:lnTo>
                    <a:pt x="1011" y="1077"/>
                  </a:lnTo>
                  <a:lnTo>
                    <a:pt x="1013" y="1077"/>
                  </a:lnTo>
                  <a:lnTo>
                    <a:pt x="1011" y="1077"/>
                  </a:lnTo>
                  <a:lnTo>
                    <a:pt x="1011" y="1079"/>
                  </a:lnTo>
                  <a:lnTo>
                    <a:pt x="1010" y="1079"/>
                  </a:lnTo>
                  <a:lnTo>
                    <a:pt x="1010" y="1081"/>
                  </a:lnTo>
                  <a:lnTo>
                    <a:pt x="1010" y="1083"/>
                  </a:lnTo>
                  <a:lnTo>
                    <a:pt x="1010" y="1084"/>
                  </a:lnTo>
                  <a:lnTo>
                    <a:pt x="1010" y="1086"/>
                  </a:lnTo>
                  <a:lnTo>
                    <a:pt x="1008" y="1086"/>
                  </a:lnTo>
                  <a:lnTo>
                    <a:pt x="1010" y="1086"/>
                  </a:lnTo>
                  <a:lnTo>
                    <a:pt x="1008" y="1086"/>
                  </a:lnTo>
                  <a:lnTo>
                    <a:pt x="1008" y="1088"/>
                  </a:lnTo>
                  <a:lnTo>
                    <a:pt x="1010" y="1088"/>
                  </a:lnTo>
                  <a:lnTo>
                    <a:pt x="1008" y="1088"/>
                  </a:lnTo>
                  <a:lnTo>
                    <a:pt x="1010" y="1088"/>
                  </a:lnTo>
                  <a:lnTo>
                    <a:pt x="1010" y="1089"/>
                  </a:lnTo>
                  <a:lnTo>
                    <a:pt x="1011" y="1089"/>
                  </a:lnTo>
                  <a:lnTo>
                    <a:pt x="1011" y="1091"/>
                  </a:lnTo>
                  <a:lnTo>
                    <a:pt x="1013" y="1091"/>
                  </a:lnTo>
                  <a:lnTo>
                    <a:pt x="1015" y="1091"/>
                  </a:lnTo>
                  <a:lnTo>
                    <a:pt x="1016" y="1091"/>
                  </a:lnTo>
                  <a:lnTo>
                    <a:pt x="1018" y="1091"/>
                  </a:lnTo>
                  <a:lnTo>
                    <a:pt x="1018" y="1093"/>
                  </a:lnTo>
                  <a:lnTo>
                    <a:pt x="1020" y="1093"/>
                  </a:lnTo>
                  <a:lnTo>
                    <a:pt x="1018" y="1093"/>
                  </a:lnTo>
                  <a:lnTo>
                    <a:pt x="1020" y="1093"/>
                  </a:lnTo>
                  <a:lnTo>
                    <a:pt x="1020" y="1094"/>
                  </a:lnTo>
                  <a:lnTo>
                    <a:pt x="1021" y="1094"/>
                  </a:lnTo>
                  <a:lnTo>
                    <a:pt x="1021" y="1096"/>
                  </a:lnTo>
                  <a:lnTo>
                    <a:pt x="1023" y="1096"/>
                  </a:lnTo>
                  <a:lnTo>
                    <a:pt x="1023" y="1098"/>
                  </a:lnTo>
                  <a:lnTo>
                    <a:pt x="1025" y="1098"/>
                  </a:lnTo>
                  <a:lnTo>
                    <a:pt x="1023" y="1098"/>
                  </a:lnTo>
                  <a:lnTo>
                    <a:pt x="1023" y="1099"/>
                  </a:lnTo>
                  <a:lnTo>
                    <a:pt x="1025" y="1099"/>
                  </a:lnTo>
                  <a:lnTo>
                    <a:pt x="1023" y="1099"/>
                  </a:lnTo>
                  <a:lnTo>
                    <a:pt x="1025" y="1099"/>
                  </a:lnTo>
                  <a:lnTo>
                    <a:pt x="1025" y="1101"/>
                  </a:lnTo>
                  <a:lnTo>
                    <a:pt x="1027" y="1101"/>
                  </a:lnTo>
                  <a:lnTo>
                    <a:pt x="1025" y="1101"/>
                  </a:lnTo>
                  <a:lnTo>
                    <a:pt x="1027" y="1103"/>
                  </a:lnTo>
                  <a:lnTo>
                    <a:pt x="1025" y="1105"/>
                  </a:lnTo>
                  <a:lnTo>
                    <a:pt x="1027" y="1105"/>
                  </a:lnTo>
                  <a:lnTo>
                    <a:pt x="1027" y="1106"/>
                  </a:lnTo>
                  <a:lnTo>
                    <a:pt x="1025" y="1106"/>
                  </a:lnTo>
                  <a:lnTo>
                    <a:pt x="1025" y="1108"/>
                  </a:lnTo>
                  <a:lnTo>
                    <a:pt x="1025" y="1110"/>
                  </a:lnTo>
                  <a:lnTo>
                    <a:pt x="1025" y="1111"/>
                  </a:lnTo>
                  <a:lnTo>
                    <a:pt x="1025" y="1113"/>
                  </a:lnTo>
                  <a:lnTo>
                    <a:pt x="1025" y="1115"/>
                  </a:lnTo>
                  <a:lnTo>
                    <a:pt x="1025" y="1116"/>
                  </a:lnTo>
                  <a:lnTo>
                    <a:pt x="1027" y="1116"/>
                  </a:lnTo>
                  <a:lnTo>
                    <a:pt x="1027" y="1118"/>
                  </a:lnTo>
                  <a:lnTo>
                    <a:pt x="1025" y="1118"/>
                  </a:lnTo>
                  <a:lnTo>
                    <a:pt x="1023" y="1118"/>
                  </a:lnTo>
                  <a:lnTo>
                    <a:pt x="1021" y="1118"/>
                  </a:lnTo>
                  <a:lnTo>
                    <a:pt x="1021" y="1120"/>
                  </a:lnTo>
                  <a:lnTo>
                    <a:pt x="1020" y="1120"/>
                  </a:lnTo>
                  <a:lnTo>
                    <a:pt x="1018" y="1122"/>
                  </a:lnTo>
                  <a:lnTo>
                    <a:pt x="1018" y="1123"/>
                  </a:lnTo>
                  <a:lnTo>
                    <a:pt x="1018" y="1125"/>
                  </a:lnTo>
                  <a:lnTo>
                    <a:pt x="1016" y="1125"/>
                  </a:lnTo>
                  <a:lnTo>
                    <a:pt x="1015" y="1125"/>
                  </a:lnTo>
                  <a:lnTo>
                    <a:pt x="1015" y="1123"/>
                  </a:lnTo>
                  <a:lnTo>
                    <a:pt x="1013" y="1123"/>
                  </a:lnTo>
                  <a:lnTo>
                    <a:pt x="1013" y="1122"/>
                  </a:lnTo>
                  <a:lnTo>
                    <a:pt x="1011" y="1122"/>
                  </a:lnTo>
                  <a:lnTo>
                    <a:pt x="1010" y="1122"/>
                  </a:lnTo>
                  <a:lnTo>
                    <a:pt x="1008" y="1122"/>
                  </a:lnTo>
                  <a:lnTo>
                    <a:pt x="1008" y="1120"/>
                  </a:lnTo>
                  <a:lnTo>
                    <a:pt x="1006" y="1120"/>
                  </a:lnTo>
                  <a:lnTo>
                    <a:pt x="1004" y="1120"/>
                  </a:lnTo>
                  <a:lnTo>
                    <a:pt x="1004" y="1118"/>
                  </a:lnTo>
                  <a:lnTo>
                    <a:pt x="1003" y="1118"/>
                  </a:lnTo>
                  <a:lnTo>
                    <a:pt x="1001" y="1118"/>
                  </a:lnTo>
                  <a:lnTo>
                    <a:pt x="999" y="1118"/>
                  </a:lnTo>
                  <a:lnTo>
                    <a:pt x="998" y="1118"/>
                  </a:lnTo>
                  <a:lnTo>
                    <a:pt x="998" y="1116"/>
                  </a:lnTo>
                  <a:lnTo>
                    <a:pt x="996" y="1116"/>
                  </a:lnTo>
                  <a:lnTo>
                    <a:pt x="996" y="1115"/>
                  </a:lnTo>
                  <a:lnTo>
                    <a:pt x="994" y="1115"/>
                  </a:lnTo>
                  <a:lnTo>
                    <a:pt x="993" y="1115"/>
                  </a:lnTo>
                  <a:lnTo>
                    <a:pt x="991" y="1115"/>
                  </a:lnTo>
                  <a:lnTo>
                    <a:pt x="989" y="1115"/>
                  </a:lnTo>
                  <a:lnTo>
                    <a:pt x="987" y="1115"/>
                  </a:lnTo>
                  <a:lnTo>
                    <a:pt x="986" y="1115"/>
                  </a:lnTo>
                  <a:lnTo>
                    <a:pt x="986" y="1116"/>
                  </a:lnTo>
                  <a:lnTo>
                    <a:pt x="984" y="1116"/>
                  </a:lnTo>
                  <a:lnTo>
                    <a:pt x="984" y="1118"/>
                  </a:lnTo>
                  <a:lnTo>
                    <a:pt x="984" y="1116"/>
                  </a:lnTo>
                  <a:lnTo>
                    <a:pt x="984" y="1118"/>
                  </a:lnTo>
                  <a:lnTo>
                    <a:pt x="984" y="1116"/>
                  </a:lnTo>
                  <a:lnTo>
                    <a:pt x="984" y="1118"/>
                  </a:lnTo>
                  <a:lnTo>
                    <a:pt x="982" y="1118"/>
                  </a:lnTo>
                  <a:lnTo>
                    <a:pt x="984" y="1118"/>
                  </a:lnTo>
                  <a:lnTo>
                    <a:pt x="982" y="1118"/>
                  </a:lnTo>
                  <a:lnTo>
                    <a:pt x="981" y="1118"/>
                  </a:lnTo>
                  <a:lnTo>
                    <a:pt x="979" y="1118"/>
                  </a:lnTo>
                  <a:lnTo>
                    <a:pt x="977" y="1118"/>
                  </a:lnTo>
                  <a:lnTo>
                    <a:pt x="976" y="1118"/>
                  </a:lnTo>
                  <a:lnTo>
                    <a:pt x="974" y="1118"/>
                  </a:lnTo>
                  <a:lnTo>
                    <a:pt x="972" y="1118"/>
                  </a:lnTo>
                  <a:lnTo>
                    <a:pt x="972" y="1120"/>
                  </a:lnTo>
                  <a:lnTo>
                    <a:pt x="972" y="1118"/>
                  </a:lnTo>
                  <a:lnTo>
                    <a:pt x="972" y="1120"/>
                  </a:lnTo>
                  <a:lnTo>
                    <a:pt x="972" y="1118"/>
                  </a:lnTo>
                  <a:lnTo>
                    <a:pt x="972" y="1120"/>
                  </a:lnTo>
                  <a:lnTo>
                    <a:pt x="971" y="1120"/>
                  </a:lnTo>
                  <a:lnTo>
                    <a:pt x="971" y="1122"/>
                  </a:lnTo>
                  <a:lnTo>
                    <a:pt x="971" y="1120"/>
                  </a:lnTo>
                  <a:lnTo>
                    <a:pt x="971" y="1122"/>
                  </a:lnTo>
                  <a:lnTo>
                    <a:pt x="971" y="1123"/>
                  </a:lnTo>
                  <a:lnTo>
                    <a:pt x="969" y="1123"/>
                  </a:lnTo>
                  <a:lnTo>
                    <a:pt x="969" y="1125"/>
                  </a:lnTo>
                  <a:lnTo>
                    <a:pt x="967" y="1125"/>
                  </a:lnTo>
                  <a:lnTo>
                    <a:pt x="965" y="1125"/>
                  </a:lnTo>
                  <a:lnTo>
                    <a:pt x="965" y="1127"/>
                  </a:lnTo>
                  <a:lnTo>
                    <a:pt x="965" y="1125"/>
                  </a:lnTo>
                  <a:lnTo>
                    <a:pt x="965" y="1127"/>
                  </a:lnTo>
                  <a:lnTo>
                    <a:pt x="964" y="1127"/>
                  </a:lnTo>
                  <a:lnTo>
                    <a:pt x="964" y="1128"/>
                  </a:lnTo>
                  <a:lnTo>
                    <a:pt x="964" y="1127"/>
                  </a:lnTo>
                  <a:lnTo>
                    <a:pt x="962" y="1128"/>
                  </a:lnTo>
                  <a:lnTo>
                    <a:pt x="960" y="1128"/>
                  </a:lnTo>
                  <a:lnTo>
                    <a:pt x="960" y="1130"/>
                  </a:lnTo>
                  <a:lnTo>
                    <a:pt x="959" y="1130"/>
                  </a:lnTo>
                  <a:lnTo>
                    <a:pt x="959" y="1132"/>
                  </a:lnTo>
                  <a:lnTo>
                    <a:pt x="959" y="1130"/>
                  </a:lnTo>
                  <a:lnTo>
                    <a:pt x="957" y="1130"/>
                  </a:lnTo>
                  <a:lnTo>
                    <a:pt x="955" y="1130"/>
                  </a:lnTo>
                  <a:lnTo>
                    <a:pt x="955" y="1132"/>
                  </a:lnTo>
                  <a:lnTo>
                    <a:pt x="955" y="1130"/>
                  </a:lnTo>
                  <a:lnTo>
                    <a:pt x="954" y="1130"/>
                  </a:lnTo>
                  <a:lnTo>
                    <a:pt x="954" y="1132"/>
                  </a:lnTo>
                  <a:lnTo>
                    <a:pt x="954" y="1130"/>
                  </a:lnTo>
                  <a:lnTo>
                    <a:pt x="952" y="1130"/>
                  </a:lnTo>
                  <a:lnTo>
                    <a:pt x="952" y="1132"/>
                  </a:lnTo>
                  <a:lnTo>
                    <a:pt x="950" y="1132"/>
                  </a:lnTo>
                  <a:lnTo>
                    <a:pt x="948" y="1132"/>
                  </a:lnTo>
                  <a:lnTo>
                    <a:pt x="947" y="1132"/>
                  </a:lnTo>
                  <a:lnTo>
                    <a:pt x="947" y="1133"/>
                  </a:lnTo>
                  <a:lnTo>
                    <a:pt x="945" y="1133"/>
                  </a:lnTo>
                  <a:lnTo>
                    <a:pt x="947" y="1133"/>
                  </a:lnTo>
                  <a:lnTo>
                    <a:pt x="945" y="1133"/>
                  </a:lnTo>
                  <a:lnTo>
                    <a:pt x="943" y="1133"/>
                  </a:lnTo>
                  <a:lnTo>
                    <a:pt x="942" y="1133"/>
                  </a:lnTo>
                  <a:lnTo>
                    <a:pt x="940" y="1133"/>
                  </a:lnTo>
                  <a:lnTo>
                    <a:pt x="940" y="1135"/>
                  </a:lnTo>
                  <a:lnTo>
                    <a:pt x="940" y="1133"/>
                  </a:lnTo>
                  <a:lnTo>
                    <a:pt x="940" y="1135"/>
                  </a:lnTo>
                  <a:lnTo>
                    <a:pt x="940" y="1133"/>
                  </a:lnTo>
                  <a:lnTo>
                    <a:pt x="938" y="1133"/>
                  </a:lnTo>
                  <a:lnTo>
                    <a:pt x="938" y="1135"/>
                  </a:lnTo>
                  <a:lnTo>
                    <a:pt x="937" y="1135"/>
                  </a:lnTo>
                  <a:lnTo>
                    <a:pt x="937" y="1133"/>
                  </a:lnTo>
                  <a:lnTo>
                    <a:pt x="937" y="1135"/>
                  </a:lnTo>
                  <a:lnTo>
                    <a:pt x="935" y="1135"/>
                  </a:lnTo>
                  <a:lnTo>
                    <a:pt x="935" y="1133"/>
                  </a:lnTo>
                  <a:lnTo>
                    <a:pt x="935" y="1135"/>
                  </a:lnTo>
                  <a:lnTo>
                    <a:pt x="935" y="1133"/>
                  </a:lnTo>
                  <a:lnTo>
                    <a:pt x="933" y="1133"/>
                  </a:lnTo>
                  <a:lnTo>
                    <a:pt x="931" y="1133"/>
                  </a:lnTo>
                  <a:lnTo>
                    <a:pt x="931" y="1135"/>
                  </a:lnTo>
                  <a:lnTo>
                    <a:pt x="931" y="1137"/>
                  </a:lnTo>
                  <a:lnTo>
                    <a:pt x="931" y="1135"/>
                  </a:lnTo>
                  <a:lnTo>
                    <a:pt x="930" y="1135"/>
                  </a:lnTo>
                  <a:lnTo>
                    <a:pt x="931" y="1135"/>
                  </a:lnTo>
                  <a:lnTo>
                    <a:pt x="930" y="1135"/>
                  </a:lnTo>
                  <a:lnTo>
                    <a:pt x="928" y="1135"/>
                  </a:lnTo>
                  <a:lnTo>
                    <a:pt x="928" y="1133"/>
                  </a:lnTo>
                  <a:lnTo>
                    <a:pt x="928" y="1135"/>
                  </a:lnTo>
                  <a:lnTo>
                    <a:pt x="926" y="1135"/>
                  </a:lnTo>
                  <a:lnTo>
                    <a:pt x="926" y="1137"/>
                  </a:lnTo>
                  <a:lnTo>
                    <a:pt x="926" y="1138"/>
                  </a:lnTo>
                  <a:lnTo>
                    <a:pt x="925" y="1138"/>
                  </a:lnTo>
                  <a:lnTo>
                    <a:pt x="925" y="1140"/>
                  </a:lnTo>
                  <a:lnTo>
                    <a:pt x="925" y="1138"/>
                  </a:lnTo>
                  <a:lnTo>
                    <a:pt x="925" y="1140"/>
                  </a:lnTo>
                  <a:lnTo>
                    <a:pt x="923" y="1140"/>
                  </a:lnTo>
                  <a:lnTo>
                    <a:pt x="923" y="1142"/>
                  </a:lnTo>
                  <a:lnTo>
                    <a:pt x="921" y="1142"/>
                  </a:lnTo>
                  <a:lnTo>
                    <a:pt x="921" y="1144"/>
                  </a:lnTo>
                  <a:lnTo>
                    <a:pt x="920" y="1144"/>
                  </a:lnTo>
                  <a:lnTo>
                    <a:pt x="921" y="1144"/>
                  </a:lnTo>
                  <a:lnTo>
                    <a:pt x="920" y="1144"/>
                  </a:lnTo>
                  <a:lnTo>
                    <a:pt x="920" y="1145"/>
                  </a:lnTo>
                  <a:lnTo>
                    <a:pt x="918" y="1145"/>
                  </a:lnTo>
                  <a:lnTo>
                    <a:pt x="916" y="1145"/>
                  </a:lnTo>
                  <a:lnTo>
                    <a:pt x="918" y="1145"/>
                  </a:lnTo>
                  <a:lnTo>
                    <a:pt x="916" y="1145"/>
                  </a:lnTo>
                  <a:lnTo>
                    <a:pt x="918" y="1147"/>
                  </a:lnTo>
                  <a:lnTo>
                    <a:pt x="916" y="1147"/>
                  </a:lnTo>
                  <a:lnTo>
                    <a:pt x="918" y="1147"/>
                  </a:lnTo>
                  <a:lnTo>
                    <a:pt x="916" y="1147"/>
                  </a:lnTo>
                  <a:lnTo>
                    <a:pt x="916" y="1149"/>
                  </a:lnTo>
                  <a:lnTo>
                    <a:pt x="915" y="1149"/>
                  </a:lnTo>
                  <a:lnTo>
                    <a:pt x="915" y="1150"/>
                  </a:lnTo>
                  <a:lnTo>
                    <a:pt x="915" y="1149"/>
                  </a:lnTo>
                  <a:lnTo>
                    <a:pt x="915" y="1150"/>
                  </a:lnTo>
                  <a:lnTo>
                    <a:pt x="913" y="1152"/>
                  </a:lnTo>
                  <a:lnTo>
                    <a:pt x="911" y="1152"/>
                  </a:lnTo>
                  <a:lnTo>
                    <a:pt x="911" y="1154"/>
                  </a:lnTo>
                  <a:lnTo>
                    <a:pt x="909" y="1154"/>
                  </a:lnTo>
                  <a:lnTo>
                    <a:pt x="911" y="1154"/>
                  </a:lnTo>
                  <a:lnTo>
                    <a:pt x="909" y="1154"/>
                  </a:lnTo>
                  <a:lnTo>
                    <a:pt x="911" y="1154"/>
                  </a:lnTo>
                  <a:lnTo>
                    <a:pt x="909" y="1154"/>
                  </a:lnTo>
                  <a:lnTo>
                    <a:pt x="909" y="1155"/>
                  </a:lnTo>
                  <a:lnTo>
                    <a:pt x="911" y="1155"/>
                  </a:lnTo>
                  <a:lnTo>
                    <a:pt x="909" y="1155"/>
                  </a:lnTo>
                  <a:lnTo>
                    <a:pt x="908" y="1155"/>
                  </a:lnTo>
                  <a:lnTo>
                    <a:pt x="908" y="1157"/>
                  </a:lnTo>
                  <a:lnTo>
                    <a:pt x="908" y="1159"/>
                  </a:lnTo>
                  <a:lnTo>
                    <a:pt x="906" y="1159"/>
                  </a:lnTo>
                  <a:lnTo>
                    <a:pt x="908" y="1159"/>
                  </a:lnTo>
                  <a:lnTo>
                    <a:pt x="908" y="1161"/>
                  </a:lnTo>
                  <a:lnTo>
                    <a:pt x="906" y="1161"/>
                  </a:lnTo>
                  <a:lnTo>
                    <a:pt x="908" y="1161"/>
                  </a:lnTo>
                  <a:lnTo>
                    <a:pt x="908" y="1162"/>
                  </a:lnTo>
                  <a:lnTo>
                    <a:pt x="906" y="1162"/>
                  </a:lnTo>
                  <a:lnTo>
                    <a:pt x="906" y="1164"/>
                  </a:lnTo>
                  <a:lnTo>
                    <a:pt x="906" y="1166"/>
                  </a:lnTo>
                  <a:lnTo>
                    <a:pt x="906" y="1167"/>
                  </a:lnTo>
                  <a:lnTo>
                    <a:pt x="906" y="1166"/>
                  </a:lnTo>
                  <a:lnTo>
                    <a:pt x="906" y="1167"/>
                  </a:lnTo>
                  <a:lnTo>
                    <a:pt x="904" y="1167"/>
                  </a:lnTo>
                  <a:lnTo>
                    <a:pt x="904" y="1169"/>
                  </a:lnTo>
                  <a:lnTo>
                    <a:pt x="904" y="1171"/>
                  </a:lnTo>
                  <a:lnTo>
                    <a:pt x="903" y="1171"/>
                  </a:lnTo>
                  <a:lnTo>
                    <a:pt x="903" y="1172"/>
                  </a:lnTo>
                  <a:lnTo>
                    <a:pt x="901" y="1172"/>
                  </a:lnTo>
                  <a:lnTo>
                    <a:pt x="903" y="1172"/>
                  </a:lnTo>
                  <a:lnTo>
                    <a:pt x="901" y="1172"/>
                  </a:lnTo>
                  <a:lnTo>
                    <a:pt x="901" y="1174"/>
                  </a:lnTo>
                  <a:lnTo>
                    <a:pt x="899" y="1174"/>
                  </a:lnTo>
                  <a:lnTo>
                    <a:pt x="899" y="1172"/>
                  </a:lnTo>
                  <a:lnTo>
                    <a:pt x="899" y="1174"/>
                  </a:lnTo>
                  <a:lnTo>
                    <a:pt x="898" y="1174"/>
                  </a:lnTo>
                  <a:lnTo>
                    <a:pt x="896" y="1174"/>
                  </a:lnTo>
                  <a:lnTo>
                    <a:pt x="896" y="1176"/>
                  </a:lnTo>
                  <a:lnTo>
                    <a:pt x="894" y="1176"/>
                  </a:lnTo>
                  <a:lnTo>
                    <a:pt x="896" y="1174"/>
                  </a:lnTo>
                  <a:lnTo>
                    <a:pt x="894" y="1174"/>
                  </a:lnTo>
                  <a:lnTo>
                    <a:pt x="892" y="1174"/>
                  </a:lnTo>
                  <a:lnTo>
                    <a:pt x="892" y="1172"/>
                  </a:lnTo>
                  <a:lnTo>
                    <a:pt x="891" y="1172"/>
                  </a:lnTo>
                  <a:lnTo>
                    <a:pt x="891" y="1174"/>
                  </a:lnTo>
                  <a:lnTo>
                    <a:pt x="889" y="1174"/>
                  </a:lnTo>
                  <a:lnTo>
                    <a:pt x="889" y="1172"/>
                  </a:lnTo>
                  <a:lnTo>
                    <a:pt x="887" y="1172"/>
                  </a:lnTo>
                  <a:lnTo>
                    <a:pt x="887" y="1174"/>
                  </a:lnTo>
                  <a:lnTo>
                    <a:pt x="887" y="1172"/>
                  </a:lnTo>
                  <a:lnTo>
                    <a:pt x="886" y="1172"/>
                  </a:lnTo>
                  <a:lnTo>
                    <a:pt x="887" y="1172"/>
                  </a:lnTo>
                  <a:lnTo>
                    <a:pt x="887" y="1171"/>
                  </a:lnTo>
                  <a:lnTo>
                    <a:pt x="886" y="1171"/>
                  </a:lnTo>
                  <a:lnTo>
                    <a:pt x="884" y="1171"/>
                  </a:lnTo>
                  <a:lnTo>
                    <a:pt x="882" y="1171"/>
                  </a:lnTo>
                  <a:lnTo>
                    <a:pt x="882" y="1169"/>
                  </a:lnTo>
                  <a:lnTo>
                    <a:pt x="882" y="1171"/>
                  </a:lnTo>
                  <a:lnTo>
                    <a:pt x="881" y="1171"/>
                  </a:lnTo>
                  <a:lnTo>
                    <a:pt x="882" y="1171"/>
                  </a:lnTo>
                  <a:lnTo>
                    <a:pt x="881" y="1171"/>
                  </a:lnTo>
                  <a:lnTo>
                    <a:pt x="879" y="1171"/>
                  </a:lnTo>
                  <a:lnTo>
                    <a:pt x="877" y="1171"/>
                  </a:lnTo>
                  <a:lnTo>
                    <a:pt x="877" y="1169"/>
                  </a:lnTo>
                  <a:lnTo>
                    <a:pt x="879" y="1169"/>
                  </a:lnTo>
                  <a:lnTo>
                    <a:pt x="877" y="1169"/>
                  </a:lnTo>
                  <a:lnTo>
                    <a:pt x="877" y="1167"/>
                  </a:lnTo>
                  <a:lnTo>
                    <a:pt x="875" y="1167"/>
                  </a:lnTo>
                  <a:lnTo>
                    <a:pt x="875" y="1169"/>
                  </a:lnTo>
                  <a:lnTo>
                    <a:pt x="874" y="1169"/>
                  </a:lnTo>
                  <a:lnTo>
                    <a:pt x="874" y="1167"/>
                  </a:lnTo>
                  <a:lnTo>
                    <a:pt x="872" y="1169"/>
                  </a:lnTo>
                  <a:lnTo>
                    <a:pt x="872" y="1171"/>
                  </a:lnTo>
                  <a:lnTo>
                    <a:pt x="870" y="1171"/>
                  </a:lnTo>
                  <a:lnTo>
                    <a:pt x="870" y="1169"/>
                  </a:lnTo>
                  <a:lnTo>
                    <a:pt x="869" y="1169"/>
                  </a:lnTo>
                  <a:lnTo>
                    <a:pt x="869" y="1171"/>
                  </a:lnTo>
                  <a:lnTo>
                    <a:pt x="869" y="1169"/>
                  </a:lnTo>
                  <a:lnTo>
                    <a:pt x="867" y="1171"/>
                  </a:lnTo>
                  <a:lnTo>
                    <a:pt x="867" y="1169"/>
                  </a:lnTo>
                  <a:lnTo>
                    <a:pt x="867" y="1171"/>
                  </a:lnTo>
                  <a:lnTo>
                    <a:pt x="865" y="1171"/>
                  </a:lnTo>
                  <a:lnTo>
                    <a:pt x="865" y="1169"/>
                  </a:lnTo>
                  <a:lnTo>
                    <a:pt x="865" y="1171"/>
                  </a:lnTo>
                  <a:lnTo>
                    <a:pt x="864" y="1171"/>
                  </a:lnTo>
                  <a:lnTo>
                    <a:pt x="864" y="1172"/>
                  </a:lnTo>
                  <a:lnTo>
                    <a:pt x="864" y="1171"/>
                  </a:lnTo>
                  <a:lnTo>
                    <a:pt x="862" y="1171"/>
                  </a:lnTo>
                  <a:lnTo>
                    <a:pt x="862" y="1172"/>
                  </a:lnTo>
                  <a:lnTo>
                    <a:pt x="862" y="1171"/>
                  </a:lnTo>
                  <a:lnTo>
                    <a:pt x="860" y="1171"/>
                  </a:lnTo>
                  <a:lnTo>
                    <a:pt x="860" y="1169"/>
                  </a:lnTo>
                  <a:lnTo>
                    <a:pt x="859" y="1169"/>
                  </a:lnTo>
                  <a:lnTo>
                    <a:pt x="859" y="1171"/>
                  </a:lnTo>
                  <a:lnTo>
                    <a:pt x="859" y="1169"/>
                  </a:lnTo>
                  <a:lnTo>
                    <a:pt x="857" y="1169"/>
                  </a:lnTo>
                  <a:lnTo>
                    <a:pt x="857" y="1171"/>
                  </a:lnTo>
                  <a:lnTo>
                    <a:pt x="855" y="1171"/>
                  </a:lnTo>
                  <a:lnTo>
                    <a:pt x="857" y="1172"/>
                  </a:lnTo>
                  <a:lnTo>
                    <a:pt x="855" y="1172"/>
                  </a:lnTo>
                  <a:lnTo>
                    <a:pt x="855" y="1171"/>
                  </a:lnTo>
                  <a:lnTo>
                    <a:pt x="853" y="1171"/>
                  </a:lnTo>
                  <a:lnTo>
                    <a:pt x="853" y="1172"/>
                  </a:lnTo>
                  <a:lnTo>
                    <a:pt x="853" y="1174"/>
                  </a:lnTo>
                  <a:lnTo>
                    <a:pt x="853" y="1176"/>
                  </a:lnTo>
                  <a:lnTo>
                    <a:pt x="852" y="1176"/>
                  </a:lnTo>
                  <a:lnTo>
                    <a:pt x="852" y="1174"/>
                  </a:lnTo>
                  <a:lnTo>
                    <a:pt x="850" y="1174"/>
                  </a:lnTo>
                  <a:lnTo>
                    <a:pt x="850" y="1176"/>
                  </a:lnTo>
                  <a:lnTo>
                    <a:pt x="848" y="1176"/>
                  </a:lnTo>
                  <a:lnTo>
                    <a:pt x="848" y="1174"/>
                  </a:lnTo>
                  <a:lnTo>
                    <a:pt x="847" y="1174"/>
                  </a:lnTo>
                  <a:lnTo>
                    <a:pt x="847" y="1176"/>
                  </a:lnTo>
                  <a:lnTo>
                    <a:pt x="847" y="1174"/>
                  </a:lnTo>
                  <a:lnTo>
                    <a:pt x="845" y="1174"/>
                  </a:lnTo>
                  <a:lnTo>
                    <a:pt x="845" y="1172"/>
                  </a:lnTo>
                  <a:lnTo>
                    <a:pt x="843" y="1172"/>
                  </a:lnTo>
                  <a:lnTo>
                    <a:pt x="842" y="1172"/>
                  </a:lnTo>
                  <a:lnTo>
                    <a:pt x="840" y="1172"/>
                  </a:lnTo>
                  <a:lnTo>
                    <a:pt x="838" y="1172"/>
                  </a:lnTo>
                  <a:lnTo>
                    <a:pt x="838" y="1174"/>
                  </a:lnTo>
                  <a:lnTo>
                    <a:pt x="836" y="1174"/>
                  </a:lnTo>
                  <a:lnTo>
                    <a:pt x="835" y="1174"/>
                  </a:lnTo>
                  <a:lnTo>
                    <a:pt x="835" y="1172"/>
                  </a:lnTo>
                  <a:lnTo>
                    <a:pt x="836" y="1172"/>
                  </a:lnTo>
                  <a:lnTo>
                    <a:pt x="835" y="1172"/>
                  </a:lnTo>
                  <a:lnTo>
                    <a:pt x="835" y="1174"/>
                  </a:lnTo>
                  <a:lnTo>
                    <a:pt x="833" y="1174"/>
                  </a:lnTo>
                  <a:lnTo>
                    <a:pt x="833" y="1172"/>
                  </a:lnTo>
                  <a:lnTo>
                    <a:pt x="835" y="1172"/>
                  </a:lnTo>
                  <a:lnTo>
                    <a:pt x="833" y="1172"/>
                  </a:lnTo>
                  <a:lnTo>
                    <a:pt x="833" y="1174"/>
                  </a:lnTo>
                  <a:lnTo>
                    <a:pt x="831" y="1174"/>
                  </a:lnTo>
                  <a:lnTo>
                    <a:pt x="831" y="1172"/>
                  </a:lnTo>
                  <a:lnTo>
                    <a:pt x="830" y="1172"/>
                  </a:lnTo>
                  <a:lnTo>
                    <a:pt x="830" y="1174"/>
                  </a:lnTo>
                  <a:lnTo>
                    <a:pt x="828" y="1174"/>
                  </a:lnTo>
                  <a:lnTo>
                    <a:pt x="828" y="1176"/>
                  </a:lnTo>
                  <a:lnTo>
                    <a:pt x="826" y="1176"/>
                  </a:lnTo>
                  <a:lnTo>
                    <a:pt x="826" y="1178"/>
                  </a:lnTo>
                  <a:lnTo>
                    <a:pt x="826" y="1179"/>
                  </a:lnTo>
                  <a:lnTo>
                    <a:pt x="825" y="1179"/>
                  </a:lnTo>
                  <a:lnTo>
                    <a:pt x="825" y="1178"/>
                  </a:lnTo>
                  <a:lnTo>
                    <a:pt x="823" y="1178"/>
                  </a:lnTo>
                  <a:lnTo>
                    <a:pt x="823" y="1179"/>
                  </a:lnTo>
                  <a:lnTo>
                    <a:pt x="823" y="1181"/>
                  </a:lnTo>
                  <a:lnTo>
                    <a:pt x="821" y="1181"/>
                  </a:lnTo>
                  <a:lnTo>
                    <a:pt x="821" y="1179"/>
                  </a:lnTo>
                  <a:lnTo>
                    <a:pt x="821" y="1178"/>
                  </a:lnTo>
                  <a:lnTo>
                    <a:pt x="821" y="1176"/>
                  </a:lnTo>
                  <a:lnTo>
                    <a:pt x="819" y="1176"/>
                  </a:lnTo>
                  <a:lnTo>
                    <a:pt x="819" y="1174"/>
                  </a:lnTo>
                  <a:lnTo>
                    <a:pt x="819" y="1176"/>
                  </a:lnTo>
                  <a:lnTo>
                    <a:pt x="818" y="1176"/>
                  </a:lnTo>
                  <a:lnTo>
                    <a:pt x="818" y="1174"/>
                  </a:lnTo>
                  <a:lnTo>
                    <a:pt x="819" y="1174"/>
                  </a:lnTo>
                  <a:lnTo>
                    <a:pt x="819" y="1172"/>
                  </a:lnTo>
                  <a:lnTo>
                    <a:pt x="818" y="1172"/>
                  </a:lnTo>
                  <a:lnTo>
                    <a:pt x="818" y="1174"/>
                  </a:lnTo>
                  <a:lnTo>
                    <a:pt x="818" y="1172"/>
                  </a:lnTo>
                  <a:lnTo>
                    <a:pt x="816" y="1172"/>
                  </a:lnTo>
                  <a:lnTo>
                    <a:pt x="816" y="1171"/>
                  </a:lnTo>
                  <a:lnTo>
                    <a:pt x="818" y="1171"/>
                  </a:lnTo>
                  <a:lnTo>
                    <a:pt x="816" y="1171"/>
                  </a:lnTo>
                  <a:lnTo>
                    <a:pt x="816" y="1169"/>
                  </a:lnTo>
                  <a:lnTo>
                    <a:pt x="818" y="1169"/>
                  </a:lnTo>
                  <a:lnTo>
                    <a:pt x="818" y="1167"/>
                  </a:lnTo>
                  <a:lnTo>
                    <a:pt x="816" y="1167"/>
                  </a:lnTo>
                  <a:lnTo>
                    <a:pt x="818" y="1166"/>
                  </a:lnTo>
                  <a:lnTo>
                    <a:pt x="816" y="1166"/>
                  </a:lnTo>
                  <a:lnTo>
                    <a:pt x="818" y="1166"/>
                  </a:lnTo>
                  <a:lnTo>
                    <a:pt x="818" y="1164"/>
                  </a:lnTo>
                  <a:lnTo>
                    <a:pt x="816" y="1164"/>
                  </a:lnTo>
                  <a:lnTo>
                    <a:pt x="816" y="1162"/>
                  </a:lnTo>
                  <a:lnTo>
                    <a:pt x="814" y="1162"/>
                  </a:lnTo>
                  <a:lnTo>
                    <a:pt x="813" y="1162"/>
                  </a:lnTo>
                  <a:lnTo>
                    <a:pt x="813" y="1161"/>
                  </a:lnTo>
                  <a:lnTo>
                    <a:pt x="814" y="1161"/>
                  </a:lnTo>
                  <a:lnTo>
                    <a:pt x="813" y="1161"/>
                  </a:lnTo>
                  <a:lnTo>
                    <a:pt x="811" y="1161"/>
                  </a:lnTo>
                  <a:lnTo>
                    <a:pt x="811" y="1159"/>
                  </a:lnTo>
                  <a:lnTo>
                    <a:pt x="809" y="1161"/>
                  </a:lnTo>
                  <a:lnTo>
                    <a:pt x="809" y="1159"/>
                  </a:lnTo>
                  <a:lnTo>
                    <a:pt x="809" y="1157"/>
                  </a:lnTo>
                  <a:lnTo>
                    <a:pt x="809" y="1159"/>
                  </a:lnTo>
                  <a:lnTo>
                    <a:pt x="808" y="1159"/>
                  </a:lnTo>
                  <a:lnTo>
                    <a:pt x="806" y="1159"/>
                  </a:lnTo>
                  <a:lnTo>
                    <a:pt x="806" y="1157"/>
                  </a:lnTo>
                  <a:lnTo>
                    <a:pt x="808" y="1157"/>
                  </a:lnTo>
                  <a:lnTo>
                    <a:pt x="806" y="1157"/>
                  </a:lnTo>
                  <a:lnTo>
                    <a:pt x="804" y="1157"/>
                  </a:lnTo>
                  <a:lnTo>
                    <a:pt x="806" y="1157"/>
                  </a:lnTo>
                  <a:lnTo>
                    <a:pt x="804" y="1157"/>
                  </a:lnTo>
                  <a:lnTo>
                    <a:pt x="804" y="1155"/>
                  </a:lnTo>
                  <a:lnTo>
                    <a:pt x="803" y="1155"/>
                  </a:lnTo>
                  <a:lnTo>
                    <a:pt x="801" y="1155"/>
                  </a:lnTo>
                  <a:lnTo>
                    <a:pt x="801" y="1157"/>
                  </a:lnTo>
                  <a:lnTo>
                    <a:pt x="801" y="1155"/>
                  </a:lnTo>
                  <a:lnTo>
                    <a:pt x="799" y="1155"/>
                  </a:lnTo>
                  <a:lnTo>
                    <a:pt x="797" y="1155"/>
                  </a:lnTo>
                  <a:lnTo>
                    <a:pt x="797" y="1157"/>
                  </a:lnTo>
                  <a:lnTo>
                    <a:pt x="797" y="1155"/>
                  </a:lnTo>
                  <a:lnTo>
                    <a:pt x="796" y="1155"/>
                  </a:lnTo>
                  <a:lnTo>
                    <a:pt x="796" y="1157"/>
                  </a:lnTo>
                  <a:lnTo>
                    <a:pt x="797" y="1157"/>
                  </a:lnTo>
                  <a:lnTo>
                    <a:pt x="796" y="1157"/>
                  </a:lnTo>
                  <a:lnTo>
                    <a:pt x="794" y="1157"/>
                  </a:lnTo>
                  <a:lnTo>
                    <a:pt x="792" y="1157"/>
                  </a:lnTo>
                  <a:lnTo>
                    <a:pt x="792" y="1159"/>
                  </a:lnTo>
                  <a:lnTo>
                    <a:pt x="792" y="1157"/>
                  </a:lnTo>
                  <a:lnTo>
                    <a:pt x="791" y="1157"/>
                  </a:lnTo>
                  <a:lnTo>
                    <a:pt x="789" y="1157"/>
                  </a:lnTo>
                  <a:lnTo>
                    <a:pt x="789" y="1159"/>
                  </a:lnTo>
                  <a:lnTo>
                    <a:pt x="787" y="1159"/>
                  </a:lnTo>
                  <a:lnTo>
                    <a:pt x="786" y="1159"/>
                  </a:lnTo>
                  <a:lnTo>
                    <a:pt x="786" y="1161"/>
                  </a:lnTo>
                  <a:lnTo>
                    <a:pt x="786" y="1159"/>
                  </a:lnTo>
                  <a:lnTo>
                    <a:pt x="784" y="1159"/>
                  </a:lnTo>
                  <a:lnTo>
                    <a:pt x="784" y="1157"/>
                  </a:lnTo>
                  <a:lnTo>
                    <a:pt x="782" y="1157"/>
                  </a:lnTo>
                  <a:lnTo>
                    <a:pt x="782" y="1159"/>
                  </a:lnTo>
                  <a:lnTo>
                    <a:pt x="782" y="1157"/>
                  </a:lnTo>
                  <a:lnTo>
                    <a:pt x="782" y="1159"/>
                  </a:lnTo>
                  <a:lnTo>
                    <a:pt x="780" y="1159"/>
                  </a:lnTo>
                  <a:lnTo>
                    <a:pt x="780" y="1157"/>
                  </a:lnTo>
                  <a:lnTo>
                    <a:pt x="780" y="1159"/>
                  </a:lnTo>
                  <a:lnTo>
                    <a:pt x="779" y="1159"/>
                  </a:lnTo>
                  <a:lnTo>
                    <a:pt x="779" y="1157"/>
                  </a:lnTo>
                  <a:lnTo>
                    <a:pt x="779" y="1159"/>
                  </a:lnTo>
                  <a:lnTo>
                    <a:pt x="777" y="1159"/>
                  </a:lnTo>
                  <a:lnTo>
                    <a:pt x="777" y="1157"/>
                  </a:lnTo>
                  <a:lnTo>
                    <a:pt x="777" y="1159"/>
                  </a:lnTo>
                  <a:lnTo>
                    <a:pt x="777" y="1157"/>
                  </a:lnTo>
                  <a:lnTo>
                    <a:pt x="775" y="1157"/>
                  </a:lnTo>
                  <a:lnTo>
                    <a:pt x="775" y="1155"/>
                  </a:lnTo>
                  <a:lnTo>
                    <a:pt x="775" y="1154"/>
                  </a:lnTo>
                  <a:lnTo>
                    <a:pt x="774" y="1155"/>
                  </a:lnTo>
                  <a:lnTo>
                    <a:pt x="774" y="1154"/>
                  </a:lnTo>
                  <a:lnTo>
                    <a:pt x="772" y="1154"/>
                  </a:lnTo>
                  <a:lnTo>
                    <a:pt x="772" y="1152"/>
                  </a:lnTo>
                  <a:lnTo>
                    <a:pt x="774" y="1152"/>
                  </a:lnTo>
                  <a:lnTo>
                    <a:pt x="772" y="1152"/>
                  </a:lnTo>
                  <a:lnTo>
                    <a:pt x="772" y="1150"/>
                  </a:lnTo>
                  <a:lnTo>
                    <a:pt x="772" y="1149"/>
                  </a:lnTo>
                  <a:lnTo>
                    <a:pt x="772" y="1147"/>
                  </a:lnTo>
                  <a:lnTo>
                    <a:pt x="774" y="1147"/>
                  </a:lnTo>
                  <a:lnTo>
                    <a:pt x="774" y="1145"/>
                  </a:lnTo>
                  <a:lnTo>
                    <a:pt x="774" y="1144"/>
                  </a:lnTo>
                  <a:lnTo>
                    <a:pt x="775" y="1144"/>
                  </a:lnTo>
                  <a:lnTo>
                    <a:pt x="775" y="1142"/>
                  </a:lnTo>
                  <a:lnTo>
                    <a:pt x="774" y="1142"/>
                  </a:lnTo>
                  <a:lnTo>
                    <a:pt x="774" y="1140"/>
                  </a:lnTo>
                  <a:lnTo>
                    <a:pt x="774" y="1138"/>
                  </a:lnTo>
                  <a:lnTo>
                    <a:pt x="774" y="1137"/>
                  </a:lnTo>
                  <a:lnTo>
                    <a:pt x="772" y="1137"/>
                  </a:lnTo>
                  <a:lnTo>
                    <a:pt x="772" y="1135"/>
                  </a:lnTo>
                  <a:lnTo>
                    <a:pt x="772" y="1133"/>
                  </a:lnTo>
                  <a:lnTo>
                    <a:pt x="772" y="1132"/>
                  </a:lnTo>
                  <a:lnTo>
                    <a:pt x="770" y="1132"/>
                  </a:lnTo>
                  <a:lnTo>
                    <a:pt x="770" y="1133"/>
                  </a:lnTo>
                  <a:lnTo>
                    <a:pt x="770" y="1132"/>
                  </a:lnTo>
                  <a:lnTo>
                    <a:pt x="770" y="1130"/>
                  </a:lnTo>
                  <a:lnTo>
                    <a:pt x="769" y="1132"/>
                  </a:lnTo>
                  <a:lnTo>
                    <a:pt x="769" y="1130"/>
                  </a:lnTo>
                  <a:lnTo>
                    <a:pt x="767" y="1130"/>
                  </a:lnTo>
                  <a:lnTo>
                    <a:pt x="767" y="1128"/>
                  </a:lnTo>
                  <a:lnTo>
                    <a:pt x="769" y="1128"/>
                  </a:lnTo>
                  <a:lnTo>
                    <a:pt x="767" y="1127"/>
                  </a:lnTo>
                  <a:lnTo>
                    <a:pt x="767" y="1128"/>
                  </a:lnTo>
                  <a:lnTo>
                    <a:pt x="767" y="1127"/>
                  </a:lnTo>
                  <a:lnTo>
                    <a:pt x="765" y="1127"/>
                  </a:lnTo>
                  <a:lnTo>
                    <a:pt x="767" y="1125"/>
                  </a:lnTo>
                  <a:lnTo>
                    <a:pt x="765" y="1125"/>
                  </a:lnTo>
                  <a:lnTo>
                    <a:pt x="765" y="1123"/>
                  </a:lnTo>
                  <a:lnTo>
                    <a:pt x="765" y="1125"/>
                  </a:lnTo>
                  <a:lnTo>
                    <a:pt x="763" y="1123"/>
                  </a:lnTo>
                  <a:lnTo>
                    <a:pt x="765" y="1123"/>
                  </a:lnTo>
                  <a:lnTo>
                    <a:pt x="765" y="1122"/>
                  </a:lnTo>
                  <a:lnTo>
                    <a:pt x="765" y="1123"/>
                  </a:lnTo>
                  <a:lnTo>
                    <a:pt x="763" y="1123"/>
                  </a:lnTo>
                  <a:lnTo>
                    <a:pt x="763" y="1122"/>
                  </a:lnTo>
                  <a:lnTo>
                    <a:pt x="762" y="1122"/>
                  </a:lnTo>
                  <a:lnTo>
                    <a:pt x="760" y="1122"/>
                  </a:lnTo>
                  <a:lnTo>
                    <a:pt x="758" y="1122"/>
                  </a:lnTo>
                  <a:lnTo>
                    <a:pt x="758" y="1120"/>
                  </a:lnTo>
                  <a:lnTo>
                    <a:pt x="758" y="1118"/>
                  </a:lnTo>
                  <a:lnTo>
                    <a:pt x="757" y="1118"/>
                  </a:lnTo>
                  <a:lnTo>
                    <a:pt x="757" y="1116"/>
                  </a:lnTo>
                  <a:lnTo>
                    <a:pt x="755" y="1116"/>
                  </a:lnTo>
                  <a:lnTo>
                    <a:pt x="757" y="1116"/>
                  </a:lnTo>
                  <a:lnTo>
                    <a:pt x="757" y="1115"/>
                  </a:lnTo>
                  <a:lnTo>
                    <a:pt x="755" y="1115"/>
                  </a:lnTo>
                  <a:lnTo>
                    <a:pt x="755" y="1116"/>
                  </a:lnTo>
                  <a:lnTo>
                    <a:pt x="755" y="1115"/>
                  </a:lnTo>
                  <a:lnTo>
                    <a:pt x="753" y="1115"/>
                  </a:lnTo>
                  <a:lnTo>
                    <a:pt x="752" y="1115"/>
                  </a:lnTo>
                  <a:lnTo>
                    <a:pt x="752" y="1113"/>
                  </a:lnTo>
                  <a:lnTo>
                    <a:pt x="750" y="1113"/>
                  </a:lnTo>
                  <a:lnTo>
                    <a:pt x="750" y="1111"/>
                  </a:lnTo>
                  <a:lnTo>
                    <a:pt x="748" y="1111"/>
                  </a:lnTo>
                  <a:lnTo>
                    <a:pt x="750" y="1110"/>
                  </a:lnTo>
                  <a:lnTo>
                    <a:pt x="748" y="1110"/>
                  </a:lnTo>
                  <a:lnTo>
                    <a:pt x="747" y="1110"/>
                  </a:lnTo>
                  <a:lnTo>
                    <a:pt x="747" y="1108"/>
                  </a:lnTo>
                  <a:lnTo>
                    <a:pt x="745" y="1108"/>
                  </a:lnTo>
                  <a:lnTo>
                    <a:pt x="745" y="1106"/>
                  </a:lnTo>
                  <a:lnTo>
                    <a:pt x="743" y="1108"/>
                  </a:lnTo>
                  <a:lnTo>
                    <a:pt x="743" y="1106"/>
                  </a:lnTo>
                  <a:lnTo>
                    <a:pt x="745" y="1106"/>
                  </a:lnTo>
                  <a:lnTo>
                    <a:pt x="743" y="1106"/>
                  </a:lnTo>
                  <a:lnTo>
                    <a:pt x="741" y="1106"/>
                  </a:lnTo>
                  <a:lnTo>
                    <a:pt x="741" y="1105"/>
                  </a:lnTo>
                  <a:lnTo>
                    <a:pt x="743" y="1105"/>
                  </a:lnTo>
                  <a:lnTo>
                    <a:pt x="743" y="1106"/>
                  </a:lnTo>
                  <a:lnTo>
                    <a:pt x="743" y="1105"/>
                  </a:lnTo>
                  <a:lnTo>
                    <a:pt x="743" y="1103"/>
                  </a:lnTo>
                  <a:lnTo>
                    <a:pt x="743" y="1105"/>
                  </a:lnTo>
                  <a:lnTo>
                    <a:pt x="741" y="1105"/>
                  </a:lnTo>
                  <a:lnTo>
                    <a:pt x="741" y="1106"/>
                  </a:lnTo>
                  <a:lnTo>
                    <a:pt x="740" y="1106"/>
                  </a:lnTo>
                  <a:lnTo>
                    <a:pt x="740" y="1108"/>
                  </a:lnTo>
                  <a:lnTo>
                    <a:pt x="740" y="1110"/>
                  </a:lnTo>
                  <a:lnTo>
                    <a:pt x="740" y="1111"/>
                  </a:lnTo>
                  <a:lnTo>
                    <a:pt x="741" y="1111"/>
                  </a:lnTo>
                  <a:lnTo>
                    <a:pt x="741" y="1110"/>
                  </a:lnTo>
                  <a:lnTo>
                    <a:pt x="741" y="1111"/>
                  </a:lnTo>
                  <a:lnTo>
                    <a:pt x="743" y="1111"/>
                  </a:lnTo>
                  <a:lnTo>
                    <a:pt x="743" y="1113"/>
                  </a:lnTo>
                  <a:lnTo>
                    <a:pt x="741" y="1113"/>
                  </a:lnTo>
                  <a:lnTo>
                    <a:pt x="743" y="1113"/>
                  </a:lnTo>
                  <a:lnTo>
                    <a:pt x="741" y="1113"/>
                  </a:lnTo>
                  <a:lnTo>
                    <a:pt x="743" y="1113"/>
                  </a:lnTo>
                  <a:lnTo>
                    <a:pt x="743" y="1115"/>
                  </a:lnTo>
                  <a:lnTo>
                    <a:pt x="745" y="1115"/>
                  </a:lnTo>
                  <a:lnTo>
                    <a:pt x="743" y="1115"/>
                  </a:lnTo>
                  <a:lnTo>
                    <a:pt x="743" y="1116"/>
                  </a:lnTo>
                  <a:lnTo>
                    <a:pt x="745" y="1116"/>
                  </a:lnTo>
                  <a:lnTo>
                    <a:pt x="743" y="1116"/>
                  </a:lnTo>
                  <a:lnTo>
                    <a:pt x="743" y="1118"/>
                  </a:lnTo>
                  <a:lnTo>
                    <a:pt x="743" y="1116"/>
                  </a:lnTo>
                  <a:lnTo>
                    <a:pt x="741" y="1118"/>
                  </a:lnTo>
                  <a:lnTo>
                    <a:pt x="743" y="1118"/>
                  </a:lnTo>
                  <a:lnTo>
                    <a:pt x="741" y="1118"/>
                  </a:lnTo>
                  <a:lnTo>
                    <a:pt x="743" y="1118"/>
                  </a:lnTo>
                  <a:lnTo>
                    <a:pt x="743" y="1120"/>
                  </a:lnTo>
                  <a:lnTo>
                    <a:pt x="741" y="1120"/>
                  </a:lnTo>
                  <a:lnTo>
                    <a:pt x="743" y="1120"/>
                  </a:lnTo>
                  <a:lnTo>
                    <a:pt x="743" y="1122"/>
                  </a:lnTo>
                  <a:lnTo>
                    <a:pt x="743" y="1123"/>
                  </a:lnTo>
                  <a:lnTo>
                    <a:pt x="745" y="1123"/>
                  </a:lnTo>
                  <a:lnTo>
                    <a:pt x="745" y="1122"/>
                  </a:lnTo>
                  <a:lnTo>
                    <a:pt x="745" y="1123"/>
                  </a:lnTo>
                  <a:lnTo>
                    <a:pt x="747" y="1123"/>
                  </a:lnTo>
                  <a:lnTo>
                    <a:pt x="745" y="1123"/>
                  </a:lnTo>
                  <a:lnTo>
                    <a:pt x="747" y="1123"/>
                  </a:lnTo>
                  <a:lnTo>
                    <a:pt x="745" y="1123"/>
                  </a:lnTo>
                  <a:lnTo>
                    <a:pt x="745" y="1125"/>
                  </a:lnTo>
                  <a:lnTo>
                    <a:pt x="745" y="1123"/>
                  </a:lnTo>
                  <a:lnTo>
                    <a:pt x="745" y="1125"/>
                  </a:lnTo>
                  <a:lnTo>
                    <a:pt x="747" y="1125"/>
                  </a:lnTo>
                  <a:lnTo>
                    <a:pt x="745" y="1125"/>
                  </a:lnTo>
                  <a:lnTo>
                    <a:pt x="747" y="1125"/>
                  </a:lnTo>
                  <a:lnTo>
                    <a:pt x="745" y="1125"/>
                  </a:lnTo>
                  <a:lnTo>
                    <a:pt x="745" y="1127"/>
                  </a:lnTo>
                  <a:lnTo>
                    <a:pt x="747" y="1127"/>
                  </a:lnTo>
                  <a:lnTo>
                    <a:pt x="748" y="1127"/>
                  </a:lnTo>
                  <a:lnTo>
                    <a:pt x="748" y="1128"/>
                  </a:lnTo>
                  <a:lnTo>
                    <a:pt x="748" y="1130"/>
                  </a:lnTo>
                  <a:lnTo>
                    <a:pt x="748" y="1132"/>
                  </a:lnTo>
                  <a:lnTo>
                    <a:pt x="748" y="1133"/>
                  </a:lnTo>
                  <a:lnTo>
                    <a:pt x="748" y="1135"/>
                  </a:lnTo>
                  <a:lnTo>
                    <a:pt x="750" y="1135"/>
                  </a:lnTo>
                  <a:lnTo>
                    <a:pt x="748" y="1135"/>
                  </a:lnTo>
                  <a:lnTo>
                    <a:pt x="748" y="1137"/>
                  </a:lnTo>
                  <a:lnTo>
                    <a:pt x="750" y="1137"/>
                  </a:lnTo>
                  <a:lnTo>
                    <a:pt x="748" y="1137"/>
                  </a:lnTo>
                  <a:lnTo>
                    <a:pt x="750" y="1137"/>
                  </a:lnTo>
                  <a:lnTo>
                    <a:pt x="748" y="1137"/>
                  </a:lnTo>
                  <a:lnTo>
                    <a:pt x="748" y="1138"/>
                  </a:lnTo>
                  <a:lnTo>
                    <a:pt x="750" y="1138"/>
                  </a:lnTo>
                  <a:lnTo>
                    <a:pt x="748" y="1138"/>
                  </a:lnTo>
                  <a:lnTo>
                    <a:pt x="747" y="1138"/>
                  </a:lnTo>
                  <a:lnTo>
                    <a:pt x="747" y="1140"/>
                  </a:lnTo>
                  <a:lnTo>
                    <a:pt x="747" y="1142"/>
                  </a:lnTo>
                  <a:lnTo>
                    <a:pt x="745" y="1142"/>
                  </a:lnTo>
                  <a:lnTo>
                    <a:pt x="745" y="1144"/>
                  </a:lnTo>
                  <a:lnTo>
                    <a:pt x="747" y="1144"/>
                  </a:lnTo>
                  <a:lnTo>
                    <a:pt x="747" y="1145"/>
                  </a:lnTo>
                  <a:lnTo>
                    <a:pt x="747" y="1147"/>
                  </a:lnTo>
                  <a:lnTo>
                    <a:pt x="745" y="1147"/>
                  </a:lnTo>
                  <a:lnTo>
                    <a:pt x="745" y="1149"/>
                  </a:lnTo>
                  <a:lnTo>
                    <a:pt x="747" y="1149"/>
                  </a:lnTo>
                  <a:lnTo>
                    <a:pt x="747" y="1150"/>
                  </a:lnTo>
                  <a:lnTo>
                    <a:pt x="747" y="1152"/>
                  </a:lnTo>
                  <a:lnTo>
                    <a:pt x="747" y="1154"/>
                  </a:lnTo>
                  <a:lnTo>
                    <a:pt x="745" y="1154"/>
                  </a:lnTo>
                  <a:lnTo>
                    <a:pt x="745" y="1155"/>
                  </a:lnTo>
                  <a:lnTo>
                    <a:pt x="745" y="1157"/>
                  </a:lnTo>
                  <a:lnTo>
                    <a:pt x="747" y="1157"/>
                  </a:lnTo>
                  <a:lnTo>
                    <a:pt x="745" y="1157"/>
                  </a:lnTo>
                  <a:lnTo>
                    <a:pt x="745" y="1159"/>
                  </a:lnTo>
                  <a:lnTo>
                    <a:pt x="745" y="1161"/>
                  </a:lnTo>
                  <a:lnTo>
                    <a:pt x="743" y="1161"/>
                  </a:lnTo>
                  <a:lnTo>
                    <a:pt x="743" y="1162"/>
                  </a:lnTo>
                  <a:lnTo>
                    <a:pt x="743" y="1164"/>
                  </a:lnTo>
                  <a:lnTo>
                    <a:pt x="743" y="1166"/>
                  </a:lnTo>
                  <a:lnTo>
                    <a:pt x="743" y="1167"/>
                  </a:lnTo>
                  <a:lnTo>
                    <a:pt x="741" y="1167"/>
                  </a:lnTo>
                  <a:lnTo>
                    <a:pt x="741" y="1169"/>
                  </a:lnTo>
                  <a:lnTo>
                    <a:pt x="740" y="1169"/>
                  </a:lnTo>
                  <a:lnTo>
                    <a:pt x="740" y="1171"/>
                  </a:lnTo>
                  <a:lnTo>
                    <a:pt x="738" y="1171"/>
                  </a:lnTo>
                  <a:lnTo>
                    <a:pt x="738" y="1172"/>
                  </a:lnTo>
                  <a:lnTo>
                    <a:pt x="736" y="1172"/>
                  </a:lnTo>
                  <a:lnTo>
                    <a:pt x="736" y="1174"/>
                  </a:lnTo>
                  <a:lnTo>
                    <a:pt x="735" y="1174"/>
                  </a:lnTo>
                  <a:lnTo>
                    <a:pt x="733" y="1174"/>
                  </a:lnTo>
                  <a:lnTo>
                    <a:pt x="733" y="1176"/>
                  </a:lnTo>
                  <a:lnTo>
                    <a:pt x="731" y="1176"/>
                  </a:lnTo>
                  <a:lnTo>
                    <a:pt x="730" y="1178"/>
                  </a:lnTo>
                  <a:lnTo>
                    <a:pt x="728" y="1178"/>
                  </a:lnTo>
                  <a:lnTo>
                    <a:pt x="726" y="1178"/>
                  </a:lnTo>
                  <a:lnTo>
                    <a:pt x="726" y="1179"/>
                  </a:lnTo>
                  <a:lnTo>
                    <a:pt x="726" y="1178"/>
                  </a:lnTo>
                  <a:lnTo>
                    <a:pt x="724" y="1178"/>
                  </a:lnTo>
                  <a:lnTo>
                    <a:pt x="724" y="1179"/>
                  </a:lnTo>
                  <a:lnTo>
                    <a:pt x="724" y="1178"/>
                  </a:lnTo>
                  <a:lnTo>
                    <a:pt x="724" y="1179"/>
                  </a:lnTo>
                  <a:lnTo>
                    <a:pt x="724" y="1178"/>
                  </a:lnTo>
                  <a:lnTo>
                    <a:pt x="724" y="1179"/>
                  </a:lnTo>
                  <a:lnTo>
                    <a:pt x="723" y="1179"/>
                  </a:lnTo>
                  <a:lnTo>
                    <a:pt x="721" y="1179"/>
                  </a:lnTo>
                  <a:lnTo>
                    <a:pt x="719" y="1179"/>
                  </a:lnTo>
                  <a:lnTo>
                    <a:pt x="719" y="1181"/>
                  </a:lnTo>
                  <a:lnTo>
                    <a:pt x="718" y="1181"/>
                  </a:lnTo>
                  <a:lnTo>
                    <a:pt x="718" y="1179"/>
                  </a:lnTo>
                  <a:lnTo>
                    <a:pt x="716" y="1179"/>
                  </a:lnTo>
                  <a:lnTo>
                    <a:pt x="716" y="1181"/>
                  </a:lnTo>
                  <a:lnTo>
                    <a:pt x="714" y="1181"/>
                  </a:lnTo>
                  <a:lnTo>
                    <a:pt x="714" y="1183"/>
                  </a:lnTo>
                  <a:lnTo>
                    <a:pt x="714" y="1184"/>
                  </a:lnTo>
                  <a:lnTo>
                    <a:pt x="713" y="1184"/>
                  </a:lnTo>
                  <a:lnTo>
                    <a:pt x="713" y="1186"/>
                  </a:lnTo>
                  <a:lnTo>
                    <a:pt x="714" y="1186"/>
                  </a:lnTo>
                  <a:lnTo>
                    <a:pt x="713" y="1186"/>
                  </a:lnTo>
                  <a:lnTo>
                    <a:pt x="713" y="1188"/>
                  </a:lnTo>
                  <a:lnTo>
                    <a:pt x="714" y="1188"/>
                  </a:lnTo>
                  <a:lnTo>
                    <a:pt x="714" y="1189"/>
                  </a:lnTo>
                  <a:lnTo>
                    <a:pt x="713" y="1189"/>
                  </a:lnTo>
                  <a:lnTo>
                    <a:pt x="711" y="1189"/>
                  </a:lnTo>
                  <a:lnTo>
                    <a:pt x="711" y="1191"/>
                  </a:lnTo>
                  <a:lnTo>
                    <a:pt x="711" y="1193"/>
                  </a:lnTo>
                  <a:lnTo>
                    <a:pt x="711" y="1194"/>
                  </a:lnTo>
                  <a:lnTo>
                    <a:pt x="711" y="1196"/>
                  </a:lnTo>
                  <a:lnTo>
                    <a:pt x="709" y="1196"/>
                  </a:lnTo>
                  <a:lnTo>
                    <a:pt x="709" y="1198"/>
                  </a:lnTo>
                  <a:lnTo>
                    <a:pt x="707" y="1198"/>
                  </a:lnTo>
                  <a:lnTo>
                    <a:pt x="707" y="1200"/>
                  </a:lnTo>
                  <a:lnTo>
                    <a:pt x="706" y="1200"/>
                  </a:lnTo>
                  <a:lnTo>
                    <a:pt x="704" y="1200"/>
                  </a:lnTo>
                  <a:lnTo>
                    <a:pt x="702" y="1200"/>
                  </a:lnTo>
                  <a:lnTo>
                    <a:pt x="702" y="1201"/>
                  </a:lnTo>
                  <a:lnTo>
                    <a:pt x="702" y="1203"/>
                  </a:lnTo>
                  <a:lnTo>
                    <a:pt x="702" y="1205"/>
                  </a:lnTo>
                  <a:lnTo>
                    <a:pt x="701" y="1205"/>
                  </a:lnTo>
                  <a:lnTo>
                    <a:pt x="701" y="1206"/>
                  </a:lnTo>
                  <a:lnTo>
                    <a:pt x="701" y="1208"/>
                  </a:lnTo>
                  <a:lnTo>
                    <a:pt x="701" y="1210"/>
                  </a:lnTo>
                  <a:lnTo>
                    <a:pt x="701" y="1211"/>
                  </a:lnTo>
                  <a:lnTo>
                    <a:pt x="699" y="1211"/>
                  </a:lnTo>
                  <a:lnTo>
                    <a:pt x="699" y="1213"/>
                  </a:lnTo>
                  <a:lnTo>
                    <a:pt x="697" y="1213"/>
                  </a:lnTo>
                  <a:lnTo>
                    <a:pt x="696" y="1213"/>
                  </a:lnTo>
                  <a:lnTo>
                    <a:pt x="694" y="1213"/>
                  </a:lnTo>
                  <a:lnTo>
                    <a:pt x="692" y="1213"/>
                  </a:lnTo>
                  <a:lnTo>
                    <a:pt x="691" y="1213"/>
                  </a:lnTo>
                  <a:lnTo>
                    <a:pt x="691" y="1215"/>
                  </a:lnTo>
                  <a:lnTo>
                    <a:pt x="691" y="1217"/>
                  </a:lnTo>
                  <a:lnTo>
                    <a:pt x="689" y="1217"/>
                  </a:lnTo>
                  <a:lnTo>
                    <a:pt x="687" y="1217"/>
                  </a:lnTo>
                  <a:lnTo>
                    <a:pt x="685" y="1217"/>
                  </a:lnTo>
                  <a:lnTo>
                    <a:pt x="684" y="1217"/>
                  </a:lnTo>
                  <a:lnTo>
                    <a:pt x="682" y="1215"/>
                  </a:lnTo>
                  <a:lnTo>
                    <a:pt x="682" y="1213"/>
                  </a:lnTo>
                  <a:lnTo>
                    <a:pt x="682" y="1211"/>
                  </a:lnTo>
                  <a:lnTo>
                    <a:pt x="680" y="1211"/>
                  </a:lnTo>
                  <a:lnTo>
                    <a:pt x="680" y="1210"/>
                  </a:lnTo>
                  <a:lnTo>
                    <a:pt x="679" y="1210"/>
                  </a:lnTo>
                  <a:lnTo>
                    <a:pt x="679" y="1208"/>
                  </a:lnTo>
                  <a:lnTo>
                    <a:pt x="677" y="1208"/>
                  </a:lnTo>
                  <a:lnTo>
                    <a:pt x="675" y="1208"/>
                  </a:lnTo>
                  <a:lnTo>
                    <a:pt x="675" y="1206"/>
                  </a:lnTo>
                  <a:lnTo>
                    <a:pt x="674" y="1206"/>
                  </a:lnTo>
                  <a:lnTo>
                    <a:pt x="674" y="1208"/>
                  </a:lnTo>
                  <a:lnTo>
                    <a:pt x="672" y="1208"/>
                  </a:lnTo>
                  <a:lnTo>
                    <a:pt x="670" y="1208"/>
                  </a:lnTo>
                  <a:lnTo>
                    <a:pt x="668" y="1208"/>
                  </a:lnTo>
                  <a:lnTo>
                    <a:pt x="667" y="1208"/>
                  </a:lnTo>
                  <a:lnTo>
                    <a:pt x="665" y="1208"/>
                  </a:lnTo>
                  <a:lnTo>
                    <a:pt x="663" y="1206"/>
                  </a:lnTo>
                  <a:lnTo>
                    <a:pt x="662" y="1206"/>
                  </a:lnTo>
                  <a:lnTo>
                    <a:pt x="662" y="1205"/>
                  </a:lnTo>
                  <a:lnTo>
                    <a:pt x="660" y="1205"/>
                  </a:lnTo>
                  <a:lnTo>
                    <a:pt x="662" y="1205"/>
                  </a:lnTo>
                  <a:lnTo>
                    <a:pt x="662" y="1203"/>
                  </a:lnTo>
                  <a:lnTo>
                    <a:pt x="663" y="1201"/>
                  </a:lnTo>
                  <a:lnTo>
                    <a:pt x="663" y="1200"/>
                  </a:lnTo>
                  <a:lnTo>
                    <a:pt x="665" y="1200"/>
                  </a:lnTo>
                  <a:lnTo>
                    <a:pt x="667" y="1200"/>
                  </a:lnTo>
                  <a:lnTo>
                    <a:pt x="668" y="1200"/>
                  </a:lnTo>
                  <a:lnTo>
                    <a:pt x="668" y="1198"/>
                  </a:lnTo>
                  <a:lnTo>
                    <a:pt x="668" y="1196"/>
                  </a:lnTo>
                  <a:lnTo>
                    <a:pt x="668" y="1194"/>
                  </a:lnTo>
                  <a:lnTo>
                    <a:pt x="668" y="1193"/>
                  </a:lnTo>
                  <a:lnTo>
                    <a:pt x="667" y="1193"/>
                  </a:lnTo>
                  <a:lnTo>
                    <a:pt x="667" y="1191"/>
                  </a:lnTo>
                  <a:lnTo>
                    <a:pt x="668" y="1191"/>
                  </a:lnTo>
                  <a:lnTo>
                    <a:pt x="668" y="1189"/>
                  </a:lnTo>
                  <a:lnTo>
                    <a:pt x="667" y="1188"/>
                  </a:lnTo>
                  <a:lnTo>
                    <a:pt x="665" y="1188"/>
                  </a:lnTo>
                  <a:lnTo>
                    <a:pt x="665" y="1186"/>
                  </a:lnTo>
                  <a:lnTo>
                    <a:pt x="663" y="1186"/>
                  </a:lnTo>
                  <a:lnTo>
                    <a:pt x="663" y="1184"/>
                  </a:lnTo>
                  <a:lnTo>
                    <a:pt x="662" y="1184"/>
                  </a:lnTo>
                  <a:lnTo>
                    <a:pt x="662" y="1183"/>
                  </a:lnTo>
                  <a:lnTo>
                    <a:pt x="663" y="1183"/>
                  </a:lnTo>
                  <a:lnTo>
                    <a:pt x="663" y="1181"/>
                  </a:lnTo>
                  <a:lnTo>
                    <a:pt x="663" y="1179"/>
                  </a:lnTo>
                  <a:lnTo>
                    <a:pt x="662" y="1179"/>
                  </a:lnTo>
                  <a:lnTo>
                    <a:pt x="660" y="1179"/>
                  </a:lnTo>
                  <a:lnTo>
                    <a:pt x="658" y="1179"/>
                  </a:lnTo>
                  <a:lnTo>
                    <a:pt x="657" y="1179"/>
                  </a:lnTo>
                  <a:lnTo>
                    <a:pt x="657" y="1178"/>
                  </a:lnTo>
                  <a:lnTo>
                    <a:pt x="655" y="1176"/>
                  </a:lnTo>
                  <a:lnTo>
                    <a:pt x="655" y="1174"/>
                  </a:lnTo>
                  <a:lnTo>
                    <a:pt x="655" y="1172"/>
                  </a:lnTo>
                  <a:lnTo>
                    <a:pt x="655" y="1171"/>
                  </a:lnTo>
                  <a:lnTo>
                    <a:pt x="653" y="1171"/>
                  </a:lnTo>
                  <a:lnTo>
                    <a:pt x="653" y="1169"/>
                  </a:lnTo>
                  <a:lnTo>
                    <a:pt x="653" y="1167"/>
                  </a:lnTo>
                  <a:lnTo>
                    <a:pt x="655" y="1166"/>
                  </a:lnTo>
                  <a:lnTo>
                    <a:pt x="655" y="1164"/>
                  </a:lnTo>
                  <a:lnTo>
                    <a:pt x="655" y="1162"/>
                  </a:lnTo>
                  <a:lnTo>
                    <a:pt x="655" y="1161"/>
                  </a:lnTo>
                  <a:lnTo>
                    <a:pt x="655" y="1159"/>
                  </a:lnTo>
                  <a:lnTo>
                    <a:pt x="657" y="1159"/>
                  </a:lnTo>
                  <a:lnTo>
                    <a:pt x="658" y="1159"/>
                  </a:lnTo>
                  <a:lnTo>
                    <a:pt x="658" y="1157"/>
                  </a:lnTo>
                  <a:lnTo>
                    <a:pt x="658" y="1155"/>
                  </a:lnTo>
                  <a:lnTo>
                    <a:pt x="658" y="1154"/>
                  </a:lnTo>
                  <a:lnTo>
                    <a:pt x="660" y="1154"/>
                  </a:lnTo>
                  <a:lnTo>
                    <a:pt x="662" y="1154"/>
                  </a:lnTo>
                  <a:lnTo>
                    <a:pt x="662" y="1155"/>
                  </a:lnTo>
                  <a:lnTo>
                    <a:pt x="663" y="1155"/>
                  </a:lnTo>
                  <a:lnTo>
                    <a:pt x="665" y="1155"/>
                  </a:lnTo>
                  <a:lnTo>
                    <a:pt x="667" y="1155"/>
                  </a:lnTo>
                  <a:lnTo>
                    <a:pt x="668" y="1155"/>
                  </a:lnTo>
                  <a:lnTo>
                    <a:pt x="670" y="1154"/>
                  </a:lnTo>
                  <a:lnTo>
                    <a:pt x="672" y="1154"/>
                  </a:lnTo>
                  <a:lnTo>
                    <a:pt x="672" y="1152"/>
                  </a:lnTo>
                  <a:lnTo>
                    <a:pt x="672" y="1150"/>
                  </a:lnTo>
                  <a:lnTo>
                    <a:pt x="672" y="1149"/>
                  </a:lnTo>
                  <a:lnTo>
                    <a:pt x="670" y="1147"/>
                  </a:lnTo>
                  <a:lnTo>
                    <a:pt x="670" y="1145"/>
                  </a:lnTo>
                  <a:lnTo>
                    <a:pt x="668" y="1145"/>
                  </a:lnTo>
                  <a:lnTo>
                    <a:pt x="667" y="1145"/>
                  </a:lnTo>
                  <a:lnTo>
                    <a:pt x="667" y="1147"/>
                  </a:lnTo>
                  <a:lnTo>
                    <a:pt x="665" y="1147"/>
                  </a:lnTo>
                  <a:lnTo>
                    <a:pt x="665" y="1149"/>
                  </a:lnTo>
                  <a:lnTo>
                    <a:pt x="663" y="1149"/>
                  </a:lnTo>
                  <a:lnTo>
                    <a:pt x="663" y="1150"/>
                  </a:lnTo>
                  <a:lnTo>
                    <a:pt x="662" y="1150"/>
                  </a:lnTo>
                  <a:lnTo>
                    <a:pt x="660" y="1150"/>
                  </a:lnTo>
                  <a:lnTo>
                    <a:pt x="660" y="1149"/>
                  </a:lnTo>
                  <a:lnTo>
                    <a:pt x="658" y="1149"/>
                  </a:lnTo>
                  <a:lnTo>
                    <a:pt x="658" y="1147"/>
                  </a:lnTo>
                  <a:lnTo>
                    <a:pt x="658" y="1145"/>
                  </a:lnTo>
                  <a:lnTo>
                    <a:pt x="660" y="1145"/>
                  </a:lnTo>
                  <a:lnTo>
                    <a:pt x="662" y="1145"/>
                  </a:lnTo>
                  <a:lnTo>
                    <a:pt x="662" y="1144"/>
                  </a:lnTo>
                  <a:lnTo>
                    <a:pt x="660" y="1144"/>
                  </a:lnTo>
                  <a:lnTo>
                    <a:pt x="658" y="1144"/>
                  </a:lnTo>
                  <a:lnTo>
                    <a:pt x="658" y="1142"/>
                  </a:lnTo>
                  <a:lnTo>
                    <a:pt x="658" y="1140"/>
                  </a:lnTo>
                  <a:lnTo>
                    <a:pt x="660" y="1138"/>
                  </a:lnTo>
                  <a:lnTo>
                    <a:pt x="660" y="1137"/>
                  </a:lnTo>
                  <a:lnTo>
                    <a:pt x="662" y="1135"/>
                  </a:lnTo>
                  <a:lnTo>
                    <a:pt x="663" y="1135"/>
                  </a:lnTo>
                  <a:lnTo>
                    <a:pt x="663" y="1133"/>
                  </a:lnTo>
                  <a:lnTo>
                    <a:pt x="665" y="1133"/>
                  </a:lnTo>
                  <a:lnTo>
                    <a:pt x="665" y="1132"/>
                  </a:lnTo>
                  <a:lnTo>
                    <a:pt x="665" y="1130"/>
                  </a:lnTo>
                  <a:lnTo>
                    <a:pt x="665" y="1128"/>
                  </a:lnTo>
                  <a:lnTo>
                    <a:pt x="665" y="1127"/>
                  </a:lnTo>
                  <a:lnTo>
                    <a:pt x="667" y="1125"/>
                  </a:lnTo>
                  <a:lnTo>
                    <a:pt x="667" y="1123"/>
                  </a:lnTo>
                  <a:lnTo>
                    <a:pt x="667" y="1122"/>
                  </a:lnTo>
                  <a:lnTo>
                    <a:pt x="667" y="1120"/>
                  </a:lnTo>
                  <a:lnTo>
                    <a:pt x="667" y="1118"/>
                  </a:lnTo>
                  <a:lnTo>
                    <a:pt x="668" y="1118"/>
                  </a:lnTo>
                  <a:lnTo>
                    <a:pt x="668" y="1116"/>
                  </a:lnTo>
                  <a:lnTo>
                    <a:pt x="667" y="1116"/>
                  </a:lnTo>
                  <a:lnTo>
                    <a:pt x="665" y="1115"/>
                  </a:lnTo>
                  <a:lnTo>
                    <a:pt x="665" y="1113"/>
                  </a:lnTo>
                  <a:lnTo>
                    <a:pt x="663" y="1113"/>
                  </a:lnTo>
                  <a:lnTo>
                    <a:pt x="662" y="1111"/>
                  </a:lnTo>
                  <a:lnTo>
                    <a:pt x="660" y="1111"/>
                  </a:lnTo>
                  <a:lnTo>
                    <a:pt x="660" y="1110"/>
                  </a:lnTo>
                  <a:lnTo>
                    <a:pt x="658" y="1108"/>
                  </a:lnTo>
                  <a:lnTo>
                    <a:pt x="658" y="1106"/>
                  </a:lnTo>
                  <a:lnTo>
                    <a:pt x="658" y="1105"/>
                  </a:lnTo>
                  <a:lnTo>
                    <a:pt x="657" y="1105"/>
                  </a:lnTo>
                  <a:lnTo>
                    <a:pt x="657" y="1103"/>
                  </a:lnTo>
                  <a:lnTo>
                    <a:pt x="655" y="1101"/>
                  </a:lnTo>
                  <a:lnTo>
                    <a:pt x="653" y="1103"/>
                  </a:lnTo>
                  <a:lnTo>
                    <a:pt x="652" y="1103"/>
                  </a:lnTo>
                  <a:lnTo>
                    <a:pt x="652" y="1105"/>
                  </a:lnTo>
                  <a:lnTo>
                    <a:pt x="650" y="1105"/>
                  </a:lnTo>
                  <a:lnTo>
                    <a:pt x="650" y="1103"/>
                  </a:lnTo>
                  <a:lnTo>
                    <a:pt x="648" y="1101"/>
                  </a:lnTo>
                  <a:lnTo>
                    <a:pt x="648" y="1099"/>
                  </a:lnTo>
                  <a:lnTo>
                    <a:pt x="650" y="1099"/>
                  </a:lnTo>
                  <a:lnTo>
                    <a:pt x="650" y="1098"/>
                  </a:lnTo>
                  <a:lnTo>
                    <a:pt x="650" y="1096"/>
                  </a:lnTo>
                  <a:lnTo>
                    <a:pt x="650" y="1094"/>
                  </a:lnTo>
                  <a:lnTo>
                    <a:pt x="650" y="1093"/>
                  </a:lnTo>
                  <a:lnTo>
                    <a:pt x="652" y="1093"/>
                  </a:lnTo>
                  <a:lnTo>
                    <a:pt x="652" y="1091"/>
                  </a:lnTo>
                  <a:lnTo>
                    <a:pt x="652" y="1089"/>
                  </a:lnTo>
                  <a:lnTo>
                    <a:pt x="650" y="1088"/>
                  </a:lnTo>
                  <a:lnTo>
                    <a:pt x="648" y="1088"/>
                  </a:lnTo>
                  <a:lnTo>
                    <a:pt x="648" y="1086"/>
                  </a:lnTo>
                  <a:lnTo>
                    <a:pt x="650" y="1086"/>
                  </a:lnTo>
                  <a:lnTo>
                    <a:pt x="652" y="1086"/>
                  </a:lnTo>
                  <a:lnTo>
                    <a:pt x="650" y="1084"/>
                  </a:lnTo>
                  <a:lnTo>
                    <a:pt x="650" y="1083"/>
                  </a:lnTo>
                  <a:lnTo>
                    <a:pt x="650" y="1081"/>
                  </a:lnTo>
                  <a:lnTo>
                    <a:pt x="648" y="1081"/>
                  </a:lnTo>
                  <a:lnTo>
                    <a:pt x="648" y="1079"/>
                  </a:lnTo>
                  <a:lnTo>
                    <a:pt x="646" y="1079"/>
                  </a:lnTo>
                  <a:lnTo>
                    <a:pt x="645" y="1079"/>
                  </a:lnTo>
                  <a:lnTo>
                    <a:pt x="643" y="1079"/>
                  </a:lnTo>
                  <a:lnTo>
                    <a:pt x="641" y="1079"/>
                  </a:lnTo>
                  <a:lnTo>
                    <a:pt x="641" y="1081"/>
                  </a:lnTo>
                  <a:lnTo>
                    <a:pt x="640" y="1081"/>
                  </a:lnTo>
                  <a:lnTo>
                    <a:pt x="638" y="1081"/>
                  </a:lnTo>
                  <a:lnTo>
                    <a:pt x="638" y="1079"/>
                  </a:lnTo>
                  <a:lnTo>
                    <a:pt x="636" y="1079"/>
                  </a:lnTo>
                  <a:lnTo>
                    <a:pt x="636" y="1077"/>
                  </a:lnTo>
                  <a:lnTo>
                    <a:pt x="635" y="1077"/>
                  </a:lnTo>
                  <a:lnTo>
                    <a:pt x="633" y="1077"/>
                  </a:lnTo>
                  <a:lnTo>
                    <a:pt x="631" y="1077"/>
                  </a:lnTo>
                  <a:lnTo>
                    <a:pt x="631" y="1076"/>
                  </a:lnTo>
                  <a:lnTo>
                    <a:pt x="629" y="1076"/>
                  </a:lnTo>
                  <a:lnTo>
                    <a:pt x="629" y="1074"/>
                  </a:lnTo>
                  <a:lnTo>
                    <a:pt x="631" y="1074"/>
                  </a:lnTo>
                  <a:lnTo>
                    <a:pt x="633" y="1072"/>
                  </a:lnTo>
                  <a:lnTo>
                    <a:pt x="635" y="1072"/>
                  </a:lnTo>
                  <a:lnTo>
                    <a:pt x="635" y="1071"/>
                  </a:lnTo>
                  <a:lnTo>
                    <a:pt x="636" y="1069"/>
                  </a:lnTo>
                  <a:lnTo>
                    <a:pt x="635" y="1069"/>
                  </a:lnTo>
                  <a:lnTo>
                    <a:pt x="635" y="1067"/>
                  </a:lnTo>
                  <a:lnTo>
                    <a:pt x="635" y="1066"/>
                  </a:lnTo>
                  <a:lnTo>
                    <a:pt x="636" y="1066"/>
                  </a:lnTo>
                  <a:lnTo>
                    <a:pt x="636" y="1064"/>
                  </a:lnTo>
                  <a:lnTo>
                    <a:pt x="638" y="1064"/>
                  </a:lnTo>
                  <a:lnTo>
                    <a:pt x="640" y="1064"/>
                  </a:lnTo>
                  <a:lnTo>
                    <a:pt x="641" y="1064"/>
                  </a:lnTo>
                  <a:lnTo>
                    <a:pt x="641" y="1062"/>
                  </a:lnTo>
                  <a:lnTo>
                    <a:pt x="643" y="1062"/>
                  </a:lnTo>
                  <a:lnTo>
                    <a:pt x="645" y="1062"/>
                  </a:lnTo>
                  <a:lnTo>
                    <a:pt x="646" y="1062"/>
                  </a:lnTo>
                  <a:lnTo>
                    <a:pt x="646" y="1060"/>
                  </a:lnTo>
                  <a:lnTo>
                    <a:pt x="646" y="1059"/>
                  </a:lnTo>
                  <a:lnTo>
                    <a:pt x="646" y="1057"/>
                  </a:lnTo>
                  <a:lnTo>
                    <a:pt x="646" y="1055"/>
                  </a:lnTo>
                  <a:lnTo>
                    <a:pt x="646" y="1054"/>
                  </a:lnTo>
                  <a:lnTo>
                    <a:pt x="646" y="1052"/>
                  </a:lnTo>
                  <a:lnTo>
                    <a:pt x="646" y="1050"/>
                  </a:lnTo>
                  <a:lnTo>
                    <a:pt x="646" y="1049"/>
                  </a:lnTo>
                  <a:lnTo>
                    <a:pt x="648" y="1049"/>
                  </a:lnTo>
                  <a:lnTo>
                    <a:pt x="648" y="1047"/>
                  </a:lnTo>
                  <a:lnTo>
                    <a:pt x="646" y="1045"/>
                  </a:lnTo>
                  <a:lnTo>
                    <a:pt x="648" y="1043"/>
                  </a:lnTo>
                  <a:lnTo>
                    <a:pt x="648" y="1042"/>
                  </a:lnTo>
                  <a:lnTo>
                    <a:pt x="648" y="1040"/>
                  </a:lnTo>
                  <a:lnTo>
                    <a:pt x="646" y="1040"/>
                  </a:lnTo>
                  <a:lnTo>
                    <a:pt x="645" y="1040"/>
                  </a:lnTo>
                  <a:lnTo>
                    <a:pt x="645" y="1038"/>
                  </a:lnTo>
                  <a:lnTo>
                    <a:pt x="645" y="1037"/>
                  </a:lnTo>
                  <a:lnTo>
                    <a:pt x="643" y="1037"/>
                  </a:lnTo>
                  <a:lnTo>
                    <a:pt x="643" y="1035"/>
                  </a:lnTo>
                  <a:lnTo>
                    <a:pt x="643" y="1033"/>
                  </a:lnTo>
                  <a:lnTo>
                    <a:pt x="643" y="1032"/>
                  </a:lnTo>
                  <a:lnTo>
                    <a:pt x="641" y="1032"/>
                  </a:lnTo>
                  <a:lnTo>
                    <a:pt x="640" y="1032"/>
                  </a:lnTo>
                  <a:lnTo>
                    <a:pt x="638" y="1030"/>
                  </a:lnTo>
                  <a:lnTo>
                    <a:pt x="638" y="1028"/>
                  </a:lnTo>
                  <a:lnTo>
                    <a:pt x="638" y="1027"/>
                  </a:lnTo>
                  <a:lnTo>
                    <a:pt x="640" y="1027"/>
                  </a:lnTo>
                  <a:lnTo>
                    <a:pt x="640" y="1025"/>
                  </a:lnTo>
                  <a:lnTo>
                    <a:pt x="640" y="1023"/>
                  </a:lnTo>
                  <a:lnTo>
                    <a:pt x="638" y="1023"/>
                  </a:lnTo>
                  <a:lnTo>
                    <a:pt x="638" y="1021"/>
                  </a:lnTo>
                  <a:lnTo>
                    <a:pt x="636" y="1021"/>
                  </a:lnTo>
                  <a:lnTo>
                    <a:pt x="635" y="1021"/>
                  </a:lnTo>
                  <a:lnTo>
                    <a:pt x="635" y="1020"/>
                  </a:lnTo>
                  <a:lnTo>
                    <a:pt x="633" y="1020"/>
                  </a:lnTo>
                  <a:lnTo>
                    <a:pt x="633" y="1018"/>
                  </a:lnTo>
                  <a:lnTo>
                    <a:pt x="631" y="1018"/>
                  </a:lnTo>
                  <a:lnTo>
                    <a:pt x="631" y="1016"/>
                  </a:lnTo>
                  <a:lnTo>
                    <a:pt x="629" y="1016"/>
                  </a:lnTo>
                  <a:lnTo>
                    <a:pt x="629" y="1015"/>
                  </a:lnTo>
                  <a:lnTo>
                    <a:pt x="631" y="1015"/>
                  </a:lnTo>
                  <a:lnTo>
                    <a:pt x="631" y="1013"/>
                  </a:lnTo>
                  <a:lnTo>
                    <a:pt x="631" y="1011"/>
                  </a:lnTo>
                  <a:lnTo>
                    <a:pt x="631" y="1010"/>
                  </a:lnTo>
                  <a:lnTo>
                    <a:pt x="629" y="1010"/>
                  </a:lnTo>
                  <a:lnTo>
                    <a:pt x="629" y="1008"/>
                  </a:lnTo>
                  <a:lnTo>
                    <a:pt x="628" y="1008"/>
                  </a:lnTo>
                  <a:lnTo>
                    <a:pt x="628" y="1006"/>
                  </a:lnTo>
                  <a:lnTo>
                    <a:pt x="628" y="1004"/>
                  </a:lnTo>
                  <a:lnTo>
                    <a:pt x="626" y="1003"/>
                  </a:lnTo>
                  <a:lnTo>
                    <a:pt x="628" y="1001"/>
                  </a:lnTo>
                  <a:lnTo>
                    <a:pt x="628" y="999"/>
                  </a:lnTo>
                  <a:lnTo>
                    <a:pt x="628" y="998"/>
                  </a:lnTo>
                  <a:lnTo>
                    <a:pt x="628" y="996"/>
                  </a:lnTo>
                  <a:lnTo>
                    <a:pt x="626" y="994"/>
                  </a:lnTo>
                  <a:lnTo>
                    <a:pt x="626" y="993"/>
                  </a:lnTo>
                  <a:lnTo>
                    <a:pt x="624" y="993"/>
                  </a:lnTo>
                  <a:lnTo>
                    <a:pt x="624" y="991"/>
                  </a:lnTo>
                  <a:lnTo>
                    <a:pt x="623" y="991"/>
                  </a:lnTo>
                  <a:lnTo>
                    <a:pt x="623" y="989"/>
                  </a:lnTo>
                  <a:lnTo>
                    <a:pt x="621" y="989"/>
                  </a:lnTo>
                  <a:lnTo>
                    <a:pt x="619" y="989"/>
                  </a:lnTo>
                  <a:lnTo>
                    <a:pt x="618" y="989"/>
                  </a:lnTo>
                  <a:lnTo>
                    <a:pt x="618" y="987"/>
                  </a:lnTo>
                  <a:lnTo>
                    <a:pt x="616" y="987"/>
                  </a:lnTo>
                  <a:lnTo>
                    <a:pt x="616" y="986"/>
                  </a:lnTo>
                  <a:lnTo>
                    <a:pt x="614" y="986"/>
                  </a:lnTo>
                  <a:lnTo>
                    <a:pt x="612" y="986"/>
                  </a:lnTo>
                  <a:lnTo>
                    <a:pt x="611" y="984"/>
                  </a:lnTo>
                  <a:lnTo>
                    <a:pt x="609" y="984"/>
                  </a:lnTo>
                  <a:lnTo>
                    <a:pt x="609" y="982"/>
                  </a:lnTo>
                  <a:lnTo>
                    <a:pt x="609" y="981"/>
                  </a:lnTo>
                  <a:lnTo>
                    <a:pt x="607" y="979"/>
                  </a:lnTo>
                  <a:lnTo>
                    <a:pt x="607" y="977"/>
                  </a:lnTo>
                  <a:lnTo>
                    <a:pt x="606" y="977"/>
                  </a:lnTo>
                  <a:lnTo>
                    <a:pt x="606" y="976"/>
                  </a:lnTo>
                  <a:lnTo>
                    <a:pt x="604" y="976"/>
                  </a:lnTo>
                  <a:lnTo>
                    <a:pt x="602" y="976"/>
                  </a:lnTo>
                  <a:lnTo>
                    <a:pt x="602" y="974"/>
                  </a:lnTo>
                  <a:lnTo>
                    <a:pt x="601" y="974"/>
                  </a:lnTo>
                  <a:lnTo>
                    <a:pt x="601" y="976"/>
                  </a:lnTo>
                  <a:lnTo>
                    <a:pt x="599" y="976"/>
                  </a:lnTo>
                  <a:lnTo>
                    <a:pt x="597" y="977"/>
                  </a:lnTo>
                  <a:lnTo>
                    <a:pt x="596" y="976"/>
                  </a:lnTo>
                  <a:lnTo>
                    <a:pt x="594" y="976"/>
                  </a:lnTo>
                  <a:lnTo>
                    <a:pt x="592" y="977"/>
                  </a:lnTo>
                  <a:lnTo>
                    <a:pt x="590" y="977"/>
                  </a:lnTo>
                  <a:lnTo>
                    <a:pt x="589" y="977"/>
                  </a:lnTo>
                  <a:lnTo>
                    <a:pt x="587" y="977"/>
                  </a:lnTo>
                  <a:lnTo>
                    <a:pt x="585" y="977"/>
                  </a:lnTo>
                  <a:lnTo>
                    <a:pt x="584" y="976"/>
                  </a:lnTo>
                  <a:lnTo>
                    <a:pt x="582" y="976"/>
                  </a:lnTo>
                  <a:lnTo>
                    <a:pt x="582" y="974"/>
                  </a:lnTo>
                  <a:lnTo>
                    <a:pt x="580" y="974"/>
                  </a:lnTo>
                  <a:lnTo>
                    <a:pt x="579" y="974"/>
                  </a:lnTo>
                  <a:lnTo>
                    <a:pt x="577" y="974"/>
                  </a:lnTo>
                  <a:lnTo>
                    <a:pt x="577" y="972"/>
                  </a:lnTo>
                  <a:lnTo>
                    <a:pt x="575" y="972"/>
                  </a:lnTo>
                  <a:lnTo>
                    <a:pt x="573" y="972"/>
                  </a:lnTo>
                  <a:lnTo>
                    <a:pt x="572" y="972"/>
                  </a:lnTo>
                  <a:lnTo>
                    <a:pt x="568" y="971"/>
                  </a:lnTo>
                  <a:lnTo>
                    <a:pt x="567" y="969"/>
                  </a:lnTo>
                  <a:lnTo>
                    <a:pt x="567" y="967"/>
                  </a:lnTo>
                  <a:lnTo>
                    <a:pt x="567" y="965"/>
                  </a:lnTo>
                  <a:lnTo>
                    <a:pt x="568" y="964"/>
                  </a:lnTo>
                  <a:lnTo>
                    <a:pt x="567" y="962"/>
                  </a:lnTo>
                  <a:lnTo>
                    <a:pt x="567" y="960"/>
                  </a:lnTo>
                  <a:lnTo>
                    <a:pt x="565" y="960"/>
                  </a:lnTo>
                  <a:lnTo>
                    <a:pt x="565" y="959"/>
                  </a:lnTo>
                  <a:lnTo>
                    <a:pt x="563" y="959"/>
                  </a:lnTo>
                  <a:lnTo>
                    <a:pt x="562" y="959"/>
                  </a:lnTo>
                  <a:lnTo>
                    <a:pt x="560" y="960"/>
                  </a:lnTo>
                  <a:lnTo>
                    <a:pt x="558" y="960"/>
                  </a:lnTo>
                  <a:lnTo>
                    <a:pt x="555" y="959"/>
                  </a:lnTo>
                  <a:lnTo>
                    <a:pt x="553" y="959"/>
                  </a:lnTo>
                  <a:lnTo>
                    <a:pt x="553" y="960"/>
                  </a:lnTo>
                  <a:lnTo>
                    <a:pt x="551" y="960"/>
                  </a:lnTo>
                  <a:lnTo>
                    <a:pt x="550" y="962"/>
                  </a:lnTo>
                  <a:lnTo>
                    <a:pt x="550" y="964"/>
                  </a:lnTo>
                  <a:lnTo>
                    <a:pt x="551" y="965"/>
                  </a:lnTo>
                  <a:lnTo>
                    <a:pt x="551" y="967"/>
                  </a:lnTo>
                  <a:lnTo>
                    <a:pt x="550" y="967"/>
                  </a:lnTo>
                  <a:lnTo>
                    <a:pt x="550" y="969"/>
                  </a:lnTo>
                  <a:lnTo>
                    <a:pt x="548" y="969"/>
                  </a:lnTo>
                  <a:lnTo>
                    <a:pt x="546" y="967"/>
                  </a:lnTo>
                  <a:lnTo>
                    <a:pt x="546" y="969"/>
                  </a:lnTo>
                  <a:lnTo>
                    <a:pt x="545" y="969"/>
                  </a:lnTo>
                  <a:lnTo>
                    <a:pt x="545" y="967"/>
                  </a:lnTo>
                  <a:lnTo>
                    <a:pt x="543" y="967"/>
                  </a:lnTo>
                  <a:lnTo>
                    <a:pt x="543" y="965"/>
                  </a:lnTo>
                  <a:lnTo>
                    <a:pt x="541" y="964"/>
                  </a:lnTo>
                  <a:lnTo>
                    <a:pt x="540" y="964"/>
                  </a:lnTo>
                  <a:lnTo>
                    <a:pt x="540" y="962"/>
                  </a:lnTo>
                  <a:lnTo>
                    <a:pt x="538" y="962"/>
                  </a:lnTo>
                  <a:lnTo>
                    <a:pt x="538" y="960"/>
                  </a:lnTo>
                  <a:lnTo>
                    <a:pt x="538" y="959"/>
                  </a:lnTo>
                  <a:lnTo>
                    <a:pt x="536" y="959"/>
                  </a:lnTo>
                  <a:lnTo>
                    <a:pt x="534" y="957"/>
                  </a:lnTo>
                  <a:lnTo>
                    <a:pt x="533" y="957"/>
                  </a:lnTo>
                  <a:lnTo>
                    <a:pt x="531" y="957"/>
                  </a:lnTo>
                  <a:lnTo>
                    <a:pt x="531" y="955"/>
                  </a:lnTo>
                  <a:lnTo>
                    <a:pt x="529" y="955"/>
                  </a:lnTo>
                  <a:lnTo>
                    <a:pt x="528" y="954"/>
                  </a:lnTo>
                  <a:lnTo>
                    <a:pt x="526" y="954"/>
                  </a:lnTo>
                  <a:lnTo>
                    <a:pt x="524" y="954"/>
                  </a:lnTo>
                  <a:lnTo>
                    <a:pt x="523" y="954"/>
                  </a:lnTo>
                  <a:lnTo>
                    <a:pt x="523" y="952"/>
                  </a:lnTo>
                  <a:lnTo>
                    <a:pt x="521" y="952"/>
                  </a:lnTo>
                  <a:lnTo>
                    <a:pt x="519" y="952"/>
                  </a:lnTo>
                  <a:lnTo>
                    <a:pt x="517" y="952"/>
                  </a:lnTo>
                  <a:lnTo>
                    <a:pt x="516" y="950"/>
                  </a:lnTo>
                  <a:lnTo>
                    <a:pt x="514" y="950"/>
                  </a:lnTo>
                  <a:lnTo>
                    <a:pt x="512" y="948"/>
                  </a:lnTo>
                  <a:lnTo>
                    <a:pt x="511" y="948"/>
                  </a:lnTo>
                  <a:lnTo>
                    <a:pt x="509" y="948"/>
                  </a:lnTo>
                  <a:lnTo>
                    <a:pt x="507" y="948"/>
                  </a:lnTo>
                  <a:lnTo>
                    <a:pt x="506" y="947"/>
                  </a:lnTo>
                  <a:lnTo>
                    <a:pt x="504" y="947"/>
                  </a:lnTo>
                  <a:lnTo>
                    <a:pt x="504" y="948"/>
                  </a:lnTo>
                  <a:lnTo>
                    <a:pt x="502" y="948"/>
                  </a:lnTo>
                  <a:lnTo>
                    <a:pt x="502" y="947"/>
                  </a:lnTo>
                  <a:lnTo>
                    <a:pt x="500" y="948"/>
                  </a:lnTo>
                  <a:lnTo>
                    <a:pt x="499" y="948"/>
                  </a:lnTo>
                  <a:lnTo>
                    <a:pt x="497" y="947"/>
                  </a:lnTo>
                  <a:lnTo>
                    <a:pt x="495" y="947"/>
                  </a:lnTo>
                  <a:lnTo>
                    <a:pt x="494" y="947"/>
                  </a:lnTo>
                  <a:lnTo>
                    <a:pt x="492" y="947"/>
                  </a:lnTo>
                  <a:lnTo>
                    <a:pt x="490" y="947"/>
                  </a:lnTo>
                  <a:lnTo>
                    <a:pt x="489" y="947"/>
                  </a:lnTo>
                  <a:lnTo>
                    <a:pt x="489" y="948"/>
                  </a:lnTo>
                  <a:lnTo>
                    <a:pt x="487" y="950"/>
                  </a:lnTo>
                  <a:lnTo>
                    <a:pt x="485" y="950"/>
                  </a:lnTo>
                  <a:lnTo>
                    <a:pt x="484" y="950"/>
                  </a:lnTo>
                  <a:lnTo>
                    <a:pt x="484" y="948"/>
                  </a:lnTo>
                  <a:lnTo>
                    <a:pt x="482" y="948"/>
                  </a:lnTo>
                  <a:lnTo>
                    <a:pt x="480" y="948"/>
                  </a:lnTo>
                  <a:lnTo>
                    <a:pt x="478" y="948"/>
                  </a:lnTo>
                  <a:lnTo>
                    <a:pt x="477" y="950"/>
                  </a:lnTo>
                  <a:lnTo>
                    <a:pt x="477" y="952"/>
                  </a:lnTo>
                  <a:lnTo>
                    <a:pt x="475" y="952"/>
                  </a:lnTo>
                  <a:lnTo>
                    <a:pt x="473" y="952"/>
                  </a:lnTo>
                  <a:lnTo>
                    <a:pt x="473" y="950"/>
                  </a:lnTo>
                  <a:lnTo>
                    <a:pt x="472" y="948"/>
                  </a:lnTo>
                  <a:lnTo>
                    <a:pt x="470" y="948"/>
                  </a:lnTo>
                  <a:lnTo>
                    <a:pt x="468" y="950"/>
                  </a:lnTo>
                  <a:lnTo>
                    <a:pt x="467" y="950"/>
                  </a:lnTo>
                  <a:lnTo>
                    <a:pt x="465" y="948"/>
                  </a:lnTo>
                  <a:lnTo>
                    <a:pt x="463" y="948"/>
                  </a:lnTo>
                  <a:lnTo>
                    <a:pt x="463" y="947"/>
                  </a:lnTo>
                  <a:lnTo>
                    <a:pt x="461" y="947"/>
                  </a:lnTo>
                  <a:lnTo>
                    <a:pt x="460" y="945"/>
                  </a:lnTo>
                  <a:lnTo>
                    <a:pt x="460" y="943"/>
                  </a:lnTo>
                  <a:lnTo>
                    <a:pt x="460" y="942"/>
                  </a:lnTo>
                  <a:lnTo>
                    <a:pt x="458" y="940"/>
                  </a:lnTo>
                  <a:lnTo>
                    <a:pt x="458" y="938"/>
                  </a:lnTo>
                  <a:lnTo>
                    <a:pt x="456" y="938"/>
                  </a:lnTo>
                  <a:lnTo>
                    <a:pt x="456" y="937"/>
                  </a:lnTo>
                  <a:lnTo>
                    <a:pt x="455" y="937"/>
                  </a:lnTo>
                  <a:lnTo>
                    <a:pt x="453" y="935"/>
                  </a:lnTo>
                  <a:lnTo>
                    <a:pt x="451" y="933"/>
                  </a:lnTo>
                  <a:lnTo>
                    <a:pt x="450" y="932"/>
                  </a:lnTo>
                  <a:lnTo>
                    <a:pt x="448" y="930"/>
                  </a:lnTo>
                  <a:lnTo>
                    <a:pt x="446" y="928"/>
                  </a:lnTo>
                  <a:lnTo>
                    <a:pt x="444" y="928"/>
                  </a:lnTo>
                  <a:lnTo>
                    <a:pt x="443" y="928"/>
                  </a:lnTo>
                  <a:lnTo>
                    <a:pt x="441" y="928"/>
                  </a:lnTo>
                  <a:lnTo>
                    <a:pt x="439" y="928"/>
                  </a:lnTo>
                  <a:lnTo>
                    <a:pt x="438" y="928"/>
                  </a:lnTo>
                  <a:lnTo>
                    <a:pt x="436" y="928"/>
                  </a:lnTo>
                  <a:lnTo>
                    <a:pt x="434" y="926"/>
                  </a:lnTo>
                  <a:lnTo>
                    <a:pt x="433" y="925"/>
                  </a:lnTo>
                  <a:lnTo>
                    <a:pt x="433" y="923"/>
                  </a:lnTo>
                  <a:lnTo>
                    <a:pt x="431" y="923"/>
                  </a:lnTo>
                  <a:lnTo>
                    <a:pt x="431" y="921"/>
                  </a:lnTo>
                  <a:lnTo>
                    <a:pt x="431" y="920"/>
                  </a:lnTo>
                  <a:lnTo>
                    <a:pt x="433" y="920"/>
                  </a:lnTo>
                  <a:lnTo>
                    <a:pt x="433" y="918"/>
                  </a:lnTo>
                  <a:lnTo>
                    <a:pt x="433" y="916"/>
                  </a:lnTo>
                  <a:lnTo>
                    <a:pt x="431" y="915"/>
                  </a:lnTo>
                  <a:lnTo>
                    <a:pt x="429" y="915"/>
                  </a:lnTo>
                  <a:lnTo>
                    <a:pt x="428" y="915"/>
                  </a:lnTo>
                  <a:lnTo>
                    <a:pt x="426" y="915"/>
                  </a:lnTo>
                  <a:lnTo>
                    <a:pt x="424" y="916"/>
                  </a:lnTo>
                  <a:lnTo>
                    <a:pt x="422" y="916"/>
                  </a:lnTo>
                  <a:lnTo>
                    <a:pt x="422" y="915"/>
                  </a:lnTo>
                  <a:lnTo>
                    <a:pt x="421" y="915"/>
                  </a:lnTo>
                  <a:lnTo>
                    <a:pt x="421" y="913"/>
                  </a:lnTo>
                  <a:lnTo>
                    <a:pt x="419" y="911"/>
                  </a:lnTo>
                  <a:lnTo>
                    <a:pt x="419" y="909"/>
                  </a:lnTo>
                  <a:lnTo>
                    <a:pt x="419" y="908"/>
                  </a:lnTo>
                  <a:lnTo>
                    <a:pt x="419" y="906"/>
                  </a:lnTo>
                  <a:lnTo>
                    <a:pt x="419" y="904"/>
                  </a:lnTo>
                  <a:lnTo>
                    <a:pt x="421" y="903"/>
                  </a:lnTo>
                  <a:lnTo>
                    <a:pt x="422" y="903"/>
                  </a:lnTo>
                  <a:lnTo>
                    <a:pt x="424" y="903"/>
                  </a:lnTo>
                  <a:lnTo>
                    <a:pt x="424" y="901"/>
                  </a:lnTo>
                  <a:lnTo>
                    <a:pt x="426" y="901"/>
                  </a:lnTo>
                  <a:lnTo>
                    <a:pt x="428" y="901"/>
                  </a:lnTo>
                  <a:lnTo>
                    <a:pt x="428" y="899"/>
                  </a:lnTo>
                  <a:lnTo>
                    <a:pt x="428" y="898"/>
                  </a:lnTo>
                  <a:lnTo>
                    <a:pt x="426" y="896"/>
                  </a:lnTo>
                  <a:lnTo>
                    <a:pt x="424" y="894"/>
                  </a:lnTo>
                  <a:lnTo>
                    <a:pt x="422" y="894"/>
                  </a:lnTo>
                  <a:lnTo>
                    <a:pt x="421" y="894"/>
                  </a:lnTo>
                  <a:lnTo>
                    <a:pt x="419" y="894"/>
                  </a:lnTo>
                  <a:lnTo>
                    <a:pt x="417" y="892"/>
                  </a:lnTo>
                  <a:lnTo>
                    <a:pt x="416" y="892"/>
                  </a:lnTo>
                  <a:lnTo>
                    <a:pt x="416" y="891"/>
                  </a:lnTo>
                  <a:lnTo>
                    <a:pt x="414" y="891"/>
                  </a:lnTo>
                  <a:lnTo>
                    <a:pt x="414" y="889"/>
                  </a:lnTo>
                  <a:lnTo>
                    <a:pt x="412" y="887"/>
                  </a:lnTo>
                  <a:lnTo>
                    <a:pt x="412" y="886"/>
                  </a:lnTo>
                  <a:lnTo>
                    <a:pt x="412" y="884"/>
                  </a:lnTo>
                  <a:lnTo>
                    <a:pt x="411" y="884"/>
                  </a:lnTo>
                  <a:lnTo>
                    <a:pt x="411" y="882"/>
                  </a:lnTo>
                  <a:lnTo>
                    <a:pt x="411" y="881"/>
                  </a:lnTo>
                  <a:lnTo>
                    <a:pt x="409" y="881"/>
                  </a:lnTo>
                  <a:lnTo>
                    <a:pt x="407" y="881"/>
                  </a:lnTo>
                  <a:lnTo>
                    <a:pt x="405" y="879"/>
                  </a:lnTo>
                  <a:lnTo>
                    <a:pt x="404" y="879"/>
                  </a:lnTo>
                  <a:lnTo>
                    <a:pt x="404" y="877"/>
                  </a:lnTo>
                  <a:lnTo>
                    <a:pt x="402" y="876"/>
                  </a:lnTo>
                  <a:lnTo>
                    <a:pt x="402" y="874"/>
                  </a:lnTo>
                  <a:lnTo>
                    <a:pt x="402" y="872"/>
                  </a:lnTo>
                  <a:lnTo>
                    <a:pt x="400" y="872"/>
                  </a:lnTo>
                  <a:lnTo>
                    <a:pt x="400" y="870"/>
                  </a:lnTo>
                  <a:lnTo>
                    <a:pt x="399" y="869"/>
                  </a:lnTo>
                  <a:lnTo>
                    <a:pt x="397" y="867"/>
                  </a:lnTo>
                  <a:lnTo>
                    <a:pt x="395" y="865"/>
                  </a:lnTo>
                  <a:lnTo>
                    <a:pt x="394" y="864"/>
                  </a:lnTo>
                  <a:lnTo>
                    <a:pt x="392" y="864"/>
                  </a:lnTo>
                  <a:lnTo>
                    <a:pt x="392" y="862"/>
                  </a:lnTo>
                  <a:lnTo>
                    <a:pt x="390" y="862"/>
                  </a:lnTo>
                  <a:lnTo>
                    <a:pt x="390" y="860"/>
                  </a:lnTo>
                  <a:lnTo>
                    <a:pt x="388" y="859"/>
                  </a:lnTo>
                  <a:lnTo>
                    <a:pt x="387" y="857"/>
                  </a:lnTo>
                  <a:lnTo>
                    <a:pt x="385" y="857"/>
                  </a:lnTo>
                  <a:lnTo>
                    <a:pt x="385" y="855"/>
                  </a:lnTo>
                  <a:lnTo>
                    <a:pt x="383" y="855"/>
                  </a:lnTo>
                  <a:lnTo>
                    <a:pt x="382" y="855"/>
                  </a:lnTo>
                  <a:lnTo>
                    <a:pt x="380" y="855"/>
                  </a:lnTo>
                  <a:lnTo>
                    <a:pt x="380" y="853"/>
                  </a:lnTo>
                  <a:lnTo>
                    <a:pt x="378" y="853"/>
                  </a:lnTo>
                  <a:lnTo>
                    <a:pt x="377" y="853"/>
                  </a:lnTo>
                  <a:lnTo>
                    <a:pt x="375" y="853"/>
                  </a:lnTo>
                  <a:lnTo>
                    <a:pt x="373" y="852"/>
                  </a:lnTo>
                  <a:lnTo>
                    <a:pt x="372" y="850"/>
                  </a:lnTo>
                  <a:lnTo>
                    <a:pt x="372" y="848"/>
                  </a:lnTo>
                  <a:lnTo>
                    <a:pt x="370" y="848"/>
                  </a:lnTo>
                  <a:lnTo>
                    <a:pt x="370" y="847"/>
                  </a:lnTo>
                  <a:lnTo>
                    <a:pt x="370" y="845"/>
                  </a:lnTo>
                  <a:lnTo>
                    <a:pt x="370" y="843"/>
                  </a:lnTo>
                  <a:lnTo>
                    <a:pt x="372" y="843"/>
                  </a:lnTo>
                  <a:lnTo>
                    <a:pt x="372" y="842"/>
                  </a:lnTo>
                  <a:lnTo>
                    <a:pt x="372" y="840"/>
                  </a:lnTo>
                  <a:lnTo>
                    <a:pt x="372" y="838"/>
                  </a:lnTo>
                  <a:lnTo>
                    <a:pt x="372" y="837"/>
                  </a:lnTo>
                  <a:lnTo>
                    <a:pt x="373" y="837"/>
                  </a:lnTo>
                  <a:lnTo>
                    <a:pt x="373" y="835"/>
                  </a:lnTo>
                  <a:lnTo>
                    <a:pt x="373" y="833"/>
                  </a:lnTo>
                  <a:lnTo>
                    <a:pt x="373" y="831"/>
                  </a:lnTo>
                  <a:lnTo>
                    <a:pt x="373" y="830"/>
                  </a:lnTo>
                  <a:lnTo>
                    <a:pt x="372" y="830"/>
                  </a:lnTo>
                  <a:lnTo>
                    <a:pt x="372" y="828"/>
                  </a:lnTo>
                  <a:lnTo>
                    <a:pt x="370" y="828"/>
                  </a:lnTo>
                  <a:lnTo>
                    <a:pt x="368" y="828"/>
                  </a:lnTo>
                  <a:lnTo>
                    <a:pt x="368" y="826"/>
                  </a:lnTo>
                  <a:lnTo>
                    <a:pt x="368" y="825"/>
                  </a:lnTo>
                  <a:lnTo>
                    <a:pt x="366" y="823"/>
                  </a:lnTo>
                  <a:lnTo>
                    <a:pt x="365" y="821"/>
                  </a:lnTo>
                  <a:lnTo>
                    <a:pt x="365" y="820"/>
                  </a:lnTo>
                  <a:lnTo>
                    <a:pt x="365" y="818"/>
                  </a:lnTo>
                  <a:lnTo>
                    <a:pt x="363" y="818"/>
                  </a:lnTo>
                  <a:lnTo>
                    <a:pt x="363" y="816"/>
                  </a:lnTo>
                  <a:lnTo>
                    <a:pt x="361" y="816"/>
                  </a:lnTo>
                  <a:lnTo>
                    <a:pt x="361" y="814"/>
                  </a:lnTo>
                  <a:lnTo>
                    <a:pt x="360" y="814"/>
                  </a:lnTo>
                  <a:lnTo>
                    <a:pt x="360" y="813"/>
                  </a:lnTo>
                  <a:lnTo>
                    <a:pt x="358" y="813"/>
                  </a:lnTo>
                  <a:lnTo>
                    <a:pt x="356" y="813"/>
                  </a:lnTo>
                  <a:lnTo>
                    <a:pt x="355" y="813"/>
                  </a:lnTo>
                  <a:lnTo>
                    <a:pt x="353" y="813"/>
                  </a:lnTo>
                  <a:lnTo>
                    <a:pt x="351" y="813"/>
                  </a:lnTo>
                  <a:lnTo>
                    <a:pt x="349" y="813"/>
                  </a:lnTo>
                  <a:lnTo>
                    <a:pt x="349" y="811"/>
                  </a:lnTo>
                  <a:lnTo>
                    <a:pt x="348" y="811"/>
                  </a:lnTo>
                  <a:lnTo>
                    <a:pt x="346" y="811"/>
                  </a:lnTo>
                  <a:lnTo>
                    <a:pt x="346" y="809"/>
                  </a:lnTo>
                  <a:lnTo>
                    <a:pt x="344" y="809"/>
                  </a:lnTo>
                  <a:lnTo>
                    <a:pt x="344" y="808"/>
                  </a:lnTo>
                  <a:lnTo>
                    <a:pt x="344" y="806"/>
                  </a:lnTo>
                  <a:lnTo>
                    <a:pt x="344" y="804"/>
                  </a:lnTo>
                  <a:lnTo>
                    <a:pt x="344" y="803"/>
                  </a:lnTo>
                  <a:lnTo>
                    <a:pt x="344" y="801"/>
                  </a:lnTo>
                  <a:lnTo>
                    <a:pt x="344" y="799"/>
                  </a:lnTo>
                  <a:lnTo>
                    <a:pt x="344" y="797"/>
                  </a:lnTo>
                  <a:lnTo>
                    <a:pt x="343" y="796"/>
                  </a:lnTo>
                  <a:lnTo>
                    <a:pt x="343" y="794"/>
                  </a:lnTo>
                  <a:lnTo>
                    <a:pt x="341" y="794"/>
                  </a:lnTo>
                  <a:lnTo>
                    <a:pt x="341" y="792"/>
                  </a:lnTo>
                  <a:lnTo>
                    <a:pt x="341" y="791"/>
                  </a:lnTo>
                  <a:lnTo>
                    <a:pt x="341" y="789"/>
                  </a:lnTo>
                  <a:lnTo>
                    <a:pt x="341" y="787"/>
                  </a:lnTo>
                  <a:lnTo>
                    <a:pt x="341" y="786"/>
                  </a:lnTo>
                  <a:lnTo>
                    <a:pt x="343" y="784"/>
                  </a:lnTo>
                  <a:lnTo>
                    <a:pt x="343" y="782"/>
                  </a:lnTo>
                  <a:lnTo>
                    <a:pt x="344" y="782"/>
                  </a:lnTo>
                  <a:lnTo>
                    <a:pt x="344" y="781"/>
                  </a:lnTo>
                  <a:lnTo>
                    <a:pt x="346" y="779"/>
                  </a:lnTo>
                  <a:lnTo>
                    <a:pt x="348" y="777"/>
                  </a:lnTo>
                  <a:lnTo>
                    <a:pt x="349" y="777"/>
                  </a:lnTo>
                  <a:lnTo>
                    <a:pt x="349" y="775"/>
                  </a:lnTo>
                  <a:lnTo>
                    <a:pt x="351" y="775"/>
                  </a:lnTo>
                  <a:lnTo>
                    <a:pt x="353" y="775"/>
                  </a:lnTo>
                  <a:lnTo>
                    <a:pt x="355" y="775"/>
                  </a:lnTo>
                  <a:lnTo>
                    <a:pt x="356" y="774"/>
                  </a:lnTo>
                  <a:lnTo>
                    <a:pt x="356" y="772"/>
                  </a:lnTo>
                  <a:lnTo>
                    <a:pt x="355" y="772"/>
                  </a:lnTo>
                  <a:lnTo>
                    <a:pt x="355" y="770"/>
                  </a:lnTo>
                  <a:lnTo>
                    <a:pt x="355" y="769"/>
                  </a:lnTo>
                  <a:lnTo>
                    <a:pt x="355" y="767"/>
                  </a:lnTo>
                  <a:lnTo>
                    <a:pt x="356" y="767"/>
                  </a:lnTo>
                  <a:lnTo>
                    <a:pt x="355" y="765"/>
                  </a:lnTo>
                  <a:lnTo>
                    <a:pt x="355" y="764"/>
                  </a:lnTo>
                  <a:lnTo>
                    <a:pt x="355" y="762"/>
                  </a:lnTo>
                  <a:lnTo>
                    <a:pt x="353" y="762"/>
                  </a:lnTo>
                  <a:lnTo>
                    <a:pt x="353" y="760"/>
                  </a:lnTo>
                  <a:lnTo>
                    <a:pt x="353" y="758"/>
                  </a:lnTo>
                  <a:lnTo>
                    <a:pt x="353" y="757"/>
                  </a:lnTo>
                  <a:lnTo>
                    <a:pt x="351" y="755"/>
                  </a:lnTo>
                  <a:lnTo>
                    <a:pt x="351" y="753"/>
                  </a:lnTo>
                  <a:lnTo>
                    <a:pt x="351" y="752"/>
                  </a:lnTo>
                  <a:lnTo>
                    <a:pt x="349" y="750"/>
                  </a:lnTo>
                  <a:lnTo>
                    <a:pt x="349" y="748"/>
                  </a:lnTo>
                  <a:lnTo>
                    <a:pt x="349" y="747"/>
                  </a:lnTo>
                  <a:lnTo>
                    <a:pt x="349" y="745"/>
                  </a:lnTo>
                  <a:lnTo>
                    <a:pt x="349" y="743"/>
                  </a:lnTo>
                  <a:lnTo>
                    <a:pt x="349" y="741"/>
                  </a:lnTo>
                  <a:lnTo>
                    <a:pt x="349" y="740"/>
                  </a:lnTo>
                  <a:lnTo>
                    <a:pt x="349" y="738"/>
                  </a:lnTo>
                  <a:lnTo>
                    <a:pt x="351" y="738"/>
                  </a:lnTo>
                  <a:lnTo>
                    <a:pt x="351" y="736"/>
                  </a:lnTo>
                  <a:lnTo>
                    <a:pt x="349" y="735"/>
                  </a:lnTo>
                  <a:lnTo>
                    <a:pt x="348" y="735"/>
                  </a:lnTo>
                  <a:lnTo>
                    <a:pt x="348" y="733"/>
                  </a:lnTo>
                  <a:lnTo>
                    <a:pt x="346" y="733"/>
                  </a:lnTo>
                  <a:lnTo>
                    <a:pt x="344" y="733"/>
                  </a:lnTo>
                  <a:lnTo>
                    <a:pt x="346" y="731"/>
                  </a:lnTo>
                  <a:lnTo>
                    <a:pt x="344" y="731"/>
                  </a:lnTo>
                  <a:lnTo>
                    <a:pt x="344" y="730"/>
                  </a:lnTo>
                  <a:lnTo>
                    <a:pt x="343" y="730"/>
                  </a:lnTo>
                  <a:lnTo>
                    <a:pt x="341" y="728"/>
                  </a:lnTo>
                  <a:lnTo>
                    <a:pt x="339" y="726"/>
                  </a:lnTo>
                  <a:lnTo>
                    <a:pt x="339" y="725"/>
                  </a:lnTo>
                  <a:lnTo>
                    <a:pt x="338" y="725"/>
                  </a:lnTo>
                  <a:lnTo>
                    <a:pt x="336" y="725"/>
                  </a:lnTo>
                  <a:lnTo>
                    <a:pt x="336" y="723"/>
                  </a:lnTo>
                  <a:lnTo>
                    <a:pt x="334" y="723"/>
                  </a:lnTo>
                  <a:lnTo>
                    <a:pt x="334" y="721"/>
                  </a:lnTo>
                  <a:lnTo>
                    <a:pt x="334" y="719"/>
                  </a:lnTo>
                  <a:lnTo>
                    <a:pt x="334" y="718"/>
                  </a:lnTo>
                  <a:lnTo>
                    <a:pt x="334" y="716"/>
                  </a:lnTo>
                  <a:lnTo>
                    <a:pt x="336" y="716"/>
                  </a:lnTo>
                  <a:lnTo>
                    <a:pt x="336" y="714"/>
                  </a:lnTo>
                  <a:lnTo>
                    <a:pt x="336" y="713"/>
                  </a:lnTo>
                  <a:lnTo>
                    <a:pt x="338" y="713"/>
                  </a:lnTo>
                  <a:lnTo>
                    <a:pt x="338" y="711"/>
                  </a:lnTo>
                  <a:lnTo>
                    <a:pt x="336" y="711"/>
                  </a:lnTo>
                  <a:lnTo>
                    <a:pt x="338" y="709"/>
                  </a:lnTo>
                  <a:lnTo>
                    <a:pt x="338" y="708"/>
                  </a:lnTo>
                  <a:lnTo>
                    <a:pt x="339" y="708"/>
                  </a:lnTo>
                  <a:lnTo>
                    <a:pt x="339" y="706"/>
                  </a:lnTo>
                  <a:lnTo>
                    <a:pt x="338" y="706"/>
                  </a:lnTo>
                  <a:lnTo>
                    <a:pt x="338" y="704"/>
                  </a:lnTo>
                  <a:lnTo>
                    <a:pt x="338" y="702"/>
                  </a:lnTo>
                  <a:lnTo>
                    <a:pt x="336" y="702"/>
                  </a:lnTo>
                  <a:lnTo>
                    <a:pt x="334" y="702"/>
                  </a:lnTo>
                  <a:lnTo>
                    <a:pt x="332" y="702"/>
                  </a:lnTo>
                  <a:lnTo>
                    <a:pt x="331" y="702"/>
                  </a:lnTo>
                  <a:lnTo>
                    <a:pt x="329" y="701"/>
                  </a:lnTo>
                  <a:lnTo>
                    <a:pt x="327" y="701"/>
                  </a:lnTo>
                  <a:lnTo>
                    <a:pt x="326" y="699"/>
                  </a:lnTo>
                  <a:lnTo>
                    <a:pt x="324" y="699"/>
                  </a:lnTo>
                  <a:lnTo>
                    <a:pt x="322" y="699"/>
                  </a:lnTo>
                  <a:lnTo>
                    <a:pt x="321" y="699"/>
                  </a:lnTo>
                  <a:lnTo>
                    <a:pt x="319" y="697"/>
                  </a:lnTo>
                  <a:lnTo>
                    <a:pt x="317" y="697"/>
                  </a:lnTo>
                  <a:lnTo>
                    <a:pt x="317" y="696"/>
                  </a:lnTo>
                  <a:lnTo>
                    <a:pt x="316" y="696"/>
                  </a:lnTo>
                  <a:lnTo>
                    <a:pt x="316" y="694"/>
                  </a:lnTo>
                  <a:lnTo>
                    <a:pt x="316" y="692"/>
                  </a:lnTo>
                  <a:lnTo>
                    <a:pt x="314" y="691"/>
                  </a:lnTo>
                  <a:lnTo>
                    <a:pt x="314" y="689"/>
                  </a:lnTo>
                  <a:lnTo>
                    <a:pt x="314" y="687"/>
                  </a:lnTo>
                  <a:lnTo>
                    <a:pt x="312" y="687"/>
                  </a:lnTo>
                  <a:lnTo>
                    <a:pt x="312" y="686"/>
                  </a:lnTo>
                  <a:lnTo>
                    <a:pt x="312" y="684"/>
                  </a:lnTo>
                  <a:lnTo>
                    <a:pt x="312" y="682"/>
                  </a:lnTo>
                  <a:lnTo>
                    <a:pt x="312" y="680"/>
                  </a:lnTo>
                  <a:lnTo>
                    <a:pt x="314" y="680"/>
                  </a:lnTo>
                  <a:lnTo>
                    <a:pt x="314" y="679"/>
                  </a:lnTo>
                  <a:lnTo>
                    <a:pt x="314" y="677"/>
                  </a:lnTo>
                  <a:lnTo>
                    <a:pt x="312" y="677"/>
                  </a:lnTo>
                  <a:lnTo>
                    <a:pt x="312" y="675"/>
                  </a:lnTo>
                  <a:lnTo>
                    <a:pt x="312" y="674"/>
                  </a:lnTo>
                  <a:lnTo>
                    <a:pt x="310" y="674"/>
                  </a:lnTo>
                  <a:lnTo>
                    <a:pt x="310" y="672"/>
                  </a:lnTo>
                  <a:lnTo>
                    <a:pt x="309" y="672"/>
                  </a:lnTo>
                  <a:lnTo>
                    <a:pt x="309" y="670"/>
                  </a:lnTo>
                  <a:lnTo>
                    <a:pt x="309" y="669"/>
                  </a:lnTo>
                  <a:lnTo>
                    <a:pt x="307" y="669"/>
                  </a:lnTo>
                  <a:lnTo>
                    <a:pt x="305" y="669"/>
                  </a:lnTo>
                  <a:lnTo>
                    <a:pt x="304" y="669"/>
                  </a:lnTo>
                  <a:lnTo>
                    <a:pt x="304" y="670"/>
                  </a:lnTo>
                  <a:lnTo>
                    <a:pt x="302" y="669"/>
                  </a:lnTo>
                  <a:lnTo>
                    <a:pt x="304" y="669"/>
                  </a:lnTo>
                  <a:lnTo>
                    <a:pt x="304" y="667"/>
                  </a:lnTo>
                  <a:lnTo>
                    <a:pt x="304" y="665"/>
                  </a:lnTo>
                  <a:lnTo>
                    <a:pt x="302" y="663"/>
                  </a:lnTo>
                  <a:lnTo>
                    <a:pt x="300" y="663"/>
                  </a:lnTo>
                  <a:lnTo>
                    <a:pt x="299" y="663"/>
                  </a:lnTo>
                  <a:lnTo>
                    <a:pt x="299" y="662"/>
                  </a:lnTo>
                  <a:lnTo>
                    <a:pt x="297" y="662"/>
                  </a:lnTo>
                  <a:lnTo>
                    <a:pt x="295" y="662"/>
                  </a:lnTo>
                  <a:lnTo>
                    <a:pt x="293" y="662"/>
                  </a:lnTo>
                  <a:lnTo>
                    <a:pt x="292" y="662"/>
                  </a:lnTo>
                  <a:lnTo>
                    <a:pt x="290" y="662"/>
                  </a:lnTo>
                  <a:lnTo>
                    <a:pt x="288" y="663"/>
                  </a:lnTo>
                  <a:lnTo>
                    <a:pt x="287" y="663"/>
                  </a:lnTo>
                  <a:lnTo>
                    <a:pt x="285" y="665"/>
                  </a:lnTo>
                  <a:lnTo>
                    <a:pt x="285" y="663"/>
                  </a:lnTo>
                  <a:lnTo>
                    <a:pt x="283" y="663"/>
                  </a:lnTo>
                  <a:lnTo>
                    <a:pt x="282" y="663"/>
                  </a:lnTo>
                  <a:lnTo>
                    <a:pt x="282" y="662"/>
                  </a:lnTo>
                  <a:lnTo>
                    <a:pt x="280" y="662"/>
                  </a:lnTo>
                  <a:lnTo>
                    <a:pt x="278" y="662"/>
                  </a:lnTo>
                  <a:lnTo>
                    <a:pt x="278" y="660"/>
                  </a:lnTo>
                  <a:lnTo>
                    <a:pt x="276" y="660"/>
                  </a:lnTo>
                  <a:lnTo>
                    <a:pt x="275" y="660"/>
                  </a:lnTo>
                  <a:lnTo>
                    <a:pt x="275" y="662"/>
                  </a:lnTo>
                  <a:lnTo>
                    <a:pt x="273" y="662"/>
                  </a:lnTo>
                  <a:lnTo>
                    <a:pt x="273" y="660"/>
                  </a:lnTo>
                  <a:lnTo>
                    <a:pt x="271" y="660"/>
                  </a:lnTo>
                  <a:lnTo>
                    <a:pt x="271" y="658"/>
                  </a:lnTo>
                  <a:lnTo>
                    <a:pt x="270" y="658"/>
                  </a:lnTo>
                  <a:lnTo>
                    <a:pt x="268" y="657"/>
                  </a:lnTo>
                  <a:lnTo>
                    <a:pt x="266" y="657"/>
                  </a:lnTo>
                  <a:lnTo>
                    <a:pt x="266" y="658"/>
                  </a:lnTo>
                  <a:lnTo>
                    <a:pt x="265" y="660"/>
                  </a:lnTo>
                  <a:lnTo>
                    <a:pt x="265" y="662"/>
                  </a:lnTo>
                  <a:lnTo>
                    <a:pt x="263" y="662"/>
                  </a:lnTo>
                  <a:lnTo>
                    <a:pt x="261" y="662"/>
                  </a:lnTo>
                  <a:lnTo>
                    <a:pt x="261" y="660"/>
                  </a:lnTo>
                  <a:lnTo>
                    <a:pt x="260" y="660"/>
                  </a:lnTo>
                  <a:lnTo>
                    <a:pt x="260" y="658"/>
                  </a:lnTo>
                  <a:lnTo>
                    <a:pt x="260" y="657"/>
                  </a:lnTo>
                  <a:lnTo>
                    <a:pt x="258" y="657"/>
                  </a:lnTo>
                  <a:lnTo>
                    <a:pt x="258" y="655"/>
                  </a:lnTo>
                  <a:lnTo>
                    <a:pt x="256" y="655"/>
                  </a:lnTo>
                  <a:lnTo>
                    <a:pt x="256" y="653"/>
                  </a:lnTo>
                  <a:lnTo>
                    <a:pt x="254" y="653"/>
                  </a:lnTo>
                  <a:lnTo>
                    <a:pt x="253" y="653"/>
                  </a:lnTo>
                  <a:lnTo>
                    <a:pt x="251" y="653"/>
                  </a:lnTo>
                  <a:lnTo>
                    <a:pt x="251" y="655"/>
                  </a:lnTo>
                  <a:lnTo>
                    <a:pt x="249" y="657"/>
                  </a:lnTo>
                  <a:lnTo>
                    <a:pt x="248" y="658"/>
                  </a:lnTo>
                  <a:lnTo>
                    <a:pt x="246" y="660"/>
                  </a:lnTo>
                  <a:lnTo>
                    <a:pt x="244" y="660"/>
                  </a:lnTo>
                  <a:lnTo>
                    <a:pt x="244" y="658"/>
                  </a:lnTo>
                  <a:lnTo>
                    <a:pt x="243" y="658"/>
                  </a:lnTo>
                  <a:lnTo>
                    <a:pt x="243" y="657"/>
                  </a:lnTo>
                  <a:lnTo>
                    <a:pt x="243" y="655"/>
                  </a:lnTo>
                  <a:lnTo>
                    <a:pt x="243" y="653"/>
                  </a:lnTo>
                  <a:lnTo>
                    <a:pt x="241" y="653"/>
                  </a:lnTo>
                  <a:lnTo>
                    <a:pt x="239" y="653"/>
                  </a:lnTo>
                  <a:lnTo>
                    <a:pt x="237" y="655"/>
                  </a:lnTo>
                  <a:lnTo>
                    <a:pt x="237" y="657"/>
                  </a:lnTo>
                  <a:lnTo>
                    <a:pt x="236" y="658"/>
                  </a:lnTo>
                  <a:lnTo>
                    <a:pt x="234" y="658"/>
                  </a:lnTo>
                  <a:lnTo>
                    <a:pt x="234" y="660"/>
                  </a:lnTo>
                  <a:lnTo>
                    <a:pt x="232" y="660"/>
                  </a:lnTo>
                  <a:lnTo>
                    <a:pt x="232" y="662"/>
                  </a:lnTo>
                  <a:lnTo>
                    <a:pt x="231" y="662"/>
                  </a:lnTo>
                  <a:lnTo>
                    <a:pt x="229" y="662"/>
                  </a:lnTo>
                  <a:lnTo>
                    <a:pt x="227" y="662"/>
                  </a:lnTo>
                  <a:lnTo>
                    <a:pt x="226" y="660"/>
                  </a:lnTo>
                  <a:lnTo>
                    <a:pt x="226" y="658"/>
                  </a:lnTo>
                  <a:lnTo>
                    <a:pt x="224" y="658"/>
                  </a:lnTo>
                  <a:lnTo>
                    <a:pt x="224" y="657"/>
                  </a:lnTo>
                  <a:lnTo>
                    <a:pt x="222" y="657"/>
                  </a:lnTo>
                  <a:lnTo>
                    <a:pt x="220" y="657"/>
                  </a:lnTo>
                  <a:lnTo>
                    <a:pt x="219" y="658"/>
                  </a:lnTo>
                  <a:lnTo>
                    <a:pt x="217" y="658"/>
                  </a:lnTo>
                  <a:lnTo>
                    <a:pt x="214" y="660"/>
                  </a:lnTo>
                  <a:lnTo>
                    <a:pt x="212" y="658"/>
                  </a:lnTo>
                  <a:lnTo>
                    <a:pt x="210" y="658"/>
                  </a:lnTo>
                  <a:lnTo>
                    <a:pt x="210" y="657"/>
                  </a:lnTo>
                  <a:lnTo>
                    <a:pt x="209" y="657"/>
                  </a:lnTo>
                  <a:lnTo>
                    <a:pt x="209" y="655"/>
                  </a:lnTo>
                  <a:lnTo>
                    <a:pt x="207" y="655"/>
                  </a:lnTo>
                  <a:lnTo>
                    <a:pt x="205" y="657"/>
                  </a:lnTo>
                  <a:lnTo>
                    <a:pt x="204" y="655"/>
                  </a:lnTo>
                  <a:lnTo>
                    <a:pt x="204" y="653"/>
                  </a:lnTo>
                  <a:lnTo>
                    <a:pt x="202" y="653"/>
                  </a:lnTo>
                  <a:lnTo>
                    <a:pt x="200" y="653"/>
                  </a:lnTo>
                  <a:lnTo>
                    <a:pt x="198" y="653"/>
                  </a:lnTo>
                  <a:lnTo>
                    <a:pt x="197" y="655"/>
                  </a:lnTo>
                  <a:lnTo>
                    <a:pt x="195" y="655"/>
                  </a:lnTo>
                  <a:lnTo>
                    <a:pt x="195" y="657"/>
                  </a:lnTo>
                  <a:lnTo>
                    <a:pt x="193" y="657"/>
                  </a:lnTo>
                  <a:lnTo>
                    <a:pt x="195" y="658"/>
                  </a:lnTo>
                  <a:lnTo>
                    <a:pt x="195" y="660"/>
                  </a:lnTo>
                  <a:lnTo>
                    <a:pt x="195" y="662"/>
                  </a:lnTo>
                  <a:lnTo>
                    <a:pt x="195" y="663"/>
                  </a:lnTo>
                  <a:lnTo>
                    <a:pt x="193" y="665"/>
                  </a:lnTo>
                  <a:lnTo>
                    <a:pt x="192" y="665"/>
                  </a:lnTo>
                  <a:lnTo>
                    <a:pt x="190" y="665"/>
                  </a:lnTo>
                  <a:lnTo>
                    <a:pt x="190" y="667"/>
                  </a:lnTo>
                  <a:lnTo>
                    <a:pt x="190" y="669"/>
                  </a:lnTo>
                  <a:lnTo>
                    <a:pt x="190" y="670"/>
                  </a:lnTo>
                  <a:lnTo>
                    <a:pt x="190" y="672"/>
                  </a:lnTo>
                  <a:lnTo>
                    <a:pt x="188" y="672"/>
                  </a:lnTo>
                  <a:lnTo>
                    <a:pt x="187" y="672"/>
                  </a:lnTo>
                  <a:lnTo>
                    <a:pt x="185" y="672"/>
                  </a:lnTo>
                  <a:lnTo>
                    <a:pt x="183" y="670"/>
                  </a:lnTo>
                  <a:lnTo>
                    <a:pt x="181" y="672"/>
                  </a:lnTo>
                  <a:lnTo>
                    <a:pt x="180" y="672"/>
                  </a:lnTo>
                  <a:lnTo>
                    <a:pt x="178" y="672"/>
                  </a:lnTo>
                  <a:lnTo>
                    <a:pt x="176" y="672"/>
                  </a:lnTo>
                  <a:lnTo>
                    <a:pt x="175" y="674"/>
                  </a:lnTo>
                  <a:lnTo>
                    <a:pt x="173" y="674"/>
                  </a:lnTo>
                  <a:lnTo>
                    <a:pt x="171" y="674"/>
                  </a:lnTo>
                  <a:lnTo>
                    <a:pt x="170" y="674"/>
                  </a:lnTo>
                  <a:lnTo>
                    <a:pt x="168" y="674"/>
                  </a:lnTo>
                  <a:lnTo>
                    <a:pt x="166" y="674"/>
                  </a:lnTo>
                  <a:lnTo>
                    <a:pt x="164" y="674"/>
                  </a:lnTo>
                  <a:lnTo>
                    <a:pt x="163" y="674"/>
                  </a:lnTo>
                  <a:lnTo>
                    <a:pt x="161" y="674"/>
                  </a:lnTo>
                  <a:lnTo>
                    <a:pt x="161" y="675"/>
                  </a:lnTo>
                  <a:lnTo>
                    <a:pt x="159" y="675"/>
                  </a:lnTo>
                  <a:lnTo>
                    <a:pt x="158" y="677"/>
                  </a:lnTo>
                  <a:lnTo>
                    <a:pt x="156" y="677"/>
                  </a:lnTo>
                  <a:lnTo>
                    <a:pt x="156" y="675"/>
                  </a:lnTo>
                  <a:lnTo>
                    <a:pt x="154" y="675"/>
                  </a:lnTo>
                  <a:lnTo>
                    <a:pt x="153" y="674"/>
                  </a:lnTo>
                  <a:lnTo>
                    <a:pt x="151" y="674"/>
                  </a:lnTo>
                  <a:lnTo>
                    <a:pt x="151" y="672"/>
                  </a:lnTo>
                  <a:lnTo>
                    <a:pt x="149" y="672"/>
                  </a:lnTo>
                  <a:lnTo>
                    <a:pt x="148" y="672"/>
                  </a:lnTo>
                  <a:lnTo>
                    <a:pt x="146" y="672"/>
                  </a:lnTo>
                  <a:lnTo>
                    <a:pt x="144" y="672"/>
                  </a:lnTo>
                  <a:lnTo>
                    <a:pt x="142" y="670"/>
                  </a:lnTo>
                  <a:lnTo>
                    <a:pt x="141" y="670"/>
                  </a:lnTo>
                  <a:lnTo>
                    <a:pt x="139" y="670"/>
                  </a:lnTo>
                  <a:lnTo>
                    <a:pt x="139" y="672"/>
                  </a:lnTo>
                  <a:lnTo>
                    <a:pt x="139" y="674"/>
                  </a:lnTo>
                  <a:lnTo>
                    <a:pt x="139" y="675"/>
                  </a:lnTo>
                  <a:lnTo>
                    <a:pt x="137" y="677"/>
                  </a:lnTo>
                  <a:lnTo>
                    <a:pt x="136" y="677"/>
                  </a:lnTo>
                  <a:lnTo>
                    <a:pt x="134" y="677"/>
                  </a:lnTo>
                  <a:lnTo>
                    <a:pt x="132" y="677"/>
                  </a:lnTo>
                  <a:lnTo>
                    <a:pt x="131" y="677"/>
                  </a:lnTo>
                  <a:lnTo>
                    <a:pt x="129" y="677"/>
                  </a:lnTo>
                  <a:lnTo>
                    <a:pt x="129" y="675"/>
                  </a:lnTo>
                  <a:lnTo>
                    <a:pt x="127" y="675"/>
                  </a:lnTo>
                  <a:lnTo>
                    <a:pt x="127" y="674"/>
                  </a:lnTo>
                  <a:lnTo>
                    <a:pt x="125" y="674"/>
                  </a:lnTo>
                  <a:lnTo>
                    <a:pt x="124" y="674"/>
                  </a:lnTo>
                  <a:lnTo>
                    <a:pt x="122" y="674"/>
                  </a:lnTo>
                  <a:lnTo>
                    <a:pt x="120" y="674"/>
                  </a:lnTo>
                  <a:lnTo>
                    <a:pt x="119" y="674"/>
                  </a:lnTo>
                  <a:lnTo>
                    <a:pt x="117" y="675"/>
                  </a:lnTo>
                  <a:lnTo>
                    <a:pt x="117" y="677"/>
                  </a:lnTo>
                  <a:lnTo>
                    <a:pt x="115" y="675"/>
                  </a:lnTo>
                  <a:lnTo>
                    <a:pt x="115" y="677"/>
                  </a:lnTo>
                  <a:lnTo>
                    <a:pt x="114" y="677"/>
                  </a:lnTo>
                  <a:lnTo>
                    <a:pt x="114" y="679"/>
                  </a:lnTo>
                  <a:lnTo>
                    <a:pt x="112" y="679"/>
                  </a:lnTo>
                  <a:lnTo>
                    <a:pt x="112" y="677"/>
                  </a:lnTo>
                  <a:lnTo>
                    <a:pt x="110" y="677"/>
                  </a:lnTo>
                  <a:lnTo>
                    <a:pt x="108" y="675"/>
                  </a:lnTo>
                  <a:lnTo>
                    <a:pt x="107" y="675"/>
                  </a:lnTo>
                  <a:lnTo>
                    <a:pt x="105" y="675"/>
                  </a:lnTo>
                  <a:lnTo>
                    <a:pt x="103" y="675"/>
                  </a:lnTo>
                  <a:lnTo>
                    <a:pt x="102" y="675"/>
                  </a:lnTo>
                  <a:lnTo>
                    <a:pt x="100" y="675"/>
                  </a:lnTo>
                  <a:lnTo>
                    <a:pt x="98" y="675"/>
                  </a:lnTo>
                  <a:lnTo>
                    <a:pt x="97" y="675"/>
                  </a:lnTo>
                  <a:lnTo>
                    <a:pt x="97" y="677"/>
                  </a:lnTo>
                  <a:lnTo>
                    <a:pt x="95" y="677"/>
                  </a:lnTo>
                  <a:lnTo>
                    <a:pt x="93" y="677"/>
                  </a:lnTo>
                  <a:lnTo>
                    <a:pt x="92" y="677"/>
                  </a:lnTo>
                  <a:lnTo>
                    <a:pt x="90" y="677"/>
                  </a:lnTo>
                  <a:lnTo>
                    <a:pt x="88" y="679"/>
                  </a:lnTo>
                  <a:lnTo>
                    <a:pt x="86" y="679"/>
                  </a:lnTo>
                  <a:lnTo>
                    <a:pt x="85" y="679"/>
                  </a:lnTo>
                  <a:lnTo>
                    <a:pt x="83" y="679"/>
                  </a:lnTo>
                  <a:lnTo>
                    <a:pt x="81" y="679"/>
                  </a:lnTo>
                  <a:lnTo>
                    <a:pt x="80" y="680"/>
                  </a:lnTo>
                  <a:lnTo>
                    <a:pt x="78" y="680"/>
                  </a:lnTo>
                  <a:lnTo>
                    <a:pt x="76" y="680"/>
                  </a:lnTo>
                  <a:lnTo>
                    <a:pt x="76" y="682"/>
                  </a:lnTo>
                  <a:lnTo>
                    <a:pt x="75" y="682"/>
                  </a:lnTo>
                  <a:lnTo>
                    <a:pt x="75" y="684"/>
                  </a:lnTo>
                  <a:lnTo>
                    <a:pt x="73" y="684"/>
                  </a:lnTo>
                  <a:lnTo>
                    <a:pt x="71" y="684"/>
                  </a:lnTo>
                  <a:lnTo>
                    <a:pt x="69" y="682"/>
                  </a:lnTo>
                  <a:lnTo>
                    <a:pt x="69" y="684"/>
                  </a:lnTo>
                  <a:lnTo>
                    <a:pt x="68" y="684"/>
                  </a:lnTo>
                  <a:lnTo>
                    <a:pt x="68" y="682"/>
                  </a:lnTo>
                  <a:lnTo>
                    <a:pt x="68" y="680"/>
                  </a:lnTo>
                  <a:lnTo>
                    <a:pt x="68" y="679"/>
                  </a:lnTo>
                  <a:lnTo>
                    <a:pt x="66" y="679"/>
                  </a:lnTo>
                  <a:lnTo>
                    <a:pt x="64" y="679"/>
                  </a:lnTo>
                  <a:lnTo>
                    <a:pt x="63" y="679"/>
                  </a:lnTo>
                  <a:lnTo>
                    <a:pt x="63" y="680"/>
                  </a:lnTo>
                  <a:lnTo>
                    <a:pt x="61" y="680"/>
                  </a:lnTo>
                  <a:lnTo>
                    <a:pt x="61" y="682"/>
                  </a:lnTo>
                  <a:lnTo>
                    <a:pt x="59" y="682"/>
                  </a:lnTo>
                  <a:lnTo>
                    <a:pt x="58" y="682"/>
                  </a:lnTo>
                  <a:lnTo>
                    <a:pt x="56" y="682"/>
                  </a:lnTo>
                  <a:lnTo>
                    <a:pt x="56" y="680"/>
                  </a:lnTo>
                  <a:lnTo>
                    <a:pt x="56" y="679"/>
                  </a:lnTo>
                  <a:lnTo>
                    <a:pt x="54" y="677"/>
                  </a:lnTo>
                  <a:lnTo>
                    <a:pt x="52" y="677"/>
                  </a:lnTo>
                  <a:lnTo>
                    <a:pt x="51" y="675"/>
                  </a:lnTo>
                  <a:lnTo>
                    <a:pt x="49" y="675"/>
                  </a:lnTo>
                  <a:lnTo>
                    <a:pt x="49" y="674"/>
                  </a:lnTo>
                  <a:lnTo>
                    <a:pt x="47" y="674"/>
                  </a:lnTo>
                  <a:lnTo>
                    <a:pt x="47" y="675"/>
                  </a:lnTo>
                  <a:lnTo>
                    <a:pt x="46" y="675"/>
                  </a:lnTo>
                  <a:lnTo>
                    <a:pt x="46" y="677"/>
                  </a:lnTo>
                  <a:lnTo>
                    <a:pt x="44" y="677"/>
                  </a:lnTo>
                  <a:lnTo>
                    <a:pt x="42" y="677"/>
                  </a:lnTo>
                  <a:lnTo>
                    <a:pt x="41" y="677"/>
                  </a:lnTo>
                  <a:lnTo>
                    <a:pt x="41" y="675"/>
                  </a:lnTo>
                  <a:lnTo>
                    <a:pt x="39" y="675"/>
                  </a:lnTo>
                  <a:lnTo>
                    <a:pt x="39" y="677"/>
                  </a:lnTo>
                  <a:lnTo>
                    <a:pt x="37" y="677"/>
                  </a:lnTo>
                  <a:lnTo>
                    <a:pt x="36" y="677"/>
                  </a:lnTo>
                  <a:lnTo>
                    <a:pt x="36" y="675"/>
                  </a:lnTo>
                  <a:lnTo>
                    <a:pt x="34" y="675"/>
                  </a:lnTo>
                  <a:lnTo>
                    <a:pt x="32" y="677"/>
                  </a:lnTo>
                  <a:lnTo>
                    <a:pt x="32" y="675"/>
                  </a:lnTo>
                  <a:lnTo>
                    <a:pt x="30" y="675"/>
                  </a:lnTo>
                  <a:lnTo>
                    <a:pt x="30" y="674"/>
                  </a:lnTo>
                  <a:lnTo>
                    <a:pt x="29" y="674"/>
                  </a:lnTo>
                  <a:lnTo>
                    <a:pt x="29" y="672"/>
                  </a:lnTo>
                  <a:lnTo>
                    <a:pt x="27" y="670"/>
                  </a:lnTo>
                  <a:lnTo>
                    <a:pt x="29" y="670"/>
                  </a:lnTo>
                  <a:lnTo>
                    <a:pt x="27" y="670"/>
                  </a:lnTo>
                  <a:lnTo>
                    <a:pt x="27" y="669"/>
                  </a:lnTo>
                  <a:lnTo>
                    <a:pt x="25" y="669"/>
                  </a:lnTo>
                  <a:lnTo>
                    <a:pt x="24" y="669"/>
                  </a:lnTo>
                  <a:lnTo>
                    <a:pt x="22" y="669"/>
                  </a:lnTo>
                  <a:lnTo>
                    <a:pt x="20" y="669"/>
                  </a:lnTo>
                  <a:lnTo>
                    <a:pt x="20" y="670"/>
                  </a:lnTo>
                  <a:lnTo>
                    <a:pt x="19" y="669"/>
                  </a:lnTo>
                  <a:lnTo>
                    <a:pt x="17" y="667"/>
                  </a:lnTo>
                  <a:lnTo>
                    <a:pt x="15" y="667"/>
                  </a:lnTo>
                  <a:lnTo>
                    <a:pt x="15" y="665"/>
                  </a:lnTo>
                  <a:lnTo>
                    <a:pt x="13" y="665"/>
                  </a:lnTo>
                  <a:lnTo>
                    <a:pt x="13" y="663"/>
                  </a:lnTo>
                  <a:lnTo>
                    <a:pt x="12" y="662"/>
                  </a:lnTo>
                  <a:lnTo>
                    <a:pt x="10" y="662"/>
                  </a:lnTo>
                  <a:lnTo>
                    <a:pt x="8" y="662"/>
                  </a:lnTo>
                  <a:lnTo>
                    <a:pt x="7" y="662"/>
                  </a:lnTo>
                  <a:lnTo>
                    <a:pt x="7" y="660"/>
                  </a:lnTo>
                  <a:lnTo>
                    <a:pt x="5" y="658"/>
                  </a:lnTo>
                  <a:lnTo>
                    <a:pt x="5" y="657"/>
                  </a:lnTo>
                  <a:lnTo>
                    <a:pt x="7" y="657"/>
                  </a:lnTo>
                  <a:lnTo>
                    <a:pt x="7" y="655"/>
                  </a:lnTo>
                  <a:lnTo>
                    <a:pt x="7" y="657"/>
                  </a:lnTo>
                  <a:lnTo>
                    <a:pt x="8" y="657"/>
                  </a:lnTo>
                  <a:lnTo>
                    <a:pt x="10" y="657"/>
                  </a:lnTo>
                  <a:lnTo>
                    <a:pt x="12" y="657"/>
                  </a:lnTo>
                  <a:lnTo>
                    <a:pt x="13" y="657"/>
                  </a:lnTo>
                  <a:lnTo>
                    <a:pt x="15" y="657"/>
                  </a:lnTo>
                  <a:lnTo>
                    <a:pt x="15" y="658"/>
                  </a:lnTo>
                  <a:lnTo>
                    <a:pt x="17" y="658"/>
                  </a:lnTo>
                  <a:lnTo>
                    <a:pt x="19" y="658"/>
                  </a:lnTo>
                  <a:lnTo>
                    <a:pt x="20" y="658"/>
                  </a:lnTo>
                  <a:lnTo>
                    <a:pt x="20" y="657"/>
                  </a:lnTo>
                  <a:lnTo>
                    <a:pt x="20" y="655"/>
                  </a:lnTo>
                  <a:lnTo>
                    <a:pt x="19" y="655"/>
                  </a:lnTo>
                  <a:lnTo>
                    <a:pt x="19" y="653"/>
                  </a:lnTo>
                  <a:lnTo>
                    <a:pt x="17" y="653"/>
                  </a:lnTo>
                  <a:lnTo>
                    <a:pt x="17" y="652"/>
                  </a:lnTo>
                  <a:lnTo>
                    <a:pt x="17" y="650"/>
                  </a:lnTo>
                  <a:lnTo>
                    <a:pt x="15" y="650"/>
                  </a:lnTo>
                  <a:lnTo>
                    <a:pt x="15" y="648"/>
                  </a:lnTo>
                  <a:lnTo>
                    <a:pt x="15" y="646"/>
                  </a:lnTo>
                  <a:lnTo>
                    <a:pt x="17" y="645"/>
                  </a:lnTo>
                  <a:lnTo>
                    <a:pt x="19" y="645"/>
                  </a:lnTo>
                  <a:lnTo>
                    <a:pt x="20" y="645"/>
                  </a:lnTo>
                  <a:lnTo>
                    <a:pt x="20" y="643"/>
                  </a:lnTo>
                  <a:lnTo>
                    <a:pt x="22" y="643"/>
                  </a:lnTo>
                  <a:lnTo>
                    <a:pt x="22" y="641"/>
                  </a:lnTo>
                  <a:lnTo>
                    <a:pt x="22" y="640"/>
                  </a:lnTo>
                  <a:lnTo>
                    <a:pt x="20" y="640"/>
                  </a:lnTo>
                  <a:lnTo>
                    <a:pt x="20" y="638"/>
                  </a:lnTo>
                  <a:lnTo>
                    <a:pt x="20" y="636"/>
                  </a:lnTo>
                  <a:lnTo>
                    <a:pt x="19" y="636"/>
                  </a:lnTo>
                  <a:lnTo>
                    <a:pt x="19" y="635"/>
                  </a:lnTo>
                  <a:lnTo>
                    <a:pt x="17" y="635"/>
                  </a:lnTo>
                  <a:lnTo>
                    <a:pt x="17" y="633"/>
                  </a:lnTo>
                  <a:lnTo>
                    <a:pt x="17" y="631"/>
                  </a:lnTo>
                  <a:lnTo>
                    <a:pt x="15" y="631"/>
                  </a:lnTo>
                  <a:lnTo>
                    <a:pt x="17" y="631"/>
                  </a:lnTo>
                  <a:lnTo>
                    <a:pt x="17" y="630"/>
                  </a:lnTo>
                  <a:lnTo>
                    <a:pt x="15" y="630"/>
                  </a:lnTo>
                  <a:lnTo>
                    <a:pt x="15" y="628"/>
                  </a:lnTo>
                  <a:lnTo>
                    <a:pt x="15" y="626"/>
                  </a:lnTo>
                  <a:lnTo>
                    <a:pt x="15" y="624"/>
                  </a:lnTo>
                  <a:lnTo>
                    <a:pt x="13" y="624"/>
                  </a:lnTo>
                  <a:lnTo>
                    <a:pt x="13" y="623"/>
                  </a:lnTo>
                  <a:lnTo>
                    <a:pt x="12" y="623"/>
                  </a:lnTo>
                  <a:lnTo>
                    <a:pt x="10" y="623"/>
                  </a:lnTo>
                  <a:lnTo>
                    <a:pt x="10" y="621"/>
                  </a:lnTo>
                  <a:lnTo>
                    <a:pt x="8" y="621"/>
                  </a:lnTo>
                  <a:lnTo>
                    <a:pt x="8" y="619"/>
                  </a:lnTo>
                  <a:lnTo>
                    <a:pt x="7" y="619"/>
                  </a:lnTo>
                  <a:lnTo>
                    <a:pt x="5" y="619"/>
                  </a:lnTo>
                  <a:lnTo>
                    <a:pt x="5" y="618"/>
                  </a:lnTo>
                  <a:lnTo>
                    <a:pt x="3" y="618"/>
                  </a:lnTo>
                  <a:lnTo>
                    <a:pt x="3" y="616"/>
                  </a:lnTo>
                  <a:lnTo>
                    <a:pt x="3" y="614"/>
                  </a:lnTo>
                  <a:lnTo>
                    <a:pt x="2" y="614"/>
                  </a:lnTo>
                  <a:lnTo>
                    <a:pt x="2" y="616"/>
                  </a:lnTo>
                  <a:lnTo>
                    <a:pt x="2" y="614"/>
                  </a:lnTo>
                  <a:lnTo>
                    <a:pt x="0" y="614"/>
                  </a:lnTo>
                  <a:lnTo>
                    <a:pt x="0" y="613"/>
                  </a:lnTo>
                  <a:lnTo>
                    <a:pt x="2" y="613"/>
                  </a:lnTo>
                  <a:lnTo>
                    <a:pt x="2" y="611"/>
                  </a:lnTo>
                  <a:lnTo>
                    <a:pt x="3" y="611"/>
                  </a:lnTo>
                  <a:lnTo>
                    <a:pt x="5" y="611"/>
                  </a:lnTo>
                  <a:lnTo>
                    <a:pt x="5" y="609"/>
                  </a:lnTo>
                  <a:lnTo>
                    <a:pt x="7" y="609"/>
                  </a:lnTo>
                  <a:lnTo>
                    <a:pt x="7" y="607"/>
                  </a:lnTo>
                  <a:lnTo>
                    <a:pt x="8" y="607"/>
                  </a:lnTo>
                  <a:lnTo>
                    <a:pt x="10" y="607"/>
                  </a:lnTo>
                  <a:lnTo>
                    <a:pt x="12" y="607"/>
                  </a:lnTo>
                  <a:lnTo>
                    <a:pt x="12" y="606"/>
                  </a:lnTo>
                  <a:lnTo>
                    <a:pt x="10" y="606"/>
                  </a:lnTo>
                  <a:lnTo>
                    <a:pt x="12" y="606"/>
                  </a:lnTo>
                  <a:lnTo>
                    <a:pt x="12" y="604"/>
                  </a:lnTo>
                  <a:lnTo>
                    <a:pt x="13" y="604"/>
                  </a:lnTo>
                  <a:lnTo>
                    <a:pt x="13" y="602"/>
                  </a:lnTo>
                  <a:lnTo>
                    <a:pt x="12" y="602"/>
                  </a:lnTo>
                  <a:lnTo>
                    <a:pt x="13" y="602"/>
                  </a:lnTo>
                  <a:lnTo>
                    <a:pt x="13" y="601"/>
                  </a:lnTo>
                  <a:lnTo>
                    <a:pt x="15" y="601"/>
                  </a:lnTo>
                  <a:lnTo>
                    <a:pt x="13" y="601"/>
                  </a:lnTo>
                  <a:lnTo>
                    <a:pt x="12" y="601"/>
                  </a:lnTo>
                  <a:lnTo>
                    <a:pt x="12" y="599"/>
                  </a:lnTo>
                  <a:lnTo>
                    <a:pt x="13" y="599"/>
                  </a:lnTo>
                  <a:lnTo>
                    <a:pt x="13" y="597"/>
                  </a:lnTo>
                  <a:lnTo>
                    <a:pt x="15" y="597"/>
                  </a:lnTo>
                  <a:lnTo>
                    <a:pt x="15" y="596"/>
                  </a:lnTo>
                  <a:lnTo>
                    <a:pt x="17" y="596"/>
                  </a:lnTo>
                  <a:lnTo>
                    <a:pt x="17" y="594"/>
                  </a:lnTo>
                  <a:lnTo>
                    <a:pt x="19" y="594"/>
                  </a:lnTo>
                  <a:lnTo>
                    <a:pt x="20" y="594"/>
                  </a:lnTo>
                  <a:lnTo>
                    <a:pt x="22" y="594"/>
                  </a:lnTo>
                  <a:lnTo>
                    <a:pt x="22" y="592"/>
                  </a:lnTo>
                  <a:lnTo>
                    <a:pt x="24" y="592"/>
                  </a:lnTo>
                  <a:lnTo>
                    <a:pt x="22" y="592"/>
                  </a:lnTo>
                  <a:lnTo>
                    <a:pt x="22" y="591"/>
                  </a:lnTo>
                  <a:lnTo>
                    <a:pt x="22" y="592"/>
                  </a:lnTo>
                  <a:lnTo>
                    <a:pt x="22" y="591"/>
                  </a:lnTo>
                  <a:lnTo>
                    <a:pt x="22" y="589"/>
                  </a:lnTo>
                  <a:lnTo>
                    <a:pt x="24" y="589"/>
                  </a:lnTo>
                  <a:lnTo>
                    <a:pt x="24" y="587"/>
                  </a:lnTo>
                  <a:lnTo>
                    <a:pt x="25" y="587"/>
                  </a:lnTo>
                  <a:lnTo>
                    <a:pt x="25" y="585"/>
                  </a:lnTo>
                  <a:lnTo>
                    <a:pt x="25" y="584"/>
                  </a:lnTo>
                  <a:lnTo>
                    <a:pt x="27" y="584"/>
                  </a:lnTo>
                  <a:lnTo>
                    <a:pt x="25" y="584"/>
                  </a:lnTo>
                  <a:lnTo>
                    <a:pt x="25" y="582"/>
                  </a:lnTo>
                  <a:lnTo>
                    <a:pt x="24" y="582"/>
                  </a:lnTo>
                  <a:lnTo>
                    <a:pt x="24" y="580"/>
                  </a:lnTo>
                  <a:lnTo>
                    <a:pt x="22" y="580"/>
                  </a:lnTo>
                  <a:lnTo>
                    <a:pt x="22" y="579"/>
                  </a:lnTo>
                  <a:lnTo>
                    <a:pt x="22" y="577"/>
                  </a:lnTo>
                  <a:lnTo>
                    <a:pt x="20" y="577"/>
                  </a:lnTo>
                  <a:lnTo>
                    <a:pt x="20" y="575"/>
                  </a:lnTo>
                  <a:lnTo>
                    <a:pt x="19" y="575"/>
                  </a:lnTo>
                  <a:lnTo>
                    <a:pt x="20" y="575"/>
                  </a:lnTo>
                  <a:lnTo>
                    <a:pt x="19" y="575"/>
                  </a:lnTo>
                  <a:lnTo>
                    <a:pt x="19" y="574"/>
                  </a:lnTo>
                  <a:lnTo>
                    <a:pt x="17" y="574"/>
                  </a:lnTo>
                  <a:lnTo>
                    <a:pt x="15" y="574"/>
                  </a:lnTo>
                  <a:lnTo>
                    <a:pt x="15" y="572"/>
                  </a:lnTo>
                  <a:lnTo>
                    <a:pt x="13" y="572"/>
                  </a:lnTo>
                  <a:lnTo>
                    <a:pt x="12" y="570"/>
                  </a:lnTo>
                  <a:lnTo>
                    <a:pt x="10" y="570"/>
                  </a:lnTo>
                  <a:lnTo>
                    <a:pt x="10" y="568"/>
                  </a:lnTo>
                  <a:lnTo>
                    <a:pt x="8" y="568"/>
                  </a:lnTo>
                  <a:lnTo>
                    <a:pt x="7" y="568"/>
                  </a:lnTo>
                  <a:lnTo>
                    <a:pt x="5" y="568"/>
                  </a:lnTo>
                  <a:lnTo>
                    <a:pt x="5" y="567"/>
                  </a:lnTo>
                  <a:lnTo>
                    <a:pt x="3" y="565"/>
                  </a:lnTo>
                  <a:lnTo>
                    <a:pt x="3" y="563"/>
                  </a:lnTo>
                  <a:lnTo>
                    <a:pt x="5" y="563"/>
                  </a:lnTo>
                  <a:lnTo>
                    <a:pt x="7" y="563"/>
                  </a:lnTo>
                  <a:lnTo>
                    <a:pt x="8" y="562"/>
                  </a:lnTo>
                  <a:lnTo>
                    <a:pt x="10" y="562"/>
                  </a:lnTo>
                  <a:lnTo>
                    <a:pt x="12" y="562"/>
                  </a:lnTo>
                  <a:lnTo>
                    <a:pt x="12" y="560"/>
                  </a:lnTo>
                  <a:lnTo>
                    <a:pt x="13" y="560"/>
                  </a:lnTo>
                  <a:lnTo>
                    <a:pt x="13" y="558"/>
                  </a:lnTo>
                  <a:lnTo>
                    <a:pt x="15" y="558"/>
                  </a:lnTo>
                  <a:lnTo>
                    <a:pt x="17" y="558"/>
                  </a:lnTo>
                  <a:lnTo>
                    <a:pt x="19" y="558"/>
                  </a:lnTo>
                  <a:lnTo>
                    <a:pt x="20" y="558"/>
                  </a:lnTo>
                  <a:lnTo>
                    <a:pt x="22" y="558"/>
                  </a:lnTo>
                  <a:lnTo>
                    <a:pt x="24" y="558"/>
                  </a:lnTo>
                  <a:lnTo>
                    <a:pt x="25" y="558"/>
                  </a:lnTo>
                  <a:lnTo>
                    <a:pt x="27" y="558"/>
                  </a:lnTo>
                  <a:lnTo>
                    <a:pt x="29" y="558"/>
                  </a:lnTo>
                  <a:lnTo>
                    <a:pt x="30" y="558"/>
                  </a:lnTo>
                  <a:lnTo>
                    <a:pt x="32" y="558"/>
                  </a:lnTo>
                  <a:lnTo>
                    <a:pt x="34" y="558"/>
                  </a:lnTo>
                  <a:lnTo>
                    <a:pt x="36" y="558"/>
                  </a:lnTo>
                  <a:lnTo>
                    <a:pt x="37" y="558"/>
                  </a:lnTo>
                  <a:lnTo>
                    <a:pt x="39" y="558"/>
                  </a:lnTo>
                  <a:lnTo>
                    <a:pt x="41" y="558"/>
                  </a:lnTo>
                  <a:lnTo>
                    <a:pt x="42" y="558"/>
                  </a:lnTo>
                  <a:lnTo>
                    <a:pt x="42" y="557"/>
                  </a:lnTo>
                  <a:lnTo>
                    <a:pt x="44" y="557"/>
                  </a:lnTo>
                  <a:lnTo>
                    <a:pt x="46" y="557"/>
                  </a:lnTo>
                  <a:lnTo>
                    <a:pt x="47" y="557"/>
                  </a:lnTo>
                  <a:lnTo>
                    <a:pt x="49" y="557"/>
                  </a:lnTo>
                  <a:lnTo>
                    <a:pt x="51" y="557"/>
                  </a:lnTo>
                  <a:lnTo>
                    <a:pt x="52" y="557"/>
                  </a:lnTo>
                  <a:lnTo>
                    <a:pt x="52" y="555"/>
                  </a:lnTo>
                  <a:lnTo>
                    <a:pt x="54" y="555"/>
                  </a:lnTo>
                  <a:lnTo>
                    <a:pt x="56" y="555"/>
                  </a:lnTo>
                  <a:lnTo>
                    <a:pt x="58" y="555"/>
                  </a:lnTo>
                  <a:lnTo>
                    <a:pt x="59" y="555"/>
                  </a:lnTo>
                  <a:lnTo>
                    <a:pt x="59" y="557"/>
                  </a:lnTo>
                  <a:lnTo>
                    <a:pt x="61" y="557"/>
                  </a:lnTo>
                  <a:lnTo>
                    <a:pt x="63" y="557"/>
                  </a:lnTo>
                  <a:lnTo>
                    <a:pt x="64" y="557"/>
                  </a:lnTo>
                  <a:lnTo>
                    <a:pt x="66" y="557"/>
                  </a:lnTo>
                  <a:lnTo>
                    <a:pt x="66" y="555"/>
                  </a:lnTo>
                  <a:lnTo>
                    <a:pt x="68" y="555"/>
                  </a:lnTo>
                  <a:lnTo>
                    <a:pt x="69" y="555"/>
                  </a:lnTo>
                  <a:lnTo>
                    <a:pt x="71" y="555"/>
                  </a:lnTo>
                  <a:lnTo>
                    <a:pt x="73" y="555"/>
                  </a:lnTo>
                  <a:lnTo>
                    <a:pt x="75" y="555"/>
                  </a:lnTo>
                  <a:lnTo>
                    <a:pt x="75" y="553"/>
                  </a:lnTo>
                  <a:lnTo>
                    <a:pt x="76" y="553"/>
                  </a:lnTo>
                  <a:lnTo>
                    <a:pt x="76" y="555"/>
                  </a:lnTo>
                  <a:lnTo>
                    <a:pt x="75" y="555"/>
                  </a:lnTo>
                  <a:lnTo>
                    <a:pt x="76" y="555"/>
                  </a:lnTo>
                  <a:lnTo>
                    <a:pt x="78" y="555"/>
                  </a:lnTo>
                  <a:lnTo>
                    <a:pt x="80" y="555"/>
                  </a:lnTo>
                  <a:lnTo>
                    <a:pt x="81" y="555"/>
                  </a:lnTo>
                  <a:lnTo>
                    <a:pt x="83" y="555"/>
                  </a:lnTo>
                  <a:lnTo>
                    <a:pt x="85" y="553"/>
                  </a:lnTo>
                  <a:lnTo>
                    <a:pt x="85" y="551"/>
                  </a:lnTo>
                  <a:lnTo>
                    <a:pt x="85" y="550"/>
                  </a:lnTo>
                  <a:lnTo>
                    <a:pt x="85" y="551"/>
                  </a:lnTo>
                  <a:lnTo>
                    <a:pt x="86" y="551"/>
                  </a:lnTo>
                  <a:lnTo>
                    <a:pt x="86" y="550"/>
                  </a:lnTo>
                  <a:lnTo>
                    <a:pt x="88" y="550"/>
                  </a:lnTo>
                  <a:lnTo>
                    <a:pt x="88" y="548"/>
                  </a:lnTo>
                  <a:lnTo>
                    <a:pt x="90" y="548"/>
                  </a:lnTo>
                  <a:lnTo>
                    <a:pt x="92" y="548"/>
                  </a:lnTo>
                  <a:lnTo>
                    <a:pt x="93" y="548"/>
                  </a:lnTo>
                  <a:lnTo>
                    <a:pt x="93" y="550"/>
                  </a:lnTo>
                  <a:lnTo>
                    <a:pt x="95" y="550"/>
                  </a:lnTo>
                  <a:lnTo>
                    <a:pt x="97" y="550"/>
                  </a:lnTo>
                  <a:lnTo>
                    <a:pt x="97" y="548"/>
                  </a:lnTo>
                  <a:lnTo>
                    <a:pt x="97" y="546"/>
                  </a:lnTo>
                  <a:lnTo>
                    <a:pt x="98" y="546"/>
                  </a:lnTo>
                  <a:lnTo>
                    <a:pt x="100" y="546"/>
                  </a:lnTo>
                  <a:lnTo>
                    <a:pt x="100" y="545"/>
                  </a:lnTo>
                  <a:lnTo>
                    <a:pt x="102" y="545"/>
                  </a:lnTo>
                  <a:lnTo>
                    <a:pt x="102" y="543"/>
                  </a:lnTo>
                  <a:lnTo>
                    <a:pt x="103" y="543"/>
                  </a:lnTo>
                  <a:lnTo>
                    <a:pt x="103" y="541"/>
                  </a:lnTo>
                  <a:lnTo>
                    <a:pt x="103" y="540"/>
                  </a:lnTo>
                  <a:lnTo>
                    <a:pt x="103" y="538"/>
                  </a:lnTo>
                  <a:lnTo>
                    <a:pt x="105" y="538"/>
                  </a:lnTo>
                  <a:lnTo>
                    <a:pt x="105" y="536"/>
                  </a:lnTo>
                  <a:lnTo>
                    <a:pt x="103" y="536"/>
                  </a:lnTo>
                  <a:lnTo>
                    <a:pt x="103" y="535"/>
                  </a:lnTo>
                  <a:lnTo>
                    <a:pt x="103" y="533"/>
                  </a:lnTo>
                  <a:lnTo>
                    <a:pt x="103" y="531"/>
                  </a:lnTo>
                  <a:lnTo>
                    <a:pt x="102" y="531"/>
                  </a:lnTo>
                  <a:lnTo>
                    <a:pt x="102" y="529"/>
                  </a:lnTo>
                  <a:lnTo>
                    <a:pt x="102" y="528"/>
                  </a:lnTo>
                  <a:lnTo>
                    <a:pt x="102" y="526"/>
                  </a:lnTo>
                  <a:lnTo>
                    <a:pt x="100" y="526"/>
                  </a:lnTo>
                  <a:lnTo>
                    <a:pt x="100" y="524"/>
                  </a:lnTo>
                  <a:lnTo>
                    <a:pt x="98" y="524"/>
                  </a:lnTo>
                  <a:lnTo>
                    <a:pt x="98" y="523"/>
                  </a:lnTo>
                  <a:lnTo>
                    <a:pt x="98" y="521"/>
                  </a:lnTo>
                  <a:lnTo>
                    <a:pt x="98" y="519"/>
                  </a:lnTo>
                  <a:lnTo>
                    <a:pt x="98" y="518"/>
                  </a:lnTo>
                  <a:lnTo>
                    <a:pt x="98" y="516"/>
                  </a:lnTo>
                  <a:lnTo>
                    <a:pt x="98" y="514"/>
                  </a:lnTo>
                  <a:lnTo>
                    <a:pt x="100" y="514"/>
                  </a:lnTo>
                  <a:lnTo>
                    <a:pt x="100" y="512"/>
                  </a:lnTo>
                  <a:lnTo>
                    <a:pt x="100" y="511"/>
                  </a:lnTo>
                  <a:lnTo>
                    <a:pt x="100" y="509"/>
                  </a:lnTo>
                  <a:lnTo>
                    <a:pt x="100" y="507"/>
                  </a:lnTo>
                  <a:lnTo>
                    <a:pt x="102" y="507"/>
                  </a:lnTo>
                  <a:lnTo>
                    <a:pt x="102" y="506"/>
                  </a:lnTo>
                  <a:lnTo>
                    <a:pt x="102" y="504"/>
                  </a:lnTo>
                  <a:lnTo>
                    <a:pt x="103" y="504"/>
                  </a:lnTo>
                  <a:lnTo>
                    <a:pt x="105" y="504"/>
                  </a:lnTo>
                  <a:lnTo>
                    <a:pt x="107" y="504"/>
                  </a:lnTo>
                  <a:lnTo>
                    <a:pt x="107" y="502"/>
                  </a:lnTo>
                  <a:lnTo>
                    <a:pt x="108" y="502"/>
                  </a:lnTo>
                  <a:lnTo>
                    <a:pt x="110" y="502"/>
                  </a:lnTo>
                  <a:lnTo>
                    <a:pt x="112" y="502"/>
                  </a:lnTo>
                  <a:lnTo>
                    <a:pt x="112" y="504"/>
                  </a:lnTo>
                  <a:lnTo>
                    <a:pt x="114" y="504"/>
                  </a:lnTo>
                  <a:lnTo>
                    <a:pt x="114" y="506"/>
                  </a:lnTo>
                  <a:lnTo>
                    <a:pt x="115" y="506"/>
                  </a:lnTo>
                  <a:lnTo>
                    <a:pt x="117" y="506"/>
                  </a:lnTo>
                  <a:lnTo>
                    <a:pt x="119" y="506"/>
                  </a:lnTo>
                  <a:lnTo>
                    <a:pt x="119" y="507"/>
                  </a:lnTo>
                  <a:lnTo>
                    <a:pt x="120" y="507"/>
                  </a:lnTo>
                  <a:lnTo>
                    <a:pt x="122" y="506"/>
                  </a:lnTo>
                  <a:lnTo>
                    <a:pt x="124" y="506"/>
                  </a:lnTo>
                  <a:lnTo>
                    <a:pt x="125" y="504"/>
                  </a:lnTo>
                  <a:lnTo>
                    <a:pt x="127" y="504"/>
                  </a:lnTo>
                  <a:lnTo>
                    <a:pt x="129" y="504"/>
                  </a:lnTo>
                  <a:lnTo>
                    <a:pt x="131" y="504"/>
                  </a:lnTo>
                  <a:lnTo>
                    <a:pt x="131" y="506"/>
                  </a:lnTo>
                  <a:lnTo>
                    <a:pt x="132" y="506"/>
                  </a:lnTo>
                  <a:lnTo>
                    <a:pt x="134" y="506"/>
                  </a:lnTo>
                  <a:lnTo>
                    <a:pt x="136" y="506"/>
                  </a:lnTo>
                  <a:lnTo>
                    <a:pt x="137" y="506"/>
                  </a:lnTo>
                  <a:lnTo>
                    <a:pt x="139" y="506"/>
                  </a:lnTo>
                  <a:lnTo>
                    <a:pt x="139" y="504"/>
                  </a:lnTo>
                  <a:lnTo>
                    <a:pt x="141" y="504"/>
                  </a:lnTo>
                  <a:lnTo>
                    <a:pt x="142" y="504"/>
                  </a:lnTo>
                  <a:lnTo>
                    <a:pt x="144" y="504"/>
                  </a:lnTo>
                  <a:lnTo>
                    <a:pt x="144" y="502"/>
                  </a:lnTo>
                  <a:lnTo>
                    <a:pt x="146" y="502"/>
                  </a:lnTo>
                  <a:lnTo>
                    <a:pt x="146" y="501"/>
                  </a:lnTo>
                  <a:lnTo>
                    <a:pt x="148" y="501"/>
                  </a:lnTo>
                  <a:lnTo>
                    <a:pt x="148" y="499"/>
                  </a:lnTo>
                  <a:lnTo>
                    <a:pt x="146" y="499"/>
                  </a:lnTo>
                  <a:lnTo>
                    <a:pt x="146" y="497"/>
                  </a:lnTo>
                  <a:lnTo>
                    <a:pt x="148" y="497"/>
                  </a:lnTo>
                  <a:lnTo>
                    <a:pt x="148" y="495"/>
                  </a:lnTo>
                  <a:lnTo>
                    <a:pt x="148" y="494"/>
                  </a:lnTo>
                  <a:lnTo>
                    <a:pt x="148" y="492"/>
                  </a:lnTo>
                  <a:lnTo>
                    <a:pt x="149" y="492"/>
                  </a:lnTo>
                  <a:lnTo>
                    <a:pt x="151" y="492"/>
                  </a:lnTo>
                  <a:lnTo>
                    <a:pt x="151" y="490"/>
                  </a:lnTo>
                  <a:lnTo>
                    <a:pt x="153" y="490"/>
                  </a:lnTo>
                  <a:lnTo>
                    <a:pt x="151" y="490"/>
                  </a:lnTo>
                  <a:lnTo>
                    <a:pt x="153" y="490"/>
                  </a:lnTo>
                  <a:lnTo>
                    <a:pt x="151" y="490"/>
                  </a:lnTo>
                  <a:lnTo>
                    <a:pt x="151" y="489"/>
                  </a:lnTo>
                  <a:lnTo>
                    <a:pt x="151" y="487"/>
                  </a:lnTo>
                  <a:lnTo>
                    <a:pt x="153" y="487"/>
                  </a:lnTo>
                  <a:lnTo>
                    <a:pt x="153" y="485"/>
                  </a:lnTo>
                  <a:lnTo>
                    <a:pt x="154" y="485"/>
                  </a:lnTo>
                  <a:lnTo>
                    <a:pt x="154" y="484"/>
                  </a:lnTo>
                  <a:lnTo>
                    <a:pt x="153" y="484"/>
                  </a:lnTo>
                  <a:lnTo>
                    <a:pt x="153" y="482"/>
                  </a:lnTo>
                  <a:lnTo>
                    <a:pt x="153" y="480"/>
                  </a:lnTo>
                  <a:lnTo>
                    <a:pt x="153" y="479"/>
                  </a:lnTo>
                  <a:lnTo>
                    <a:pt x="153" y="477"/>
                  </a:lnTo>
                  <a:lnTo>
                    <a:pt x="153" y="475"/>
                  </a:lnTo>
                  <a:lnTo>
                    <a:pt x="151" y="475"/>
                  </a:lnTo>
                  <a:lnTo>
                    <a:pt x="149" y="475"/>
                  </a:lnTo>
                  <a:lnTo>
                    <a:pt x="149" y="473"/>
                  </a:lnTo>
                  <a:lnTo>
                    <a:pt x="148" y="473"/>
                  </a:lnTo>
                  <a:lnTo>
                    <a:pt x="148" y="472"/>
                  </a:lnTo>
                  <a:lnTo>
                    <a:pt x="149" y="472"/>
                  </a:lnTo>
                  <a:lnTo>
                    <a:pt x="148" y="472"/>
                  </a:lnTo>
                  <a:lnTo>
                    <a:pt x="148" y="470"/>
                  </a:lnTo>
                  <a:lnTo>
                    <a:pt x="149" y="470"/>
                  </a:lnTo>
                  <a:lnTo>
                    <a:pt x="148" y="470"/>
                  </a:lnTo>
                  <a:lnTo>
                    <a:pt x="148" y="468"/>
                  </a:lnTo>
                  <a:lnTo>
                    <a:pt x="148" y="467"/>
                  </a:lnTo>
                  <a:lnTo>
                    <a:pt x="148" y="465"/>
                  </a:lnTo>
                  <a:lnTo>
                    <a:pt x="148" y="463"/>
                  </a:lnTo>
                  <a:lnTo>
                    <a:pt x="149" y="463"/>
                  </a:lnTo>
                  <a:lnTo>
                    <a:pt x="149" y="462"/>
                  </a:lnTo>
                  <a:lnTo>
                    <a:pt x="151" y="462"/>
                  </a:lnTo>
                  <a:lnTo>
                    <a:pt x="151" y="460"/>
                  </a:lnTo>
                  <a:lnTo>
                    <a:pt x="153" y="460"/>
                  </a:lnTo>
                  <a:lnTo>
                    <a:pt x="153" y="458"/>
                  </a:lnTo>
                  <a:lnTo>
                    <a:pt x="154" y="458"/>
                  </a:lnTo>
                  <a:lnTo>
                    <a:pt x="156" y="458"/>
                  </a:lnTo>
                  <a:lnTo>
                    <a:pt x="156" y="456"/>
                  </a:lnTo>
                  <a:lnTo>
                    <a:pt x="158" y="456"/>
                  </a:lnTo>
                  <a:lnTo>
                    <a:pt x="158" y="455"/>
                  </a:lnTo>
                  <a:lnTo>
                    <a:pt x="159" y="455"/>
                  </a:lnTo>
                  <a:lnTo>
                    <a:pt x="159" y="453"/>
                  </a:lnTo>
                  <a:lnTo>
                    <a:pt x="159" y="451"/>
                  </a:lnTo>
                  <a:lnTo>
                    <a:pt x="159" y="450"/>
                  </a:lnTo>
                  <a:lnTo>
                    <a:pt x="159" y="448"/>
                  </a:lnTo>
                  <a:lnTo>
                    <a:pt x="161" y="448"/>
                  </a:lnTo>
                  <a:lnTo>
                    <a:pt x="161" y="446"/>
                  </a:lnTo>
                  <a:lnTo>
                    <a:pt x="163" y="446"/>
                  </a:lnTo>
                  <a:lnTo>
                    <a:pt x="163" y="445"/>
                  </a:lnTo>
                  <a:lnTo>
                    <a:pt x="163" y="443"/>
                  </a:lnTo>
                  <a:lnTo>
                    <a:pt x="163" y="441"/>
                  </a:lnTo>
                  <a:lnTo>
                    <a:pt x="163" y="440"/>
                  </a:lnTo>
                  <a:lnTo>
                    <a:pt x="163" y="438"/>
                  </a:lnTo>
                  <a:lnTo>
                    <a:pt x="163" y="436"/>
                  </a:lnTo>
                  <a:lnTo>
                    <a:pt x="163" y="434"/>
                  </a:lnTo>
                  <a:lnTo>
                    <a:pt x="161" y="434"/>
                  </a:lnTo>
                  <a:lnTo>
                    <a:pt x="161" y="433"/>
                  </a:lnTo>
                  <a:lnTo>
                    <a:pt x="161" y="431"/>
                  </a:lnTo>
                  <a:lnTo>
                    <a:pt x="161" y="429"/>
                  </a:lnTo>
                  <a:lnTo>
                    <a:pt x="161" y="428"/>
                  </a:lnTo>
                  <a:lnTo>
                    <a:pt x="163" y="426"/>
                  </a:lnTo>
                  <a:lnTo>
                    <a:pt x="163" y="424"/>
                  </a:lnTo>
                  <a:lnTo>
                    <a:pt x="163" y="423"/>
                  </a:lnTo>
                  <a:lnTo>
                    <a:pt x="164" y="423"/>
                  </a:lnTo>
                  <a:lnTo>
                    <a:pt x="164" y="421"/>
                  </a:lnTo>
                  <a:lnTo>
                    <a:pt x="164" y="419"/>
                  </a:lnTo>
                  <a:lnTo>
                    <a:pt x="164" y="417"/>
                  </a:lnTo>
                  <a:lnTo>
                    <a:pt x="166" y="417"/>
                  </a:lnTo>
                  <a:lnTo>
                    <a:pt x="166" y="416"/>
                  </a:lnTo>
                  <a:lnTo>
                    <a:pt x="168" y="416"/>
                  </a:lnTo>
                  <a:lnTo>
                    <a:pt x="170" y="414"/>
                  </a:lnTo>
                  <a:lnTo>
                    <a:pt x="171" y="414"/>
                  </a:lnTo>
                  <a:lnTo>
                    <a:pt x="171" y="412"/>
                  </a:lnTo>
                  <a:lnTo>
                    <a:pt x="173" y="411"/>
                  </a:lnTo>
                  <a:lnTo>
                    <a:pt x="171" y="409"/>
                  </a:lnTo>
                  <a:lnTo>
                    <a:pt x="170" y="409"/>
                  </a:lnTo>
                  <a:lnTo>
                    <a:pt x="168" y="407"/>
                  </a:lnTo>
                  <a:lnTo>
                    <a:pt x="166" y="407"/>
                  </a:lnTo>
                  <a:lnTo>
                    <a:pt x="164" y="406"/>
                  </a:lnTo>
                  <a:lnTo>
                    <a:pt x="163" y="406"/>
                  </a:lnTo>
                  <a:lnTo>
                    <a:pt x="161" y="406"/>
                  </a:lnTo>
                  <a:lnTo>
                    <a:pt x="161" y="404"/>
                  </a:lnTo>
                  <a:lnTo>
                    <a:pt x="159" y="404"/>
                  </a:lnTo>
                  <a:lnTo>
                    <a:pt x="159" y="402"/>
                  </a:lnTo>
                  <a:lnTo>
                    <a:pt x="159" y="400"/>
                  </a:lnTo>
                  <a:lnTo>
                    <a:pt x="161" y="399"/>
                  </a:lnTo>
                  <a:lnTo>
                    <a:pt x="161" y="397"/>
                  </a:lnTo>
                  <a:lnTo>
                    <a:pt x="161" y="395"/>
                  </a:lnTo>
                  <a:lnTo>
                    <a:pt x="163" y="395"/>
                  </a:lnTo>
                  <a:lnTo>
                    <a:pt x="163" y="394"/>
                  </a:lnTo>
                  <a:lnTo>
                    <a:pt x="163" y="392"/>
                  </a:lnTo>
                  <a:lnTo>
                    <a:pt x="164" y="390"/>
                  </a:lnTo>
                  <a:lnTo>
                    <a:pt x="166" y="390"/>
                  </a:lnTo>
                  <a:lnTo>
                    <a:pt x="166" y="389"/>
                  </a:lnTo>
                  <a:lnTo>
                    <a:pt x="168" y="389"/>
                  </a:lnTo>
                  <a:lnTo>
                    <a:pt x="168" y="390"/>
                  </a:lnTo>
                  <a:lnTo>
                    <a:pt x="170" y="390"/>
                  </a:lnTo>
                  <a:lnTo>
                    <a:pt x="171" y="390"/>
                  </a:lnTo>
                  <a:lnTo>
                    <a:pt x="171" y="389"/>
                  </a:lnTo>
                  <a:lnTo>
                    <a:pt x="171" y="387"/>
                  </a:lnTo>
                  <a:lnTo>
                    <a:pt x="171" y="385"/>
                  </a:lnTo>
                  <a:lnTo>
                    <a:pt x="173" y="385"/>
                  </a:lnTo>
                  <a:lnTo>
                    <a:pt x="173" y="384"/>
                  </a:lnTo>
                  <a:lnTo>
                    <a:pt x="173" y="382"/>
                  </a:lnTo>
                  <a:lnTo>
                    <a:pt x="173" y="380"/>
                  </a:lnTo>
                  <a:lnTo>
                    <a:pt x="173" y="378"/>
                  </a:lnTo>
                  <a:lnTo>
                    <a:pt x="173" y="377"/>
                  </a:lnTo>
                  <a:lnTo>
                    <a:pt x="173" y="375"/>
                  </a:lnTo>
                  <a:lnTo>
                    <a:pt x="175" y="375"/>
                  </a:lnTo>
                  <a:lnTo>
                    <a:pt x="175" y="373"/>
                  </a:lnTo>
                  <a:lnTo>
                    <a:pt x="173" y="373"/>
                  </a:lnTo>
                  <a:lnTo>
                    <a:pt x="173" y="372"/>
                  </a:lnTo>
                  <a:lnTo>
                    <a:pt x="173" y="370"/>
                  </a:lnTo>
                  <a:lnTo>
                    <a:pt x="173" y="368"/>
                  </a:lnTo>
                  <a:lnTo>
                    <a:pt x="173" y="370"/>
                  </a:lnTo>
                  <a:lnTo>
                    <a:pt x="173" y="368"/>
                  </a:lnTo>
                  <a:lnTo>
                    <a:pt x="171" y="368"/>
                  </a:lnTo>
                  <a:lnTo>
                    <a:pt x="171" y="370"/>
                  </a:lnTo>
                  <a:lnTo>
                    <a:pt x="170" y="370"/>
                  </a:lnTo>
                  <a:lnTo>
                    <a:pt x="170" y="372"/>
                  </a:lnTo>
                  <a:lnTo>
                    <a:pt x="168" y="372"/>
                  </a:lnTo>
                  <a:lnTo>
                    <a:pt x="166" y="372"/>
                  </a:lnTo>
                  <a:lnTo>
                    <a:pt x="164" y="372"/>
                  </a:lnTo>
                  <a:lnTo>
                    <a:pt x="163" y="372"/>
                  </a:lnTo>
                  <a:lnTo>
                    <a:pt x="163" y="370"/>
                  </a:lnTo>
                  <a:lnTo>
                    <a:pt x="161" y="370"/>
                  </a:lnTo>
                  <a:lnTo>
                    <a:pt x="159" y="370"/>
                  </a:lnTo>
                  <a:lnTo>
                    <a:pt x="159" y="368"/>
                  </a:lnTo>
                  <a:lnTo>
                    <a:pt x="158" y="368"/>
                  </a:lnTo>
                  <a:lnTo>
                    <a:pt x="156" y="368"/>
                  </a:lnTo>
                  <a:lnTo>
                    <a:pt x="156" y="367"/>
                  </a:lnTo>
                  <a:lnTo>
                    <a:pt x="154" y="367"/>
                  </a:lnTo>
                  <a:lnTo>
                    <a:pt x="154" y="365"/>
                  </a:lnTo>
                  <a:lnTo>
                    <a:pt x="153" y="365"/>
                  </a:lnTo>
                  <a:lnTo>
                    <a:pt x="153" y="363"/>
                  </a:lnTo>
                  <a:lnTo>
                    <a:pt x="153" y="361"/>
                  </a:lnTo>
                  <a:lnTo>
                    <a:pt x="151" y="361"/>
                  </a:lnTo>
                  <a:lnTo>
                    <a:pt x="151" y="360"/>
                  </a:lnTo>
                  <a:lnTo>
                    <a:pt x="149" y="360"/>
                  </a:lnTo>
                  <a:lnTo>
                    <a:pt x="149" y="361"/>
                  </a:lnTo>
                  <a:lnTo>
                    <a:pt x="149" y="360"/>
                  </a:lnTo>
                  <a:lnTo>
                    <a:pt x="149" y="361"/>
                  </a:lnTo>
                  <a:lnTo>
                    <a:pt x="148" y="361"/>
                  </a:lnTo>
                  <a:lnTo>
                    <a:pt x="148" y="360"/>
                  </a:lnTo>
                  <a:lnTo>
                    <a:pt x="146" y="360"/>
                  </a:lnTo>
                  <a:lnTo>
                    <a:pt x="144" y="360"/>
                  </a:lnTo>
                  <a:lnTo>
                    <a:pt x="144" y="358"/>
                  </a:lnTo>
                  <a:lnTo>
                    <a:pt x="142" y="356"/>
                  </a:lnTo>
                  <a:lnTo>
                    <a:pt x="141" y="353"/>
                  </a:lnTo>
                  <a:lnTo>
                    <a:pt x="139" y="351"/>
                  </a:lnTo>
                  <a:lnTo>
                    <a:pt x="139" y="350"/>
                  </a:lnTo>
                  <a:lnTo>
                    <a:pt x="141" y="350"/>
                  </a:lnTo>
                  <a:lnTo>
                    <a:pt x="141" y="348"/>
                  </a:lnTo>
                  <a:lnTo>
                    <a:pt x="142" y="348"/>
                  </a:lnTo>
                  <a:lnTo>
                    <a:pt x="144" y="348"/>
                  </a:lnTo>
                  <a:lnTo>
                    <a:pt x="144" y="346"/>
                  </a:lnTo>
                  <a:lnTo>
                    <a:pt x="146" y="346"/>
                  </a:lnTo>
                  <a:lnTo>
                    <a:pt x="146" y="345"/>
                  </a:lnTo>
                  <a:lnTo>
                    <a:pt x="146" y="343"/>
                  </a:lnTo>
                  <a:lnTo>
                    <a:pt x="146" y="341"/>
                  </a:lnTo>
                  <a:lnTo>
                    <a:pt x="146" y="339"/>
                  </a:lnTo>
                  <a:lnTo>
                    <a:pt x="148" y="339"/>
                  </a:lnTo>
                  <a:lnTo>
                    <a:pt x="149" y="339"/>
                  </a:lnTo>
                  <a:lnTo>
                    <a:pt x="149" y="338"/>
                  </a:lnTo>
                  <a:lnTo>
                    <a:pt x="151" y="338"/>
                  </a:lnTo>
                  <a:lnTo>
                    <a:pt x="151" y="336"/>
                  </a:lnTo>
                  <a:lnTo>
                    <a:pt x="151" y="334"/>
                  </a:lnTo>
                  <a:lnTo>
                    <a:pt x="153" y="333"/>
                  </a:lnTo>
                  <a:lnTo>
                    <a:pt x="153" y="331"/>
                  </a:lnTo>
                  <a:lnTo>
                    <a:pt x="153" y="329"/>
                  </a:lnTo>
                  <a:lnTo>
                    <a:pt x="153" y="328"/>
                  </a:lnTo>
                  <a:lnTo>
                    <a:pt x="153" y="326"/>
                  </a:lnTo>
                  <a:lnTo>
                    <a:pt x="154" y="326"/>
                  </a:lnTo>
                  <a:lnTo>
                    <a:pt x="156" y="326"/>
                  </a:lnTo>
                  <a:lnTo>
                    <a:pt x="156" y="324"/>
                  </a:lnTo>
                  <a:lnTo>
                    <a:pt x="158" y="324"/>
                  </a:lnTo>
                  <a:lnTo>
                    <a:pt x="156" y="324"/>
                  </a:lnTo>
                  <a:lnTo>
                    <a:pt x="156" y="322"/>
                  </a:lnTo>
                  <a:lnTo>
                    <a:pt x="156" y="321"/>
                  </a:lnTo>
                  <a:lnTo>
                    <a:pt x="154" y="319"/>
                  </a:lnTo>
                  <a:lnTo>
                    <a:pt x="154" y="317"/>
                  </a:lnTo>
                  <a:lnTo>
                    <a:pt x="154" y="316"/>
                  </a:lnTo>
                  <a:lnTo>
                    <a:pt x="154" y="314"/>
                  </a:lnTo>
                  <a:lnTo>
                    <a:pt x="156" y="314"/>
                  </a:lnTo>
                  <a:lnTo>
                    <a:pt x="156" y="312"/>
                  </a:lnTo>
                  <a:lnTo>
                    <a:pt x="158" y="312"/>
                  </a:lnTo>
                  <a:lnTo>
                    <a:pt x="159" y="312"/>
                  </a:lnTo>
                  <a:lnTo>
                    <a:pt x="159" y="311"/>
                  </a:lnTo>
                  <a:lnTo>
                    <a:pt x="159" y="312"/>
                  </a:lnTo>
                  <a:lnTo>
                    <a:pt x="159" y="311"/>
                  </a:lnTo>
                  <a:lnTo>
                    <a:pt x="161" y="311"/>
                  </a:lnTo>
                  <a:lnTo>
                    <a:pt x="163" y="311"/>
                  </a:lnTo>
                  <a:lnTo>
                    <a:pt x="163" y="309"/>
                  </a:lnTo>
                  <a:lnTo>
                    <a:pt x="164" y="309"/>
                  </a:lnTo>
                  <a:lnTo>
                    <a:pt x="166" y="309"/>
                  </a:lnTo>
                  <a:lnTo>
                    <a:pt x="168" y="309"/>
                  </a:lnTo>
                  <a:lnTo>
                    <a:pt x="170" y="309"/>
                  </a:lnTo>
                  <a:lnTo>
                    <a:pt x="170" y="311"/>
                  </a:lnTo>
                  <a:lnTo>
                    <a:pt x="170" y="309"/>
                  </a:lnTo>
                  <a:lnTo>
                    <a:pt x="171" y="309"/>
                  </a:lnTo>
                  <a:lnTo>
                    <a:pt x="171" y="307"/>
                  </a:lnTo>
                  <a:lnTo>
                    <a:pt x="173" y="307"/>
                  </a:lnTo>
                  <a:lnTo>
                    <a:pt x="175" y="307"/>
                  </a:lnTo>
                  <a:lnTo>
                    <a:pt x="176" y="307"/>
                  </a:lnTo>
                  <a:lnTo>
                    <a:pt x="176" y="305"/>
                  </a:lnTo>
                  <a:lnTo>
                    <a:pt x="178" y="305"/>
                  </a:lnTo>
                  <a:lnTo>
                    <a:pt x="178" y="304"/>
                  </a:lnTo>
                  <a:lnTo>
                    <a:pt x="180" y="304"/>
                  </a:lnTo>
                  <a:lnTo>
                    <a:pt x="181" y="304"/>
                  </a:lnTo>
                  <a:lnTo>
                    <a:pt x="181" y="302"/>
                  </a:lnTo>
                  <a:lnTo>
                    <a:pt x="183" y="302"/>
                  </a:lnTo>
                  <a:lnTo>
                    <a:pt x="185" y="302"/>
                  </a:lnTo>
                  <a:lnTo>
                    <a:pt x="185" y="304"/>
                  </a:lnTo>
                  <a:lnTo>
                    <a:pt x="185" y="302"/>
                  </a:lnTo>
                  <a:lnTo>
                    <a:pt x="187" y="302"/>
                  </a:lnTo>
                  <a:lnTo>
                    <a:pt x="188" y="302"/>
                  </a:lnTo>
                  <a:lnTo>
                    <a:pt x="190" y="302"/>
                  </a:lnTo>
                  <a:lnTo>
                    <a:pt x="192" y="302"/>
                  </a:lnTo>
                  <a:lnTo>
                    <a:pt x="193" y="302"/>
                  </a:lnTo>
                  <a:lnTo>
                    <a:pt x="193" y="300"/>
                  </a:lnTo>
                  <a:lnTo>
                    <a:pt x="195" y="300"/>
                  </a:lnTo>
                  <a:lnTo>
                    <a:pt x="195" y="299"/>
                  </a:lnTo>
                  <a:lnTo>
                    <a:pt x="195" y="297"/>
                  </a:lnTo>
                  <a:lnTo>
                    <a:pt x="197" y="297"/>
                  </a:lnTo>
                  <a:lnTo>
                    <a:pt x="197" y="295"/>
                  </a:lnTo>
                  <a:lnTo>
                    <a:pt x="198" y="295"/>
                  </a:lnTo>
                  <a:lnTo>
                    <a:pt x="200" y="295"/>
                  </a:lnTo>
                  <a:lnTo>
                    <a:pt x="202" y="295"/>
                  </a:lnTo>
                  <a:lnTo>
                    <a:pt x="202" y="294"/>
                  </a:lnTo>
                  <a:lnTo>
                    <a:pt x="202" y="295"/>
                  </a:lnTo>
                  <a:lnTo>
                    <a:pt x="202" y="294"/>
                  </a:lnTo>
                  <a:lnTo>
                    <a:pt x="204" y="294"/>
                  </a:lnTo>
                  <a:lnTo>
                    <a:pt x="204" y="292"/>
                  </a:lnTo>
                  <a:lnTo>
                    <a:pt x="205" y="292"/>
                  </a:lnTo>
                  <a:lnTo>
                    <a:pt x="205" y="290"/>
                  </a:lnTo>
                  <a:lnTo>
                    <a:pt x="204" y="290"/>
                  </a:lnTo>
                  <a:lnTo>
                    <a:pt x="204" y="289"/>
                  </a:lnTo>
                  <a:lnTo>
                    <a:pt x="202" y="289"/>
                  </a:lnTo>
                  <a:lnTo>
                    <a:pt x="200" y="289"/>
                  </a:lnTo>
                  <a:lnTo>
                    <a:pt x="200" y="290"/>
                  </a:lnTo>
                  <a:lnTo>
                    <a:pt x="200" y="289"/>
                  </a:lnTo>
                  <a:lnTo>
                    <a:pt x="200" y="287"/>
                  </a:lnTo>
                  <a:lnTo>
                    <a:pt x="198" y="285"/>
                  </a:lnTo>
                  <a:lnTo>
                    <a:pt x="197" y="285"/>
                  </a:lnTo>
                  <a:lnTo>
                    <a:pt x="197" y="283"/>
                  </a:lnTo>
                  <a:lnTo>
                    <a:pt x="198" y="282"/>
                  </a:lnTo>
                  <a:lnTo>
                    <a:pt x="198" y="280"/>
                  </a:lnTo>
                  <a:lnTo>
                    <a:pt x="197" y="280"/>
                  </a:lnTo>
                  <a:lnTo>
                    <a:pt x="197" y="278"/>
                  </a:lnTo>
                  <a:lnTo>
                    <a:pt x="198" y="278"/>
                  </a:lnTo>
                  <a:lnTo>
                    <a:pt x="200" y="278"/>
                  </a:lnTo>
                  <a:lnTo>
                    <a:pt x="200" y="277"/>
                  </a:lnTo>
                  <a:lnTo>
                    <a:pt x="198" y="277"/>
                  </a:lnTo>
                  <a:lnTo>
                    <a:pt x="198" y="275"/>
                  </a:lnTo>
                  <a:lnTo>
                    <a:pt x="198" y="277"/>
                  </a:lnTo>
                  <a:lnTo>
                    <a:pt x="198" y="275"/>
                  </a:lnTo>
                  <a:lnTo>
                    <a:pt x="197" y="275"/>
                  </a:lnTo>
                  <a:lnTo>
                    <a:pt x="197" y="277"/>
                  </a:lnTo>
                  <a:lnTo>
                    <a:pt x="197" y="275"/>
                  </a:lnTo>
                  <a:lnTo>
                    <a:pt x="197" y="277"/>
                  </a:lnTo>
                  <a:lnTo>
                    <a:pt x="195" y="277"/>
                  </a:lnTo>
                  <a:lnTo>
                    <a:pt x="195" y="275"/>
                  </a:lnTo>
                  <a:lnTo>
                    <a:pt x="197" y="275"/>
                  </a:lnTo>
                  <a:lnTo>
                    <a:pt x="197" y="273"/>
                  </a:lnTo>
                  <a:lnTo>
                    <a:pt x="197" y="272"/>
                  </a:lnTo>
                  <a:lnTo>
                    <a:pt x="197" y="270"/>
                  </a:lnTo>
                  <a:lnTo>
                    <a:pt x="195" y="270"/>
                  </a:lnTo>
                  <a:lnTo>
                    <a:pt x="195" y="268"/>
                  </a:lnTo>
                  <a:lnTo>
                    <a:pt x="197" y="268"/>
                  </a:lnTo>
                  <a:lnTo>
                    <a:pt x="197" y="266"/>
                  </a:lnTo>
                  <a:lnTo>
                    <a:pt x="197" y="265"/>
                  </a:lnTo>
                  <a:lnTo>
                    <a:pt x="195" y="265"/>
                  </a:lnTo>
                  <a:lnTo>
                    <a:pt x="195" y="263"/>
                  </a:lnTo>
                  <a:lnTo>
                    <a:pt x="197" y="263"/>
                  </a:lnTo>
                  <a:lnTo>
                    <a:pt x="198" y="263"/>
                  </a:lnTo>
                  <a:lnTo>
                    <a:pt x="197" y="263"/>
                  </a:lnTo>
                  <a:lnTo>
                    <a:pt x="197" y="261"/>
                  </a:lnTo>
                  <a:lnTo>
                    <a:pt x="198" y="261"/>
                  </a:lnTo>
                  <a:lnTo>
                    <a:pt x="197" y="261"/>
                  </a:lnTo>
                  <a:lnTo>
                    <a:pt x="195" y="260"/>
                  </a:lnTo>
                  <a:lnTo>
                    <a:pt x="193" y="258"/>
                  </a:lnTo>
                  <a:lnTo>
                    <a:pt x="193" y="256"/>
                  </a:lnTo>
                  <a:lnTo>
                    <a:pt x="192" y="256"/>
                  </a:lnTo>
                  <a:lnTo>
                    <a:pt x="192" y="255"/>
                  </a:lnTo>
                  <a:lnTo>
                    <a:pt x="193" y="255"/>
                  </a:lnTo>
                  <a:lnTo>
                    <a:pt x="193" y="253"/>
                  </a:lnTo>
                  <a:lnTo>
                    <a:pt x="193" y="251"/>
                  </a:lnTo>
                  <a:lnTo>
                    <a:pt x="195" y="249"/>
                  </a:lnTo>
                  <a:lnTo>
                    <a:pt x="193" y="248"/>
                  </a:lnTo>
                  <a:lnTo>
                    <a:pt x="193" y="246"/>
                  </a:lnTo>
                  <a:lnTo>
                    <a:pt x="193" y="248"/>
                  </a:lnTo>
                  <a:lnTo>
                    <a:pt x="195" y="248"/>
                  </a:lnTo>
                  <a:lnTo>
                    <a:pt x="195" y="246"/>
                  </a:lnTo>
                  <a:lnTo>
                    <a:pt x="193" y="246"/>
                  </a:lnTo>
                  <a:lnTo>
                    <a:pt x="193" y="244"/>
                  </a:lnTo>
                  <a:lnTo>
                    <a:pt x="195" y="244"/>
                  </a:lnTo>
                  <a:lnTo>
                    <a:pt x="193" y="243"/>
                  </a:lnTo>
                  <a:lnTo>
                    <a:pt x="195" y="243"/>
                  </a:lnTo>
                  <a:lnTo>
                    <a:pt x="197" y="243"/>
                  </a:lnTo>
                  <a:lnTo>
                    <a:pt x="198" y="244"/>
                  </a:lnTo>
                  <a:lnTo>
                    <a:pt x="200" y="244"/>
                  </a:lnTo>
                  <a:lnTo>
                    <a:pt x="202" y="244"/>
                  </a:lnTo>
                  <a:lnTo>
                    <a:pt x="204" y="244"/>
                  </a:lnTo>
                  <a:lnTo>
                    <a:pt x="205" y="244"/>
                  </a:lnTo>
                  <a:lnTo>
                    <a:pt x="207" y="244"/>
                  </a:lnTo>
                  <a:lnTo>
                    <a:pt x="209" y="244"/>
                  </a:lnTo>
                  <a:lnTo>
                    <a:pt x="210" y="244"/>
                  </a:lnTo>
                  <a:lnTo>
                    <a:pt x="212" y="244"/>
                  </a:lnTo>
                  <a:lnTo>
                    <a:pt x="214" y="244"/>
                  </a:lnTo>
                  <a:lnTo>
                    <a:pt x="214" y="246"/>
                  </a:lnTo>
                  <a:lnTo>
                    <a:pt x="215" y="246"/>
                  </a:lnTo>
                  <a:lnTo>
                    <a:pt x="217" y="246"/>
                  </a:lnTo>
                  <a:lnTo>
                    <a:pt x="217" y="244"/>
                  </a:lnTo>
                  <a:lnTo>
                    <a:pt x="219" y="244"/>
                  </a:lnTo>
                  <a:lnTo>
                    <a:pt x="219" y="246"/>
                  </a:lnTo>
                  <a:lnTo>
                    <a:pt x="219" y="244"/>
                  </a:lnTo>
                  <a:lnTo>
                    <a:pt x="220" y="244"/>
                  </a:lnTo>
                  <a:lnTo>
                    <a:pt x="220" y="246"/>
                  </a:lnTo>
                  <a:lnTo>
                    <a:pt x="219" y="246"/>
                  </a:lnTo>
                  <a:lnTo>
                    <a:pt x="219" y="248"/>
                  </a:lnTo>
                  <a:lnTo>
                    <a:pt x="220" y="248"/>
                  </a:lnTo>
                  <a:lnTo>
                    <a:pt x="222" y="248"/>
                  </a:lnTo>
                  <a:lnTo>
                    <a:pt x="222" y="249"/>
                  </a:lnTo>
                  <a:lnTo>
                    <a:pt x="224" y="249"/>
                  </a:lnTo>
                  <a:lnTo>
                    <a:pt x="226" y="249"/>
                  </a:lnTo>
                  <a:lnTo>
                    <a:pt x="227" y="249"/>
                  </a:lnTo>
                  <a:lnTo>
                    <a:pt x="227" y="248"/>
                  </a:lnTo>
                  <a:lnTo>
                    <a:pt x="229" y="248"/>
                  </a:lnTo>
                  <a:lnTo>
                    <a:pt x="229" y="246"/>
                  </a:lnTo>
                  <a:lnTo>
                    <a:pt x="229" y="244"/>
                  </a:lnTo>
                  <a:lnTo>
                    <a:pt x="231" y="244"/>
                  </a:lnTo>
                  <a:lnTo>
                    <a:pt x="231" y="243"/>
                  </a:lnTo>
                  <a:lnTo>
                    <a:pt x="231" y="241"/>
                  </a:lnTo>
                  <a:lnTo>
                    <a:pt x="232" y="241"/>
                  </a:lnTo>
                  <a:lnTo>
                    <a:pt x="234" y="239"/>
                  </a:lnTo>
                  <a:lnTo>
                    <a:pt x="236" y="239"/>
                  </a:lnTo>
                  <a:lnTo>
                    <a:pt x="236" y="238"/>
                  </a:lnTo>
                  <a:lnTo>
                    <a:pt x="237" y="238"/>
                  </a:lnTo>
                  <a:lnTo>
                    <a:pt x="239" y="238"/>
                  </a:lnTo>
                  <a:lnTo>
                    <a:pt x="239" y="236"/>
                  </a:lnTo>
                  <a:lnTo>
                    <a:pt x="239" y="234"/>
                  </a:lnTo>
                  <a:lnTo>
                    <a:pt x="239" y="233"/>
                  </a:lnTo>
                  <a:lnTo>
                    <a:pt x="239" y="231"/>
                  </a:lnTo>
                  <a:lnTo>
                    <a:pt x="241" y="231"/>
                  </a:lnTo>
                  <a:lnTo>
                    <a:pt x="243" y="231"/>
                  </a:lnTo>
                  <a:lnTo>
                    <a:pt x="243" y="229"/>
                  </a:lnTo>
                  <a:lnTo>
                    <a:pt x="244" y="229"/>
                  </a:lnTo>
                  <a:lnTo>
                    <a:pt x="246" y="229"/>
                  </a:lnTo>
                  <a:lnTo>
                    <a:pt x="246" y="227"/>
                  </a:lnTo>
                  <a:lnTo>
                    <a:pt x="248" y="227"/>
                  </a:lnTo>
                  <a:lnTo>
                    <a:pt x="248" y="226"/>
                  </a:lnTo>
                  <a:lnTo>
                    <a:pt x="249" y="226"/>
                  </a:lnTo>
                  <a:lnTo>
                    <a:pt x="251" y="226"/>
                  </a:lnTo>
                  <a:lnTo>
                    <a:pt x="253" y="226"/>
                  </a:lnTo>
                  <a:lnTo>
                    <a:pt x="254" y="226"/>
                  </a:lnTo>
                  <a:lnTo>
                    <a:pt x="256" y="224"/>
                  </a:lnTo>
                  <a:lnTo>
                    <a:pt x="256" y="226"/>
                  </a:lnTo>
                  <a:lnTo>
                    <a:pt x="256" y="224"/>
                  </a:lnTo>
                  <a:lnTo>
                    <a:pt x="256" y="226"/>
                  </a:lnTo>
                  <a:lnTo>
                    <a:pt x="258" y="226"/>
                  </a:lnTo>
                  <a:lnTo>
                    <a:pt x="258" y="224"/>
                  </a:lnTo>
                  <a:lnTo>
                    <a:pt x="260" y="224"/>
                  </a:lnTo>
                  <a:lnTo>
                    <a:pt x="260" y="222"/>
                  </a:lnTo>
                  <a:lnTo>
                    <a:pt x="261" y="222"/>
                  </a:lnTo>
                  <a:lnTo>
                    <a:pt x="261" y="221"/>
                  </a:lnTo>
                  <a:lnTo>
                    <a:pt x="261" y="219"/>
                  </a:lnTo>
                  <a:lnTo>
                    <a:pt x="263" y="219"/>
                  </a:lnTo>
                  <a:lnTo>
                    <a:pt x="265" y="219"/>
                  </a:lnTo>
                  <a:lnTo>
                    <a:pt x="265" y="217"/>
                  </a:lnTo>
                  <a:lnTo>
                    <a:pt x="265" y="219"/>
                  </a:lnTo>
                  <a:lnTo>
                    <a:pt x="265" y="217"/>
                  </a:lnTo>
                  <a:lnTo>
                    <a:pt x="266" y="217"/>
                  </a:lnTo>
                  <a:lnTo>
                    <a:pt x="266" y="219"/>
                  </a:lnTo>
                  <a:lnTo>
                    <a:pt x="266" y="217"/>
                  </a:lnTo>
                  <a:lnTo>
                    <a:pt x="268" y="217"/>
                  </a:lnTo>
                  <a:lnTo>
                    <a:pt x="270" y="217"/>
                  </a:lnTo>
                  <a:lnTo>
                    <a:pt x="271" y="217"/>
                  </a:lnTo>
                  <a:lnTo>
                    <a:pt x="271" y="219"/>
                  </a:lnTo>
                  <a:lnTo>
                    <a:pt x="273" y="219"/>
                  </a:lnTo>
                  <a:lnTo>
                    <a:pt x="275" y="219"/>
                  </a:lnTo>
                  <a:lnTo>
                    <a:pt x="276" y="219"/>
                  </a:lnTo>
                  <a:lnTo>
                    <a:pt x="278" y="219"/>
                  </a:lnTo>
                  <a:lnTo>
                    <a:pt x="278" y="221"/>
                  </a:lnTo>
                  <a:lnTo>
                    <a:pt x="280" y="221"/>
                  </a:lnTo>
                  <a:lnTo>
                    <a:pt x="280" y="219"/>
                  </a:lnTo>
                  <a:lnTo>
                    <a:pt x="280" y="217"/>
                  </a:lnTo>
                  <a:lnTo>
                    <a:pt x="280" y="216"/>
                  </a:lnTo>
                  <a:lnTo>
                    <a:pt x="280" y="214"/>
                  </a:lnTo>
                  <a:lnTo>
                    <a:pt x="278" y="214"/>
                  </a:lnTo>
                  <a:lnTo>
                    <a:pt x="278" y="212"/>
                  </a:lnTo>
                  <a:lnTo>
                    <a:pt x="278" y="210"/>
                  </a:lnTo>
                  <a:lnTo>
                    <a:pt x="278" y="209"/>
                  </a:lnTo>
                  <a:lnTo>
                    <a:pt x="280" y="209"/>
                  </a:lnTo>
                  <a:lnTo>
                    <a:pt x="278" y="209"/>
                  </a:lnTo>
                  <a:lnTo>
                    <a:pt x="280" y="207"/>
                  </a:lnTo>
                  <a:lnTo>
                    <a:pt x="278" y="207"/>
                  </a:lnTo>
                  <a:lnTo>
                    <a:pt x="280" y="207"/>
                  </a:lnTo>
                  <a:lnTo>
                    <a:pt x="282" y="207"/>
                  </a:lnTo>
                  <a:lnTo>
                    <a:pt x="282" y="205"/>
                  </a:lnTo>
                  <a:lnTo>
                    <a:pt x="282" y="204"/>
                  </a:lnTo>
                  <a:lnTo>
                    <a:pt x="282" y="202"/>
                  </a:lnTo>
                  <a:lnTo>
                    <a:pt x="283" y="202"/>
                  </a:lnTo>
                  <a:lnTo>
                    <a:pt x="282" y="202"/>
                  </a:lnTo>
                  <a:lnTo>
                    <a:pt x="283" y="202"/>
                  </a:lnTo>
                  <a:lnTo>
                    <a:pt x="282" y="202"/>
                  </a:lnTo>
                  <a:lnTo>
                    <a:pt x="283" y="202"/>
                  </a:lnTo>
                  <a:lnTo>
                    <a:pt x="282" y="202"/>
                  </a:lnTo>
                  <a:lnTo>
                    <a:pt x="282" y="200"/>
                  </a:lnTo>
                  <a:lnTo>
                    <a:pt x="283" y="200"/>
                  </a:lnTo>
                  <a:lnTo>
                    <a:pt x="282" y="200"/>
                  </a:lnTo>
                  <a:lnTo>
                    <a:pt x="282" y="199"/>
                  </a:lnTo>
                  <a:lnTo>
                    <a:pt x="283" y="199"/>
                  </a:lnTo>
                  <a:lnTo>
                    <a:pt x="283" y="197"/>
                  </a:lnTo>
                  <a:lnTo>
                    <a:pt x="285" y="197"/>
                  </a:lnTo>
                  <a:lnTo>
                    <a:pt x="285" y="195"/>
                  </a:lnTo>
                  <a:lnTo>
                    <a:pt x="287" y="195"/>
                  </a:lnTo>
                  <a:lnTo>
                    <a:pt x="287" y="194"/>
                  </a:lnTo>
                  <a:lnTo>
                    <a:pt x="287" y="192"/>
                  </a:lnTo>
                  <a:lnTo>
                    <a:pt x="287" y="190"/>
                  </a:lnTo>
                  <a:lnTo>
                    <a:pt x="287" y="192"/>
                  </a:lnTo>
                  <a:lnTo>
                    <a:pt x="287" y="190"/>
                  </a:lnTo>
                  <a:lnTo>
                    <a:pt x="287" y="192"/>
                  </a:lnTo>
                  <a:lnTo>
                    <a:pt x="285" y="192"/>
                  </a:lnTo>
                  <a:lnTo>
                    <a:pt x="285" y="190"/>
                  </a:lnTo>
                  <a:lnTo>
                    <a:pt x="287" y="190"/>
                  </a:lnTo>
                  <a:lnTo>
                    <a:pt x="285" y="190"/>
                  </a:lnTo>
                  <a:lnTo>
                    <a:pt x="285" y="188"/>
                  </a:lnTo>
                  <a:lnTo>
                    <a:pt x="285" y="187"/>
                  </a:lnTo>
                  <a:lnTo>
                    <a:pt x="285" y="185"/>
                  </a:lnTo>
                  <a:lnTo>
                    <a:pt x="283" y="185"/>
                  </a:lnTo>
                  <a:lnTo>
                    <a:pt x="283" y="183"/>
                  </a:lnTo>
                  <a:lnTo>
                    <a:pt x="283" y="182"/>
                  </a:lnTo>
                  <a:lnTo>
                    <a:pt x="282" y="182"/>
                  </a:lnTo>
                  <a:lnTo>
                    <a:pt x="282" y="180"/>
                  </a:lnTo>
                  <a:lnTo>
                    <a:pt x="282" y="178"/>
                  </a:lnTo>
                  <a:lnTo>
                    <a:pt x="280" y="178"/>
                  </a:lnTo>
                  <a:lnTo>
                    <a:pt x="280" y="177"/>
                  </a:lnTo>
                  <a:lnTo>
                    <a:pt x="280" y="175"/>
                  </a:lnTo>
                  <a:lnTo>
                    <a:pt x="280" y="173"/>
                  </a:lnTo>
                  <a:lnTo>
                    <a:pt x="280" y="171"/>
                  </a:lnTo>
                  <a:lnTo>
                    <a:pt x="280" y="170"/>
                  </a:lnTo>
                  <a:lnTo>
                    <a:pt x="280" y="171"/>
                  </a:lnTo>
                  <a:lnTo>
                    <a:pt x="280" y="170"/>
                  </a:lnTo>
                  <a:lnTo>
                    <a:pt x="278" y="170"/>
                  </a:lnTo>
                  <a:lnTo>
                    <a:pt x="278" y="168"/>
                  </a:lnTo>
                  <a:lnTo>
                    <a:pt x="280" y="168"/>
                  </a:lnTo>
                  <a:lnTo>
                    <a:pt x="278" y="168"/>
                  </a:lnTo>
                  <a:lnTo>
                    <a:pt x="278" y="166"/>
                  </a:lnTo>
                  <a:lnTo>
                    <a:pt x="280" y="166"/>
                  </a:lnTo>
                  <a:lnTo>
                    <a:pt x="280" y="165"/>
                  </a:lnTo>
                  <a:lnTo>
                    <a:pt x="278" y="165"/>
                  </a:lnTo>
                  <a:lnTo>
                    <a:pt x="280" y="165"/>
                  </a:lnTo>
                  <a:lnTo>
                    <a:pt x="278" y="165"/>
                  </a:lnTo>
                  <a:lnTo>
                    <a:pt x="278" y="163"/>
                  </a:lnTo>
                  <a:lnTo>
                    <a:pt x="280" y="163"/>
                  </a:lnTo>
                  <a:lnTo>
                    <a:pt x="278" y="163"/>
                  </a:lnTo>
                  <a:lnTo>
                    <a:pt x="280" y="163"/>
                  </a:lnTo>
                  <a:lnTo>
                    <a:pt x="280" y="161"/>
                  </a:lnTo>
                  <a:lnTo>
                    <a:pt x="278" y="161"/>
                  </a:lnTo>
                  <a:lnTo>
                    <a:pt x="278" y="163"/>
                  </a:lnTo>
                  <a:lnTo>
                    <a:pt x="278" y="161"/>
                  </a:lnTo>
                  <a:lnTo>
                    <a:pt x="280" y="161"/>
                  </a:lnTo>
                  <a:lnTo>
                    <a:pt x="278" y="161"/>
                  </a:lnTo>
                  <a:lnTo>
                    <a:pt x="280" y="161"/>
                  </a:lnTo>
                  <a:lnTo>
                    <a:pt x="280" y="160"/>
                  </a:lnTo>
                  <a:lnTo>
                    <a:pt x="278" y="160"/>
                  </a:lnTo>
                  <a:lnTo>
                    <a:pt x="278" y="158"/>
                  </a:lnTo>
                  <a:lnTo>
                    <a:pt x="278" y="156"/>
                  </a:lnTo>
                  <a:lnTo>
                    <a:pt x="276" y="156"/>
                  </a:lnTo>
                  <a:lnTo>
                    <a:pt x="278" y="156"/>
                  </a:lnTo>
                  <a:lnTo>
                    <a:pt x="278" y="154"/>
                  </a:lnTo>
                  <a:lnTo>
                    <a:pt x="278" y="156"/>
                  </a:lnTo>
                  <a:lnTo>
                    <a:pt x="276" y="156"/>
                  </a:lnTo>
                  <a:lnTo>
                    <a:pt x="276" y="154"/>
                  </a:lnTo>
                  <a:lnTo>
                    <a:pt x="278" y="154"/>
                  </a:lnTo>
                  <a:lnTo>
                    <a:pt x="276" y="154"/>
                  </a:lnTo>
                  <a:lnTo>
                    <a:pt x="276" y="153"/>
                  </a:lnTo>
                  <a:lnTo>
                    <a:pt x="276" y="151"/>
                  </a:lnTo>
                  <a:lnTo>
                    <a:pt x="275" y="151"/>
                  </a:lnTo>
                  <a:lnTo>
                    <a:pt x="275" y="149"/>
                  </a:lnTo>
                  <a:lnTo>
                    <a:pt x="275" y="148"/>
                  </a:lnTo>
                  <a:lnTo>
                    <a:pt x="273" y="148"/>
                  </a:lnTo>
                  <a:lnTo>
                    <a:pt x="273" y="146"/>
                  </a:lnTo>
                  <a:lnTo>
                    <a:pt x="273" y="144"/>
                  </a:lnTo>
                  <a:lnTo>
                    <a:pt x="273" y="143"/>
                  </a:lnTo>
                  <a:lnTo>
                    <a:pt x="271" y="143"/>
                  </a:lnTo>
                  <a:lnTo>
                    <a:pt x="271" y="141"/>
                  </a:lnTo>
                  <a:lnTo>
                    <a:pt x="273" y="141"/>
                  </a:lnTo>
                  <a:lnTo>
                    <a:pt x="273" y="139"/>
                  </a:lnTo>
                  <a:lnTo>
                    <a:pt x="271" y="139"/>
                  </a:lnTo>
                  <a:lnTo>
                    <a:pt x="273" y="139"/>
                  </a:lnTo>
                  <a:lnTo>
                    <a:pt x="273" y="138"/>
                  </a:lnTo>
                  <a:lnTo>
                    <a:pt x="273" y="136"/>
                  </a:lnTo>
                  <a:lnTo>
                    <a:pt x="275" y="136"/>
                  </a:lnTo>
                  <a:lnTo>
                    <a:pt x="275" y="134"/>
                  </a:lnTo>
                  <a:lnTo>
                    <a:pt x="273" y="134"/>
                  </a:lnTo>
                  <a:lnTo>
                    <a:pt x="273" y="132"/>
                  </a:lnTo>
                  <a:lnTo>
                    <a:pt x="271" y="132"/>
                  </a:lnTo>
                  <a:lnTo>
                    <a:pt x="270" y="132"/>
                  </a:lnTo>
                  <a:lnTo>
                    <a:pt x="270" y="131"/>
                  </a:lnTo>
                  <a:lnTo>
                    <a:pt x="270" y="129"/>
                  </a:lnTo>
                  <a:lnTo>
                    <a:pt x="268" y="129"/>
                  </a:lnTo>
                  <a:lnTo>
                    <a:pt x="270" y="129"/>
                  </a:lnTo>
                  <a:lnTo>
                    <a:pt x="268" y="127"/>
                  </a:lnTo>
                  <a:lnTo>
                    <a:pt x="268" y="129"/>
                  </a:lnTo>
                  <a:lnTo>
                    <a:pt x="268" y="127"/>
                  </a:lnTo>
                  <a:lnTo>
                    <a:pt x="268" y="126"/>
                  </a:lnTo>
                  <a:lnTo>
                    <a:pt x="268" y="124"/>
                  </a:lnTo>
                  <a:lnTo>
                    <a:pt x="268" y="122"/>
                  </a:lnTo>
                  <a:lnTo>
                    <a:pt x="266" y="122"/>
                  </a:lnTo>
                  <a:lnTo>
                    <a:pt x="268" y="122"/>
                  </a:lnTo>
                  <a:lnTo>
                    <a:pt x="268" y="121"/>
                  </a:lnTo>
                  <a:lnTo>
                    <a:pt x="266" y="121"/>
                  </a:lnTo>
                  <a:lnTo>
                    <a:pt x="266" y="119"/>
                  </a:lnTo>
                  <a:lnTo>
                    <a:pt x="266" y="121"/>
                  </a:lnTo>
                  <a:lnTo>
                    <a:pt x="268" y="121"/>
                  </a:lnTo>
                  <a:lnTo>
                    <a:pt x="268" y="119"/>
                  </a:lnTo>
                  <a:lnTo>
                    <a:pt x="266" y="119"/>
                  </a:lnTo>
                  <a:lnTo>
                    <a:pt x="268" y="119"/>
                  </a:lnTo>
                  <a:lnTo>
                    <a:pt x="268" y="117"/>
                  </a:lnTo>
                  <a:lnTo>
                    <a:pt x="268" y="119"/>
                  </a:lnTo>
                  <a:lnTo>
                    <a:pt x="268" y="117"/>
                  </a:lnTo>
                  <a:lnTo>
                    <a:pt x="266" y="117"/>
                  </a:lnTo>
                  <a:lnTo>
                    <a:pt x="268" y="117"/>
                  </a:lnTo>
                  <a:lnTo>
                    <a:pt x="266" y="117"/>
                  </a:lnTo>
                  <a:lnTo>
                    <a:pt x="266" y="115"/>
                  </a:lnTo>
                  <a:lnTo>
                    <a:pt x="266" y="117"/>
                  </a:lnTo>
                  <a:lnTo>
                    <a:pt x="266" y="115"/>
                  </a:lnTo>
                  <a:lnTo>
                    <a:pt x="265" y="115"/>
                  </a:lnTo>
                  <a:lnTo>
                    <a:pt x="266" y="115"/>
                  </a:lnTo>
                  <a:lnTo>
                    <a:pt x="266" y="114"/>
                  </a:lnTo>
                  <a:lnTo>
                    <a:pt x="265" y="114"/>
                  </a:lnTo>
                  <a:lnTo>
                    <a:pt x="265" y="115"/>
                  </a:lnTo>
                  <a:lnTo>
                    <a:pt x="265" y="114"/>
                  </a:lnTo>
                  <a:lnTo>
                    <a:pt x="266" y="114"/>
                  </a:lnTo>
                  <a:lnTo>
                    <a:pt x="265" y="114"/>
                  </a:lnTo>
                  <a:lnTo>
                    <a:pt x="265" y="112"/>
                  </a:lnTo>
                  <a:lnTo>
                    <a:pt x="266" y="112"/>
                  </a:lnTo>
                  <a:lnTo>
                    <a:pt x="265" y="112"/>
                  </a:lnTo>
                  <a:lnTo>
                    <a:pt x="266" y="112"/>
                  </a:lnTo>
                  <a:lnTo>
                    <a:pt x="265" y="112"/>
                  </a:lnTo>
                  <a:lnTo>
                    <a:pt x="265" y="110"/>
                  </a:lnTo>
                  <a:lnTo>
                    <a:pt x="263" y="110"/>
                  </a:lnTo>
                  <a:lnTo>
                    <a:pt x="263" y="109"/>
                  </a:lnTo>
                  <a:lnTo>
                    <a:pt x="263" y="107"/>
                  </a:lnTo>
                  <a:lnTo>
                    <a:pt x="265" y="107"/>
                  </a:lnTo>
                  <a:lnTo>
                    <a:pt x="263" y="107"/>
                  </a:lnTo>
                  <a:lnTo>
                    <a:pt x="263" y="105"/>
                  </a:lnTo>
                  <a:lnTo>
                    <a:pt x="265" y="105"/>
                  </a:lnTo>
                  <a:lnTo>
                    <a:pt x="265" y="104"/>
                  </a:lnTo>
                  <a:lnTo>
                    <a:pt x="263" y="104"/>
                  </a:lnTo>
                  <a:lnTo>
                    <a:pt x="263" y="102"/>
                  </a:lnTo>
                  <a:lnTo>
                    <a:pt x="265" y="102"/>
                  </a:lnTo>
                  <a:lnTo>
                    <a:pt x="266" y="102"/>
                  </a:lnTo>
                  <a:lnTo>
                    <a:pt x="266" y="100"/>
                  </a:lnTo>
                  <a:lnTo>
                    <a:pt x="266" y="98"/>
                  </a:lnTo>
                  <a:lnTo>
                    <a:pt x="266" y="97"/>
                  </a:lnTo>
                  <a:lnTo>
                    <a:pt x="266" y="95"/>
                  </a:lnTo>
                  <a:lnTo>
                    <a:pt x="265" y="95"/>
                  </a:lnTo>
                  <a:lnTo>
                    <a:pt x="265" y="93"/>
                  </a:lnTo>
                  <a:lnTo>
                    <a:pt x="265" y="92"/>
                  </a:lnTo>
                  <a:lnTo>
                    <a:pt x="265" y="90"/>
                  </a:lnTo>
                  <a:lnTo>
                    <a:pt x="265" y="88"/>
                  </a:lnTo>
                  <a:lnTo>
                    <a:pt x="265" y="87"/>
                  </a:lnTo>
                  <a:lnTo>
                    <a:pt x="263" y="87"/>
                  </a:lnTo>
                  <a:lnTo>
                    <a:pt x="263" y="85"/>
                  </a:lnTo>
                  <a:lnTo>
                    <a:pt x="261" y="85"/>
                  </a:lnTo>
                  <a:lnTo>
                    <a:pt x="261" y="83"/>
                  </a:lnTo>
                  <a:lnTo>
                    <a:pt x="261" y="82"/>
                  </a:lnTo>
                  <a:lnTo>
                    <a:pt x="260" y="82"/>
                  </a:lnTo>
                  <a:lnTo>
                    <a:pt x="260" y="80"/>
                  </a:lnTo>
                  <a:lnTo>
                    <a:pt x="260" y="78"/>
                  </a:lnTo>
                  <a:lnTo>
                    <a:pt x="261" y="78"/>
                  </a:lnTo>
                  <a:lnTo>
                    <a:pt x="261" y="76"/>
                  </a:lnTo>
                  <a:lnTo>
                    <a:pt x="263" y="75"/>
                  </a:lnTo>
                  <a:lnTo>
                    <a:pt x="265" y="75"/>
                  </a:lnTo>
                  <a:lnTo>
                    <a:pt x="265" y="73"/>
                  </a:lnTo>
                  <a:lnTo>
                    <a:pt x="266" y="75"/>
                  </a:lnTo>
                  <a:lnTo>
                    <a:pt x="268" y="75"/>
                  </a:lnTo>
                  <a:lnTo>
                    <a:pt x="270" y="75"/>
                  </a:lnTo>
                  <a:lnTo>
                    <a:pt x="271" y="75"/>
                  </a:lnTo>
                  <a:lnTo>
                    <a:pt x="271" y="73"/>
                  </a:lnTo>
                  <a:lnTo>
                    <a:pt x="273" y="73"/>
                  </a:lnTo>
                  <a:lnTo>
                    <a:pt x="275" y="73"/>
                  </a:lnTo>
                  <a:lnTo>
                    <a:pt x="276" y="73"/>
                  </a:lnTo>
                  <a:lnTo>
                    <a:pt x="278" y="73"/>
                  </a:lnTo>
                  <a:lnTo>
                    <a:pt x="280" y="73"/>
                  </a:lnTo>
                  <a:lnTo>
                    <a:pt x="282" y="73"/>
                  </a:lnTo>
                  <a:lnTo>
                    <a:pt x="283" y="73"/>
                  </a:lnTo>
                  <a:lnTo>
                    <a:pt x="285" y="73"/>
                  </a:lnTo>
                  <a:lnTo>
                    <a:pt x="287" y="73"/>
                  </a:lnTo>
                  <a:lnTo>
                    <a:pt x="288" y="73"/>
                  </a:lnTo>
                  <a:lnTo>
                    <a:pt x="288" y="71"/>
                  </a:lnTo>
                  <a:lnTo>
                    <a:pt x="290" y="71"/>
                  </a:lnTo>
                  <a:lnTo>
                    <a:pt x="292" y="71"/>
                  </a:lnTo>
                  <a:lnTo>
                    <a:pt x="293" y="71"/>
                  </a:lnTo>
                  <a:lnTo>
                    <a:pt x="293" y="73"/>
                  </a:lnTo>
                  <a:lnTo>
                    <a:pt x="295" y="73"/>
                  </a:lnTo>
                  <a:lnTo>
                    <a:pt x="297" y="73"/>
                  </a:lnTo>
                  <a:lnTo>
                    <a:pt x="299" y="73"/>
                  </a:lnTo>
                  <a:lnTo>
                    <a:pt x="299" y="75"/>
                  </a:lnTo>
                  <a:lnTo>
                    <a:pt x="300" y="75"/>
                  </a:lnTo>
                  <a:lnTo>
                    <a:pt x="302" y="75"/>
                  </a:lnTo>
                  <a:lnTo>
                    <a:pt x="304" y="75"/>
                  </a:lnTo>
                  <a:lnTo>
                    <a:pt x="304" y="73"/>
                  </a:lnTo>
                  <a:lnTo>
                    <a:pt x="305" y="73"/>
                  </a:lnTo>
                  <a:lnTo>
                    <a:pt x="307" y="73"/>
                  </a:lnTo>
                  <a:lnTo>
                    <a:pt x="309" y="73"/>
                  </a:lnTo>
                  <a:lnTo>
                    <a:pt x="309" y="71"/>
                  </a:lnTo>
                  <a:lnTo>
                    <a:pt x="310" y="71"/>
                  </a:lnTo>
                  <a:lnTo>
                    <a:pt x="312" y="71"/>
                  </a:lnTo>
                  <a:lnTo>
                    <a:pt x="310" y="71"/>
                  </a:lnTo>
                  <a:lnTo>
                    <a:pt x="310" y="70"/>
                  </a:lnTo>
                  <a:lnTo>
                    <a:pt x="312" y="68"/>
                  </a:lnTo>
                  <a:lnTo>
                    <a:pt x="314" y="68"/>
                  </a:lnTo>
                  <a:lnTo>
                    <a:pt x="314" y="66"/>
                  </a:lnTo>
                  <a:lnTo>
                    <a:pt x="314" y="65"/>
                  </a:lnTo>
                  <a:lnTo>
                    <a:pt x="316" y="65"/>
                  </a:lnTo>
                  <a:lnTo>
                    <a:pt x="316" y="63"/>
                  </a:lnTo>
                  <a:lnTo>
                    <a:pt x="317" y="63"/>
                  </a:lnTo>
                  <a:lnTo>
                    <a:pt x="317" y="61"/>
                  </a:lnTo>
                  <a:lnTo>
                    <a:pt x="319" y="61"/>
                  </a:lnTo>
                  <a:lnTo>
                    <a:pt x="319" y="63"/>
                  </a:lnTo>
                  <a:lnTo>
                    <a:pt x="319" y="61"/>
                  </a:lnTo>
                  <a:lnTo>
                    <a:pt x="321" y="61"/>
                  </a:lnTo>
                  <a:lnTo>
                    <a:pt x="321" y="59"/>
                  </a:lnTo>
                  <a:lnTo>
                    <a:pt x="321" y="61"/>
                  </a:lnTo>
                  <a:lnTo>
                    <a:pt x="322" y="61"/>
                  </a:lnTo>
                  <a:lnTo>
                    <a:pt x="322" y="59"/>
                  </a:lnTo>
                  <a:lnTo>
                    <a:pt x="322" y="58"/>
                  </a:lnTo>
                  <a:lnTo>
                    <a:pt x="324" y="58"/>
                  </a:lnTo>
                  <a:lnTo>
                    <a:pt x="326" y="58"/>
                  </a:lnTo>
                  <a:lnTo>
                    <a:pt x="326" y="59"/>
                  </a:lnTo>
                  <a:lnTo>
                    <a:pt x="327" y="59"/>
                  </a:lnTo>
                  <a:lnTo>
                    <a:pt x="327" y="58"/>
                  </a:lnTo>
                  <a:lnTo>
                    <a:pt x="329" y="58"/>
                  </a:lnTo>
                  <a:lnTo>
                    <a:pt x="329" y="59"/>
                  </a:lnTo>
                  <a:lnTo>
                    <a:pt x="329" y="58"/>
                  </a:lnTo>
                  <a:lnTo>
                    <a:pt x="329" y="56"/>
                  </a:lnTo>
                  <a:lnTo>
                    <a:pt x="331" y="56"/>
                  </a:lnTo>
                  <a:lnTo>
                    <a:pt x="331" y="54"/>
                  </a:lnTo>
                  <a:lnTo>
                    <a:pt x="332" y="54"/>
                  </a:lnTo>
                  <a:lnTo>
                    <a:pt x="334" y="54"/>
                  </a:lnTo>
                  <a:lnTo>
                    <a:pt x="332" y="54"/>
                  </a:lnTo>
                  <a:lnTo>
                    <a:pt x="332" y="53"/>
                  </a:lnTo>
                  <a:lnTo>
                    <a:pt x="334" y="53"/>
                  </a:lnTo>
                  <a:lnTo>
                    <a:pt x="336" y="53"/>
                  </a:lnTo>
                  <a:lnTo>
                    <a:pt x="336" y="51"/>
                  </a:lnTo>
                  <a:lnTo>
                    <a:pt x="334" y="51"/>
                  </a:lnTo>
                  <a:lnTo>
                    <a:pt x="336" y="51"/>
                  </a:lnTo>
                  <a:lnTo>
                    <a:pt x="336" y="49"/>
                  </a:lnTo>
                  <a:lnTo>
                    <a:pt x="338" y="48"/>
                  </a:lnTo>
                  <a:lnTo>
                    <a:pt x="339" y="48"/>
                  </a:lnTo>
                  <a:lnTo>
                    <a:pt x="339" y="46"/>
                  </a:lnTo>
                  <a:lnTo>
                    <a:pt x="341" y="46"/>
                  </a:lnTo>
                  <a:lnTo>
                    <a:pt x="343" y="46"/>
                  </a:lnTo>
                  <a:lnTo>
                    <a:pt x="344" y="46"/>
                  </a:lnTo>
                  <a:lnTo>
                    <a:pt x="346" y="46"/>
                  </a:lnTo>
                  <a:lnTo>
                    <a:pt x="346" y="44"/>
                  </a:lnTo>
                  <a:lnTo>
                    <a:pt x="348" y="44"/>
                  </a:lnTo>
                  <a:lnTo>
                    <a:pt x="346" y="44"/>
                  </a:lnTo>
                  <a:lnTo>
                    <a:pt x="346" y="43"/>
                  </a:lnTo>
                  <a:lnTo>
                    <a:pt x="346" y="41"/>
                  </a:lnTo>
                  <a:lnTo>
                    <a:pt x="346" y="39"/>
                  </a:lnTo>
                  <a:lnTo>
                    <a:pt x="348" y="39"/>
                  </a:lnTo>
                  <a:lnTo>
                    <a:pt x="346" y="39"/>
                  </a:lnTo>
                  <a:lnTo>
                    <a:pt x="346" y="37"/>
                  </a:lnTo>
                  <a:lnTo>
                    <a:pt x="346" y="36"/>
                  </a:lnTo>
                  <a:lnTo>
                    <a:pt x="348" y="36"/>
                  </a:lnTo>
                  <a:lnTo>
                    <a:pt x="348" y="34"/>
                  </a:lnTo>
                  <a:lnTo>
                    <a:pt x="348" y="32"/>
                  </a:lnTo>
                  <a:lnTo>
                    <a:pt x="349" y="32"/>
                  </a:lnTo>
                  <a:lnTo>
                    <a:pt x="348" y="32"/>
                  </a:lnTo>
                  <a:lnTo>
                    <a:pt x="348" y="31"/>
                  </a:lnTo>
                  <a:lnTo>
                    <a:pt x="348" y="29"/>
                  </a:lnTo>
                  <a:lnTo>
                    <a:pt x="349" y="29"/>
                  </a:lnTo>
                  <a:lnTo>
                    <a:pt x="348" y="29"/>
                  </a:lnTo>
                  <a:lnTo>
                    <a:pt x="349" y="27"/>
                  </a:lnTo>
                  <a:lnTo>
                    <a:pt x="351" y="26"/>
                  </a:lnTo>
                  <a:lnTo>
                    <a:pt x="349" y="26"/>
                  </a:lnTo>
                  <a:lnTo>
                    <a:pt x="351" y="26"/>
                  </a:lnTo>
                  <a:lnTo>
                    <a:pt x="351" y="24"/>
                  </a:lnTo>
                  <a:lnTo>
                    <a:pt x="353" y="24"/>
                  </a:lnTo>
                  <a:lnTo>
                    <a:pt x="355" y="24"/>
                  </a:lnTo>
                  <a:lnTo>
                    <a:pt x="355" y="22"/>
                  </a:lnTo>
                  <a:lnTo>
                    <a:pt x="355" y="24"/>
                  </a:lnTo>
                  <a:lnTo>
                    <a:pt x="356" y="24"/>
                  </a:lnTo>
                  <a:lnTo>
                    <a:pt x="356" y="22"/>
                  </a:lnTo>
                  <a:lnTo>
                    <a:pt x="356" y="20"/>
                  </a:lnTo>
                  <a:lnTo>
                    <a:pt x="358" y="20"/>
                  </a:lnTo>
                  <a:lnTo>
                    <a:pt x="356" y="20"/>
                  </a:lnTo>
                  <a:lnTo>
                    <a:pt x="356" y="19"/>
                  </a:lnTo>
                  <a:lnTo>
                    <a:pt x="358" y="19"/>
                  </a:lnTo>
                  <a:lnTo>
                    <a:pt x="360" y="19"/>
                  </a:lnTo>
                  <a:lnTo>
                    <a:pt x="360" y="17"/>
                  </a:lnTo>
                  <a:lnTo>
                    <a:pt x="361" y="17"/>
                  </a:lnTo>
                  <a:lnTo>
                    <a:pt x="361" y="19"/>
                  </a:lnTo>
                  <a:lnTo>
                    <a:pt x="361" y="17"/>
                  </a:lnTo>
                  <a:lnTo>
                    <a:pt x="363" y="17"/>
                  </a:lnTo>
                  <a:lnTo>
                    <a:pt x="365" y="17"/>
                  </a:lnTo>
                  <a:lnTo>
                    <a:pt x="365" y="15"/>
                  </a:lnTo>
                  <a:lnTo>
                    <a:pt x="366" y="15"/>
                  </a:lnTo>
                  <a:lnTo>
                    <a:pt x="366" y="14"/>
                  </a:lnTo>
                  <a:lnTo>
                    <a:pt x="366" y="15"/>
                  </a:lnTo>
                  <a:lnTo>
                    <a:pt x="368" y="15"/>
                  </a:lnTo>
                  <a:lnTo>
                    <a:pt x="370" y="15"/>
                  </a:lnTo>
                  <a:lnTo>
                    <a:pt x="368" y="15"/>
                  </a:lnTo>
                  <a:lnTo>
                    <a:pt x="370" y="15"/>
                  </a:lnTo>
                  <a:lnTo>
                    <a:pt x="372" y="15"/>
                  </a:lnTo>
                  <a:lnTo>
                    <a:pt x="372" y="14"/>
                  </a:lnTo>
                  <a:lnTo>
                    <a:pt x="372" y="15"/>
                  </a:lnTo>
                  <a:lnTo>
                    <a:pt x="373" y="15"/>
                  </a:lnTo>
                  <a:lnTo>
                    <a:pt x="373" y="14"/>
                  </a:lnTo>
                  <a:lnTo>
                    <a:pt x="375" y="14"/>
                  </a:lnTo>
                  <a:lnTo>
                    <a:pt x="375" y="12"/>
                  </a:lnTo>
                  <a:lnTo>
                    <a:pt x="377" y="12"/>
                  </a:lnTo>
                  <a:lnTo>
                    <a:pt x="378" y="12"/>
                  </a:lnTo>
                  <a:lnTo>
                    <a:pt x="378" y="10"/>
                  </a:lnTo>
                  <a:lnTo>
                    <a:pt x="378" y="12"/>
                  </a:lnTo>
                  <a:lnTo>
                    <a:pt x="378" y="10"/>
                  </a:lnTo>
                  <a:lnTo>
                    <a:pt x="380" y="10"/>
                  </a:lnTo>
                  <a:lnTo>
                    <a:pt x="380" y="12"/>
                  </a:lnTo>
                  <a:lnTo>
                    <a:pt x="380" y="10"/>
                  </a:lnTo>
                  <a:lnTo>
                    <a:pt x="382" y="10"/>
                  </a:lnTo>
                  <a:lnTo>
                    <a:pt x="383" y="10"/>
                  </a:lnTo>
                  <a:lnTo>
                    <a:pt x="383" y="9"/>
                  </a:lnTo>
                  <a:lnTo>
                    <a:pt x="385" y="9"/>
                  </a:lnTo>
                  <a:lnTo>
                    <a:pt x="385" y="7"/>
                  </a:lnTo>
                  <a:lnTo>
                    <a:pt x="385" y="9"/>
                  </a:lnTo>
                  <a:lnTo>
                    <a:pt x="387" y="9"/>
                  </a:lnTo>
                  <a:lnTo>
                    <a:pt x="387" y="7"/>
                  </a:lnTo>
                  <a:lnTo>
                    <a:pt x="388" y="7"/>
                  </a:lnTo>
                  <a:lnTo>
                    <a:pt x="390" y="9"/>
                  </a:lnTo>
                  <a:lnTo>
                    <a:pt x="390" y="7"/>
                  </a:lnTo>
                  <a:lnTo>
                    <a:pt x="392" y="7"/>
                  </a:lnTo>
                  <a:lnTo>
                    <a:pt x="392" y="9"/>
                  </a:lnTo>
                  <a:lnTo>
                    <a:pt x="392" y="7"/>
                  </a:lnTo>
                  <a:lnTo>
                    <a:pt x="392" y="9"/>
                  </a:lnTo>
                  <a:lnTo>
                    <a:pt x="394" y="9"/>
                  </a:lnTo>
                  <a:lnTo>
                    <a:pt x="394" y="7"/>
                  </a:lnTo>
                  <a:lnTo>
                    <a:pt x="395" y="7"/>
                  </a:lnTo>
                  <a:lnTo>
                    <a:pt x="397" y="7"/>
                  </a:lnTo>
                  <a:lnTo>
                    <a:pt x="397" y="5"/>
                  </a:lnTo>
                  <a:lnTo>
                    <a:pt x="397" y="7"/>
                  </a:lnTo>
                  <a:lnTo>
                    <a:pt x="399" y="7"/>
                  </a:lnTo>
                  <a:lnTo>
                    <a:pt x="399" y="5"/>
                  </a:lnTo>
                  <a:lnTo>
                    <a:pt x="400" y="5"/>
                  </a:lnTo>
                  <a:lnTo>
                    <a:pt x="400" y="3"/>
                  </a:lnTo>
                  <a:lnTo>
                    <a:pt x="402" y="3"/>
                  </a:lnTo>
                  <a:lnTo>
                    <a:pt x="404" y="3"/>
                  </a:lnTo>
                  <a:lnTo>
                    <a:pt x="404" y="2"/>
                  </a:lnTo>
                  <a:lnTo>
                    <a:pt x="404" y="3"/>
                  </a:lnTo>
                  <a:lnTo>
                    <a:pt x="405" y="3"/>
                  </a:lnTo>
                  <a:lnTo>
                    <a:pt x="405" y="2"/>
                  </a:lnTo>
                  <a:lnTo>
                    <a:pt x="404" y="2"/>
                  </a:lnTo>
                  <a:lnTo>
                    <a:pt x="405" y="2"/>
                  </a:lnTo>
                  <a:lnTo>
                    <a:pt x="407" y="2"/>
                  </a:lnTo>
                  <a:lnTo>
                    <a:pt x="405" y="2"/>
                  </a:lnTo>
                  <a:lnTo>
                    <a:pt x="407" y="2"/>
                  </a:lnTo>
                  <a:lnTo>
                    <a:pt x="407" y="0"/>
                  </a:lnTo>
                  <a:lnTo>
                    <a:pt x="407" y="2"/>
                  </a:lnTo>
                  <a:lnTo>
                    <a:pt x="409" y="0"/>
                  </a:lnTo>
                  <a:lnTo>
                    <a:pt x="409" y="2"/>
                  </a:lnTo>
                  <a:lnTo>
                    <a:pt x="409" y="0"/>
                  </a:lnTo>
                  <a:lnTo>
                    <a:pt x="411" y="0"/>
                  </a:lnTo>
                  <a:lnTo>
                    <a:pt x="412" y="0"/>
                  </a:lnTo>
                  <a:lnTo>
                    <a:pt x="412" y="2"/>
                  </a:lnTo>
                  <a:lnTo>
                    <a:pt x="414" y="2"/>
                  </a:lnTo>
                  <a:lnTo>
                    <a:pt x="414" y="0"/>
                  </a:lnTo>
                  <a:lnTo>
                    <a:pt x="416" y="0"/>
                  </a:lnTo>
                  <a:lnTo>
                    <a:pt x="417" y="0"/>
                  </a:lnTo>
                  <a:lnTo>
                    <a:pt x="419" y="0"/>
                  </a:lnTo>
                  <a:lnTo>
                    <a:pt x="421" y="0"/>
                  </a:lnTo>
                  <a:close/>
                  <a:moveTo>
                    <a:pt x="358" y="731"/>
                  </a:moveTo>
                  <a:lnTo>
                    <a:pt x="356" y="731"/>
                  </a:lnTo>
                  <a:lnTo>
                    <a:pt x="358" y="731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2"/>
            <p:cNvSpPr>
              <a:spLocks/>
            </p:cNvSpPr>
            <p:nvPr/>
          </p:nvSpPr>
          <p:spPr bwMode="auto">
            <a:xfrm>
              <a:off x="3829" y="1163"/>
              <a:ext cx="1288" cy="883"/>
            </a:xfrm>
            <a:custGeom>
              <a:avLst/>
              <a:gdLst>
                <a:gd name="T0" fmla="*/ 916 w 1288"/>
                <a:gd name="T1" fmla="*/ 50 h 883"/>
                <a:gd name="T2" fmla="*/ 997 w 1288"/>
                <a:gd name="T3" fmla="*/ 106 h 883"/>
                <a:gd name="T4" fmla="*/ 1210 w 1288"/>
                <a:gd name="T5" fmla="*/ 107 h 883"/>
                <a:gd name="T6" fmla="*/ 1267 w 1288"/>
                <a:gd name="T7" fmla="*/ 160 h 883"/>
                <a:gd name="T8" fmla="*/ 1250 w 1288"/>
                <a:gd name="T9" fmla="*/ 240 h 883"/>
                <a:gd name="T10" fmla="*/ 1245 w 1288"/>
                <a:gd name="T11" fmla="*/ 316 h 883"/>
                <a:gd name="T12" fmla="*/ 1279 w 1288"/>
                <a:gd name="T13" fmla="*/ 392 h 883"/>
                <a:gd name="T14" fmla="*/ 1238 w 1288"/>
                <a:gd name="T15" fmla="*/ 442 h 883"/>
                <a:gd name="T16" fmla="*/ 1165 w 1288"/>
                <a:gd name="T17" fmla="*/ 460 h 883"/>
                <a:gd name="T18" fmla="*/ 1120 w 1288"/>
                <a:gd name="T19" fmla="*/ 482 h 883"/>
                <a:gd name="T20" fmla="*/ 1033 w 1288"/>
                <a:gd name="T21" fmla="*/ 474 h 883"/>
                <a:gd name="T22" fmla="*/ 962 w 1288"/>
                <a:gd name="T23" fmla="*/ 525 h 883"/>
                <a:gd name="T24" fmla="*/ 914 w 1288"/>
                <a:gd name="T25" fmla="*/ 576 h 883"/>
                <a:gd name="T26" fmla="*/ 852 w 1288"/>
                <a:gd name="T27" fmla="*/ 587 h 883"/>
                <a:gd name="T28" fmla="*/ 846 w 1288"/>
                <a:gd name="T29" fmla="*/ 652 h 883"/>
                <a:gd name="T30" fmla="*/ 802 w 1288"/>
                <a:gd name="T31" fmla="*/ 705 h 883"/>
                <a:gd name="T32" fmla="*/ 729 w 1288"/>
                <a:gd name="T33" fmla="*/ 742 h 883"/>
                <a:gd name="T34" fmla="*/ 701 w 1288"/>
                <a:gd name="T35" fmla="*/ 813 h 883"/>
                <a:gd name="T36" fmla="*/ 641 w 1288"/>
                <a:gd name="T37" fmla="*/ 827 h 883"/>
                <a:gd name="T38" fmla="*/ 621 w 1288"/>
                <a:gd name="T39" fmla="*/ 757 h 883"/>
                <a:gd name="T40" fmla="*/ 582 w 1288"/>
                <a:gd name="T41" fmla="*/ 740 h 883"/>
                <a:gd name="T42" fmla="*/ 548 w 1288"/>
                <a:gd name="T43" fmla="*/ 767 h 883"/>
                <a:gd name="T44" fmla="*/ 541 w 1288"/>
                <a:gd name="T45" fmla="*/ 825 h 883"/>
                <a:gd name="T46" fmla="*/ 499 w 1288"/>
                <a:gd name="T47" fmla="*/ 864 h 883"/>
                <a:gd name="T48" fmla="*/ 453 w 1288"/>
                <a:gd name="T49" fmla="*/ 878 h 883"/>
                <a:gd name="T50" fmla="*/ 436 w 1288"/>
                <a:gd name="T51" fmla="*/ 840 h 883"/>
                <a:gd name="T52" fmla="*/ 402 w 1288"/>
                <a:gd name="T53" fmla="*/ 818 h 883"/>
                <a:gd name="T54" fmla="*/ 368 w 1288"/>
                <a:gd name="T55" fmla="*/ 801 h 883"/>
                <a:gd name="T56" fmla="*/ 332 w 1288"/>
                <a:gd name="T57" fmla="*/ 776 h 883"/>
                <a:gd name="T58" fmla="*/ 298 w 1288"/>
                <a:gd name="T59" fmla="*/ 779 h 883"/>
                <a:gd name="T60" fmla="*/ 261 w 1288"/>
                <a:gd name="T61" fmla="*/ 823 h 883"/>
                <a:gd name="T62" fmla="*/ 234 w 1288"/>
                <a:gd name="T63" fmla="*/ 827 h 883"/>
                <a:gd name="T64" fmla="*/ 210 w 1288"/>
                <a:gd name="T65" fmla="*/ 837 h 883"/>
                <a:gd name="T66" fmla="*/ 198 w 1288"/>
                <a:gd name="T67" fmla="*/ 820 h 883"/>
                <a:gd name="T68" fmla="*/ 144 w 1288"/>
                <a:gd name="T69" fmla="*/ 800 h 883"/>
                <a:gd name="T70" fmla="*/ 117 w 1288"/>
                <a:gd name="T71" fmla="*/ 808 h 883"/>
                <a:gd name="T72" fmla="*/ 83 w 1288"/>
                <a:gd name="T73" fmla="*/ 796 h 883"/>
                <a:gd name="T74" fmla="*/ 78 w 1288"/>
                <a:gd name="T75" fmla="*/ 762 h 883"/>
                <a:gd name="T76" fmla="*/ 49 w 1288"/>
                <a:gd name="T77" fmla="*/ 750 h 883"/>
                <a:gd name="T78" fmla="*/ 29 w 1288"/>
                <a:gd name="T79" fmla="*/ 721 h 883"/>
                <a:gd name="T80" fmla="*/ 10 w 1288"/>
                <a:gd name="T81" fmla="*/ 688 h 883"/>
                <a:gd name="T82" fmla="*/ 13 w 1288"/>
                <a:gd name="T83" fmla="*/ 652 h 883"/>
                <a:gd name="T84" fmla="*/ 59 w 1288"/>
                <a:gd name="T85" fmla="*/ 642 h 883"/>
                <a:gd name="T86" fmla="*/ 76 w 1288"/>
                <a:gd name="T87" fmla="*/ 593 h 883"/>
                <a:gd name="T88" fmla="*/ 66 w 1288"/>
                <a:gd name="T89" fmla="*/ 559 h 883"/>
                <a:gd name="T90" fmla="*/ 79 w 1288"/>
                <a:gd name="T91" fmla="*/ 513 h 883"/>
                <a:gd name="T92" fmla="*/ 83 w 1288"/>
                <a:gd name="T93" fmla="*/ 481 h 883"/>
                <a:gd name="T94" fmla="*/ 69 w 1288"/>
                <a:gd name="T95" fmla="*/ 448 h 883"/>
                <a:gd name="T96" fmla="*/ 62 w 1288"/>
                <a:gd name="T97" fmla="*/ 399 h 883"/>
                <a:gd name="T98" fmla="*/ 64 w 1288"/>
                <a:gd name="T99" fmla="*/ 352 h 883"/>
                <a:gd name="T100" fmla="*/ 85 w 1288"/>
                <a:gd name="T101" fmla="*/ 330 h 883"/>
                <a:gd name="T102" fmla="*/ 147 w 1288"/>
                <a:gd name="T103" fmla="*/ 324 h 883"/>
                <a:gd name="T104" fmla="*/ 224 w 1288"/>
                <a:gd name="T105" fmla="*/ 313 h 883"/>
                <a:gd name="T106" fmla="*/ 268 w 1288"/>
                <a:gd name="T107" fmla="*/ 292 h 883"/>
                <a:gd name="T108" fmla="*/ 346 w 1288"/>
                <a:gd name="T109" fmla="*/ 296 h 883"/>
                <a:gd name="T110" fmla="*/ 417 w 1288"/>
                <a:gd name="T111" fmla="*/ 292 h 883"/>
                <a:gd name="T112" fmla="*/ 578 w 1288"/>
                <a:gd name="T113" fmla="*/ 291 h 883"/>
                <a:gd name="T114" fmla="*/ 585 w 1288"/>
                <a:gd name="T115" fmla="*/ 226 h 883"/>
                <a:gd name="T116" fmla="*/ 607 w 1288"/>
                <a:gd name="T117" fmla="*/ 180 h 883"/>
                <a:gd name="T118" fmla="*/ 619 w 1288"/>
                <a:gd name="T119" fmla="*/ 129 h 883"/>
                <a:gd name="T120" fmla="*/ 617 w 1288"/>
                <a:gd name="T121" fmla="*/ 77 h 883"/>
                <a:gd name="T122" fmla="*/ 675 w 1288"/>
                <a:gd name="T123" fmla="*/ 22 h 883"/>
                <a:gd name="T124" fmla="*/ 845 w 1288"/>
                <a:gd name="T125" fmla="*/ 2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88" h="883">
                  <a:moveTo>
                    <a:pt x="846" y="0"/>
                  </a:moveTo>
                  <a:lnTo>
                    <a:pt x="848" y="0"/>
                  </a:lnTo>
                  <a:lnTo>
                    <a:pt x="858" y="0"/>
                  </a:lnTo>
                  <a:lnTo>
                    <a:pt x="867" y="2"/>
                  </a:lnTo>
                  <a:lnTo>
                    <a:pt x="869" y="2"/>
                  </a:lnTo>
                  <a:lnTo>
                    <a:pt x="872" y="2"/>
                  </a:lnTo>
                  <a:lnTo>
                    <a:pt x="874" y="2"/>
                  </a:lnTo>
                  <a:lnTo>
                    <a:pt x="875" y="2"/>
                  </a:lnTo>
                  <a:lnTo>
                    <a:pt x="879" y="2"/>
                  </a:lnTo>
                  <a:lnTo>
                    <a:pt x="880" y="2"/>
                  </a:lnTo>
                  <a:lnTo>
                    <a:pt x="891" y="2"/>
                  </a:lnTo>
                  <a:lnTo>
                    <a:pt x="894" y="2"/>
                  </a:lnTo>
                  <a:lnTo>
                    <a:pt x="899" y="2"/>
                  </a:lnTo>
                  <a:lnTo>
                    <a:pt x="901" y="2"/>
                  </a:lnTo>
                  <a:lnTo>
                    <a:pt x="911" y="2"/>
                  </a:lnTo>
                  <a:lnTo>
                    <a:pt x="913" y="2"/>
                  </a:lnTo>
                  <a:lnTo>
                    <a:pt x="914" y="2"/>
                  </a:lnTo>
                  <a:lnTo>
                    <a:pt x="916" y="2"/>
                  </a:lnTo>
                  <a:lnTo>
                    <a:pt x="918" y="2"/>
                  </a:lnTo>
                  <a:lnTo>
                    <a:pt x="928" y="2"/>
                  </a:lnTo>
                  <a:lnTo>
                    <a:pt x="930" y="2"/>
                  </a:lnTo>
                  <a:lnTo>
                    <a:pt x="931" y="2"/>
                  </a:lnTo>
                  <a:lnTo>
                    <a:pt x="931" y="4"/>
                  </a:lnTo>
                  <a:lnTo>
                    <a:pt x="930" y="4"/>
                  </a:lnTo>
                  <a:lnTo>
                    <a:pt x="930" y="6"/>
                  </a:lnTo>
                  <a:lnTo>
                    <a:pt x="930" y="7"/>
                  </a:lnTo>
                  <a:lnTo>
                    <a:pt x="928" y="7"/>
                  </a:lnTo>
                  <a:lnTo>
                    <a:pt x="928" y="9"/>
                  </a:lnTo>
                  <a:lnTo>
                    <a:pt x="930" y="9"/>
                  </a:lnTo>
                  <a:lnTo>
                    <a:pt x="930" y="11"/>
                  </a:lnTo>
                  <a:lnTo>
                    <a:pt x="930" y="12"/>
                  </a:lnTo>
                  <a:lnTo>
                    <a:pt x="928" y="12"/>
                  </a:lnTo>
                  <a:lnTo>
                    <a:pt x="928" y="14"/>
                  </a:lnTo>
                  <a:lnTo>
                    <a:pt x="930" y="14"/>
                  </a:lnTo>
                  <a:lnTo>
                    <a:pt x="930" y="16"/>
                  </a:lnTo>
                  <a:lnTo>
                    <a:pt x="928" y="16"/>
                  </a:lnTo>
                  <a:lnTo>
                    <a:pt x="928" y="17"/>
                  </a:lnTo>
                  <a:lnTo>
                    <a:pt x="928" y="19"/>
                  </a:lnTo>
                  <a:lnTo>
                    <a:pt x="928" y="21"/>
                  </a:lnTo>
                  <a:lnTo>
                    <a:pt x="926" y="21"/>
                  </a:lnTo>
                  <a:lnTo>
                    <a:pt x="926" y="22"/>
                  </a:lnTo>
                  <a:lnTo>
                    <a:pt x="926" y="24"/>
                  </a:lnTo>
                  <a:lnTo>
                    <a:pt x="926" y="26"/>
                  </a:lnTo>
                  <a:lnTo>
                    <a:pt x="925" y="26"/>
                  </a:lnTo>
                  <a:lnTo>
                    <a:pt x="925" y="28"/>
                  </a:lnTo>
                  <a:lnTo>
                    <a:pt x="925" y="29"/>
                  </a:lnTo>
                  <a:lnTo>
                    <a:pt x="925" y="28"/>
                  </a:lnTo>
                  <a:lnTo>
                    <a:pt x="923" y="28"/>
                  </a:lnTo>
                  <a:lnTo>
                    <a:pt x="923" y="29"/>
                  </a:lnTo>
                  <a:lnTo>
                    <a:pt x="923" y="31"/>
                  </a:lnTo>
                  <a:lnTo>
                    <a:pt x="923" y="33"/>
                  </a:lnTo>
                  <a:lnTo>
                    <a:pt x="921" y="33"/>
                  </a:lnTo>
                  <a:lnTo>
                    <a:pt x="921" y="34"/>
                  </a:lnTo>
                  <a:lnTo>
                    <a:pt x="919" y="34"/>
                  </a:lnTo>
                  <a:lnTo>
                    <a:pt x="921" y="34"/>
                  </a:lnTo>
                  <a:lnTo>
                    <a:pt x="921" y="36"/>
                  </a:lnTo>
                  <a:lnTo>
                    <a:pt x="919" y="36"/>
                  </a:lnTo>
                  <a:lnTo>
                    <a:pt x="921" y="38"/>
                  </a:lnTo>
                  <a:lnTo>
                    <a:pt x="921" y="39"/>
                  </a:lnTo>
                  <a:lnTo>
                    <a:pt x="921" y="41"/>
                  </a:lnTo>
                  <a:lnTo>
                    <a:pt x="919" y="43"/>
                  </a:lnTo>
                  <a:lnTo>
                    <a:pt x="919" y="45"/>
                  </a:lnTo>
                  <a:lnTo>
                    <a:pt x="918" y="46"/>
                  </a:lnTo>
                  <a:lnTo>
                    <a:pt x="918" y="48"/>
                  </a:lnTo>
                  <a:lnTo>
                    <a:pt x="918" y="50"/>
                  </a:lnTo>
                  <a:lnTo>
                    <a:pt x="916" y="50"/>
                  </a:lnTo>
                  <a:lnTo>
                    <a:pt x="916" y="51"/>
                  </a:lnTo>
                  <a:lnTo>
                    <a:pt x="914" y="51"/>
                  </a:lnTo>
                  <a:lnTo>
                    <a:pt x="914" y="53"/>
                  </a:lnTo>
                  <a:lnTo>
                    <a:pt x="914" y="55"/>
                  </a:lnTo>
                  <a:lnTo>
                    <a:pt x="913" y="55"/>
                  </a:lnTo>
                  <a:lnTo>
                    <a:pt x="913" y="56"/>
                  </a:lnTo>
                  <a:lnTo>
                    <a:pt x="911" y="56"/>
                  </a:lnTo>
                  <a:lnTo>
                    <a:pt x="911" y="58"/>
                  </a:lnTo>
                  <a:lnTo>
                    <a:pt x="911" y="60"/>
                  </a:lnTo>
                  <a:lnTo>
                    <a:pt x="911" y="62"/>
                  </a:lnTo>
                  <a:lnTo>
                    <a:pt x="909" y="62"/>
                  </a:lnTo>
                  <a:lnTo>
                    <a:pt x="909" y="63"/>
                  </a:lnTo>
                  <a:lnTo>
                    <a:pt x="908" y="63"/>
                  </a:lnTo>
                  <a:lnTo>
                    <a:pt x="908" y="65"/>
                  </a:lnTo>
                  <a:lnTo>
                    <a:pt x="908" y="67"/>
                  </a:lnTo>
                  <a:lnTo>
                    <a:pt x="909" y="68"/>
                  </a:lnTo>
                  <a:lnTo>
                    <a:pt x="911" y="68"/>
                  </a:lnTo>
                  <a:lnTo>
                    <a:pt x="911" y="70"/>
                  </a:lnTo>
                  <a:lnTo>
                    <a:pt x="911" y="72"/>
                  </a:lnTo>
                  <a:lnTo>
                    <a:pt x="909" y="73"/>
                  </a:lnTo>
                  <a:lnTo>
                    <a:pt x="909" y="75"/>
                  </a:lnTo>
                  <a:lnTo>
                    <a:pt x="909" y="77"/>
                  </a:lnTo>
                  <a:lnTo>
                    <a:pt x="911" y="78"/>
                  </a:lnTo>
                  <a:lnTo>
                    <a:pt x="911" y="80"/>
                  </a:lnTo>
                  <a:lnTo>
                    <a:pt x="909" y="80"/>
                  </a:lnTo>
                  <a:lnTo>
                    <a:pt x="909" y="82"/>
                  </a:lnTo>
                  <a:lnTo>
                    <a:pt x="909" y="84"/>
                  </a:lnTo>
                  <a:lnTo>
                    <a:pt x="909" y="85"/>
                  </a:lnTo>
                  <a:lnTo>
                    <a:pt x="909" y="87"/>
                  </a:lnTo>
                  <a:lnTo>
                    <a:pt x="908" y="87"/>
                  </a:lnTo>
                  <a:lnTo>
                    <a:pt x="908" y="89"/>
                  </a:lnTo>
                  <a:lnTo>
                    <a:pt x="908" y="90"/>
                  </a:lnTo>
                  <a:lnTo>
                    <a:pt x="909" y="90"/>
                  </a:lnTo>
                  <a:lnTo>
                    <a:pt x="909" y="92"/>
                  </a:lnTo>
                  <a:lnTo>
                    <a:pt x="908" y="94"/>
                  </a:lnTo>
                  <a:lnTo>
                    <a:pt x="909" y="95"/>
                  </a:lnTo>
                  <a:lnTo>
                    <a:pt x="909" y="97"/>
                  </a:lnTo>
                  <a:lnTo>
                    <a:pt x="909" y="99"/>
                  </a:lnTo>
                  <a:lnTo>
                    <a:pt x="908" y="99"/>
                  </a:lnTo>
                  <a:lnTo>
                    <a:pt x="908" y="101"/>
                  </a:lnTo>
                  <a:lnTo>
                    <a:pt x="909" y="102"/>
                  </a:lnTo>
                  <a:lnTo>
                    <a:pt x="909" y="104"/>
                  </a:lnTo>
                  <a:lnTo>
                    <a:pt x="908" y="104"/>
                  </a:lnTo>
                  <a:lnTo>
                    <a:pt x="909" y="104"/>
                  </a:lnTo>
                  <a:lnTo>
                    <a:pt x="911" y="104"/>
                  </a:lnTo>
                  <a:lnTo>
                    <a:pt x="913" y="104"/>
                  </a:lnTo>
                  <a:lnTo>
                    <a:pt x="916" y="104"/>
                  </a:lnTo>
                  <a:lnTo>
                    <a:pt x="923" y="104"/>
                  </a:lnTo>
                  <a:lnTo>
                    <a:pt x="925" y="104"/>
                  </a:lnTo>
                  <a:lnTo>
                    <a:pt x="926" y="104"/>
                  </a:lnTo>
                  <a:lnTo>
                    <a:pt x="928" y="104"/>
                  </a:lnTo>
                  <a:lnTo>
                    <a:pt x="930" y="104"/>
                  </a:lnTo>
                  <a:lnTo>
                    <a:pt x="931" y="104"/>
                  </a:lnTo>
                  <a:lnTo>
                    <a:pt x="935" y="104"/>
                  </a:lnTo>
                  <a:lnTo>
                    <a:pt x="936" y="104"/>
                  </a:lnTo>
                  <a:lnTo>
                    <a:pt x="938" y="104"/>
                  </a:lnTo>
                  <a:lnTo>
                    <a:pt x="940" y="104"/>
                  </a:lnTo>
                  <a:lnTo>
                    <a:pt x="941" y="104"/>
                  </a:lnTo>
                  <a:lnTo>
                    <a:pt x="948" y="104"/>
                  </a:lnTo>
                  <a:lnTo>
                    <a:pt x="953" y="104"/>
                  </a:lnTo>
                  <a:lnTo>
                    <a:pt x="960" y="104"/>
                  </a:lnTo>
                  <a:lnTo>
                    <a:pt x="970" y="104"/>
                  </a:lnTo>
                  <a:lnTo>
                    <a:pt x="982" y="106"/>
                  </a:lnTo>
                  <a:lnTo>
                    <a:pt x="987" y="106"/>
                  </a:lnTo>
                  <a:lnTo>
                    <a:pt x="989" y="106"/>
                  </a:lnTo>
                  <a:lnTo>
                    <a:pt x="997" y="106"/>
                  </a:lnTo>
                  <a:lnTo>
                    <a:pt x="1008" y="106"/>
                  </a:lnTo>
                  <a:lnTo>
                    <a:pt x="1013" y="106"/>
                  </a:lnTo>
                  <a:lnTo>
                    <a:pt x="1018" y="106"/>
                  </a:lnTo>
                  <a:lnTo>
                    <a:pt x="1021" y="106"/>
                  </a:lnTo>
                  <a:lnTo>
                    <a:pt x="1023" y="106"/>
                  </a:lnTo>
                  <a:lnTo>
                    <a:pt x="1026" y="106"/>
                  </a:lnTo>
                  <a:lnTo>
                    <a:pt x="1030" y="106"/>
                  </a:lnTo>
                  <a:lnTo>
                    <a:pt x="1035" y="106"/>
                  </a:lnTo>
                  <a:lnTo>
                    <a:pt x="1040" y="106"/>
                  </a:lnTo>
                  <a:lnTo>
                    <a:pt x="1047" y="106"/>
                  </a:lnTo>
                  <a:lnTo>
                    <a:pt x="1052" y="106"/>
                  </a:lnTo>
                  <a:lnTo>
                    <a:pt x="1055" y="106"/>
                  </a:lnTo>
                  <a:lnTo>
                    <a:pt x="1060" y="106"/>
                  </a:lnTo>
                  <a:lnTo>
                    <a:pt x="1064" y="106"/>
                  </a:lnTo>
                  <a:lnTo>
                    <a:pt x="1065" y="106"/>
                  </a:lnTo>
                  <a:lnTo>
                    <a:pt x="1070" y="106"/>
                  </a:lnTo>
                  <a:lnTo>
                    <a:pt x="1072" y="106"/>
                  </a:lnTo>
                  <a:lnTo>
                    <a:pt x="1074" y="106"/>
                  </a:lnTo>
                  <a:lnTo>
                    <a:pt x="1076" y="106"/>
                  </a:lnTo>
                  <a:lnTo>
                    <a:pt x="1079" y="106"/>
                  </a:lnTo>
                  <a:lnTo>
                    <a:pt x="1081" y="106"/>
                  </a:lnTo>
                  <a:lnTo>
                    <a:pt x="1082" y="106"/>
                  </a:lnTo>
                  <a:lnTo>
                    <a:pt x="1086" y="106"/>
                  </a:lnTo>
                  <a:lnTo>
                    <a:pt x="1091" y="106"/>
                  </a:lnTo>
                  <a:lnTo>
                    <a:pt x="1094" y="106"/>
                  </a:lnTo>
                  <a:lnTo>
                    <a:pt x="1099" y="106"/>
                  </a:lnTo>
                  <a:lnTo>
                    <a:pt x="1101" y="106"/>
                  </a:lnTo>
                  <a:lnTo>
                    <a:pt x="1106" y="107"/>
                  </a:lnTo>
                  <a:lnTo>
                    <a:pt x="1109" y="107"/>
                  </a:lnTo>
                  <a:lnTo>
                    <a:pt x="1115" y="107"/>
                  </a:lnTo>
                  <a:lnTo>
                    <a:pt x="1116" y="107"/>
                  </a:lnTo>
                  <a:lnTo>
                    <a:pt x="1118" y="107"/>
                  </a:lnTo>
                  <a:lnTo>
                    <a:pt x="1121" y="107"/>
                  </a:lnTo>
                  <a:lnTo>
                    <a:pt x="1125" y="107"/>
                  </a:lnTo>
                  <a:lnTo>
                    <a:pt x="1128" y="107"/>
                  </a:lnTo>
                  <a:lnTo>
                    <a:pt x="1132" y="107"/>
                  </a:lnTo>
                  <a:lnTo>
                    <a:pt x="1135" y="107"/>
                  </a:lnTo>
                  <a:lnTo>
                    <a:pt x="1138" y="107"/>
                  </a:lnTo>
                  <a:lnTo>
                    <a:pt x="1140" y="107"/>
                  </a:lnTo>
                  <a:lnTo>
                    <a:pt x="1143" y="107"/>
                  </a:lnTo>
                  <a:lnTo>
                    <a:pt x="1145" y="107"/>
                  </a:lnTo>
                  <a:lnTo>
                    <a:pt x="1149" y="107"/>
                  </a:lnTo>
                  <a:lnTo>
                    <a:pt x="1152" y="107"/>
                  </a:lnTo>
                  <a:lnTo>
                    <a:pt x="1154" y="107"/>
                  </a:lnTo>
                  <a:lnTo>
                    <a:pt x="1157" y="107"/>
                  </a:lnTo>
                  <a:lnTo>
                    <a:pt x="1160" y="107"/>
                  </a:lnTo>
                  <a:lnTo>
                    <a:pt x="1162" y="107"/>
                  </a:lnTo>
                  <a:lnTo>
                    <a:pt x="1164" y="107"/>
                  </a:lnTo>
                  <a:lnTo>
                    <a:pt x="1167" y="107"/>
                  </a:lnTo>
                  <a:lnTo>
                    <a:pt x="1169" y="107"/>
                  </a:lnTo>
                  <a:lnTo>
                    <a:pt x="1172" y="107"/>
                  </a:lnTo>
                  <a:lnTo>
                    <a:pt x="1174" y="107"/>
                  </a:lnTo>
                  <a:lnTo>
                    <a:pt x="1177" y="107"/>
                  </a:lnTo>
                  <a:lnTo>
                    <a:pt x="1179" y="107"/>
                  </a:lnTo>
                  <a:lnTo>
                    <a:pt x="1182" y="107"/>
                  </a:lnTo>
                  <a:lnTo>
                    <a:pt x="1184" y="107"/>
                  </a:lnTo>
                  <a:lnTo>
                    <a:pt x="1188" y="107"/>
                  </a:lnTo>
                  <a:lnTo>
                    <a:pt x="1189" y="107"/>
                  </a:lnTo>
                  <a:lnTo>
                    <a:pt x="1193" y="107"/>
                  </a:lnTo>
                  <a:lnTo>
                    <a:pt x="1194" y="107"/>
                  </a:lnTo>
                  <a:lnTo>
                    <a:pt x="1198" y="107"/>
                  </a:lnTo>
                  <a:lnTo>
                    <a:pt x="1201" y="107"/>
                  </a:lnTo>
                  <a:lnTo>
                    <a:pt x="1203" y="107"/>
                  </a:lnTo>
                  <a:lnTo>
                    <a:pt x="1205" y="107"/>
                  </a:lnTo>
                  <a:lnTo>
                    <a:pt x="1208" y="107"/>
                  </a:lnTo>
                  <a:lnTo>
                    <a:pt x="1210" y="107"/>
                  </a:lnTo>
                  <a:lnTo>
                    <a:pt x="1213" y="107"/>
                  </a:lnTo>
                  <a:lnTo>
                    <a:pt x="1216" y="107"/>
                  </a:lnTo>
                  <a:lnTo>
                    <a:pt x="1218" y="107"/>
                  </a:lnTo>
                  <a:lnTo>
                    <a:pt x="1223" y="107"/>
                  </a:lnTo>
                  <a:lnTo>
                    <a:pt x="1225" y="107"/>
                  </a:lnTo>
                  <a:lnTo>
                    <a:pt x="1228" y="107"/>
                  </a:lnTo>
                  <a:lnTo>
                    <a:pt x="1232" y="107"/>
                  </a:lnTo>
                  <a:lnTo>
                    <a:pt x="1233" y="107"/>
                  </a:lnTo>
                  <a:lnTo>
                    <a:pt x="1238" y="107"/>
                  </a:lnTo>
                  <a:lnTo>
                    <a:pt x="1240" y="107"/>
                  </a:lnTo>
                  <a:lnTo>
                    <a:pt x="1242" y="107"/>
                  </a:lnTo>
                  <a:lnTo>
                    <a:pt x="1244" y="107"/>
                  </a:lnTo>
                  <a:lnTo>
                    <a:pt x="1247" y="107"/>
                  </a:lnTo>
                  <a:lnTo>
                    <a:pt x="1249" y="107"/>
                  </a:lnTo>
                  <a:lnTo>
                    <a:pt x="1252" y="107"/>
                  </a:lnTo>
                  <a:lnTo>
                    <a:pt x="1252" y="109"/>
                  </a:lnTo>
                  <a:lnTo>
                    <a:pt x="1252" y="111"/>
                  </a:lnTo>
                  <a:lnTo>
                    <a:pt x="1252" y="112"/>
                  </a:lnTo>
                  <a:lnTo>
                    <a:pt x="1252" y="114"/>
                  </a:lnTo>
                  <a:lnTo>
                    <a:pt x="1252" y="116"/>
                  </a:lnTo>
                  <a:lnTo>
                    <a:pt x="1254" y="116"/>
                  </a:lnTo>
                  <a:lnTo>
                    <a:pt x="1255" y="114"/>
                  </a:lnTo>
                  <a:lnTo>
                    <a:pt x="1257" y="114"/>
                  </a:lnTo>
                  <a:lnTo>
                    <a:pt x="1259" y="114"/>
                  </a:lnTo>
                  <a:lnTo>
                    <a:pt x="1259" y="116"/>
                  </a:lnTo>
                  <a:lnTo>
                    <a:pt x="1257" y="116"/>
                  </a:lnTo>
                  <a:lnTo>
                    <a:pt x="1257" y="117"/>
                  </a:lnTo>
                  <a:lnTo>
                    <a:pt x="1259" y="117"/>
                  </a:lnTo>
                  <a:lnTo>
                    <a:pt x="1259" y="119"/>
                  </a:lnTo>
                  <a:lnTo>
                    <a:pt x="1259" y="121"/>
                  </a:lnTo>
                  <a:lnTo>
                    <a:pt x="1261" y="121"/>
                  </a:lnTo>
                  <a:lnTo>
                    <a:pt x="1262" y="121"/>
                  </a:lnTo>
                  <a:lnTo>
                    <a:pt x="1262" y="123"/>
                  </a:lnTo>
                  <a:lnTo>
                    <a:pt x="1262" y="124"/>
                  </a:lnTo>
                  <a:lnTo>
                    <a:pt x="1264" y="124"/>
                  </a:lnTo>
                  <a:lnTo>
                    <a:pt x="1264" y="126"/>
                  </a:lnTo>
                  <a:lnTo>
                    <a:pt x="1264" y="128"/>
                  </a:lnTo>
                  <a:lnTo>
                    <a:pt x="1264" y="129"/>
                  </a:lnTo>
                  <a:lnTo>
                    <a:pt x="1266" y="131"/>
                  </a:lnTo>
                  <a:lnTo>
                    <a:pt x="1266" y="133"/>
                  </a:lnTo>
                  <a:lnTo>
                    <a:pt x="1267" y="133"/>
                  </a:lnTo>
                  <a:lnTo>
                    <a:pt x="1267" y="134"/>
                  </a:lnTo>
                  <a:lnTo>
                    <a:pt x="1267" y="136"/>
                  </a:lnTo>
                  <a:lnTo>
                    <a:pt x="1267" y="138"/>
                  </a:lnTo>
                  <a:lnTo>
                    <a:pt x="1267" y="140"/>
                  </a:lnTo>
                  <a:lnTo>
                    <a:pt x="1266" y="140"/>
                  </a:lnTo>
                  <a:lnTo>
                    <a:pt x="1266" y="141"/>
                  </a:lnTo>
                  <a:lnTo>
                    <a:pt x="1264" y="141"/>
                  </a:lnTo>
                  <a:lnTo>
                    <a:pt x="1264" y="143"/>
                  </a:lnTo>
                  <a:lnTo>
                    <a:pt x="1266" y="145"/>
                  </a:lnTo>
                  <a:lnTo>
                    <a:pt x="1266" y="146"/>
                  </a:lnTo>
                  <a:lnTo>
                    <a:pt x="1267" y="146"/>
                  </a:lnTo>
                  <a:lnTo>
                    <a:pt x="1267" y="148"/>
                  </a:lnTo>
                  <a:lnTo>
                    <a:pt x="1269" y="148"/>
                  </a:lnTo>
                  <a:lnTo>
                    <a:pt x="1271" y="148"/>
                  </a:lnTo>
                  <a:lnTo>
                    <a:pt x="1271" y="150"/>
                  </a:lnTo>
                  <a:lnTo>
                    <a:pt x="1269" y="150"/>
                  </a:lnTo>
                  <a:lnTo>
                    <a:pt x="1269" y="151"/>
                  </a:lnTo>
                  <a:lnTo>
                    <a:pt x="1271" y="151"/>
                  </a:lnTo>
                  <a:lnTo>
                    <a:pt x="1271" y="153"/>
                  </a:lnTo>
                  <a:lnTo>
                    <a:pt x="1271" y="155"/>
                  </a:lnTo>
                  <a:lnTo>
                    <a:pt x="1269" y="155"/>
                  </a:lnTo>
                  <a:lnTo>
                    <a:pt x="1269" y="157"/>
                  </a:lnTo>
                  <a:lnTo>
                    <a:pt x="1267" y="157"/>
                  </a:lnTo>
                  <a:lnTo>
                    <a:pt x="1267" y="158"/>
                  </a:lnTo>
                  <a:lnTo>
                    <a:pt x="1267" y="160"/>
                  </a:lnTo>
                  <a:lnTo>
                    <a:pt x="1269" y="160"/>
                  </a:lnTo>
                  <a:lnTo>
                    <a:pt x="1271" y="160"/>
                  </a:lnTo>
                  <a:lnTo>
                    <a:pt x="1271" y="162"/>
                  </a:lnTo>
                  <a:lnTo>
                    <a:pt x="1271" y="163"/>
                  </a:lnTo>
                  <a:lnTo>
                    <a:pt x="1271" y="165"/>
                  </a:lnTo>
                  <a:lnTo>
                    <a:pt x="1269" y="167"/>
                  </a:lnTo>
                  <a:lnTo>
                    <a:pt x="1269" y="168"/>
                  </a:lnTo>
                  <a:lnTo>
                    <a:pt x="1267" y="168"/>
                  </a:lnTo>
                  <a:lnTo>
                    <a:pt x="1267" y="170"/>
                  </a:lnTo>
                  <a:lnTo>
                    <a:pt x="1266" y="172"/>
                  </a:lnTo>
                  <a:lnTo>
                    <a:pt x="1266" y="173"/>
                  </a:lnTo>
                  <a:lnTo>
                    <a:pt x="1266" y="175"/>
                  </a:lnTo>
                  <a:lnTo>
                    <a:pt x="1266" y="177"/>
                  </a:lnTo>
                  <a:lnTo>
                    <a:pt x="1266" y="179"/>
                  </a:lnTo>
                  <a:lnTo>
                    <a:pt x="1267" y="179"/>
                  </a:lnTo>
                  <a:lnTo>
                    <a:pt x="1267" y="180"/>
                  </a:lnTo>
                  <a:lnTo>
                    <a:pt x="1269" y="182"/>
                  </a:lnTo>
                  <a:lnTo>
                    <a:pt x="1269" y="184"/>
                  </a:lnTo>
                  <a:lnTo>
                    <a:pt x="1271" y="184"/>
                  </a:lnTo>
                  <a:lnTo>
                    <a:pt x="1271" y="185"/>
                  </a:lnTo>
                  <a:lnTo>
                    <a:pt x="1269" y="187"/>
                  </a:lnTo>
                  <a:lnTo>
                    <a:pt x="1269" y="189"/>
                  </a:lnTo>
                  <a:lnTo>
                    <a:pt x="1269" y="190"/>
                  </a:lnTo>
                  <a:lnTo>
                    <a:pt x="1267" y="190"/>
                  </a:lnTo>
                  <a:lnTo>
                    <a:pt x="1267" y="192"/>
                  </a:lnTo>
                  <a:lnTo>
                    <a:pt x="1267" y="194"/>
                  </a:lnTo>
                  <a:lnTo>
                    <a:pt x="1267" y="196"/>
                  </a:lnTo>
                  <a:lnTo>
                    <a:pt x="1267" y="197"/>
                  </a:lnTo>
                  <a:lnTo>
                    <a:pt x="1267" y="199"/>
                  </a:lnTo>
                  <a:lnTo>
                    <a:pt x="1267" y="201"/>
                  </a:lnTo>
                  <a:lnTo>
                    <a:pt x="1266" y="201"/>
                  </a:lnTo>
                  <a:lnTo>
                    <a:pt x="1266" y="202"/>
                  </a:lnTo>
                  <a:lnTo>
                    <a:pt x="1264" y="202"/>
                  </a:lnTo>
                  <a:lnTo>
                    <a:pt x="1264" y="204"/>
                  </a:lnTo>
                  <a:lnTo>
                    <a:pt x="1262" y="204"/>
                  </a:lnTo>
                  <a:lnTo>
                    <a:pt x="1262" y="206"/>
                  </a:lnTo>
                  <a:lnTo>
                    <a:pt x="1264" y="206"/>
                  </a:lnTo>
                  <a:lnTo>
                    <a:pt x="1264" y="207"/>
                  </a:lnTo>
                  <a:lnTo>
                    <a:pt x="1264" y="209"/>
                  </a:lnTo>
                  <a:lnTo>
                    <a:pt x="1262" y="209"/>
                  </a:lnTo>
                  <a:lnTo>
                    <a:pt x="1262" y="211"/>
                  </a:lnTo>
                  <a:lnTo>
                    <a:pt x="1262" y="212"/>
                  </a:lnTo>
                  <a:lnTo>
                    <a:pt x="1261" y="212"/>
                  </a:lnTo>
                  <a:lnTo>
                    <a:pt x="1259" y="212"/>
                  </a:lnTo>
                  <a:lnTo>
                    <a:pt x="1257" y="212"/>
                  </a:lnTo>
                  <a:lnTo>
                    <a:pt x="1257" y="214"/>
                  </a:lnTo>
                  <a:lnTo>
                    <a:pt x="1257" y="216"/>
                  </a:lnTo>
                  <a:lnTo>
                    <a:pt x="1259" y="218"/>
                  </a:lnTo>
                  <a:lnTo>
                    <a:pt x="1259" y="219"/>
                  </a:lnTo>
                  <a:lnTo>
                    <a:pt x="1257" y="219"/>
                  </a:lnTo>
                  <a:lnTo>
                    <a:pt x="1257" y="221"/>
                  </a:lnTo>
                  <a:lnTo>
                    <a:pt x="1257" y="223"/>
                  </a:lnTo>
                  <a:lnTo>
                    <a:pt x="1255" y="224"/>
                  </a:lnTo>
                  <a:lnTo>
                    <a:pt x="1255" y="226"/>
                  </a:lnTo>
                  <a:lnTo>
                    <a:pt x="1255" y="228"/>
                  </a:lnTo>
                  <a:lnTo>
                    <a:pt x="1254" y="228"/>
                  </a:lnTo>
                  <a:lnTo>
                    <a:pt x="1254" y="229"/>
                  </a:lnTo>
                  <a:lnTo>
                    <a:pt x="1252" y="231"/>
                  </a:lnTo>
                  <a:lnTo>
                    <a:pt x="1254" y="233"/>
                  </a:lnTo>
                  <a:lnTo>
                    <a:pt x="1254" y="235"/>
                  </a:lnTo>
                  <a:lnTo>
                    <a:pt x="1252" y="235"/>
                  </a:lnTo>
                  <a:lnTo>
                    <a:pt x="1250" y="236"/>
                  </a:lnTo>
                  <a:lnTo>
                    <a:pt x="1250" y="238"/>
                  </a:lnTo>
                  <a:lnTo>
                    <a:pt x="1249" y="238"/>
                  </a:lnTo>
                  <a:lnTo>
                    <a:pt x="1250" y="238"/>
                  </a:lnTo>
                  <a:lnTo>
                    <a:pt x="1250" y="240"/>
                  </a:lnTo>
                  <a:lnTo>
                    <a:pt x="1250" y="241"/>
                  </a:lnTo>
                  <a:lnTo>
                    <a:pt x="1249" y="241"/>
                  </a:lnTo>
                  <a:lnTo>
                    <a:pt x="1249" y="243"/>
                  </a:lnTo>
                  <a:lnTo>
                    <a:pt x="1247" y="243"/>
                  </a:lnTo>
                  <a:lnTo>
                    <a:pt x="1247" y="245"/>
                  </a:lnTo>
                  <a:lnTo>
                    <a:pt x="1245" y="245"/>
                  </a:lnTo>
                  <a:lnTo>
                    <a:pt x="1245" y="246"/>
                  </a:lnTo>
                  <a:lnTo>
                    <a:pt x="1245" y="248"/>
                  </a:lnTo>
                  <a:lnTo>
                    <a:pt x="1245" y="250"/>
                  </a:lnTo>
                  <a:lnTo>
                    <a:pt x="1245" y="252"/>
                  </a:lnTo>
                  <a:lnTo>
                    <a:pt x="1245" y="253"/>
                  </a:lnTo>
                  <a:lnTo>
                    <a:pt x="1247" y="253"/>
                  </a:lnTo>
                  <a:lnTo>
                    <a:pt x="1249" y="253"/>
                  </a:lnTo>
                  <a:lnTo>
                    <a:pt x="1249" y="255"/>
                  </a:lnTo>
                  <a:lnTo>
                    <a:pt x="1247" y="255"/>
                  </a:lnTo>
                  <a:lnTo>
                    <a:pt x="1245" y="257"/>
                  </a:lnTo>
                  <a:lnTo>
                    <a:pt x="1247" y="257"/>
                  </a:lnTo>
                  <a:lnTo>
                    <a:pt x="1247" y="258"/>
                  </a:lnTo>
                  <a:lnTo>
                    <a:pt x="1249" y="258"/>
                  </a:lnTo>
                  <a:lnTo>
                    <a:pt x="1249" y="260"/>
                  </a:lnTo>
                  <a:lnTo>
                    <a:pt x="1247" y="260"/>
                  </a:lnTo>
                  <a:lnTo>
                    <a:pt x="1245" y="260"/>
                  </a:lnTo>
                  <a:lnTo>
                    <a:pt x="1245" y="262"/>
                  </a:lnTo>
                  <a:lnTo>
                    <a:pt x="1244" y="262"/>
                  </a:lnTo>
                  <a:lnTo>
                    <a:pt x="1244" y="263"/>
                  </a:lnTo>
                  <a:lnTo>
                    <a:pt x="1244" y="265"/>
                  </a:lnTo>
                  <a:lnTo>
                    <a:pt x="1244" y="267"/>
                  </a:lnTo>
                  <a:lnTo>
                    <a:pt x="1244" y="268"/>
                  </a:lnTo>
                  <a:lnTo>
                    <a:pt x="1245" y="268"/>
                  </a:lnTo>
                  <a:lnTo>
                    <a:pt x="1245" y="270"/>
                  </a:lnTo>
                  <a:lnTo>
                    <a:pt x="1245" y="272"/>
                  </a:lnTo>
                  <a:lnTo>
                    <a:pt x="1245" y="274"/>
                  </a:lnTo>
                  <a:lnTo>
                    <a:pt x="1247" y="275"/>
                  </a:lnTo>
                  <a:lnTo>
                    <a:pt x="1245" y="275"/>
                  </a:lnTo>
                  <a:lnTo>
                    <a:pt x="1245" y="277"/>
                  </a:lnTo>
                  <a:lnTo>
                    <a:pt x="1245" y="279"/>
                  </a:lnTo>
                  <a:lnTo>
                    <a:pt x="1245" y="280"/>
                  </a:lnTo>
                  <a:lnTo>
                    <a:pt x="1245" y="282"/>
                  </a:lnTo>
                  <a:lnTo>
                    <a:pt x="1245" y="284"/>
                  </a:lnTo>
                  <a:lnTo>
                    <a:pt x="1244" y="284"/>
                  </a:lnTo>
                  <a:lnTo>
                    <a:pt x="1244" y="285"/>
                  </a:lnTo>
                  <a:lnTo>
                    <a:pt x="1242" y="285"/>
                  </a:lnTo>
                  <a:lnTo>
                    <a:pt x="1240" y="287"/>
                  </a:lnTo>
                  <a:lnTo>
                    <a:pt x="1238" y="289"/>
                  </a:lnTo>
                  <a:lnTo>
                    <a:pt x="1238" y="291"/>
                  </a:lnTo>
                  <a:lnTo>
                    <a:pt x="1238" y="292"/>
                  </a:lnTo>
                  <a:lnTo>
                    <a:pt x="1240" y="294"/>
                  </a:lnTo>
                  <a:lnTo>
                    <a:pt x="1240" y="296"/>
                  </a:lnTo>
                  <a:lnTo>
                    <a:pt x="1242" y="296"/>
                  </a:lnTo>
                  <a:lnTo>
                    <a:pt x="1242" y="297"/>
                  </a:lnTo>
                  <a:lnTo>
                    <a:pt x="1244" y="299"/>
                  </a:lnTo>
                  <a:lnTo>
                    <a:pt x="1244" y="301"/>
                  </a:lnTo>
                  <a:lnTo>
                    <a:pt x="1242" y="301"/>
                  </a:lnTo>
                  <a:lnTo>
                    <a:pt x="1242" y="302"/>
                  </a:lnTo>
                  <a:lnTo>
                    <a:pt x="1242" y="304"/>
                  </a:lnTo>
                  <a:lnTo>
                    <a:pt x="1242" y="306"/>
                  </a:lnTo>
                  <a:lnTo>
                    <a:pt x="1242" y="308"/>
                  </a:lnTo>
                  <a:lnTo>
                    <a:pt x="1242" y="309"/>
                  </a:lnTo>
                  <a:lnTo>
                    <a:pt x="1244" y="309"/>
                  </a:lnTo>
                  <a:lnTo>
                    <a:pt x="1244" y="311"/>
                  </a:lnTo>
                  <a:lnTo>
                    <a:pt x="1244" y="309"/>
                  </a:lnTo>
                  <a:lnTo>
                    <a:pt x="1244" y="311"/>
                  </a:lnTo>
                  <a:lnTo>
                    <a:pt x="1245" y="311"/>
                  </a:lnTo>
                  <a:lnTo>
                    <a:pt x="1245" y="313"/>
                  </a:lnTo>
                  <a:lnTo>
                    <a:pt x="1245" y="314"/>
                  </a:lnTo>
                  <a:lnTo>
                    <a:pt x="1245" y="316"/>
                  </a:lnTo>
                  <a:lnTo>
                    <a:pt x="1247" y="316"/>
                  </a:lnTo>
                  <a:lnTo>
                    <a:pt x="1247" y="318"/>
                  </a:lnTo>
                  <a:lnTo>
                    <a:pt x="1249" y="318"/>
                  </a:lnTo>
                  <a:lnTo>
                    <a:pt x="1249" y="319"/>
                  </a:lnTo>
                  <a:lnTo>
                    <a:pt x="1250" y="319"/>
                  </a:lnTo>
                  <a:lnTo>
                    <a:pt x="1252" y="321"/>
                  </a:lnTo>
                  <a:lnTo>
                    <a:pt x="1252" y="323"/>
                  </a:lnTo>
                  <a:lnTo>
                    <a:pt x="1254" y="323"/>
                  </a:lnTo>
                  <a:lnTo>
                    <a:pt x="1254" y="324"/>
                  </a:lnTo>
                  <a:lnTo>
                    <a:pt x="1255" y="326"/>
                  </a:lnTo>
                  <a:lnTo>
                    <a:pt x="1257" y="328"/>
                  </a:lnTo>
                  <a:lnTo>
                    <a:pt x="1259" y="328"/>
                  </a:lnTo>
                  <a:lnTo>
                    <a:pt x="1259" y="330"/>
                  </a:lnTo>
                  <a:lnTo>
                    <a:pt x="1259" y="331"/>
                  </a:lnTo>
                  <a:lnTo>
                    <a:pt x="1259" y="333"/>
                  </a:lnTo>
                  <a:lnTo>
                    <a:pt x="1259" y="335"/>
                  </a:lnTo>
                  <a:lnTo>
                    <a:pt x="1261" y="335"/>
                  </a:lnTo>
                  <a:lnTo>
                    <a:pt x="1261" y="336"/>
                  </a:lnTo>
                  <a:lnTo>
                    <a:pt x="1262" y="336"/>
                  </a:lnTo>
                  <a:lnTo>
                    <a:pt x="1262" y="338"/>
                  </a:lnTo>
                  <a:lnTo>
                    <a:pt x="1261" y="338"/>
                  </a:lnTo>
                  <a:lnTo>
                    <a:pt x="1261" y="340"/>
                  </a:lnTo>
                  <a:lnTo>
                    <a:pt x="1262" y="341"/>
                  </a:lnTo>
                  <a:lnTo>
                    <a:pt x="1262" y="343"/>
                  </a:lnTo>
                  <a:lnTo>
                    <a:pt x="1264" y="343"/>
                  </a:lnTo>
                  <a:lnTo>
                    <a:pt x="1264" y="345"/>
                  </a:lnTo>
                  <a:lnTo>
                    <a:pt x="1264" y="347"/>
                  </a:lnTo>
                  <a:lnTo>
                    <a:pt x="1266" y="347"/>
                  </a:lnTo>
                  <a:lnTo>
                    <a:pt x="1266" y="348"/>
                  </a:lnTo>
                  <a:lnTo>
                    <a:pt x="1267" y="348"/>
                  </a:lnTo>
                  <a:lnTo>
                    <a:pt x="1267" y="350"/>
                  </a:lnTo>
                  <a:lnTo>
                    <a:pt x="1269" y="350"/>
                  </a:lnTo>
                  <a:lnTo>
                    <a:pt x="1269" y="352"/>
                  </a:lnTo>
                  <a:lnTo>
                    <a:pt x="1269" y="353"/>
                  </a:lnTo>
                  <a:lnTo>
                    <a:pt x="1271" y="353"/>
                  </a:lnTo>
                  <a:lnTo>
                    <a:pt x="1271" y="355"/>
                  </a:lnTo>
                  <a:lnTo>
                    <a:pt x="1272" y="355"/>
                  </a:lnTo>
                  <a:lnTo>
                    <a:pt x="1272" y="357"/>
                  </a:lnTo>
                  <a:lnTo>
                    <a:pt x="1274" y="357"/>
                  </a:lnTo>
                  <a:lnTo>
                    <a:pt x="1274" y="358"/>
                  </a:lnTo>
                  <a:lnTo>
                    <a:pt x="1276" y="358"/>
                  </a:lnTo>
                  <a:lnTo>
                    <a:pt x="1274" y="358"/>
                  </a:lnTo>
                  <a:lnTo>
                    <a:pt x="1274" y="360"/>
                  </a:lnTo>
                  <a:lnTo>
                    <a:pt x="1272" y="360"/>
                  </a:lnTo>
                  <a:lnTo>
                    <a:pt x="1272" y="362"/>
                  </a:lnTo>
                  <a:lnTo>
                    <a:pt x="1271" y="362"/>
                  </a:lnTo>
                  <a:lnTo>
                    <a:pt x="1272" y="363"/>
                  </a:lnTo>
                  <a:lnTo>
                    <a:pt x="1272" y="365"/>
                  </a:lnTo>
                  <a:lnTo>
                    <a:pt x="1272" y="367"/>
                  </a:lnTo>
                  <a:lnTo>
                    <a:pt x="1274" y="369"/>
                  </a:lnTo>
                  <a:lnTo>
                    <a:pt x="1274" y="370"/>
                  </a:lnTo>
                  <a:lnTo>
                    <a:pt x="1274" y="372"/>
                  </a:lnTo>
                  <a:lnTo>
                    <a:pt x="1274" y="374"/>
                  </a:lnTo>
                  <a:lnTo>
                    <a:pt x="1276" y="375"/>
                  </a:lnTo>
                  <a:lnTo>
                    <a:pt x="1276" y="377"/>
                  </a:lnTo>
                  <a:lnTo>
                    <a:pt x="1276" y="379"/>
                  </a:lnTo>
                  <a:lnTo>
                    <a:pt x="1276" y="380"/>
                  </a:lnTo>
                  <a:lnTo>
                    <a:pt x="1276" y="382"/>
                  </a:lnTo>
                  <a:lnTo>
                    <a:pt x="1276" y="384"/>
                  </a:lnTo>
                  <a:lnTo>
                    <a:pt x="1276" y="386"/>
                  </a:lnTo>
                  <a:lnTo>
                    <a:pt x="1276" y="387"/>
                  </a:lnTo>
                  <a:lnTo>
                    <a:pt x="1276" y="389"/>
                  </a:lnTo>
                  <a:lnTo>
                    <a:pt x="1277" y="389"/>
                  </a:lnTo>
                  <a:lnTo>
                    <a:pt x="1277" y="391"/>
                  </a:lnTo>
                  <a:lnTo>
                    <a:pt x="1277" y="392"/>
                  </a:lnTo>
                  <a:lnTo>
                    <a:pt x="1279" y="392"/>
                  </a:lnTo>
                  <a:lnTo>
                    <a:pt x="1281" y="392"/>
                  </a:lnTo>
                  <a:lnTo>
                    <a:pt x="1281" y="394"/>
                  </a:lnTo>
                  <a:lnTo>
                    <a:pt x="1283" y="394"/>
                  </a:lnTo>
                  <a:lnTo>
                    <a:pt x="1284" y="394"/>
                  </a:lnTo>
                  <a:lnTo>
                    <a:pt x="1286" y="394"/>
                  </a:lnTo>
                  <a:lnTo>
                    <a:pt x="1286" y="396"/>
                  </a:lnTo>
                  <a:lnTo>
                    <a:pt x="1288" y="397"/>
                  </a:lnTo>
                  <a:lnTo>
                    <a:pt x="1288" y="399"/>
                  </a:lnTo>
                  <a:lnTo>
                    <a:pt x="1286" y="399"/>
                  </a:lnTo>
                  <a:lnTo>
                    <a:pt x="1284" y="399"/>
                  </a:lnTo>
                  <a:lnTo>
                    <a:pt x="1284" y="401"/>
                  </a:lnTo>
                  <a:lnTo>
                    <a:pt x="1283" y="401"/>
                  </a:lnTo>
                  <a:lnTo>
                    <a:pt x="1283" y="403"/>
                  </a:lnTo>
                  <a:lnTo>
                    <a:pt x="1283" y="401"/>
                  </a:lnTo>
                  <a:lnTo>
                    <a:pt x="1283" y="403"/>
                  </a:lnTo>
                  <a:lnTo>
                    <a:pt x="1281" y="403"/>
                  </a:lnTo>
                  <a:lnTo>
                    <a:pt x="1279" y="403"/>
                  </a:lnTo>
                  <a:lnTo>
                    <a:pt x="1277" y="403"/>
                  </a:lnTo>
                  <a:lnTo>
                    <a:pt x="1276" y="403"/>
                  </a:lnTo>
                  <a:lnTo>
                    <a:pt x="1276" y="404"/>
                  </a:lnTo>
                  <a:lnTo>
                    <a:pt x="1276" y="403"/>
                  </a:lnTo>
                  <a:lnTo>
                    <a:pt x="1274" y="403"/>
                  </a:lnTo>
                  <a:lnTo>
                    <a:pt x="1274" y="404"/>
                  </a:lnTo>
                  <a:lnTo>
                    <a:pt x="1272" y="404"/>
                  </a:lnTo>
                  <a:lnTo>
                    <a:pt x="1271" y="404"/>
                  </a:lnTo>
                  <a:lnTo>
                    <a:pt x="1269" y="404"/>
                  </a:lnTo>
                  <a:lnTo>
                    <a:pt x="1267" y="404"/>
                  </a:lnTo>
                  <a:lnTo>
                    <a:pt x="1267" y="406"/>
                  </a:lnTo>
                  <a:lnTo>
                    <a:pt x="1267" y="404"/>
                  </a:lnTo>
                  <a:lnTo>
                    <a:pt x="1266" y="406"/>
                  </a:lnTo>
                  <a:lnTo>
                    <a:pt x="1264" y="406"/>
                  </a:lnTo>
                  <a:lnTo>
                    <a:pt x="1262" y="406"/>
                  </a:lnTo>
                  <a:lnTo>
                    <a:pt x="1261" y="406"/>
                  </a:lnTo>
                  <a:lnTo>
                    <a:pt x="1261" y="408"/>
                  </a:lnTo>
                  <a:lnTo>
                    <a:pt x="1259" y="408"/>
                  </a:lnTo>
                  <a:lnTo>
                    <a:pt x="1259" y="409"/>
                  </a:lnTo>
                  <a:lnTo>
                    <a:pt x="1257" y="409"/>
                  </a:lnTo>
                  <a:lnTo>
                    <a:pt x="1255" y="409"/>
                  </a:lnTo>
                  <a:lnTo>
                    <a:pt x="1254" y="409"/>
                  </a:lnTo>
                  <a:lnTo>
                    <a:pt x="1254" y="411"/>
                  </a:lnTo>
                  <a:lnTo>
                    <a:pt x="1252" y="411"/>
                  </a:lnTo>
                  <a:lnTo>
                    <a:pt x="1252" y="413"/>
                  </a:lnTo>
                  <a:lnTo>
                    <a:pt x="1252" y="414"/>
                  </a:lnTo>
                  <a:lnTo>
                    <a:pt x="1250" y="414"/>
                  </a:lnTo>
                  <a:lnTo>
                    <a:pt x="1250" y="416"/>
                  </a:lnTo>
                  <a:lnTo>
                    <a:pt x="1250" y="418"/>
                  </a:lnTo>
                  <a:lnTo>
                    <a:pt x="1249" y="418"/>
                  </a:lnTo>
                  <a:lnTo>
                    <a:pt x="1249" y="419"/>
                  </a:lnTo>
                  <a:lnTo>
                    <a:pt x="1249" y="421"/>
                  </a:lnTo>
                  <a:lnTo>
                    <a:pt x="1247" y="421"/>
                  </a:lnTo>
                  <a:lnTo>
                    <a:pt x="1247" y="423"/>
                  </a:lnTo>
                  <a:lnTo>
                    <a:pt x="1247" y="425"/>
                  </a:lnTo>
                  <a:lnTo>
                    <a:pt x="1245" y="425"/>
                  </a:lnTo>
                  <a:lnTo>
                    <a:pt x="1245" y="426"/>
                  </a:lnTo>
                  <a:lnTo>
                    <a:pt x="1245" y="428"/>
                  </a:lnTo>
                  <a:lnTo>
                    <a:pt x="1244" y="428"/>
                  </a:lnTo>
                  <a:lnTo>
                    <a:pt x="1244" y="430"/>
                  </a:lnTo>
                  <a:lnTo>
                    <a:pt x="1244" y="431"/>
                  </a:lnTo>
                  <a:lnTo>
                    <a:pt x="1244" y="433"/>
                  </a:lnTo>
                  <a:lnTo>
                    <a:pt x="1244" y="435"/>
                  </a:lnTo>
                  <a:lnTo>
                    <a:pt x="1244" y="436"/>
                  </a:lnTo>
                  <a:lnTo>
                    <a:pt x="1244" y="438"/>
                  </a:lnTo>
                  <a:lnTo>
                    <a:pt x="1242" y="440"/>
                  </a:lnTo>
                  <a:lnTo>
                    <a:pt x="1242" y="442"/>
                  </a:lnTo>
                  <a:lnTo>
                    <a:pt x="1240" y="442"/>
                  </a:lnTo>
                  <a:lnTo>
                    <a:pt x="1238" y="442"/>
                  </a:lnTo>
                  <a:lnTo>
                    <a:pt x="1237" y="442"/>
                  </a:lnTo>
                  <a:lnTo>
                    <a:pt x="1235" y="443"/>
                  </a:lnTo>
                  <a:lnTo>
                    <a:pt x="1233" y="443"/>
                  </a:lnTo>
                  <a:lnTo>
                    <a:pt x="1232" y="443"/>
                  </a:lnTo>
                  <a:lnTo>
                    <a:pt x="1230" y="443"/>
                  </a:lnTo>
                  <a:lnTo>
                    <a:pt x="1228" y="443"/>
                  </a:lnTo>
                  <a:lnTo>
                    <a:pt x="1227" y="443"/>
                  </a:lnTo>
                  <a:lnTo>
                    <a:pt x="1225" y="443"/>
                  </a:lnTo>
                  <a:lnTo>
                    <a:pt x="1223" y="443"/>
                  </a:lnTo>
                  <a:lnTo>
                    <a:pt x="1223" y="445"/>
                  </a:lnTo>
                  <a:lnTo>
                    <a:pt x="1221" y="445"/>
                  </a:lnTo>
                  <a:lnTo>
                    <a:pt x="1220" y="445"/>
                  </a:lnTo>
                  <a:lnTo>
                    <a:pt x="1218" y="445"/>
                  </a:lnTo>
                  <a:lnTo>
                    <a:pt x="1216" y="445"/>
                  </a:lnTo>
                  <a:lnTo>
                    <a:pt x="1215" y="445"/>
                  </a:lnTo>
                  <a:lnTo>
                    <a:pt x="1213" y="445"/>
                  </a:lnTo>
                  <a:lnTo>
                    <a:pt x="1211" y="445"/>
                  </a:lnTo>
                  <a:lnTo>
                    <a:pt x="1210" y="445"/>
                  </a:lnTo>
                  <a:lnTo>
                    <a:pt x="1210" y="447"/>
                  </a:lnTo>
                  <a:lnTo>
                    <a:pt x="1210" y="445"/>
                  </a:lnTo>
                  <a:lnTo>
                    <a:pt x="1208" y="445"/>
                  </a:lnTo>
                  <a:lnTo>
                    <a:pt x="1208" y="443"/>
                  </a:lnTo>
                  <a:lnTo>
                    <a:pt x="1208" y="442"/>
                  </a:lnTo>
                  <a:lnTo>
                    <a:pt x="1206" y="442"/>
                  </a:lnTo>
                  <a:lnTo>
                    <a:pt x="1206" y="440"/>
                  </a:lnTo>
                  <a:lnTo>
                    <a:pt x="1205" y="440"/>
                  </a:lnTo>
                  <a:lnTo>
                    <a:pt x="1205" y="438"/>
                  </a:lnTo>
                  <a:lnTo>
                    <a:pt x="1203" y="438"/>
                  </a:lnTo>
                  <a:lnTo>
                    <a:pt x="1205" y="438"/>
                  </a:lnTo>
                  <a:lnTo>
                    <a:pt x="1205" y="436"/>
                  </a:lnTo>
                  <a:lnTo>
                    <a:pt x="1203" y="436"/>
                  </a:lnTo>
                  <a:lnTo>
                    <a:pt x="1203" y="435"/>
                  </a:lnTo>
                  <a:lnTo>
                    <a:pt x="1205" y="435"/>
                  </a:lnTo>
                  <a:lnTo>
                    <a:pt x="1203" y="433"/>
                  </a:lnTo>
                  <a:lnTo>
                    <a:pt x="1203" y="431"/>
                  </a:lnTo>
                  <a:lnTo>
                    <a:pt x="1203" y="433"/>
                  </a:lnTo>
                  <a:lnTo>
                    <a:pt x="1203" y="431"/>
                  </a:lnTo>
                  <a:lnTo>
                    <a:pt x="1201" y="431"/>
                  </a:lnTo>
                  <a:lnTo>
                    <a:pt x="1199" y="431"/>
                  </a:lnTo>
                  <a:lnTo>
                    <a:pt x="1199" y="430"/>
                  </a:lnTo>
                  <a:lnTo>
                    <a:pt x="1198" y="430"/>
                  </a:lnTo>
                  <a:lnTo>
                    <a:pt x="1196" y="431"/>
                  </a:lnTo>
                  <a:lnTo>
                    <a:pt x="1194" y="433"/>
                  </a:lnTo>
                  <a:lnTo>
                    <a:pt x="1193" y="435"/>
                  </a:lnTo>
                  <a:lnTo>
                    <a:pt x="1191" y="436"/>
                  </a:lnTo>
                  <a:lnTo>
                    <a:pt x="1189" y="436"/>
                  </a:lnTo>
                  <a:lnTo>
                    <a:pt x="1189" y="438"/>
                  </a:lnTo>
                  <a:lnTo>
                    <a:pt x="1188" y="440"/>
                  </a:lnTo>
                  <a:lnTo>
                    <a:pt x="1186" y="440"/>
                  </a:lnTo>
                  <a:lnTo>
                    <a:pt x="1186" y="442"/>
                  </a:lnTo>
                  <a:lnTo>
                    <a:pt x="1184" y="443"/>
                  </a:lnTo>
                  <a:lnTo>
                    <a:pt x="1182" y="443"/>
                  </a:lnTo>
                  <a:lnTo>
                    <a:pt x="1181" y="445"/>
                  </a:lnTo>
                  <a:lnTo>
                    <a:pt x="1181" y="447"/>
                  </a:lnTo>
                  <a:lnTo>
                    <a:pt x="1179" y="447"/>
                  </a:lnTo>
                  <a:lnTo>
                    <a:pt x="1177" y="448"/>
                  </a:lnTo>
                  <a:lnTo>
                    <a:pt x="1177" y="450"/>
                  </a:lnTo>
                  <a:lnTo>
                    <a:pt x="1176" y="450"/>
                  </a:lnTo>
                  <a:lnTo>
                    <a:pt x="1174" y="452"/>
                  </a:lnTo>
                  <a:lnTo>
                    <a:pt x="1174" y="453"/>
                  </a:lnTo>
                  <a:lnTo>
                    <a:pt x="1172" y="455"/>
                  </a:lnTo>
                  <a:lnTo>
                    <a:pt x="1171" y="455"/>
                  </a:lnTo>
                  <a:lnTo>
                    <a:pt x="1169" y="457"/>
                  </a:lnTo>
                  <a:lnTo>
                    <a:pt x="1169" y="459"/>
                  </a:lnTo>
                  <a:lnTo>
                    <a:pt x="1167" y="459"/>
                  </a:lnTo>
                  <a:lnTo>
                    <a:pt x="1165" y="460"/>
                  </a:lnTo>
                  <a:lnTo>
                    <a:pt x="1164" y="462"/>
                  </a:lnTo>
                  <a:lnTo>
                    <a:pt x="1164" y="464"/>
                  </a:lnTo>
                  <a:lnTo>
                    <a:pt x="1162" y="464"/>
                  </a:lnTo>
                  <a:lnTo>
                    <a:pt x="1162" y="465"/>
                  </a:lnTo>
                  <a:lnTo>
                    <a:pt x="1160" y="465"/>
                  </a:lnTo>
                  <a:lnTo>
                    <a:pt x="1160" y="467"/>
                  </a:lnTo>
                  <a:lnTo>
                    <a:pt x="1159" y="467"/>
                  </a:lnTo>
                  <a:lnTo>
                    <a:pt x="1159" y="469"/>
                  </a:lnTo>
                  <a:lnTo>
                    <a:pt x="1159" y="470"/>
                  </a:lnTo>
                  <a:lnTo>
                    <a:pt x="1157" y="470"/>
                  </a:lnTo>
                  <a:lnTo>
                    <a:pt x="1157" y="472"/>
                  </a:lnTo>
                  <a:lnTo>
                    <a:pt x="1155" y="474"/>
                  </a:lnTo>
                  <a:lnTo>
                    <a:pt x="1155" y="475"/>
                  </a:lnTo>
                  <a:lnTo>
                    <a:pt x="1155" y="477"/>
                  </a:lnTo>
                  <a:lnTo>
                    <a:pt x="1155" y="479"/>
                  </a:lnTo>
                  <a:lnTo>
                    <a:pt x="1155" y="481"/>
                  </a:lnTo>
                  <a:lnTo>
                    <a:pt x="1155" y="482"/>
                  </a:lnTo>
                  <a:lnTo>
                    <a:pt x="1155" y="484"/>
                  </a:lnTo>
                  <a:lnTo>
                    <a:pt x="1155" y="486"/>
                  </a:lnTo>
                  <a:lnTo>
                    <a:pt x="1155" y="487"/>
                  </a:lnTo>
                  <a:lnTo>
                    <a:pt x="1155" y="489"/>
                  </a:lnTo>
                  <a:lnTo>
                    <a:pt x="1154" y="489"/>
                  </a:lnTo>
                  <a:lnTo>
                    <a:pt x="1154" y="491"/>
                  </a:lnTo>
                  <a:lnTo>
                    <a:pt x="1152" y="491"/>
                  </a:lnTo>
                  <a:lnTo>
                    <a:pt x="1152" y="492"/>
                  </a:lnTo>
                  <a:lnTo>
                    <a:pt x="1152" y="494"/>
                  </a:lnTo>
                  <a:lnTo>
                    <a:pt x="1150" y="494"/>
                  </a:lnTo>
                  <a:lnTo>
                    <a:pt x="1150" y="496"/>
                  </a:lnTo>
                  <a:lnTo>
                    <a:pt x="1150" y="498"/>
                  </a:lnTo>
                  <a:lnTo>
                    <a:pt x="1149" y="498"/>
                  </a:lnTo>
                  <a:lnTo>
                    <a:pt x="1149" y="499"/>
                  </a:lnTo>
                  <a:lnTo>
                    <a:pt x="1147" y="499"/>
                  </a:lnTo>
                  <a:lnTo>
                    <a:pt x="1145" y="501"/>
                  </a:lnTo>
                  <a:lnTo>
                    <a:pt x="1143" y="501"/>
                  </a:lnTo>
                  <a:lnTo>
                    <a:pt x="1142" y="503"/>
                  </a:lnTo>
                  <a:lnTo>
                    <a:pt x="1140" y="503"/>
                  </a:lnTo>
                  <a:lnTo>
                    <a:pt x="1138" y="503"/>
                  </a:lnTo>
                  <a:lnTo>
                    <a:pt x="1138" y="504"/>
                  </a:lnTo>
                  <a:lnTo>
                    <a:pt x="1137" y="504"/>
                  </a:lnTo>
                  <a:lnTo>
                    <a:pt x="1137" y="506"/>
                  </a:lnTo>
                  <a:lnTo>
                    <a:pt x="1137" y="508"/>
                  </a:lnTo>
                  <a:lnTo>
                    <a:pt x="1135" y="509"/>
                  </a:lnTo>
                  <a:lnTo>
                    <a:pt x="1135" y="508"/>
                  </a:lnTo>
                  <a:lnTo>
                    <a:pt x="1133" y="508"/>
                  </a:lnTo>
                  <a:lnTo>
                    <a:pt x="1133" y="506"/>
                  </a:lnTo>
                  <a:lnTo>
                    <a:pt x="1132" y="506"/>
                  </a:lnTo>
                  <a:lnTo>
                    <a:pt x="1132" y="504"/>
                  </a:lnTo>
                  <a:lnTo>
                    <a:pt x="1132" y="503"/>
                  </a:lnTo>
                  <a:lnTo>
                    <a:pt x="1130" y="503"/>
                  </a:lnTo>
                  <a:lnTo>
                    <a:pt x="1130" y="501"/>
                  </a:lnTo>
                  <a:lnTo>
                    <a:pt x="1130" y="499"/>
                  </a:lnTo>
                  <a:lnTo>
                    <a:pt x="1130" y="498"/>
                  </a:lnTo>
                  <a:lnTo>
                    <a:pt x="1128" y="498"/>
                  </a:lnTo>
                  <a:lnTo>
                    <a:pt x="1128" y="496"/>
                  </a:lnTo>
                  <a:lnTo>
                    <a:pt x="1126" y="496"/>
                  </a:lnTo>
                  <a:lnTo>
                    <a:pt x="1126" y="494"/>
                  </a:lnTo>
                  <a:lnTo>
                    <a:pt x="1125" y="494"/>
                  </a:lnTo>
                  <a:lnTo>
                    <a:pt x="1125" y="492"/>
                  </a:lnTo>
                  <a:lnTo>
                    <a:pt x="1125" y="491"/>
                  </a:lnTo>
                  <a:lnTo>
                    <a:pt x="1123" y="489"/>
                  </a:lnTo>
                  <a:lnTo>
                    <a:pt x="1123" y="487"/>
                  </a:lnTo>
                  <a:lnTo>
                    <a:pt x="1123" y="486"/>
                  </a:lnTo>
                  <a:lnTo>
                    <a:pt x="1123" y="484"/>
                  </a:lnTo>
                  <a:lnTo>
                    <a:pt x="1121" y="484"/>
                  </a:lnTo>
                  <a:lnTo>
                    <a:pt x="1121" y="482"/>
                  </a:lnTo>
                  <a:lnTo>
                    <a:pt x="1120" y="482"/>
                  </a:lnTo>
                  <a:lnTo>
                    <a:pt x="1118" y="482"/>
                  </a:lnTo>
                  <a:lnTo>
                    <a:pt x="1118" y="481"/>
                  </a:lnTo>
                  <a:lnTo>
                    <a:pt x="1116" y="481"/>
                  </a:lnTo>
                  <a:lnTo>
                    <a:pt x="1116" y="479"/>
                  </a:lnTo>
                  <a:lnTo>
                    <a:pt x="1115" y="479"/>
                  </a:lnTo>
                  <a:lnTo>
                    <a:pt x="1115" y="477"/>
                  </a:lnTo>
                  <a:lnTo>
                    <a:pt x="1115" y="475"/>
                  </a:lnTo>
                  <a:lnTo>
                    <a:pt x="1113" y="475"/>
                  </a:lnTo>
                  <a:lnTo>
                    <a:pt x="1111" y="475"/>
                  </a:lnTo>
                  <a:lnTo>
                    <a:pt x="1109" y="475"/>
                  </a:lnTo>
                  <a:lnTo>
                    <a:pt x="1109" y="474"/>
                  </a:lnTo>
                  <a:lnTo>
                    <a:pt x="1108" y="474"/>
                  </a:lnTo>
                  <a:lnTo>
                    <a:pt x="1108" y="472"/>
                  </a:lnTo>
                  <a:lnTo>
                    <a:pt x="1106" y="472"/>
                  </a:lnTo>
                  <a:lnTo>
                    <a:pt x="1106" y="470"/>
                  </a:lnTo>
                  <a:lnTo>
                    <a:pt x="1106" y="469"/>
                  </a:lnTo>
                  <a:lnTo>
                    <a:pt x="1104" y="469"/>
                  </a:lnTo>
                  <a:lnTo>
                    <a:pt x="1104" y="467"/>
                  </a:lnTo>
                  <a:lnTo>
                    <a:pt x="1103" y="467"/>
                  </a:lnTo>
                  <a:lnTo>
                    <a:pt x="1103" y="465"/>
                  </a:lnTo>
                  <a:lnTo>
                    <a:pt x="1101" y="465"/>
                  </a:lnTo>
                  <a:lnTo>
                    <a:pt x="1099" y="465"/>
                  </a:lnTo>
                  <a:lnTo>
                    <a:pt x="1098" y="465"/>
                  </a:lnTo>
                  <a:lnTo>
                    <a:pt x="1098" y="464"/>
                  </a:lnTo>
                  <a:lnTo>
                    <a:pt x="1096" y="464"/>
                  </a:lnTo>
                  <a:lnTo>
                    <a:pt x="1094" y="464"/>
                  </a:lnTo>
                  <a:lnTo>
                    <a:pt x="1093" y="464"/>
                  </a:lnTo>
                  <a:lnTo>
                    <a:pt x="1091" y="464"/>
                  </a:lnTo>
                  <a:lnTo>
                    <a:pt x="1089" y="464"/>
                  </a:lnTo>
                  <a:lnTo>
                    <a:pt x="1087" y="464"/>
                  </a:lnTo>
                  <a:lnTo>
                    <a:pt x="1086" y="464"/>
                  </a:lnTo>
                  <a:lnTo>
                    <a:pt x="1084" y="464"/>
                  </a:lnTo>
                  <a:lnTo>
                    <a:pt x="1082" y="464"/>
                  </a:lnTo>
                  <a:lnTo>
                    <a:pt x="1081" y="464"/>
                  </a:lnTo>
                  <a:lnTo>
                    <a:pt x="1079" y="464"/>
                  </a:lnTo>
                  <a:lnTo>
                    <a:pt x="1077" y="464"/>
                  </a:lnTo>
                  <a:lnTo>
                    <a:pt x="1076" y="464"/>
                  </a:lnTo>
                  <a:lnTo>
                    <a:pt x="1074" y="464"/>
                  </a:lnTo>
                  <a:lnTo>
                    <a:pt x="1072" y="464"/>
                  </a:lnTo>
                  <a:lnTo>
                    <a:pt x="1070" y="464"/>
                  </a:lnTo>
                  <a:lnTo>
                    <a:pt x="1069" y="464"/>
                  </a:lnTo>
                  <a:lnTo>
                    <a:pt x="1067" y="464"/>
                  </a:lnTo>
                  <a:lnTo>
                    <a:pt x="1065" y="465"/>
                  </a:lnTo>
                  <a:lnTo>
                    <a:pt x="1064" y="465"/>
                  </a:lnTo>
                  <a:lnTo>
                    <a:pt x="1064" y="464"/>
                  </a:lnTo>
                  <a:lnTo>
                    <a:pt x="1062" y="464"/>
                  </a:lnTo>
                  <a:lnTo>
                    <a:pt x="1062" y="465"/>
                  </a:lnTo>
                  <a:lnTo>
                    <a:pt x="1060" y="465"/>
                  </a:lnTo>
                  <a:lnTo>
                    <a:pt x="1059" y="465"/>
                  </a:lnTo>
                  <a:lnTo>
                    <a:pt x="1057" y="465"/>
                  </a:lnTo>
                  <a:lnTo>
                    <a:pt x="1055" y="465"/>
                  </a:lnTo>
                  <a:lnTo>
                    <a:pt x="1053" y="465"/>
                  </a:lnTo>
                  <a:lnTo>
                    <a:pt x="1052" y="465"/>
                  </a:lnTo>
                  <a:lnTo>
                    <a:pt x="1052" y="467"/>
                  </a:lnTo>
                  <a:lnTo>
                    <a:pt x="1050" y="467"/>
                  </a:lnTo>
                  <a:lnTo>
                    <a:pt x="1048" y="467"/>
                  </a:lnTo>
                  <a:lnTo>
                    <a:pt x="1047" y="469"/>
                  </a:lnTo>
                  <a:lnTo>
                    <a:pt x="1045" y="469"/>
                  </a:lnTo>
                  <a:lnTo>
                    <a:pt x="1043" y="469"/>
                  </a:lnTo>
                  <a:lnTo>
                    <a:pt x="1043" y="470"/>
                  </a:lnTo>
                  <a:lnTo>
                    <a:pt x="1042" y="470"/>
                  </a:lnTo>
                  <a:lnTo>
                    <a:pt x="1040" y="470"/>
                  </a:lnTo>
                  <a:lnTo>
                    <a:pt x="1038" y="470"/>
                  </a:lnTo>
                  <a:lnTo>
                    <a:pt x="1037" y="472"/>
                  </a:lnTo>
                  <a:lnTo>
                    <a:pt x="1035" y="472"/>
                  </a:lnTo>
                  <a:lnTo>
                    <a:pt x="1033" y="474"/>
                  </a:lnTo>
                  <a:lnTo>
                    <a:pt x="1031" y="474"/>
                  </a:lnTo>
                  <a:lnTo>
                    <a:pt x="1030" y="474"/>
                  </a:lnTo>
                  <a:lnTo>
                    <a:pt x="1028" y="475"/>
                  </a:lnTo>
                  <a:lnTo>
                    <a:pt x="1026" y="475"/>
                  </a:lnTo>
                  <a:lnTo>
                    <a:pt x="1025" y="475"/>
                  </a:lnTo>
                  <a:lnTo>
                    <a:pt x="1023" y="477"/>
                  </a:lnTo>
                  <a:lnTo>
                    <a:pt x="1021" y="477"/>
                  </a:lnTo>
                  <a:lnTo>
                    <a:pt x="1020" y="477"/>
                  </a:lnTo>
                  <a:lnTo>
                    <a:pt x="1018" y="479"/>
                  </a:lnTo>
                  <a:lnTo>
                    <a:pt x="1016" y="479"/>
                  </a:lnTo>
                  <a:lnTo>
                    <a:pt x="1014" y="479"/>
                  </a:lnTo>
                  <a:lnTo>
                    <a:pt x="1014" y="481"/>
                  </a:lnTo>
                  <a:lnTo>
                    <a:pt x="1013" y="481"/>
                  </a:lnTo>
                  <a:lnTo>
                    <a:pt x="1011" y="481"/>
                  </a:lnTo>
                  <a:lnTo>
                    <a:pt x="1009" y="481"/>
                  </a:lnTo>
                  <a:lnTo>
                    <a:pt x="1009" y="482"/>
                  </a:lnTo>
                  <a:lnTo>
                    <a:pt x="1008" y="482"/>
                  </a:lnTo>
                  <a:lnTo>
                    <a:pt x="1006" y="482"/>
                  </a:lnTo>
                  <a:lnTo>
                    <a:pt x="1004" y="484"/>
                  </a:lnTo>
                  <a:lnTo>
                    <a:pt x="1003" y="484"/>
                  </a:lnTo>
                  <a:lnTo>
                    <a:pt x="1001" y="484"/>
                  </a:lnTo>
                  <a:lnTo>
                    <a:pt x="999" y="486"/>
                  </a:lnTo>
                  <a:lnTo>
                    <a:pt x="997" y="486"/>
                  </a:lnTo>
                  <a:lnTo>
                    <a:pt x="996" y="486"/>
                  </a:lnTo>
                  <a:lnTo>
                    <a:pt x="996" y="487"/>
                  </a:lnTo>
                  <a:lnTo>
                    <a:pt x="994" y="487"/>
                  </a:lnTo>
                  <a:lnTo>
                    <a:pt x="992" y="487"/>
                  </a:lnTo>
                  <a:lnTo>
                    <a:pt x="991" y="487"/>
                  </a:lnTo>
                  <a:lnTo>
                    <a:pt x="991" y="489"/>
                  </a:lnTo>
                  <a:lnTo>
                    <a:pt x="989" y="489"/>
                  </a:lnTo>
                  <a:lnTo>
                    <a:pt x="987" y="489"/>
                  </a:lnTo>
                  <a:lnTo>
                    <a:pt x="986" y="491"/>
                  </a:lnTo>
                  <a:lnTo>
                    <a:pt x="984" y="491"/>
                  </a:lnTo>
                  <a:lnTo>
                    <a:pt x="982" y="491"/>
                  </a:lnTo>
                  <a:lnTo>
                    <a:pt x="981" y="491"/>
                  </a:lnTo>
                  <a:lnTo>
                    <a:pt x="981" y="492"/>
                  </a:lnTo>
                  <a:lnTo>
                    <a:pt x="979" y="492"/>
                  </a:lnTo>
                  <a:lnTo>
                    <a:pt x="977" y="492"/>
                  </a:lnTo>
                  <a:lnTo>
                    <a:pt x="975" y="494"/>
                  </a:lnTo>
                  <a:lnTo>
                    <a:pt x="974" y="494"/>
                  </a:lnTo>
                  <a:lnTo>
                    <a:pt x="974" y="496"/>
                  </a:lnTo>
                  <a:lnTo>
                    <a:pt x="972" y="496"/>
                  </a:lnTo>
                  <a:lnTo>
                    <a:pt x="972" y="498"/>
                  </a:lnTo>
                  <a:lnTo>
                    <a:pt x="970" y="498"/>
                  </a:lnTo>
                  <a:lnTo>
                    <a:pt x="970" y="499"/>
                  </a:lnTo>
                  <a:lnTo>
                    <a:pt x="969" y="499"/>
                  </a:lnTo>
                  <a:lnTo>
                    <a:pt x="969" y="501"/>
                  </a:lnTo>
                  <a:lnTo>
                    <a:pt x="969" y="503"/>
                  </a:lnTo>
                  <a:lnTo>
                    <a:pt x="969" y="504"/>
                  </a:lnTo>
                  <a:lnTo>
                    <a:pt x="967" y="506"/>
                  </a:lnTo>
                  <a:lnTo>
                    <a:pt x="967" y="508"/>
                  </a:lnTo>
                  <a:lnTo>
                    <a:pt x="967" y="509"/>
                  </a:lnTo>
                  <a:lnTo>
                    <a:pt x="967" y="511"/>
                  </a:lnTo>
                  <a:lnTo>
                    <a:pt x="965" y="511"/>
                  </a:lnTo>
                  <a:lnTo>
                    <a:pt x="965" y="513"/>
                  </a:lnTo>
                  <a:lnTo>
                    <a:pt x="965" y="514"/>
                  </a:lnTo>
                  <a:lnTo>
                    <a:pt x="964" y="514"/>
                  </a:lnTo>
                  <a:lnTo>
                    <a:pt x="964" y="516"/>
                  </a:lnTo>
                  <a:lnTo>
                    <a:pt x="964" y="518"/>
                  </a:lnTo>
                  <a:lnTo>
                    <a:pt x="964" y="516"/>
                  </a:lnTo>
                  <a:lnTo>
                    <a:pt x="964" y="518"/>
                  </a:lnTo>
                  <a:lnTo>
                    <a:pt x="964" y="520"/>
                  </a:lnTo>
                  <a:lnTo>
                    <a:pt x="962" y="520"/>
                  </a:lnTo>
                  <a:lnTo>
                    <a:pt x="962" y="521"/>
                  </a:lnTo>
                  <a:lnTo>
                    <a:pt x="962" y="523"/>
                  </a:lnTo>
                  <a:lnTo>
                    <a:pt x="962" y="525"/>
                  </a:lnTo>
                  <a:lnTo>
                    <a:pt x="960" y="525"/>
                  </a:lnTo>
                  <a:lnTo>
                    <a:pt x="960" y="526"/>
                  </a:lnTo>
                  <a:lnTo>
                    <a:pt x="960" y="528"/>
                  </a:lnTo>
                  <a:lnTo>
                    <a:pt x="960" y="530"/>
                  </a:lnTo>
                  <a:lnTo>
                    <a:pt x="958" y="530"/>
                  </a:lnTo>
                  <a:lnTo>
                    <a:pt x="958" y="531"/>
                  </a:lnTo>
                  <a:lnTo>
                    <a:pt x="957" y="531"/>
                  </a:lnTo>
                  <a:lnTo>
                    <a:pt x="957" y="533"/>
                  </a:lnTo>
                  <a:lnTo>
                    <a:pt x="957" y="535"/>
                  </a:lnTo>
                  <a:lnTo>
                    <a:pt x="955" y="535"/>
                  </a:lnTo>
                  <a:lnTo>
                    <a:pt x="955" y="537"/>
                  </a:lnTo>
                  <a:lnTo>
                    <a:pt x="955" y="538"/>
                  </a:lnTo>
                  <a:lnTo>
                    <a:pt x="953" y="538"/>
                  </a:lnTo>
                  <a:lnTo>
                    <a:pt x="953" y="540"/>
                  </a:lnTo>
                  <a:lnTo>
                    <a:pt x="953" y="542"/>
                  </a:lnTo>
                  <a:lnTo>
                    <a:pt x="953" y="543"/>
                  </a:lnTo>
                  <a:lnTo>
                    <a:pt x="952" y="543"/>
                  </a:lnTo>
                  <a:lnTo>
                    <a:pt x="952" y="545"/>
                  </a:lnTo>
                  <a:lnTo>
                    <a:pt x="952" y="547"/>
                  </a:lnTo>
                  <a:lnTo>
                    <a:pt x="950" y="547"/>
                  </a:lnTo>
                  <a:lnTo>
                    <a:pt x="950" y="548"/>
                  </a:lnTo>
                  <a:lnTo>
                    <a:pt x="948" y="548"/>
                  </a:lnTo>
                  <a:lnTo>
                    <a:pt x="948" y="550"/>
                  </a:lnTo>
                  <a:lnTo>
                    <a:pt x="947" y="550"/>
                  </a:lnTo>
                  <a:lnTo>
                    <a:pt x="947" y="552"/>
                  </a:lnTo>
                  <a:lnTo>
                    <a:pt x="947" y="554"/>
                  </a:lnTo>
                  <a:lnTo>
                    <a:pt x="945" y="554"/>
                  </a:lnTo>
                  <a:lnTo>
                    <a:pt x="945" y="555"/>
                  </a:lnTo>
                  <a:lnTo>
                    <a:pt x="945" y="557"/>
                  </a:lnTo>
                  <a:lnTo>
                    <a:pt x="943" y="557"/>
                  </a:lnTo>
                  <a:lnTo>
                    <a:pt x="941" y="557"/>
                  </a:lnTo>
                  <a:lnTo>
                    <a:pt x="941" y="555"/>
                  </a:lnTo>
                  <a:lnTo>
                    <a:pt x="941" y="557"/>
                  </a:lnTo>
                  <a:lnTo>
                    <a:pt x="941" y="555"/>
                  </a:lnTo>
                  <a:lnTo>
                    <a:pt x="941" y="557"/>
                  </a:lnTo>
                  <a:lnTo>
                    <a:pt x="940" y="557"/>
                  </a:lnTo>
                  <a:lnTo>
                    <a:pt x="938" y="557"/>
                  </a:lnTo>
                  <a:lnTo>
                    <a:pt x="938" y="559"/>
                  </a:lnTo>
                  <a:lnTo>
                    <a:pt x="936" y="559"/>
                  </a:lnTo>
                  <a:lnTo>
                    <a:pt x="936" y="560"/>
                  </a:lnTo>
                  <a:lnTo>
                    <a:pt x="935" y="560"/>
                  </a:lnTo>
                  <a:lnTo>
                    <a:pt x="933" y="560"/>
                  </a:lnTo>
                  <a:lnTo>
                    <a:pt x="931" y="560"/>
                  </a:lnTo>
                  <a:lnTo>
                    <a:pt x="930" y="560"/>
                  </a:lnTo>
                  <a:lnTo>
                    <a:pt x="928" y="560"/>
                  </a:lnTo>
                  <a:lnTo>
                    <a:pt x="928" y="562"/>
                  </a:lnTo>
                  <a:lnTo>
                    <a:pt x="926" y="562"/>
                  </a:lnTo>
                  <a:lnTo>
                    <a:pt x="926" y="560"/>
                  </a:lnTo>
                  <a:lnTo>
                    <a:pt x="925" y="560"/>
                  </a:lnTo>
                  <a:lnTo>
                    <a:pt x="923" y="560"/>
                  </a:lnTo>
                  <a:lnTo>
                    <a:pt x="923" y="562"/>
                  </a:lnTo>
                  <a:lnTo>
                    <a:pt x="921" y="562"/>
                  </a:lnTo>
                  <a:lnTo>
                    <a:pt x="919" y="562"/>
                  </a:lnTo>
                  <a:lnTo>
                    <a:pt x="919" y="564"/>
                  </a:lnTo>
                  <a:lnTo>
                    <a:pt x="918" y="562"/>
                  </a:lnTo>
                  <a:lnTo>
                    <a:pt x="918" y="564"/>
                  </a:lnTo>
                  <a:lnTo>
                    <a:pt x="916" y="564"/>
                  </a:lnTo>
                  <a:lnTo>
                    <a:pt x="916" y="565"/>
                  </a:lnTo>
                  <a:lnTo>
                    <a:pt x="914" y="565"/>
                  </a:lnTo>
                  <a:lnTo>
                    <a:pt x="914" y="567"/>
                  </a:lnTo>
                  <a:lnTo>
                    <a:pt x="914" y="569"/>
                  </a:lnTo>
                  <a:lnTo>
                    <a:pt x="914" y="570"/>
                  </a:lnTo>
                  <a:lnTo>
                    <a:pt x="914" y="572"/>
                  </a:lnTo>
                  <a:lnTo>
                    <a:pt x="914" y="574"/>
                  </a:lnTo>
                  <a:lnTo>
                    <a:pt x="913" y="574"/>
                  </a:lnTo>
                  <a:lnTo>
                    <a:pt x="914" y="576"/>
                  </a:lnTo>
                  <a:lnTo>
                    <a:pt x="913" y="576"/>
                  </a:lnTo>
                  <a:lnTo>
                    <a:pt x="913" y="577"/>
                  </a:lnTo>
                  <a:lnTo>
                    <a:pt x="913" y="579"/>
                  </a:lnTo>
                  <a:lnTo>
                    <a:pt x="911" y="579"/>
                  </a:lnTo>
                  <a:lnTo>
                    <a:pt x="909" y="579"/>
                  </a:lnTo>
                  <a:lnTo>
                    <a:pt x="909" y="577"/>
                  </a:lnTo>
                  <a:lnTo>
                    <a:pt x="908" y="577"/>
                  </a:lnTo>
                  <a:lnTo>
                    <a:pt x="906" y="577"/>
                  </a:lnTo>
                  <a:lnTo>
                    <a:pt x="904" y="576"/>
                  </a:lnTo>
                  <a:lnTo>
                    <a:pt x="902" y="576"/>
                  </a:lnTo>
                  <a:lnTo>
                    <a:pt x="901" y="574"/>
                  </a:lnTo>
                  <a:lnTo>
                    <a:pt x="899" y="574"/>
                  </a:lnTo>
                  <a:lnTo>
                    <a:pt x="897" y="572"/>
                  </a:lnTo>
                  <a:lnTo>
                    <a:pt x="896" y="572"/>
                  </a:lnTo>
                  <a:lnTo>
                    <a:pt x="894" y="572"/>
                  </a:lnTo>
                  <a:lnTo>
                    <a:pt x="892" y="570"/>
                  </a:lnTo>
                  <a:lnTo>
                    <a:pt x="891" y="570"/>
                  </a:lnTo>
                  <a:lnTo>
                    <a:pt x="889" y="569"/>
                  </a:lnTo>
                  <a:lnTo>
                    <a:pt x="887" y="569"/>
                  </a:lnTo>
                  <a:lnTo>
                    <a:pt x="885" y="569"/>
                  </a:lnTo>
                  <a:lnTo>
                    <a:pt x="885" y="567"/>
                  </a:lnTo>
                  <a:lnTo>
                    <a:pt x="884" y="567"/>
                  </a:lnTo>
                  <a:lnTo>
                    <a:pt x="882" y="565"/>
                  </a:lnTo>
                  <a:lnTo>
                    <a:pt x="880" y="565"/>
                  </a:lnTo>
                  <a:lnTo>
                    <a:pt x="880" y="567"/>
                  </a:lnTo>
                  <a:lnTo>
                    <a:pt x="880" y="565"/>
                  </a:lnTo>
                  <a:lnTo>
                    <a:pt x="879" y="565"/>
                  </a:lnTo>
                  <a:lnTo>
                    <a:pt x="879" y="567"/>
                  </a:lnTo>
                  <a:lnTo>
                    <a:pt x="877" y="567"/>
                  </a:lnTo>
                  <a:lnTo>
                    <a:pt x="875" y="569"/>
                  </a:lnTo>
                  <a:lnTo>
                    <a:pt x="875" y="567"/>
                  </a:lnTo>
                  <a:lnTo>
                    <a:pt x="874" y="567"/>
                  </a:lnTo>
                  <a:lnTo>
                    <a:pt x="872" y="567"/>
                  </a:lnTo>
                  <a:lnTo>
                    <a:pt x="870" y="567"/>
                  </a:lnTo>
                  <a:lnTo>
                    <a:pt x="869" y="567"/>
                  </a:lnTo>
                  <a:lnTo>
                    <a:pt x="869" y="569"/>
                  </a:lnTo>
                  <a:lnTo>
                    <a:pt x="869" y="570"/>
                  </a:lnTo>
                  <a:lnTo>
                    <a:pt x="869" y="572"/>
                  </a:lnTo>
                  <a:lnTo>
                    <a:pt x="867" y="572"/>
                  </a:lnTo>
                  <a:lnTo>
                    <a:pt x="867" y="570"/>
                  </a:lnTo>
                  <a:lnTo>
                    <a:pt x="865" y="570"/>
                  </a:lnTo>
                  <a:lnTo>
                    <a:pt x="865" y="572"/>
                  </a:lnTo>
                  <a:lnTo>
                    <a:pt x="863" y="572"/>
                  </a:lnTo>
                  <a:lnTo>
                    <a:pt x="863" y="574"/>
                  </a:lnTo>
                  <a:lnTo>
                    <a:pt x="863" y="576"/>
                  </a:lnTo>
                  <a:lnTo>
                    <a:pt x="862" y="576"/>
                  </a:lnTo>
                  <a:lnTo>
                    <a:pt x="860" y="576"/>
                  </a:lnTo>
                  <a:lnTo>
                    <a:pt x="860" y="577"/>
                  </a:lnTo>
                  <a:lnTo>
                    <a:pt x="862" y="577"/>
                  </a:lnTo>
                  <a:lnTo>
                    <a:pt x="860" y="579"/>
                  </a:lnTo>
                  <a:lnTo>
                    <a:pt x="860" y="581"/>
                  </a:lnTo>
                  <a:lnTo>
                    <a:pt x="862" y="581"/>
                  </a:lnTo>
                  <a:lnTo>
                    <a:pt x="860" y="581"/>
                  </a:lnTo>
                  <a:lnTo>
                    <a:pt x="858" y="581"/>
                  </a:lnTo>
                  <a:lnTo>
                    <a:pt x="858" y="582"/>
                  </a:lnTo>
                  <a:lnTo>
                    <a:pt x="857" y="582"/>
                  </a:lnTo>
                  <a:lnTo>
                    <a:pt x="857" y="584"/>
                  </a:lnTo>
                  <a:lnTo>
                    <a:pt x="855" y="584"/>
                  </a:lnTo>
                  <a:lnTo>
                    <a:pt x="853" y="584"/>
                  </a:lnTo>
                  <a:lnTo>
                    <a:pt x="853" y="586"/>
                  </a:lnTo>
                  <a:lnTo>
                    <a:pt x="852" y="586"/>
                  </a:lnTo>
                  <a:lnTo>
                    <a:pt x="852" y="587"/>
                  </a:lnTo>
                  <a:lnTo>
                    <a:pt x="852" y="586"/>
                  </a:lnTo>
                  <a:lnTo>
                    <a:pt x="850" y="586"/>
                  </a:lnTo>
                  <a:lnTo>
                    <a:pt x="850" y="587"/>
                  </a:lnTo>
                  <a:lnTo>
                    <a:pt x="852" y="587"/>
                  </a:lnTo>
                  <a:lnTo>
                    <a:pt x="852" y="589"/>
                  </a:lnTo>
                  <a:lnTo>
                    <a:pt x="850" y="589"/>
                  </a:lnTo>
                  <a:lnTo>
                    <a:pt x="850" y="591"/>
                  </a:lnTo>
                  <a:lnTo>
                    <a:pt x="850" y="593"/>
                  </a:lnTo>
                  <a:lnTo>
                    <a:pt x="848" y="593"/>
                  </a:lnTo>
                  <a:lnTo>
                    <a:pt x="848" y="594"/>
                  </a:lnTo>
                  <a:lnTo>
                    <a:pt x="848" y="596"/>
                  </a:lnTo>
                  <a:lnTo>
                    <a:pt x="848" y="598"/>
                  </a:lnTo>
                  <a:lnTo>
                    <a:pt x="846" y="598"/>
                  </a:lnTo>
                  <a:lnTo>
                    <a:pt x="846" y="599"/>
                  </a:lnTo>
                  <a:lnTo>
                    <a:pt x="846" y="601"/>
                  </a:lnTo>
                  <a:lnTo>
                    <a:pt x="846" y="603"/>
                  </a:lnTo>
                  <a:lnTo>
                    <a:pt x="845" y="603"/>
                  </a:lnTo>
                  <a:lnTo>
                    <a:pt x="845" y="604"/>
                  </a:lnTo>
                  <a:lnTo>
                    <a:pt x="845" y="606"/>
                  </a:lnTo>
                  <a:lnTo>
                    <a:pt x="846" y="606"/>
                  </a:lnTo>
                  <a:lnTo>
                    <a:pt x="846" y="608"/>
                  </a:lnTo>
                  <a:lnTo>
                    <a:pt x="845" y="608"/>
                  </a:lnTo>
                  <a:lnTo>
                    <a:pt x="846" y="608"/>
                  </a:lnTo>
                  <a:lnTo>
                    <a:pt x="846" y="609"/>
                  </a:lnTo>
                  <a:lnTo>
                    <a:pt x="845" y="609"/>
                  </a:lnTo>
                  <a:lnTo>
                    <a:pt x="845" y="611"/>
                  </a:lnTo>
                  <a:lnTo>
                    <a:pt x="846" y="611"/>
                  </a:lnTo>
                  <a:lnTo>
                    <a:pt x="845" y="611"/>
                  </a:lnTo>
                  <a:lnTo>
                    <a:pt x="845" y="613"/>
                  </a:lnTo>
                  <a:lnTo>
                    <a:pt x="843" y="613"/>
                  </a:lnTo>
                  <a:lnTo>
                    <a:pt x="845" y="613"/>
                  </a:lnTo>
                  <a:lnTo>
                    <a:pt x="843" y="615"/>
                  </a:lnTo>
                  <a:lnTo>
                    <a:pt x="843" y="616"/>
                  </a:lnTo>
                  <a:lnTo>
                    <a:pt x="845" y="616"/>
                  </a:lnTo>
                  <a:lnTo>
                    <a:pt x="846" y="616"/>
                  </a:lnTo>
                  <a:lnTo>
                    <a:pt x="846" y="618"/>
                  </a:lnTo>
                  <a:lnTo>
                    <a:pt x="846" y="620"/>
                  </a:lnTo>
                  <a:lnTo>
                    <a:pt x="845" y="620"/>
                  </a:lnTo>
                  <a:lnTo>
                    <a:pt x="845" y="621"/>
                  </a:lnTo>
                  <a:lnTo>
                    <a:pt x="843" y="621"/>
                  </a:lnTo>
                  <a:lnTo>
                    <a:pt x="843" y="623"/>
                  </a:lnTo>
                  <a:lnTo>
                    <a:pt x="843" y="625"/>
                  </a:lnTo>
                  <a:lnTo>
                    <a:pt x="843" y="626"/>
                  </a:lnTo>
                  <a:lnTo>
                    <a:pt x="841" y="626"/>
                  </a:lnTo>
                  <a:lnTo>
                    <a:pt x="840" y="628"/>
                  </a:lnTo>
                  <a:lnTo>
                    <a:pt x="840" y="630"/>
                  </a:lnTo>
                  <a:lnTo>
                    <a:pt x="841" y="630"/>
                  </a:lnTo>
                  <a:lnTo>
                    <a:pt x="841" y="632"/>
                  </a:lnTo>
                  <a:lnTo>
                    <a:pt x="841" y="633"/>
                  </a:lnTo>
                  <a:lnTo>
                    <a:pt x="843" y="633"/>
                  </a:lnTo>
                  <a:lnTo>
                    <a:pt x="843" y="635"/>
                  </a:lnTo>
                  <a:lnTo>
                    <a:pt x="843" y="637"/>
                  </a:lnTo>
                  <a:lnTo>
                    <a:pt x="841" y="637"/>
                  </a:lnTo>
                  <a:lnTo>
                    <a:pt x="841" y="638"/>
                  </a:lnTo>
                  <a:lnTo>
                    <a:pt x="841" y="640"/>
                  </a:lnTo>
                  <a:lnTo>
                    <a:pt x="843" y="640"/>
                  </a:lnTo>
                  <a:lnTo>
                    <a:pt x="843" y="642"/>
                  </a:lnTo>
                  <a:lnTo>
                    <a:pt x="845" y="642"/>
                  </a:lnTo>
                  <a:lnTo>
                    <a:pt x="846" y="642"/>
                  </a:lnTo>
                  <a:lnTo>
                    <a:pt x="848" y="642"/>
                  </a:lnTo>
                  <a:lnTo>
                    <a:pt x="848" y="643"/>
                  </a:lnTo>
                  <a:lnTo>
                    <a:pt x="846" y="643"/>
                  </a:lnTo>
                  <a:lnTo>
                    <a:pt x="846" y="645"/>
                  </a:lnTo>
                  <a:lnTo>
                    <a:pt x="845" y="647"/>
                  </a:lnTo>
                  <a:lnTo>
                    <a:pt x="845" y="649"/>
                  </a:lnTo>
                  <a:lnTo>
                    <a:pt x="846" y="649"/>
                  </a:lnTo>
                  <a:lnTo>
                    <a:pt x="848" y="649"/>
                  </a:lnTo>
                  <a:lnTo>
                    <a:pt x="848" y="650"/>
                  </a:lnTo>
                  <a:lnTo>
                    <a:pt x="846" y="650"/>
                  </a:lnTo>
                  <a:lnTo>
                    <a:pt x="846" y="652"/>
                  </a:lnTo>
                  <a:lnTo>
                    <a:pt x="846" y="654"/>
                  </a:lnTo>
                  <a:lnTo>
                    <a:pt x="848" y="654"/>
                  </a:lnTo>
                  <a:lnTo>
                    <a:pt x="848" y="655"/>
                  </a:lnTo>
                  <a:lnTo>
                    <a:pt x="848" y="657"/>
                  </a:lnTo>
                  <a:lnTo>
                    <a:pt x="848" y="659"/>
                  </a:lnTo>
                  <a:lnTo>
                    <a:pt x="846" y="659"/>
                  </a:lnTo>
                  <a:lnTo>
                    <a:pt x="846" y="660"/>
                  </a:lnTo>
                  <a:lnTo>
                    <a:pt x="845" y="660"/>
                  </a:lnTo>
                  <a:lnTo>
                    <a:pt x="846" y="660"/>
                  </a:lnTo>
                  <a:lnTo>
                    <a:pt x="848" y="660"/>
                  </a:lnTo>
                  <a:lnTo>
                    <a:pt x="848" y="662"/>
                  </a:lnTo>
                  <a:lnTo>
                    <a:pt x="850" y="662"/>
                  </a:lnTo>
                  <a:lnTo>
                    <a:pt x="848" y="662"/>
                  </a:lnTo>
                  <a:lnTo>
                    <a:pt x="848" y="664"/>
                  </a:lnTo>
                  <a:lnTo>
                    <a:pt x="848" y="665"/>
                  </a:lnTo>
                  <a:lnTo>
                    <a:pt x="848" y="667"/>
                  </a:lnTo>
                  <a:lnTo>
                    <a:pt x="846" y="667"/>
                  </a:lnTo>
                  <a:lnTo>
                    <a:pt x="845" y="667"/>
                  </a:lnTo>
                  <a:lnTo>
                    <a:pt x="843" y="667"/>
                  </a:lnTo>
                  <a:lnTo>
                    <a:pt x="843" y="669"/>
                  </a:lnTo>
                  <a:lnTo>
                    <a:pt x="841" y="669"/>
                  </a:lnTo>
                  <a:lnTo>
                    <a:pt x="841" y="671"/>
                  </a:lnTo>
                  <a:lnTo>
                    <a:pt x="841" y="669"/>
                  </a:lnTo>
                  <a:lnTo>
                    <a:pt x="841" y="671"/>
                  </a:lnTo>
                  <a:lnTo>
                    <a:pt x="840" y="671"/>
                  </a:lnTo>
                  <a:lnTo>
                    <a:pt x="838" y="671"/>
                  </a:lnTo>
                  <a:lnTo>
                    <a:pt x="838" y="672"/>
                  </a:lnTo>
                  <a:lnTo>
                    <a:pt x="836" y="672"/>
                  </a:lnTo>
                  <a:lnTo>
                    <a:pt x="835" y="672"/>
                  </a:lnTo>
                  <a:lnTo>
                    <a:pt x="835" y="674"/>
                  </a:lnTo>
                  <a:lnTo>
                    <a:pt x="835" y="676"/>
                  </a:lnTo>
                  <a:lnTo>
                    <a:pt x="833" y="676"/>
                  </a:lnTo>
                  <a:lnTo>
                    <a:pt x="833" y="677"/>
                  </a:lnTo>
                  <a:lnTo>
                    <a:pt x="831" y="677"/>
                  </a:lnTo>
                  <a:lnTo>
                    <a:pt x="831" y="679"/>
                  </a:lnTo>
                  <a:lnTo>
                    <a:pt x="831" y="681"/>
                  </a:lnTo>
                  <a:lnTo>
                    <a:pt x="829" y="681"/>
                  </a:lnTo>
                  <a:lnTo>
                    <a:pt x="829" y="682"/>
                  </a:lnTo>
                  <a:lnTo>
                    <a:pt x="828" y="682"/>
                  </a:lnTo>
                  <a:lnTo>
                    <a:pt x="826" y="682"/>
                  </a:lnTo>
                  <a:lnTo>
                    <a:pt x="824" y="682"/>
                  </a:lnTo>
                  <a:lnTo>
                    <a:pt x="823" y="682"/>
                  </a:lnTo>
                  <a:lnTo>
                    <a:pt x="823" y="684"/>
                  </a:lnTo>
                  <a:lnTo>
                    <a:pt x="821" y="684"/>
                  </a:lnTo>
                  <a:lnTo>
                    <a:pt x="821" y="686"/>
                  </a:lnTo>
                  <a:lnTo>
                    <a:pt x="819" y="686"/>
                  </a:lnTo>
                  <a:lnTo>
                    <a:pt x="819" y="688"/>
                  </a:lnTo>
                  <a:lnTo>
                    <a:pt x="818" y="688"/>
                  </a:lnTo>
                  <a:lnTo>
                    <a:pt x="818" y="689"/>
                  </a:lnTo>
                  <a:lnTo>
                    <a:pt x="818" y="691"/>
                  </a:lnTo>
                  <a:lnTo>
                    <a:pt x="818" y="693"/>
                  </a:lnTo>
                  <a:lnTo>
                    <a:pt x="816" y="693"/>
                  </a:lnTo>
                  <a:lnTo>
                    <a:pt x="816" y="694"/>
                  </a:lnTo>
                  <a:lnTo>
                    <a:pt x="816" y="696"/>
                  </a:lnTo>
                  <a:lnTo>
                    <a:pt x="814" y="696"/>
                  </a:lnTo>
                  <a:lnTo>
                    <a:pt x="814" y="698"/>
                  </a:lnTo>
                  <a:lnTo>
                    <a:pt x="814" y="699"/>
                  </a:lnTo>
                  <a:lnTo>
                    <a:pt x="813" y="699"/>
                  </a:lnTo>
                  <a:lnTo>
                    <a:pt x="813" y="701"/>
                  </a:lnTo>
                  <a:lnTo>
                    <a:pt x="811" y="701"/>
                  </a:lnTo>
                  <a:lnTo>
                    <a:pt x="811" y="703"/>
                  </a:lnTo>
                  <a:lnTo>
                    <a:pt x="809" y="703"/>
                  </a:lnTo>
                  <a:lnTo>
                    <a:pt x="807" y="703"/>
                  </a:lnTo>
                  <a:lnTo>
                    <a:pt x="806" y="703"/>
                  </a:lnTo>
                  <a:lnTo>
                    <a:pt x="804" y="703"/>
                  </a:lnTo>
                  <a:lnTo>
                    <a:pt x="802" y="705"/>
                  </a:lnTo>
                  <a:lnTo>
                    <a:pt x="801" y="705"/>
                  </a:lnTo>
                  <a:lnTo>
                    <a:pt x="799" y="705"/>
                  </a:lnTo>
                  <a:lnTo>
                    <a:pt x="797" y="705"/>
                  </a:lnTo>
                  <a:lnTo>
                    <a:pt x="796" y="705"/>
                  </a:lnTo>
                  <a:lnTo>
                    <a:pt x="794" y="706"/>
                  </a:lnTo>
                  <a:lnTo>
                    <a:pt x="792" y="706"/>
                  </a:lnTo>
                  <a:lnTo>
                    <a:pt x="790" y="706"/>
                  </a:lnTo>
                  <a:lnTo>
                    <a:pt x="789" y="706"/>
                  </a:lnTo>
                  <a:lnTo>
                    <a:pt x="787" y="706"/>
                  </a:lnTo>
                  <a:lnTo>
                    <a:pt x="787" y="708"/>
                  </a:lnTo>
                  <a:lnTo>
                    <a:pt x="785" y="708"/>
                  </a:lnTo>
                  <a:lnTo>
                    <a:pt x="784" y="708"/>
                  </a:lnTo>
                  <a:lnTo>
                    <a:pt x="782" y="708"/>
                  </a:lnTo>
                  <a:lnTo>
                    <a:pt x="780" y="708"/>
                  </a:lnTo>
                  <a:lnTo>
                    <a:pt x="779" y="708"/>
                  </a:lnTo>
                  <a:lnTo>
                    <a:pt x="777" y="708"/>
                  </a:lnTo>
                  <a:lnTo>
                    <a:pt x="777" y="710"/>
                  </a:lnTo>
                  <a:lnTo>
                    <a:pt x="775" y="710"/>
                  </a:lnTo>
                  <a:lnTo>
                    <a:pt x="775" y="711"/>
                  </a:lnTo>
                  <a:lnTo>
                    <a:pt x="773" y="711"/>
                  </a:lnTo>
                  <a:lnTo>
                    <a:pt x="773" y="713"/>
                  </a:lnTo>
                  <a:lnTo>
                    <a:pt x="772" y="713"/>
                  </a:lnTo>
                  <a:lnTo>
                    <a:pt x="772" y="715"/>
                  </a:lnTo>
                  <a:lnTo>
                    <a:pt x="770" y="715"/>
                  </a:lnTo>
                  <a:lnTo>
                    <a:pt x="770" y="716"/>
                  </a:lnTo>
                  <a:lnTo>
                    <a:pt x="768" y="716"/>
                  </a:lnTo>
                  <a:lnTo>
                    <a:pt x="767" y="716"/>
                  </a:lnTo>
                  <a:lnTo>
                    <a:pt x="765" y="716"/>
                  </a:lnTo>
                  <a:lnTo>
                    <a:pt x="763" y="716"/>
                  </a:lnTo>
                  <a:lnTo>
                    <a:pt x="762" y="716"/>
                  </a:lnTo>
                  <a:lnTo>
                    <a:pt x="760" y="716"/>
                  </a:lnTo>
                  <a:lnTo>
                    <a:pt x="760" y="718"/>
                  </a:lnTo>
                  <a:lnTo>
                    <a:pt x="758" y="718"/>
                  </a:lnTo>
                  <a:lnTo>
                    <a:pt x="758" y="720"/>
                  </a:lnTo>
                  <a:lnTo>
                    <a:pt x="758" y="721"/>
                  </a:lnTo>
                  <a:lnTo>
                    <a:pt x="757" y="721"/>
                  </a:lnTo>
                  <a:lnTo>
                    <a:pt x="757" y="723"/>
                  </a:lnTo>
                  <a:lnTo>
                    <a:pt x="757" y="725"/>
                  </a:lnTo>
                  <a:lnTo>
                    <a:pt x="755" y="725"/>
                  </a:lnTo>
                  <a:lnTo>
                    <a:pt x="755" y="727"/>
                  </a:lnTo>
                  <a:lnTo>
                    <a:pt x="753" y="727"/>
                  </a:lnTo>
                  <a:lnTo>
                    <a:pt x="751" y="727"/>
                  </a:lnTo>
                  <a:lnTo>
                    <a:pt x="751" y="728"/>
                  </a:lnTo>
                  <a:lnTo>
                    <a:pt x="750" y="728"/>
                  </a:lnTo>
                  <a:lnTo>
                    <a:pt x="748" y="728"/>
                  </a:lnTo>
                  <a:lnTo>
                    <a:pt x="746" y="728"/>
                  </a:lnTo>
                  <a:lnTo>
                    <a:pt x="746" y="730"/>
                  </a:lnTo>
                  <a:lnTo>
                    <a:pt x="745" y="730"/>
                  </a:lnTo>
                  <a:lnTo>
                    <a:pt x="743" y="730"/>
                  </a:lnTo>
                  <a:lnTo>
                    <a:pt x="741" y="730"/>
                  </a:lnTo>
                  <a:lnTo>
                    <a:pt x="741" y="732"/>
                  </a:lnTo>
                  <a:lnTo>
                    <a:pt x="740" y="732"/>
                  </a:lnTo>
                  <a:lnTo>
                    <a:pt x="738" y="732"/>
                  </a:lnTo>
                  <a:lnTo>
                    <a:pt x="736" y="732"/>
                  </a:lnTo>
                  <a:lnTo>
                    <a:pt x="736" y="733"/>
                  </a:lnTo>
                  <a:lnTo>
                    <a:pt x="736" y="735"/>
                  </a:lnTo>
                  <a:lnTo>
                    <a:pt x="734" y="735"/>
                  </a:lnTo>
                  <a:lnTo>
                    <a:pt x="733" y="735"/>
                  </a:lnTo>
                  <a:lnTo>
                    <a:pt x="731" y="735"/>
                  </a:lnTo>
                  <a:lnTo>
                    <a:pt x="731" y="737"/>
                  </a:lnTo>
                  <a:lnTo>
                    <a:pt x="729" y="737"/>
                  </a:lnTo>
                  <a:lnTo>
                    <a:pt x="728" y="737"/>
                  </a:lnTo>
                  <a:lnTo>
                    <a:pt x="728" y="738"/>
                  </a:lnTo>
                  <a:lnTo>
                    <a:pt x="728" y="740"/>
                  </a:lnTo>
                  <a:lnTo>
                    <a:pt x="729" y="740"/>
                  </a:lnTo>
                  <a:lnTo>
                    <a:pt x="729" y="742"/>
                  </a:lnTo>
                  <a:lnTo>
                    <a:pt x="729" y="744"/>
                  </a:lnTo>
                  <a:lnTo>
                    <a:pt x="729" y="745"/>
                  </a:lnTo>
                  <a:lnTo>
                    <a:pt x="729" y="747"/>
                  </a:lnTo>
                  <a:lnTo>
                    <a:pt x="729" y="749"/>
                  </a:lnTo>
                  <a:lnTo>
                    <a:pt x="729" y="750"/>
                  </a:lnTo>
                  <a:lnTo>
                    <a:pt x="729" y="752"/>
                  </a:lnTo>
                  <a:lnTo>
                    <a:pt x="729" y="754"/>
                  </a:lnTo>
                  <a:lnTo>
                    <a:pt x="729" y="755"/>
                  </a:lnTo>
                  <a:lnTo>
                    <a:pt x="729" y="757"/>
                  </a:lnTo>
                  <a:lnTo>
                    <a:pt x="729" y="759"/>
                  </a:lnTo>
                  <a:lnTo>
                    <a:pt x="729" y="760"/>
                  </a:lnTo>
                  <a:lnTo>
                    <a:pt x="729" y="762"/>
                  </a:lnTo>
                  <a:lnTo>
                    <a:pt x="729" y="764"/>
                  </a:lnTo>
                  <a:lnTo>
                    <a:pt x="729" y="766"/>
                  </a:lnTo>
                  <a:lnTo>
                    <a:pt x="729" y="767"/>
                  </a:lnTo>
                  <a:lnTo>
                    <a:pt x="729" y="769"/>
                  </a:lnTo>
                  <a:lnTo>
                    <a:pt x="729" y="771"/>
                  </a:lnTo>
                  <a:lnTo>
                    <a:pt x="729" y="772"/>
                  </a:lnTo>
                  <a:lnTo>
                    <a:pt x="728" y="772"/>
                  </a:lnTo>
                  <a:lnTo>
                    <a:pt x="729" y="772"/>
                  </a:lnTo>
                  <a:lnTo>
                    <a:pt x="728" y="772"/>
                  </a:lnTo>
                  <a:lnTo>
                    <a:pt x="729" y="772"/>
                  </a:lnTo>
                  <a:lnTo>
                    <a:pt x="729" y="774"/>
                  </a:lnTo>
                  <a:lnTo>
                    <a:pt x="728" y="774"/>
                  </a:lnTo>
                  <a:lnTo>
                    <a:pt x="729" y="774"/>
                  </a:lnTo>
                  <a:lnTo>
                    <a:pt x="728" y="774"/>
                  </a:lnTo>
                  <a:lnTo>
                    <a:pt x="728" y="776"/>
                  </a:lnTo>
                  <a:lnTo>
                    <a:pt x="728" y="777"/>
                  </a:lnTo>
                  <a:lnTo>
                    <a:pt x="726" y="777"/>
                  </a:lnTo>
                  <a:lnTo>
                    <a:pt x="726" y="779"/>
                  </a:lnTo>
                  <a:lnTo>
                    <a:pt x="724" y="779"/>
                  </a:lnTo>
                  <a:lnTo>
                    <a:pt x="724" y="781"/>
                  </a:lnTo>
                  <a:lnTo>
                    <a:pt x="724" y="783"/>
                  </a:lnTo>
                  <a:lnTo>
                    <a:pt x="724" y="784"/>
                  </a:lnTo>
                  <a:lnTo>
                    <a:pt x="724" y="786"/>
                  </a:lnTo>
                  <a:lnTo>
                    <a:pt x="723" y="786"/>
                  </a:lnTo>
                  <a:lnTo>
                    <a:pt x="723" y="788"/>
                  </a:lnTo>
                  <a:lnTo>
                    <a:pt x="723" y="789"/>
                  </a:lnTo>
                  <a:lnTo>
                    <a:pt x="723" y="791"/>
                  </a:lnTo>
                  <a:lnTo>
                    <a:pt x="721" y="791"/>
                  </a:lnTo>
                  <a:lnTo>
                    <a:pt x="721" y="793"/>
                  </a:lnTo>
                  <a:lnTo>
                    <a:pt x="721" y="794"/>
                  </a:lnTo>
                  <a:lnTo>
                    <a:pt x="719" y="794"/>
                  </a:lnTo>
                  <a:lnTo>
                    <a:pt x="719" y="796"/>
                  </a:lnTo>
                  <a:lnTo>
                    <a:pt x="719" y="798"/>
                  </a:lnTo>
                  <a:lnTo>
                    <a:pt x="719" y="800"/>
                  </a:lnTo>
                  <a:lnTo>
                    <a:pt x="719" y="801"/>
                  </a:lnTo>
                  <a:lnTo>
                    <a:pt x="719" y="803"/>
                  </a:lnTo>
                  <a:lnTo>
                    <a:pt x="717" y="803"/>
                  </a:lnTo>
                  <a:lnTo>
                    <a:pt x="716" y="803"/>
                  </a:lnTo>
                  <a:lnTo>
                    <a:pt x="714" y="803"/>
                  </a:lnTo>
                  <a:lnTo>
                    <a:pt x="712" y="803"/>
                  </a:lnTo>
                  <a:lnTo>
                    <a:pt x="711" y="803"/>
                  </a:lnTo>
                  <a:lnTo>
                    <a:pt x="709" y="803"/>
                  </a:lnTo>
                  <a:lnTo>
                    <a:pt x="709" y="805"/>
                  </a:lnTo>
                  <a:lnTo>
                    <a:pt x="707" y="805"/>
                  </a:lnTo>
                  <a:lnTo>
                    <a:pt x="706" y="805"/>
                  </a:lnTo>
                  <a:lnTo>
                    <a:pt x="706" y="806"/>
                  </a:lnTo>
                  <a:lnTo>
                    <a:pt x="704" y="806"/>
                  </a:lnTo>
                  <a:lnTo>
                    <a:pt x="704" y="808"/>
                  </a:lnTo>
                  <a:lnTo>
                    <a:pt x="706" y="808"/>
                  </a:lnTo>
                  <a:lnTo>
                    <a:pt x="704" y="808"/>
                  </a:lnTo>
                  <a:lnTo>
                    <a:pt x="704" y="810"/>
                  </a:lnTo>
                  <a:lnTo>
                    <a:pt x="702" y="811"/>
                  </a:lnTo>
                  <a:lnTo>
                    <a:pt x="702" y="813"/>
                  </a:lnTo>
                  <a:lnTo>
                    <a:pt x="701" y="813"/>
                  </a:lnTo>
                  <a:lnTo>
                    <a:pt x="701" y="815"/>
                  </a:lnTo>
                  <a:lnTo>
                    <a:pt x="699" y="815"/>
                  </a:lnTo>
                  <a:lnTo>
                    <a:pt x="699" y="816"/>
                  </a:lnTo>
                  <a:lnTo>
                    <a:pt x="699" y="818"/>
                  </a:lnTo>
                  <a:lnTo>
                    <a:pt x="697" y="818"/>
                  </a:lnTo>
                  <a:lnTo>
                    <a:pt x="697" y="820"/>
                  </a:lnTo>
                  <a:lnTo>
                    <a:pt x="695" y="820"/>
                  </a:lnTo>
                  <a:lnTo>
                    <a:pt x="695" y="822"/>
                  </a:lnTo>
                  <a:lnTo>
                    <a:pt x="694" y="822"/>
                  </a:lnTo>
                  <a:lnTo>
                    <a:pt x="695" y="822"/>
                  </a:lnTo>
                  <a:lnTo>
                    <a:pt x="694" y="822"/>
                  </a:lnTo>
                  <a:lnTo>
                    <a:pt x="695" y="822"/>
                  </a:lnTo>
                  <a:lnTo>
                    <a:pt x="695" y="823"/>
                  </a:lnTo>
                  <a:lnTo>
                    <a:pt x="695" y="825"/>
                  </a:lnTo>
                  <a:lnTo>
                    <a:pt x="694" y="825"/>
                  </a:lnTo>
                  <a:lnTo>
                    <a:pt x="692" y="825"/>
                  </a:lnTo>
                  <a:lnTo>
                    <a:pt x="692" y="827"/>
                  </a:lnTo>
                  <a:lnTo>
                    <a:pt x="690" y="827"/>
                  </a:lnTo>
                  <a:lnTo>
                    <a:pt x="690" y="825"/>
                  </a:lnTo>
                  <a:lnTo>
                    <a:pt x="689" y="825"/>
                  </a:lnTo>
                  <a:lnTo>
                    <a:pt x="687" y="825"/>
                  </a:lnTo>
                  <a:lnTo>
                    <a:pt x="685" y="825"/>
                  </a:lnTo>
                  <a:lnTo>
                    <a:pt x="684" y="825"/>
                  </a:lnTo>
                  <a:lnTo>
                    <a:pt x="682" y="825"/>
                  </a:lnTo>
                  <a:lnTo>
                    <a:pt x="680" y="825"/>
                  </a:lnTo>
                  <a:lnTo>
                    <a:pt x="678" y="825"/>
                  </a:lnTo>
                  <a:lnTo>
                    <a:pt x="677" y="825"/>
                  </a:lnTo>
                  <a:lnTo>
                    <a:pt x="675" y="823"/>
                  </a:lnTo>
                  <a:lnTo>
                    <a:pt x="673" y="823"/>
                  </a:lnTo>
                  <a:lnTo>
                    <a:pt x="672" y="823"/>
                  </a:lnTo>
                  <a:lnTo>
                    <a:pt x="670" y="823"/>
                  </a:lnTo>
                  <a:lnTo>
                    <a:pt x="668" y="823"/>
                  </a:lnTo>
                  <a:lnTo>
                    <a:pt x="667" y="823"/>
                  </a:lnTo>
                  <a:lnTo>
                    <a:pt x="665" y="823"/>
                  </a:lnTo>
                  <a:lnTo>
                    <a:pt x="663" y="823"/>
                  </a:lnTo>
                  <a:lnTo>
                    <a:pt x="663" y="822"/>
                  </a:lnTo>
                  <a:lnTo>
                    <a:pt x="661" y="822"/>
                  </a:lnTo>
                  <a:lnTo>
                    <a:pt x="660" y="822"/>
                  </a:lnTo>
                  <a:lnTo>
                    <a:pt x="658" y="822"/>
                  </a:lnTo>
                  <a:lnTo>
                    <a:pt x="656" y="822"/>
                  </a:lnTo>
                  <a:lnTo>
                    <a:pt x="655" y="822"/>
                  </a:lnTo>
                  <a:lnTo>
                    <a:pt x="655" y="823"/>
                  </a:lnTo>
                  <a:lnTo>
                    <a:pt x="653" y="823"/>
                  </a:lnTo>
                  <a:lnTo>
                    <a:pt x="651" y="825"/>
                  </a:lnTo>
                  <a:lnTo>
                    <a:pt x="651" y="827"/>
                  </a:lnTo>
                  <a:lnTo>
                    <a:pt x="650" y="827"/>
                  </a:lnTo>
                  <a:lnTo>
                    <a:pt x="650" y="828"/>
                  </a:lnTo>
                  <a:lnTo>
                    <a:pt x="650" y="830"/>
                  </a:lnTo>
                  <a:lnTo>
                    <a:pt x="650" y="832"/>
                  </a:lnTo>
                  <a:lnTo>
                    <a:pt x="650" y="833"/>
                  </a:lnTo>
                  <a:lnTo>
                    <a:pt x="648" y="833"/>
                  </a:lnTo>
                  <a:lnTo>
                    <a:pt x="646" y="833"/>
                  </a:lnTo>
                  <a:lnTo>
                    <a:pt x="646" y="835"/>
                  </a:lnTo>
                  <a:lnTo>
                    <a:pt x="645" y="835"/>
                  </a:lnTo>
                  <a:lnTo>
                    <a:pt x="643" y="835"/>
                  </a:lnTo>
                  <a:lnTo>
                    <a:pt x="641" y="837"/>
                  </a:lnTo>
                  <a:lnTo>
                    <a:pt x="639" y="837"/>
                  </a:lnTo>
                  <a:lnTo>
                    <a:pt x="638" y="839"/>
                  </a:lnTo>
                  <a:lnTo>
                    <a:pt x="638" y="837"/>
                  </a:lnTo>
                  <a:lnTo>
                    <a:pt x="639" y="835"/>
                  </a:lnTo>
                  <a:lnTo>
                    <a:pt x="639" y="833"/>
                  </a:lnTo>
                  <a:lnTo>
                    <a:pt x="639" y="832"/>
                  </a:lnTo>
                  <a:lnTo>
                    <a:pt x="639" y="830"/>
                  </a:lnTo>
                  <a:lnTo>
                    <a:pt x="639" y="828"/>
                  </a:lnTo>
                  <a:lnTo>
                    <a:pt x="639" y="827"/>
                  </a:lnTo>
                  <a:lnTo>
                    <a:pt x="641" y="827"/>
                  </a:lnTo>
                  <a:lnTo>
                    <a:pt x="641" y="825"/>
                  </a:lnTo>
                  <a:lnTo>
                    <a:pt x="641" y="823"/>
                  </a:lnTo>
                  <a:lnTo>
                    <a:pt x="643" y="823"/>
                  </a:lnTo>
                  <a:lnTo>
                    <a:pt x="643" y="822"/>
                  </a:lnTo>
                  <a:lnTo>
                    <a:pt x="643" y="820"/>
                  </a:lnTo>
                  <a:lnTo>
                    <a:pt x="643" y="818"/>
                  </a:lnTo>
                  <a:lnTo>
                    <a:pt x="643" y="816"/>
                  </a:lnTo>
                  <a:lnTo>
                    <a:pt x="643" y="815"/>
                  </a:lnTo>
                  <a:lnTo>
                    <a:pt x="643" y="813"/>
                  </a:lnTo>
                  <a:lnTo>
                    <a:pt x="643" y="811"/>
                  </a:lnTo>
                  <a:lnTo>
                    <a:pt x="643" y="810"/>
                  </a:lnTo>
                  <a:lnTo>
                    <a:pt x="643" y="808"/>
                  </a:lnTo>
                  <a:lnTo>
                    <a:pt x="641" y="808"/>
                  </a:lnTo>
                  <a:lnTo>
                    <a:pt x="641" y="806"/>
                  </a:lnTo>
                  <a:lnTo>
                    <a:pt x="641" y="805"/>
                  </a:lnTo>
                  <a:lnTo>
                    <a:pt x="639" y="805"/>
                  </a:lnTo>
                  <a:lnTo>
                    <a:pt x="639" y="803"/>
                  </a:lnTo>
                  <a:lnTo>
                    <a:pt x="639" y="801"/>
                  </a:lnTo>
                  <a:lnTo>
                    <a:pt x="638" y="801"/>
                  </a:lnTo>
                  <a:lnTo>
                    <a:pt x="638" y="800"/>
                  </a:lnTo>
                  <a:lnTo>
                    <a:pt x="636" y="798"/>
                  </a:lnTo>
                  <a:lnTo>
                    <a:pt x="636" y="796"/>
                  </a:lnTo>
                  <a:lnTo>
                    <a:pt x="636" y="794"/>
                  </a:lnTo>
                  <a:lnTo>
                    <a:pt x="636" y="793"/>
                  </a:lnTo>
                  <a:lnTo>
                    <a:pt x="636" y="791"/>
                  </a:lnTo>
                  <a:lnTo>
                    <a:pt x="634" y="791"/>
                  </a:lnTo>
                  <a:lnTo>
                    <a:pt x="634" y="789"/>
                  </a:lnTo>
                  <a:lnTo>
                    <a:pt x="634" y="788"/>
                  </a:lnTo>
                  <a:lnTo>
                    <a:pt x="634" y="786"/>
                  </a:lnTo>
                  <a:lnTo>
                    <a:pt x="633" y="786"/>
                  </a:lnTo>
                  <a:lnTo>
                    <a:pt x="633" y="784"/>
                  </a:lnTo>
                  <a:lnTo>
                    <a:pt x="631" y="784"/>
                  </a:lnTo>
                  <a:lnTo>
                    <a:pt x="631" y="783"/>
                  </a:lnTo>
                  <a:lnTo>
                    <a:pt x="629" y="783"/>
                  </a:lnTo>
                  <a:lnTo>
                    <a:pt x="629" y="781"/>
                  </a:lnTo>
                  <a:lnTo>
                    <a:pt x="629" y="779"/>
                  </a:lnTo>
                  <a:lnTo>
                    <a:pt x="628" y="779"/>
                  </a:lnTo>
                  <a:lnTo>
                    <a:pt x="628" y="777"/>
                  </a:lnTo>
                  <a:lnTo>
                    <a:pt x="628" y="776"/>
                  </a:lnTo>
                  <a:lnTo>
                    <a:pt x="628" y="774"/>
                  </a:lnTo>
                  <a:lnTo>
                    <a:pt x="626" y="774"/>
                  </a:lnTo>
                  <a:lnTo>
                    <a:pt x="626" y="772"/>
                  </a:lnTo>
                  <a:lnTo>
                    <a:pt x="626" y="771"/>
                  </a:lnTo>
                  <a:lnTo>
                    <a:pt x="626" y="769"/>
                  </a:lnTo>
                  <a:lnTo>
                    <a:pt x="626" y="767"/>
                  </a:lnTo>
                  <a:lnTo>
                    <a:pt x="628" y="767"/>
                  </a:lnTo>
                  <a:lnTo>
                    <a:pt x="626" y="767"/>
                  </a:lnTo>
                  <a:lnTo>
                    <a:pt x="626" y="766"/>
                  </a:lnTo>
                  <a:lnTo>
                    <a:pt x="626" y="764"/>
                  </a:lnTo>
                  <a:lnTo>
                    <a:pt x="624" y="764"/>
                  </a:lnTo>
                  <a:lnTo>
                    <a:pt x="626" y="764"/>
                  </a:lnTo>
                  <a:lnTo>
                    <a:pt x="624" y="764"/>
                  </a:lnTo>
                  <a:lnTo>
                    <a:pt x="624" y="762"/>
                  </a:lnTo>
                  <a:lnTo>
                    <a:pt x="626" y="762"/>
                  </a:lnTo>
                  <a:lnTo>
                    <a:pt x="626" y="760"/>
                  </a:lnTo>
                  <a:lnTo>
                    <a:pt x="626" y="762"/>
                  </a:lnTo>
                  <a:lnTo>
                    <a:pt x="626" y="760"/>
                  </a:lnTo>
                  <a:lnTo>
                    <a:pt x="624" y="760"/>
                  </a:lnTo>
                  <a:lnTo>
                    <a:pt x="626" y="760"/>
                  </a:lnTo>
                  <a:lnTo>
                    <a:pt x="624" y="760"/>
                  </a:lnTo>
                  <a:lnTo>
                    <a:pt x="622" y="760"/>
                  </a:lnTo>
                  <a:lnTo>
                    <a:pt x="622" y="759"/>
                  </a:lnTo>
                  <a:lnTo>
                    <a:pt x="621" y="759"/>
                  </a:lnTo>
                  <a:lnTo>
                    <a:pt x="621" y="757"/>
                  </a:lnTo>
                  <a:lnTo>
                    <a:pt x="621" y="759"/>
                  </a:lnTo>
                  <a:lnTo>
                    <a:pt x="621" y="757"/>
                  </a:lnTo>
                  <a:lnTo>
                    <a:pt x="621" y="759"/>
                  </a:lnTo>
                  <a:lnTo>
                    <a:pt x="619" y="759"/>
                  </a:lnTo>
                  <a:lnTo>
                    <a:pt x="619" y="757"/>
                  </a:lnTo>
                  <a:lnTo>
                    <a:pt x="621" y="757"/>
                  </a:lnTo>
                  <a:lnTo>
                    <a:pt x="619" y="757"/>
                  </a:lnTo>
                  <a:lnTo>
                    <a:pt x="621" y="757"/>
                  </a:lnTo>
                  <a:lnTo>
                    <a:pt x="619" y="757"/>
                  </a:lnTo>
                  <a:lnTo>
                    <a:pt x="619" y="755"/>
                  </a:lnTo>
                  <a:lnTo>
                    <a:pt x="619" y="754"/>
                  </a:lnTo>
                  <a:lnTo>
                    <a:pt x="619" y="755"/>
                  </a:lnTo>
                  <a:lnTo>
                    <a:pt x="621" y="755"/>
                  </a:lnTo>
                  <a:lnTo>
                    <a:pt x="621" y="754"/>
                  </a:lnTo>
                  <a:lnTo>
                    <a:pt x="619" y="754"/>
                  </a:lnTo>
                  <a:lnTo>
                    <a:pt x="621" y="754"/>
                  </a:lnTo>
                  <a:lnTo>
                    <a:pt x="619" y="754"/>
                  </a:lnTo>
                  <a:lnTo>
                    <a:pt x="619" y="752"/>
                  </a:lnTo>
                  <a:lnTo>
                    <a:pt x="621" y="752"/>
                  </a:lnTo>
                  <a:lnTo>
                    <a:pt x="621" y="750"/>
                  </a:lnTo>
                  <a:lnTo>
                    <a:pt x="621" y="752"/>
                  </a:lnTo>
                  <a:lnTo>
                    <a:pt x="621" y="750"/>
                  </a:lnTo>
                  <a:lnTo>
                    <a:pt x="621" y="749"/>
                  </a:lnTo>
                  <a:lnTo>
                    <a:pt x="621" y="747"/>
                  </a:lnTo>
                  <a:lnTo>
                    <a:pt x="619" y="747"/>
                  </a:lnTo>
                  <a:lnTo>
                    <a:pt x="619" y="745"/>
                  </a:lnTo>
                  <a:lnTo>
                    <a:pt x="617" y="745"/>
                  </a:lnTo>
                  <a:lnTo>
                    <a:pt x="617" y="744"/>
                  </a:lnTo>
                  <a:lnTo>
                    <a:pt x="616" y="744"/>
                  </a:lnTo>
                  <a:lnTo>
                    <a:pt x="617" y="744"/>
                  </a:lnTo>
                  <a:lnTo>
                    <a:pt x="617" y="742"/>
                  </a:lnTo>
                  <a:lnTo>
                    <a:pt x="616" y="742"/>
                  </a:lnTo>
                  <a:lnTo>
                    <a:pt x="616" y="740"/>
                  </a:lnTo>
                  <a:lnTo>
                    <a:pt x="616" y="738"/>
                  </a:lnTo>
                  <a:lnTo>
                    <a:pt x="614" y="738"/>
                  </a:lnTo>
                  <a:lnTo>
                    <a:pt x="616" y="738"/>
                  </a:lnTo>
                  <a:lnTo>
                    <a:pt x="616" y="737"/>
                  </a:lnTo>
                  <a:lnTo>
                    <a:pt x="614" y="737"/>
                  </a:lnTo>
                  <a:lnTo>
                    <a:pt x="612" y="737"/>
                  </a:lnTo>
                  <a:lnTo>
                    <a:pt x="612" y="738"/>
                  </a:lnTo>
                  <a:lnTo>
                    <a:pt x="611" y="738"/>
                  </a:lnTo>
                  <a:lnTo>
                    <a:pt x="609" y="738"/>
                  </a:lnTo>
                  <a:lnTo>
                    <a:pt x="609" y="740"/>
                  </a:lnTo>
                  <a:lnTo>
                    <a:pt x="609" y="738"/>
                  </a:lnTo>
                  <a:lnTo>
                    <a:pt x="609" y="740"/>
                  </a:lnTo>
                  <a:lnTo>
                    <a:pt x="609" y="738"/>
                  </a:lnTo>
                  <a:lnTo>
                    <a:pt x="609" y="740"/>
                  </a:lnTo>
                  <a:lnTo>
                    <a:pt x="607" y="740"/>
                  </a:lnTo>
                  <a:lnTo>
                    <a:pt x="607" y="738"/>
                  </a:lnTo>
                  <a:lnTo>
                    <a:pt x="605" y="738"/>
                  </a:lnTo>
                  <a:lnTo>
                    <a:pt x="604" y="738"/>
                  </a:lnTo>
                  <a:lnTo>
                    <a:pt x="604" y="740"/>
                  </a:lnTo>
                  <a:lnTo>
                    <a:pt x="602" y="740"/>
                  </a:lnTo>
                  <a:lnTo>
                    <a:pt x="600" y="740"/>
                  </a:lnTo>
                  <a:lnTo>
                    <a:pt x="599" y="740"/>
                  </a:lnTo>
                  <a:lnTo>
                    <a:pt x="597" y="740"/>
                  </a:lnTo>
                  <a:lnTo>
                    <a:pt x="599" y="740"/>
                  </a:lnTo>
                  <a:lnTo>
                    <a:pt x="597" y="740"/>
                  </a:lnTo>
                  <a:lnTo>
                    <a:pt x="595" y="740"/>
                  </a:lnTo>
                  <a:lnTo>
                    <a:pt x="594" y="740"/>
                  </a:lnTo>
                  <a:lnTo>
                    <a:pt x="592" y="740"/>
                  </a:lnTo>
                  <a:lnTo>
                    <a:pt x="590" y="740"/>
                  </a:lnTo>
                  <a:lnTo>
                    <a:pt x="589" y="740"/>
                  </a:lnTo>
                  <a:lnTo>
                    <a:pt x="587" y="740"/>
                  </a:lnTo>
                  <a:lnTo>
                    <a:pt x="585" y="740"/>
                  </a:lnTo>
                  <a:lnTo>
                    <a:pt x="583" y="740"/>
                  </a:lnTo>
                  <a:lnTo>
                    <a:pt x="583" y="742"/>
                  </a:lnTo>
                  <a:lnTo>
                    <a:pt x="582" y="740"/>
                  </a:lnTo>
                  <a:lnTo>
                    <a:pt x="582" y="742"/>
                  </a:lnTo>
                  <a:lnTo>
                    <a:pt x="580" y="742"/>
                  </a:lnTo>
                  <a:lnTo>
                    <a:pt x="578" y="742"/>
                  </a:lnTo>
                  <a:lnTo>
                    <a:pt x="578" y="744"/>
                  </a:lnTo>
                  <a:lnTo>
                    <a:pt x="578" y="742"/>
                  </a:lnTo>
                  <a:lnTo>
                    <a:pt x="577" y="742"/>
                  </a:lnTo>
                  <a:lnTo>
                    <a:pt x="578" y="742"/>
                  </a:lnTo>
                  <a:lnTo>
                    <a:pt x="577" y="742"/>
                  </a:lnTo>
                  <a:lnTo>
                    <a:pt x="575" y="742"/>
                  </a:lnTo>
                  <a:lnTo>
                    <a:pt x="573" y="742"/>
                  </a:lnTo>
                  <a:lnTo>
                    <a:pt x="573" y="740"/>
                  </a:lnTo>
                  <a:lnTo>
                    <a:pt x="573" y="742"/>
                  </a:lnTo>
                  <a:lnTo>
                    <a:pt x="573" y="740"/>
                  </a:lnTo>
                  <a:lnTo>
                    <a:pt x="573" y="742"/>
                  </a:lnTo>
                  <a:lnTo>
                    <a:pt x="573" y="740"/>
                  </a:lnTo>
                  <a:lnTo>
                    <a:pt x="573" y="742"/>
                  </a:lnTo>
                  <a:lnTo>
                    <a:pt x="573" y="740"/>
                  </a:lnTo>
                  <a:lnTo>
                    <a:pt x="572" y="740"/>
                  </a:lnTo>
                  <a:lnTo>
                    <a:pt x="570" y="740"/>
                  </a:lnTo>
                  <a:lnTo>
                    <a:pt x="568" y="740"/>
                  </a:lnTo>
                  <a:lnTo>
                    <a:pt x="566" y="740"/>
                  </a:lnTo>
                  <a:lnTo>
                    <a:pt x="566" y="742"/>
                  </a:lnTo>
                  <a:lnTo>
                    <a:pt x="565" y="742"/>
                  </a:lnTo>
                  <a:lnTo>
                    <a:pt x="565" y="740"/>
                  </a:lnTo>
                  <a:lnTo>
                    <a:pt x="565" y="742"/>
                  </a:lnTo>
                  <a:lnTo>
                    <a:pt x="565" y="740"/>
                  </a:lnTo>
                  <a:lnTo>
                    <a:pt x="565" y="742"/>
                  </a:lnTo>
                  <a:lnTo>
                    <a:pt x="563" y="742"/>
                  </a:lnTo>
                  <a:lnTo>
                    <a:pt x="561" y="742"/>
                  </a:lnTo>
                  <a:lnTo>
                    <a:pt x="560" y="742"/>
                  </a:lnTo>
                  <a:lnTo>
                    <a:pt x="560" y="744"/>
                  </a:lnTo>
                  <a:lnTo>
                    <a:pt x="560" y="742"/>
                  </a:lnTo>
                  <a:lnTo>
                    <a:pt x="560" y="744"/>
                  </a:lnTo>
                  <a:lnTo>
                    <a:pt x="558" y="744"/>
                  </a:lnTo>
                  <a:lnTo>
                    <a:pt x="556" y="744"/>
                  </a:lnTo>
                  <a:lnTo>
                    <a:pt x="556" y="745"/>
                  </a:lnTo>
                  <a:lnTo>
                    <a:pt x="555" y="747"/>
                  </a:lnTo>
                  <a:lnTo>
                    <a:pt x="555" y="749"/>
                  </a:lnTo>
                  <a:lnTo>
                    <a:pt x="553" y="749"/>
                  </a:lnTo>
                  <a:lnTo>
                    <a:pt x="553" y="750"/>
                  </a:lnTo>
                  <a:lnTo>
                    <a:pt x="551" y="750"/>
                  </a:lnTo>
                  <a:lnTo>
                    <a:pt x="551" y="752"/>
                  </a:lnTo>
                  <a:lnTo>
                    <a:pt x="549" y="752"/>
                  </a:lnTo>
                  <a:lnTo>
                    <a:pt x="549" y="754"/>
                  </a:lnTo>
                  <a:lnTo>
                    <a:pt x="548" y="754"/>
                  </a:lnTo>
                  <a:lnTo>
                    <a:pt x="549" y="754"/>
                  </a:lnTo>
                  <a:lnTo>
                    <a:pt x="548" y="754"/>
                  </a:lnTo>
                  <a:lnTo>
                    <a:pt x="549" y="754"/>
                  </a:lnTo>
                  <a:lnTo>
                    <a:pt x="548" y="754"/>
                  </a:lnTo>
                  <a:lnTo>
                    <a:pt x="548" y="755"/>
                  </a:lnTo>
                  <a:lnTo>
                    <a:pt x="549" y="755"/>
                  </a:lnTo>
                  <a:lnTo>
                    <a:pt x="548" y="755"/>
                  </a:lnTo>
                  <a:lnTo>
                    <a:pt x="549" y="755"/>
                  </a:lnTo>
                  <a:lnTo>
                    <a:pt x="548" y="755"/>
                  </a:lnTo>
                  <a:lnTo>
                    <a:pt x="548" y="757"/>
                  </a:lnTo>
                  <a:lnTo>
                    <a:pt x="549" y="757"/>
                  </a:lnTo>
                  <a:lnTo>
                    <a:pt x="548" y="757"/>
                  </a:lnTo>
                  <a:lnTo>
                    <a:pt x="548" y="759"/>
                  </a:lnTo>
                  <a:lnTo>
                    <a:pt x="549" y="759"/>
                  </a:lnTo>
                  <a:lnTo>
                    <a:pt x="548" y="759"/>
                  </a:lnTo>
                  <a:lnTo>
                    <a:pt x="548" y="760"/>
                  </a:lnTo>
                  <a:lnTo>
                    <a:pt x="548" y="762"/>
                  </a:lnTo>
                  <a:lnTo>
                    <a:pt x="549" y="762"/>
                  </a:lnTo>
                  <a:lnTo>
                    <a:pt x="549" y="764"/>
                  </a:lnTo>
                  <a:lnTo>
                    <a:pt x="549" y="766"/>
                  </a:lnTo>
                  <a:lnTo>
                    <a:pt x="548" y="767"/>
                  </a:lnTo>
                  <a:lnTo>
                    <a:pt x="548" y="769"/>
                  </a:lnTo>
                  <a:lnTo>
                    <a:pt x="549" y="769"/>
                  </a:lnTo>
                  <a:lnTo>
                    <a:pt x="549" y="771"/>
                  </a:lnTo>
                  <a:lnTo>
                    <a:pt x="549" y="772"/>
                  </a:lnTo>
                  <a:lnTo>
                    <a:pt x="551" y="772"/>
                  </a:lnTo>
                  <a:lnTo>
                    <a:pt x="549" y="772"/>
                  </a:lnTo>
                  <a:lnTo>
                    <a:pt x="551" y="772"/>
                  </a:lnTo>
                  <a:lnTo>
                    <a:pt x="549" y="772"/>
                  </a:lnTo>
                  <a:lnTo>
                    <a:pt x="549" y="774"/>
                  </a:lnTo>
                  <a:lnTo>
                    <a:pt x="551" y="774"/>
                  </a:lnTo>
                  <a:lnTo>
                    <a:pt x="551" y="776"/>
                  </a:lnTo>
                  <a:lnTo>
                    <a:pt x="553" y="776"/>
                  </a:lnTo>
                  <a:lnTo>
                    <a:pt x="553" y="777"/>
                  </a:lnTo>
                  <a:lnTo>
                    <a:pt x="553" y="779"/>
                  </a:lnTo>
                  <a:lnTo>
                    <a:pt x="553" y="781"/>
                  </a:lnTo>
                  <a:lnTo>
                    <a:pt x="555" y="781"/>
                  </a:lnTo>
                  <a:lnTo>
                    <a:pt x="556" y="781"/>
                  </a:lnTo>
                  <a:lnTo>
                    <a:pt x="556" y="783"/>
                  </a:lnTo>
                  <a:lnTo>
                    <a:pt x="558" y="783"/>
                  </a:lnTo>
                  <a:lnTo>
                    <a:pt x="558" y="784"/>
                  </a:lnTo>
                  <a:lnTo>
                    <a:pt x="560" y="784"/>
                  </a:lnTo>
                  <a:lnTo>
                    <a:pt x="560" y="786"/>
                  </a:lnTo>
                  <a:lnTo>
                    <a:pt x="560" y="788"/>
                  </a:lnTo>
                  <a:lnTo>
                    <a:pt x="560" y="789"/>
                  </a:lnTo>
                  <a:lnTo>
                    <a:pt x="560" y="791"/>
                  </a:lnTo>
                  <a:lnTo>
                    <a:pt x="560" y="793"/>
                  </a:lnTo>
                  <a:lnTo>
                    <a:pt x="560" y="794"/>
                  </a:lnTo>
                  <a:lnTo>
                    <a:pt x="560" y="796"/>
                  </a:lnTo>
                  <a:lnTo>
                    <a:pt x="560" y="798"/>
                  </a:lnTo>
                  <a:lnTo>
                    <a:pt x="560" y="800"/>
                  </a:lnTo>
                  <a:lnTo>
                    <a:pt x="560" y="801"/>
                  </a:lnTo>
                  <a:lnTo>
                    <a:pt x="558" y="801"/>
                  </a:lnTo>
                  <a:lnTo>
                    <a:pt x="558" y="803"/>
                  </a:lnTo>
                  <a:lnTo>
                    <a:pt x="560" y="803"/>
                  </a:lnTo>
                  <a:lnTo>
                    <a:pt x="560" y="805"/>
                  </a:lnTo>
                  <a:lnTo>
                    <a:pt x="558" y="805"/>
                  </a:lnTo>
                  <a:lnTo>
                    <a:pt x="560" y="805"/>
                  </a:lnTo>
                  <a:lnTo>
                    <a:pt x="558" y="805"/>
                  </a:lnTo>
                  <a:lnTo>
                    <a:pt x="560" y="805"/>
                  </a:lnTo>
                  <a:lnTo>
                    <a:pt x="558" y="806"/>
                  </a:lnTo>
                  <a:lnTo>
                    <a:pt x="560" y="806"/>
                  </a:lnTo>
                  <a:lnTo>
                    <a:pt x="558" y="806"/>
                  </a:lnTo>
                  <a:lnTo>
                    <a:pt x="560" y="806"/>
                  </a:lnTo>
                  <a:lnTo>
                    <a:pt x="558" y="806"/>
                  </a:lnTo>
                  <a:lnTo>
                    <a:pt x="558" y="808"/>
                  </a:lnTo>
                  <a:lnTo>
                    <a:pt x="558" y="810"/>
                  </a:lnTo>
                  <a:lnTo>
                    <a:pt x="560" y="810"/>
                  </a:lnTo>
                  <a:lnTo>
                    <a:pt x="560" y="811"/>
                  </a:lnTo>
                  <a:lnTo>
                    <a:pt x="560" y="813"/>
                  </a:lnTo>
                  <a:lnTo>
                    <a:pt x="558" y="815"/>
                  </a:lnTo>
                  <a:lnTo>
                    <a:pt x="556" y="815"/>
                  </a:lnTo>
                  <a:lnTo>
                    <a:pt x="556" y="816"/>
                  </a:lnTo>
                  <a:lnTo>
                    <a:pt x="556" y="818"/>
                  </a:lnTo>
                  <a:lnTo>
                    <a:pt x="555" y="818"/>
                  </a:lnTo>
                  <a:lnTo>
                    <a:pt x="553" y="818"/>
                  </a:lnTo>
                  <a:lnTo>
                    <a:pt x="551" y="818"/>
                  </a:lnTo>
                  <a:lnTo>
                    <a:pt x="551" y="820"/>
                  </a:lnTo>
                  <a:lnTo>
                    <a:pt x="549" y="820"/>
                  </a:lnTo>
                  <a:lnTo>
                    <a:pt x="549" y="822"/>
                  </a:lnTo>
                  <a:lnTo>
                    <a:pt x="549" y="823"/>
                  </a:lnTo>
                  <a:lnTo>
                    <a:pt x="548" y="823"/>
                  </a:lnTo>
                  <a:lnTo>
                    <a:pt x="548" y="825"/>
                  </a:lnTo>
                  <a:lnTo>
                    <a:pt x="546" y="825"/>
                  </a:lnTo>
                  <a:lnTo>
                    <a:pt x="544" y="825"/>
                  </a:lnTo>
                  <a:lnTo>
                    <a:pt x="543" y="825"/>
                  </a:lnTo>
                  <a:lnTo>
                    <a:pt x="541" y="825"/>
                  </a:lnTo>
                  <a:lnTo>
                    <a:pt x="541" y="827"/>
                  </a:lnTo>
                  <a:lnTo>
                    <a:pt x="539" y="827"/>
                  </a:lnTo>
                  <a:lnTo>
                    <a:pt x="541" y="827"/>
                  </a:lnTo>
                  <a:lnTo>
                    <a:pt x="539" y="827"/>
                  </a:lnTo>
                  <a:lnTo>
                    <a:pt x="541" y="828"/>
                  </a:lnTo>
                  <a:lnTo>
                    <a:pt x="539" y="828"/>
                  </a:lnTo>
                  <a:lnTo>
                    <a:pt x="539" y="830"/>
                  </a:lnTo>
                  <a:lnTo>
                    <a:pt x="538" y="830"/>
                  </a:lnTo>
                  <a:lnTo>
                    <a:pt x="538" y="832"/>
                  </a:lnTo>
                  <a:lnTo>
                    <a:pt x="536" y="832"/>
                  </a:lnTo>
                  <a:lnTo>
                    <a:pt x="534" y="832"/>
                  </a:lnTo>
                  <a:lnTo>
                    <a:pt x="534" y="833"/>
                  </a:lnTo>
                  <a:lnTo>
                    <a:pt x="533" y="833"/>
                  </a:lnTo>
                  <a:lnTo>
                    <a:pt x="533" y="835"/>
                  </a:lnTo>
                  <a:lnTo>
                    <a:pt x="531" y="835"/>
                  </a:lnTo>
                  <a:lnTo>
                    <a:pt x="531" y="837"/>
                  </a:lnTo>
                  <a:lnTo>
                    <a:pt x="529" y="837"/>
                  </a:lnTo>
                  <a:lnTo>
                    <a:pt x="529" y="839"/>
                  </a:lnTo>
                  <a:lnTo>
                    <a:pt x="529" y="840"/>
                  </a:lnTo>
                  <a:lnTo>
                    <a:pt x="527" y="840"/>
                  </a:lnTo>
                  <a:lnTo>
                    <a:pt x="529" y="840"/>
                  </a:lnTo>
                  <a:lnTo>
                    <a:pt x="527" y="840"/>
                  </a:lnTo>
                  <a:lnTo>
                    <a:pt x="529" y="840"/>
                  </a:lnTo>
                  <a:lnTo>
                    <a:pt x="529" y="842"/>
                  </a:lnTo>
                  <a:lnTo>
                    <a:pt x="527" y="842"/>
                  </a:lnTo>
                  <a:lnTo>
                    <a:pt x="526" y="844"/>
                  </a:lnTo>
                  <a:lnTo>
                    <a:pt x="524" y="844"/>
                  </a:lnTo>
                  <a:lnTo>
                    <a:pt x="522" y="842"/>
                  </a:lnTo>
                  <a:lnTo>
                    <a:pt x="521" y="842"/>
                  </a:lnTo>
                  <a:lnTo>
                    <a:pt x="519" y="842"/>
                  </a:lnTo>
                  <a:lnTo>
                    <a:pt x="519" y="844"/>
                  </a:lnTo>
                  <a:lnTo>
                    <a:pt x="519" y="845"/>
                  </a:lnTo>
                  <a:lnTo>
                    <a:pt x="519" y="847"/>
                  </a:lnTo>
                  <a:lnTo>
                    <a:pt x="517" y="847"/>
                  </a:lnTo>
                  <a:lnTo>
                    <a:pt x="517" y="849"/>
                  </a:lnTo>
                  <a:lnTo>
                    <a:pt x="516" y="849"/>
                  </a:lnTo>
                  <a:lnTo>
                    <a:pt x="516" y="850"/>
                  </a:lnTo>
                  <a:lnTo>
                    <a:pt x="516" y="852"/>
                  </a:lnTo>
                  <a:lnTo>
                    <a:pt x="514" y="852"/>
                  </a:lnTo>
                  <a:lnTo>
                    <a:pt x="514" y="854"/>
                  </a:lnTo>
                  <a:lnTo>
                    <a:pt x="512" y="854"/>
                  </a:lnTo>
                  <a:lnTo>
                    <a:pt x="510" y="854"/>
                  </a:lnTo>
                  <a:lnTo>
                    <a:pt x="510" y="855"/>
                  </a:lnTo>
                  <a:lnTo>
                    <a:pt x="509" y="857"/>
                  </a:lnTo>
                  <a:lnTo>
                    <a:pt x="507" y="857"/>
                  </a:lnTo>
                  <a:lnTo>
                    <a:pt x="507" y="859"/>
                  </a:lnTo>
                  <a:lnTo>
                    <a:pt x="507" y="857"/>
                  </a:lnTo>
                  <a:lnTo>
                    <a:pt x="507" y="859"/>
                  </a:lnTo>
                  <a:lnTo>
                    <a:pt x="505" y="859"/>
                  </a:lnTo>
                  <a:lnTo>
                    <a:pt x="504" y="859"/>
                  </a:lnTo>
                  <a:lnTo>
                    <a:pt x="505" y="859"/>
                  </a:lnTo>
                  <a:lnTo>
                    <a:pt x="505" y="861"/>
                  </a:lnTo>
                  <a:lnTo>
                    <a:pt x="504" y="861"/>
                  </a:lnTo>
                  <a:lnTo>
                    <a:pt x="504" y="862"/>
                  </a:lnTo>
                  <a:lnTo>
                    <a:pt x="504" y="864"/>
                  </a:lnTo>
                  <a:lnTo>
                    <a:pt x="504" y="866"/>
                  </a:lnTo>
                  <a:lnTo>
                    <a:pt x="502" y="866"/>
                  </a:lnTo>
                  <a:lnTo>
                    <a:pt x="502" y="864"/>
                  </a:lnTo>
                  <a:lnTo>
                    <a:pt x="502" y="866"/>
                  </a:lnTo>
                  <a:lnTo>
                    <a:pt x="500" y="866"/>
                  </a:lnTo>
                  <a:lnTo>
                    <a:pt x="500" y="864"/>
                  </a:lnTo>
                  <a:lnTo>
                    <a:pt x="500" y="866"/>
                  </a:lnTo>
                  <a:lnTo>
                    <a:pt x="500" y="864"/>
                  </a:lnTo>
                  <a:lnTo>
                    <a:pt x="499" y="864"/>
                  </a:lnTo>
                  <a:lnTo>
                    <a:pt x="497" y="864"/>
                  </a:lnTo>
                  <a:lnTo>
                    <a:pt x="499" y="864"/>
                  </a:lnTo>
                  <a:lnTo>
                    <a:pt x="497" y="864"/>
                  </a:lnTo>
                  <a:lnTo>
                    <a:pt x="495" y="864"/>
                  </a:lnTo>
                  <a:lnTo>
                    <a:pt x="493" y="864"/>
                  </a:lnTo>
                  <a:lnTo>
                    <a:pt x="493" y="862"/>
                  </a:lnTo>
                  <a:lnTo>
                    <a:pt x="492" y="862"/>
                  </a:lnTo>
                  <a:lnTo>
                    <a:pt x="490" y="862"/>
                  </a:lnTo>
                  <a:lnTo>
                    <a:pt x="490" y="864"/>
                  </a:lnTo>
                  <a:lnTo>
                    <a:pt x="488" y="864"/>
                  </a:lnTo>
                  <a:lnTo>
                    <a:pt x="488" y="862"/>
                  </a:lnTo>
                  <a:lnTo>
                    <a:pt x="487" y="864"/>
                  </a:lnTo>
                  <a:lnTo>
                    <a:pt x="487" y="862"/>
                  </a:lnTo>
                  <a:lnTo>
                    <a:pt x="487" y="864"/>
                  </a:lnTo>
                  <a:lnTo>
                    <a:pt x="485" y="864"/>
                  </a:lnTo>
                  <a:lnTo>
                    <a:pt x="483" y="864"/>
                  </a:lnTo>
                  <a:lnTo>
                    <a:pt x="483" y="866"/>
                  </a:lnTo>
                  <a:lnTo>
                    <a:pt x="482" y="866"/>
                  </a:lnTo>
                  <a:lnTo>
                    <a:pt x="480" y="866"/>
                  </a:lnTo>
                  <a:lnTo>
                    <a:pt x="480" y="867"/>
                  </a:lnTo>
                  <a:lnTo>
                    <a:pt x="478" y="867"/>
                  </a:lnTo>
                  <a:lnTo>
                    <a:pt x="477" y="867"/>
                  </a:lnTo>
                  <a:lnTo>
                    <a:pt x="478" y="867"/>
                  </a:lnTo>
                  <a:lnTo>
                    <a:pt x="478" y="869"/>
                  </a:lnTo>
                  <a:lnTo>
                    <a:pt x="478" y="871"/>
                  </a:lnTo>
                  <a:lnTo>
                    <a:pt x="478" y="869"/>
                  </a:lnTo>
                  <a:lnTo>
                    <a:pt x="477" y="869"/>
                  </a:lnTo>
                  <a:lnTo>
                    <a:pt x="477" y="871"/>
                  </a:lnTo>
                  <a:lnTo>
                    <a:pt x="475" y="871"/>
                  </a:lnTo>
                  <a:lnTo>
                    <a:pt x="473" y="871"/>
                  </a:lnTo>
                  <a:lnTo>
                    <a:pt x="471" y="871"/>
                  </a:lnTo>
                  <a:lnTo>
                    <a:pt x="470" y="871"/>
                  </a:lnTo>
                  <a:lnTo>
                    <a:pt x="470" y="872"/>
                  </a:lnTo>
                  <a:lnTo>
                    <a:pt x="470" y="874"/>
                  </a:lnTo>
                  <a:lnTo>
                    <a:pt x="470" y="872"/>
                  </a:lnTo>
                  <a:lnTo>
                    <a:pt x="468" y="872"/>
                  </a:lnTo>
                  <a:lnTo>
                    <a:pt x="470" y="872"/>
                  </a:lnTo>
                  <a:lnTo>
                    <a:pt x="468" y="872"/>
                  </a:lnTo>
                  <a:lnTo>
                    <a:pt x="468" y="874"/>
                  </a:lnTo>
                  <a:lnTo>
                    <a:pt x="466" y="874"/>
                  </a:lnTo>
                  <a:lnTo>
                    <a:pt x="465" y="874"/>
                  </a:lnTo>
                  <a:lnTo>
                    <a:pt x="466" y="874"/>
                  </a:lnTo>
                  <a:lnTo>
                    <a:pt x="466" y="876"/>
                  </a:lnTo>
                  <a:lnTo>
                    <a:pt x="465" y="876"/>
                  </a:lnTo>
                  <a:lnTo>
                    <a:pt x="465" y="874"/>
                  </a:lnTo>
                  <a:lnTo>
                    <a:pt x="465" y="876"/>
                  </a:lnTo>
                  <a:lnTo>
                    <a:pt x="463" y="876"/>
                  </a:lnTo>
                  <a:lnTo>
                    <a:pt x="463" y="878"/>
                  </a:lnTo>
                  <a:lnTo>
                    <a:pt x="461" y="878"/>
                  </a:lnTo>
                  <a:lnTo>
                    <a:pt x="461" y="876"/>
                  </a:lnTo>
                  <a:lnTo>
                    <a:pt x="461" y="878"/>
                  </a:lnTo>
                  <a:lnTo>
                    <a:pt x="461" y="879"/>
                  </a:lnTo>
                  <a:lnTo>
                    <a:pt x="460" y="879"/>
                  </a:lnTo>
                  <a:lnTo>
                    <a:pt x="460" y="878"/>
                  </a:lnTo>
                  <a:lnTo>
                    <a:pt x="458" y="879"/>
                  </a:lnTo>
                  <a:lnTo>
                    <a:pt x="460" y="879"/>
                  </a:lnTo>
                  <a:lnTo>
                    <a:pt x="460" y="881"/>
                  </a:lnTo>
                  <a:lnTo>
                    <a:pt x="458" y="881"/>
                  </a:lnTo>
                  <a:lnTo>
                    <a:pt x="456" y="881"/>
                  </a:lnTo>
                  <a:lnTo>
                    <a:pt x="456" y="883"/>
                  </a:lnTo>
                  <a:lnTo>
                    <a:pt x="456" y="881"/>
                  </a:lnTo>
                  <a:lnTo>
                    <a:pt x="456" y="879"/>
                  </a:lnTo>
                  <a:lnTo>
                    <a:pt x="454" y="879"/>
                  </a:lnTo>
                  <a:lnTo>
                    <a:pt x="454" y="881"/>
                  </a:lnTo>
                  <a:lnTo>
                    <a:pt x="453" y="881"/>
                  </a:lnTo>
                  <a:lnTo>
                    <a:pt x="453" y="879"/>
                  </a:lnTo>
                  <a:lnTo>
                    <a:pt x="454" y="879"/>
                  </a:lnTo>
                  <a:lnTo>
                    <a:pt x="453" y="878"/>
                  </a:lnTo>
                  <a:lnTo>
                    <a:pt x="451" y="878"/>
                  </a:lnTo>
                  <a:lnTo>
                    <a:pt x="451" y="876"/>
                  </a:lnTo>
                  <a:lnTo>
                    <a:pt x="453" y="876"/>
                  </a:lnTo>
                  <a:lnTo>
                    <a:pt x="451" y="874"/>
                  </a:lnTo>
                  <a:lnTo>
                    <a:pt x="451" y="876"/>
                  </a:lnTo>
                  <a:lnTo>
                    <a:pt x="451" y="874"/>
                  </a:lnTo>
                  <a:lnTo>
                    <a:pt x="449" y="874"/>
                  </a:lnTo>
                  <a:lnTo>
                    <a:pt x="449" y="872"/>
                  </a:lnTo>
                  <a:lnTo>
                    <a:pt x="448" y="872"/>
                  </a:lnTo>
                  <a:lnTo>
                    <a:pt x="448" y="871"/>
                  </a:lnTo>
                  <a:lnTo>
                    <a:pt x="448" y="869"/>
                  </a:lnTo>
                  <a:lnTo>
                    <a:pt x="446" y="869"/>
                  </a:lnTo>
                  <a:lnTo>
                    <a:pt x="446" y="867"/>
                  </a:lnTo>
                  <a:lnTo>
                    <a:pt x="446" y="866"/>
                  </a:lnTo>
                  <a:lnTo>
                    <a:pt x="444" y="866"/>
                  </a:lnTo>
                  <a:lnTo>
                    <a:pt x="444" y="867"/>
                  </a:lnTo>
                  <a:lnTo>
                    <a:pt x="443" y="867"/>
                  </a:lnTo>
                  <a:lnTo>
                    <a:pt x="443" y="866"/>
                  </a:lnTo>
                  <a:lnTo>
                    <a:pt x="441" y="866"/>
                  </a:lnTo>
                  <a:lnTo>
                    <a:pt x="441" y="867"/>
                  </a:lnTo>
                  <a:lnTo>
                    <a:pt x="441" y="866"/>
                  </a:lnTo>
                  <a:lnTo>
                    <a:pt x="443" y="866"/>
                  </a:lnTo>
                  <a:lnTo>
                    <a:pt x="443" y="864"/>
                  </a:lnTo>
                  <a:lnTo>
                    <a:pt x="441" y="864"/>
                  </a:lnTo>
                  <a:lnTo>
                    <a:pt x="441" y="862"/>
                  </a:lnTo>
                  <a:lnTo>
                    <a:pt x="439" y="862"/>
                  </a:lnTo>
                  <a:lnTo>
                    <a:pt x="439" y="861"/>
                  </a:lnTo>
                  <a:lnTo>
                    <a:pt x="441" y="861"/>
                  </a:lnTo>
                  <a:lnTo>
                    <a:pt x="441" y="859"/>
                  </a:lnTo>
                  <a:lnTo>
                    <a:pt x="439" y="859"/>
                  </a:lnTo>
                  <a:lnTo>
                    <a:pt x="439" y="857"/>
                  </a:lnTo>
                  <a:lnTo>
                    <a:pt x="441" y="857"/>
                  </a:lnTo>
                  <a:lnTo>
                    <a:pt x="441" y="859"/>
                  </a:lnTo>
                  <a:lnTo>
                    <a:pt x="441" y="857"/>
                  </a:lnTo>
                  <a:lnTo>
                    <a:pt x="439" y="857"/>
                  </a:lnTo>
                  <a:lnTo>
                    <a:pt x="439" y="859"/>
                  </a:lnTo>
                  <a:lnTo>
                    <a:pt x="437" y="859"/>
                  </a:lnTo>
                  <a:lnTo>
                    <a:pt x="437" y="857"/>
                  </a:lnTo>
                  <a:lnTo>
                    <a:pt x="437" y="855"/>
                  </a:lnTo>
                  <a:lnTo>
                    <a:pt x="439" y="855"/>
                  </a:lnTo>
                  <a:lnTo>
                    <a:pt x="437" y="855"/>
                  </a:lnTo>
                  <a:lnTo>
                    <a:pt x="437" y="854"/>
                  </a:lnTo>
                  <a:lnTo>
                    <a:pt x="437" y="852"/>
                  </a:lnTo>
                  <a:lnTo>
                    <a:pt x="436" y="850"/>
                  </a:lnTo>
                  <a:lnTo>
                    <a:pt x="434" y="850"/>
                  </a:lnTo>
                  <a:lnTo>
                    <a:pt x="434" y="849"/>
                  </a:lnTo>
                  <a:lnTo>
                    <a:pt x="434" y="850"/>
                  </a:lnTo>
                  <a:lnTo>
                    <a:pt x="434" y="852"/>
                  </a:lnTo>
                  <a:lnTo>
                    <a:pt x="432" y="852"/>
                  </a:lnTo>
                  <a:lnTo>
                    <a:pt x="432" y="850"/>
                  </a:lnTo>
                  <a:lnTo>
                    <a:pt x="432" y="849"/>
                  </a:lnTo>
                  <a:lnTo>
                    <a:pt x="434" y="849"/>
                  </a:lnTo>
                  <a:lnTo>
                    <a:pt x="434" y="847"/>
                  </a:lnTo>
                  <a:lnTo>
                    <a:pt x="432" y="847"/>
                  </a:lnTo>
                  <a:lnTo>
                    <a:pt x="434" y="847"/>
                  </a:lnTo>
                  <a:lnTo>
                    <a:pt x="434" y="845"/>
                  </a:lnTo>
                  <a:lnTo>
                    <a:pt x="434" y="847"/>
                  </a:lnTo>
                  <a:lnTo>
                    <a:pt x="436" y="847"/>
                  </a:lnTo>
                  <a:lnTo>
                    <a:pt x="436" y="849"/>
                  </a:lnTo>
                  <a:lnTo>
                    <a:pt x="436" y="847"/>
                  </a:lnTo>
                  <a:lnTo>
                    <a:pt x="436" y="845"/>
                  </a:lnTo>
                  <a:lnTo>
                    <a:pt x="434" y="845"/>
                  </a:lnTo>
                  <a:lnTo>
                    <a:pt x="434" y="844"/>
                  </a:lnTo>
                  <a:lnTo>
                    <a:pt x="434" y="842"/>
                  </a:lnTo>
                  <a:lnTo>
                    <a:pt x="434" y="840"/>
                  </a:lnTo>
                  <a:lnTo>
                    <a:pt x="436" y="840"/>
                  </a:lnTo>
                  <a:lnTo>
                    <a:pt x="436" y="839"/>
                  </a:lnTo>
                  <a:lnTo>
                    <a:pt x="436" y="837"/>
                  </a:lnTo>
                  <a:lnTo>
                    <a:pt x="436" y="839"/>
                  </a:lnTo>
                  <a:lnTo>
                    <a:pt x="434" y="839"/>
                  </a:lnTo>
                  <a:lnTo>
                    <a:pt x="432" y="839"/>
                  </a:lnTo>
                  <a:lnTo>
                    <a:pt x="432" y="837"/>
                  </a:lnTo>
                  <a:lnTo>
                    <a:pt x="434" y="837"/>
                  </a:lnTo>
                  <a:lnTo>
                    <a:pt x="432" y="837"/>
                  </a:lnTo>
                  <a:lnTo>
                    <a:pt x="432" y="835"/>
                  </a:lnTo>
                  <a:lnTo>
                    <a:pt x="432" y="833"/>
                  </a:lnTo>
                  <a:lnTo>
                    <a:pt x="431" y="833"/>
                  </a:lnTo>
                  <a:lnTo>
                    <a:pt x="429" y="833"/>
                  </a:lnTo>
                  <a:lnTo>
                    <a:pt x="431" y="832"/>
                  </a:lnTo>
                  <a:lnTo>
                    <a:pt x="429" y="832"/>
                  </a:lnTo>
                  <a:lnTo>
                    <a:pt x="429" y="830"/>
                  </a:lnTo>
                  <a:lnTo>
                    <a:pt x="427" y="830"/>
                  </a:lnTo>
                  <a:lnTo>
                    <a:pt x="429" y="828"/>
                  </a:lnTo>
                  <a:lnTo>
                    <a:pt x="427" y="828"/>
                  </a:lnTo>
                  <a:lnTo>
                    <a:pt x="426" y="828"/>
                  </a:lnTo>
                  <a:lnTo>
                    <a:pt x="426" y="827"/>
                  </a:lnTo>
                  <a:lnTo>
                    <a:pt x="426" y="825"/>
                  </a:lnTo>
                  <a:lnTo>
                    <a:pt x="424" y="825"/>
                  </a:lnTo>
                  <a:lnTo>
                    <a:pt x="424" y="823"/>
                  </a:lnTo>
                  <a:lnTo>
                    <a:pt x="422" y="823"/>
                  </a:lnTo>
                  <a:lnTo>
                    <a:pt x="421" y="823"/>
                  </a:lnTo>
                  <a:lnTo>
                    <a:pt x="421" y="825"/>
                  </a:lnTo>
                  <a:lnTo>
                    <a:pt x="419" y="825"/>
                  </a:lnTo>
                  <a:lnTo>
                    <a:pt x="417" y="825"/>
                  </a:lnTo>
                  <a:lnTo>
                    <a:pt x="417" y="827"/>
                  </a:lnTo>
                  <a:lnTo>
                    <a:pt x="415" y="827"/>
                  </a:lnTo>
                  <a:lnTo>
                    <a:pt x="417" y="828"/>
                  </a:lnTo>
                  <a:lnTo>
                    <a:pt x="415" y="828"/>
                  </a:lnTo>
                  <a:lnTo>
                    <a:pt x="414" y="828"/>
                  </a:lnTo>
                  <a:lnTo>
                    <a:pt x="414" y="827"/>
                  </a:lnTo>
                  <a:lnTo>
                    <a:pt x="412" y="827"/>
                  </a:lnTo>
                  <a:lnTo>
                    <a:pt x="412" y="825"/>
                  </a:lnTo>
                  <a:lnTo>
                    <a:pt x="412" y="823"/>
                  </a:lnTo>
                  <a:lnTo>
                    <a:pt x="410" y="825"/>
                  </a:lnTo>
                  <a:lnTo>
                    <a:pt x="409" y="825"/>
                  </a:lnTo>
                  <a:lnTo>
                    <a:pt x="409" y="827"/>
                  </a:lnTo>
                  <a:lnTo>
                    <a:pt x="407" y="825"/>
                  </a:lnTo>
                  <a:lnTo>
                    <a:pt x="407" y="823"/>
                  </a:lnTo>
                  <a:lnTo>
                    <a:pt x="405" y="823"/>
                  </a:lnTo>
                  <a:lnTo>
                    <a:pt x="405" y="822"/>
                  </a:lnTo>
                  <a:lnTo>
                    <a:pt x="407" y="822"/>
                  </a:lnTo>
                  <a:lnTo>
                    <a:pt x="405" y="822"/>
                  </a:lnTo>
                  <a:lnTo>
                    <a:pt x="405" y="820"/>
                  </a:lnTo>
                  <a:lnTo>
                    <a:pt x="407" y="820"/>
                  </a:lnTo>
                  <a:lnTo>
                    <a:pt x="409" y="820"/>
                  </a:lnTo>
                  <a:lnTo>
                    <a:pt x="407" y="820"/>
                  </a:lnTo>
                  <a:lnTo>
                    <a:pt x="407" y="818"/>
                  </a:lnTo>
                  <a:lnTo>
                    <a:pt x="407" y="820"/>
                  </a:lnTo>
                  <a:lnTo>
                    <a:pt x="407" y="818"/>
                  </a:lnTo>
                  <a:lnTo>
                    <a:pt x="405" y="818"/>
                  </a:lnTo>
                  <a:lnTo>
                    <a:pt x="405" y="816"/>
                  </a:lnTo>
                  <a:lnTo>
                    <a:pt x="405" y="818"/>
                  </a:lnTo>
                  <a:lnTo>
                    <a:pt x="404" y="818"/>
                  </a:lnTo>
                  <a:lnTo>
                    <a:pt x="404" y="816"/>
                  </a:lnTo>
                  <a:lnTo>
                    <a:pt x="404" y="818"/>
                  </a:lnTo>
                  <a:lnTo>
                    <a:pt x="402" y="818"/>
                  </a:lnTo>
                  <a:lnTo>
                    <a:pt x="402" y="820"/>
                  </a:lnTo>
                  <a:lnTo>
                    <a:pt x="402" y="818"/>
                  </a:lnTo>
                  <a:lnTo>
                    <a:pt x="400" y="818"/>
                  </a:lnTo>
                  <a:lnTo>
                    <a:pt x="400" y="820"/>
                  </a:lnTo>
                  <a:lnTo>
                    <a:pt x="400" y="818"/>
                  </a:lnTo>
                  <a:lnTo>
                    <a:pt x="402" y="818"/>
                  </a:lnTo>
                  <a:lnTo>
                    <a:pt x="400" y="818"/>
                  </a:lnTo>
                  <a:lnTo>
                    <a:pt x="400" y="816"/>
                  </a:lnTo>
                  <a:lnTo>
                    <a:pt x="400" y="818"/>
                  </a:lnTo>
                  <a:lnTo>
                    <a:pt x="398" y="818"/>
                  </a:lnTo>
                  <a:lnTo>
                    <a:pt x="398" y="816"/>
                  </a:lnTo>
                  <a:lnTo>
                    <a:pt x="400" y="816"/>
                  </a:lnTo>
                  <a:lnTo>
                    <a:pt x="398" y="816"/>
                  </a:lnTo>
                  <a:lnTo>
                    <a:pt x="397" y="816"/>
                  </a:lnTo>
                  <a:lnTo>
                    <a:pt x="397" y="815"/>
                  </a:lnTo>
                  <a:lnTo>
                    <a:pt x="395" y="815"/>
                  </a:lnTo>
                  <a:lnTo>
                    <a:pt x="395" y="813"/>
                  </a:lnTo>
                  <a:lnTo>
                    <a:pt x="393" y="813"/>
                  </a:lnTo>
                  <a:lnTo>
                    <a:pt x="393" y="811"/>
                  </a:lnTo>
                  <a:lnTo>
                    <a:pt x="392" y="811"/>
                  </a:lnTo>
                  <a:lnTo>
                    <a:pt x="390" y="811"/>
                  </a:lnTo>
                  <a:lnTo>
                    <a:pt x="390" y="813"/>
                  </a:lnTo>
                  <a:lnTo>
                    <a:pt x="390" y="811"/>
                  </a:lnTo>
                  <a:lnTo>
                    <a:pt x="388" y="811"/>
                  </a:lnTo>
                  <a:lnTo>
                    <a:pt x="388" y="813"/>
                  </a:lnTo>
                  <a:lnTo>
                    <a:pt x="388" y="811"/>
                  </a:lnTo>
                  <a:lnTo>
                    <a:pt x="388" y="810"/>
                  </a:lnTo>
                  <a:lnTo>
                    <a:pt x="387" y="810"/>
                  </a:lnTo>
                  <a:lnTo>
                    <a:pt x="387" y="808"/>
                  </a:lnTo>
                  <a:lnTo>
                    <a:pt x="387" y="806"/>
                  </a:lnTo>
                  <a:lnTo>
                    <a:pt x="387" y="808"/>
                  </a:lnTo>
                  <a:lnTo>
                    <a:pt x="385" y="806"/>
                  </a:lnTo>
                  <a:lnTo>
                    <a:pt x="385" y="808"/>
                  </a:lnTo>
                  <a:lnTo>
                    <a:pt x="385" y="806"/>
                  </a:lnTo>
                  <a:lnTo>
                    <a:pt x="385" y="805"/>
                  </a:lnTo>
                  <a:lnTo>
                    <a:pt x="385" y="806"/>
                  </a:lnTo>
                  <a:lnTo>
                    <a:pt x="383" y="806"/>
                  </a:lnTo>
                  <a:lnTo>
                    <a:pt x="383" y="805"/>
                  </a:lnTo>
                  <a:lnTo>
                    <a:pt x="383" y="806"/>
                  </a:lnTo>
                  <a:lnTo>
                    <a:pt x="381" y="806"/>
                  </a:lnTo>
                  <a:lnTo>
                    <a:pt x="381" y="805"/>
                  </a:lnTo>
                  <a:lnTo>
                    <a:pt x="381" y="806"/>
                  </a:lnTo>
                  <a:lnTo>
                    <a:pt x="380" y="805"/>
                  </a:lnTo>
                  <a:lnTo>
                    <a:pt x="380" y="806"/>
                  </a:lnTo>
                  <a:lnTo>
                    <a:pt x="380" y="805"/>
                  </a:lnTo>
                  <a:lnTo>
                    <a:pt x="380" y="806"/>
                  </a:lnTo>
                  <a:lnTo>
                    <a:pt x="378" y="806"/>
                  </a:lnTo>
                  <a:lnTo>
                    <a:pt x="378" y="805"/>
                  </a:lnTo>
                  <a:lnTo>
                    <a:pt x="376" y="805"/>
                  </a:lnTo>
                  <a:lnTo>
                    <a:pt x="376" y="806"/>
                  </a:lnTo>
                  <a:lnTo>
                    <a:pt x="376" y="808"/>
                  </a:lnTo>
                  <a:lnTo>
                    <a:pt x="376" y="806"/>
                  </a:lnTo>
                  <a:lnTo>
                    <a:pt x="375" y="806"/>
                  </a:lnTo>
                  <a:lnTo>
                    <a:pt x="375" y="808"/>
                  </a:lnTo>
                  <a:lnTo>
                    <a:pt x="375" y="806"/>
                  </a:lnTo>
                  <a:lnTo>
                    <a:pt x="375" y="808"/>
                  </a:lnTo>
                  <a:lnTo>
                    <a:pt x="373" y="808"/>
                  </a:lnTo>
                  <a:lnTo>
                    <a:pt x="371" y="808"/>
                  </a:lnTo>
                  <a:lnTo>
                    <a:pt x="371" y="806"/>
                  </a:lnTo>
                  <a:lnTo>
                    <a:pt x="370" y="806"/>
                  </a:lnTo>
                  <a:lnTo>
                    <a:pt x="370" y="805"/>
                  </a:lnTo>
                  <a:lnTo>
                    <a:pt x="371" y="805"/>
                  </a:lnTo>
                  <a:lnTo>
                    <a:pt x="373" y="805"/>
                  </a:lnTo>
                  <a:lnTo>
                    <a:pt x="373" y="803"/>
                  </a:lnTo>
                  <a:lnTo>
                    <a:pt x="371" y="803"/>
                  </a:lnTo>
                  <a:lnTo>
                    <a:pt x="371" y="801"/>
                  </a:lnTo>
                  <a:lnTo>
                    <a:pt x="370" y="801"/>
                  </a:lnTo>
                  <a:lnTo>
                    <a:pt x="370" y="800"/>
                  </a:lnTo>
                  <a:lnTo>
                    <a:pt x="371" y="800"/>
                  </a:lnTo>
                  <a:lnTo>
                    <a:pt x="370" y="800"/>
                  </a:lnTo>
                  <a:lnTo>
                    <a:pt x="370" y="801"/>
                  </a:lnTo>
                  <a:lnTo>
                    <a:pt x="368" y="801"/>
                  </a:lnTo>
                  <a:lnTo>
                    <a:pt x="368" y="800"/>
                  </a:lnTo>
                  <a:lnTo>
                    <a:pt x="370" y="800"/>
                  </a:lnTo>
                  <a:lnTo>
                    <a:pt x="370" y="798"/>
                  </a:lnTo>
                  <a:lnTo>
                    <a:pt x="368" y="798"/>
                  </a:lnTo>
                  <a:lnTo>
                    <a:pt x="370" y="798"/>
                  </a:lnTo>
                  <a:lnTo>
                    <a:pt x="370" y="796"/>
                  </a:lnTo>
                  <a:lnTo>
                    <a:pt x="371" y="796"/>
                  </a:lnTo>
                  <a:lnTo>
                    <a:pt x="371" y="794"/>
                  </a:lnTo>
                  <a:lnTo>
                    <a:pt x="370" y="794"/>
                  </a:lnTo>
                  <a:lnTo>
                    <a:pt x="370" y="793"/>
                  </a:lnTo>
                  <a:lnTo>
                    <a:pt x="370" y="794"/>
                  </a:lnTo>
                  <a:lnTo>
                    <a:pt x="368" y="794"/>
                  </a:lnTo>
                  <a:lnTo>
                    <a:pt x="366" y="794"/>
                  </a:lnTo>
                  <a:lnTo>
                    <a:pt x="365" y="794"/>
                  </a:lnTo>
                  <a:lnTo>
                    <a:pt x="365" y="793"/>
                  </a:lnTo>
                  <a:lnTo>
                    <a:pt x="365" y="791"/>
                  </a:lnTo>
                  <a:lnTo>
                    <a:pt x="363" y="791"/>
                  </a:lnTo>
                  <a:lnTo>
                    <a:pt x="363" y="789"/>
                  </a:lnTo>
                  <a:lnTo>
                    <a:pt x="361" y="789"/>
                  </a:lnTo>
                  <a:lnTo>
                    <a:pt x="359" y="789"/>
                  </a:lnTo>
                  <a:lnTo>
                    <a:pt x="359" y="788"/>
                  </a:lnTo>
                  <a:lnTo>
                    <a:pt x="358" y="788"/>
                  </a:lnTo>
                  <a:lnTo>
                    <a:pt x="358" y="786"/>
                  </a:lnTo>
                  <a:lnTo>
                    <a:pt x="356" y="786"/>
                  </a:lnTo>
                  <a:lnTo>
                    <a:pt x="354" y="788"/>
                  </a:lnTo>
                  <a:lnTo>
                    <a:pt x="354" y="786"/>
                  </a:lnTo>
                  <a:lnTo>
                    <a:pt x="354" y="784"/>
                  </a:lnTo>
                  <a:lnTo>
                    <a:pt x="353" y="784"/>
                  </a:lnTo>
                  <a:lnTo>
                    <a:pt x="353" y="786"/>
                  </a:lnTo>
                  <a:lnTo>
                    <a:pt x="353" y="784"/>
                  </a:lnTo>
                  <a:lnTo>
                    <a:pt x="354" y="784"/>
                  </a:lnTo>
                  <a:lnTo>
                    <a:pt x="354" y="783"/>
                  </a:lnTo>
                  <a:lnTo>
                    <a:pt x="353" y="783"/>
                  </a:lnTo>
                  <a:lnTo>
                    <a:pt x="353" y="784"/>
                  </a:lnTo>
                  <a:lnTo>
                    <a:pt x="351" y="784"/>
                  </a:lnTo>
                  <a:lnTo>
                    <a:pt x="349" y="784"/>
                  </a:lnTo>
                  <a:lnTo>
                    <a:pt x="349" y="783"/>
                  </a:lnTo>
                  <a:lnTo>
                    <a:pt x="351" y="783"/>
                  </a:lnTo>
                  <a:lnTo>
                    <a:pt x="349" y="783"/>
                  </a:lnTo>
                  <a:lnTo>
                    <a:pt x="349" y="784"/>
                  </a:lnTo>
                  <a:lnTo>
                    <a:pt x="348" y="784"/>
                  </a:lnTo>
                  <a:lnTo>
                    <a:pt x="346" y="784"/>
                  </a:lnTo>
                  <a:lnTo>
                    <a:pt x="346" y="783"/>
                  </a:lnTo>
                  <a:lnTo>
                    <a:pt x="344" y="781"/>
                  </a:lnTo>
                  <a:lnTo>
                    <a:pt x="344" y="783"/>
                  </a:lnTo>
                  <a:lnTo>
                    <a:pt x="342" y="783"/>
                  </a:lnTo>
                  <a:lnTo>
                    <a:pt x="342" y="781"/>
                  </a:lnTo>
                  <a:lnTo>
                    <a:pt x="342" y="779"/>
                  </a:lnTo>
                  <a:lnTo>
                    <a:pt x="342" y="781"/>
                  </a:lnTo>
                  <a:lnTo>
                    <a:pt x="341" y="781"/>
                  </a:lnTo>
                  <a:lnTo>
                    <a:pt x="341" y="783"/>
                  </a:lnTo>
                  <a:lnTo>
                    <a:pt x="339" y="783"/>
                  </a:lnTo>
                  <a:lnTo>
                    <a:pt x="341" y="781"/>
                  </a:lnTo>
                  <a:lnTo>
                    <a:pt x="341" y="779"/>
                  </a:lnTo>
                  <a:lnTo>
                    <a:pt x="339" y="779"/>
                  </a:lnTo>
                  <a:lnTo>
                    <a:pt x="339" y="781"/>
                  </a:lnTo>
                  <a:lnTo>
                    <a:pt x="337" y="781"/>
                  </a:lnTo>
                  <a:lnTo>
                    <a:pt x="337" y="779"/>
                  </a:lnTo>
                  <a:lnTo>
                    <a:pt x="337" y="777"/>
                  </a:lnTo>
                  <a:lnTo>
                    <a:pt x="336" y="779"/>
                  </a:lnTo>
                  <a:lnTo>
                    <a:pt x="334" y="779"/>
                  </a:lnTo>
                  <a:lnTo>
                    <a:pt x="334" y="777"/>
                  </a:lnTo>
                  <a:lnTo>
                    <a:pt x="334" y="779"/>
                  </a:lnTo>
                  <a:lnTo>
                    <a:pt x="332" y="779"/>
                  </a:lnTo>
                  <a:lnTo>
                    <a:pt x="332" y="777"/>
                  </a:lnTo>
                  <a:lnTo>
                    <a:pt x="332" y="776"/>
                  </a:lnTo>
                  <a:lnTo>
                    <a:pt x="334" y="776"/>
                  </a:lnTo>
                  <a:lnTo>
                    <a:pt x="336" y="776"/>
                  </a:lnTo>
                  <a:lnTo>
                    <a:pt x="334" y="776"/>
                  </a:lnTo>
                  <a:lnTo>
                    <a:pt x="332" y="776"/>
                  </a:lnTo>
                  <a:lnTo>
                    <a:pt x="332" y="774"/>
                  </a:lnTo>
                  <a:lnTo>
                    <a:pt x="332" y="772"/>
                  </a:lnTo>
                  <a:lnTo>
                    <a:pt x="331" y="772"/>
                  </a:lnTo>
                  <a:lnTo>
                    <a:pt x="331" y="774"/>
                  </a:lnTo>
                  <a:lnTo>
                    <a:pt x="329" y="774"/>
                  </a:lnTo>
                  <a:lnTo>
                    <a:pt x="327" y="774"/>
                  </a:lnTo>
                  <a:lnTo>
                    <a:pt x="327" y="772"/>
                  </a:lnTo>
                  <a:lnTo>
                    <a:pt x="329" y="772"/>
                  </a:lnTo>
                  <a:lnTo>
                    <a:pt x="329" y="771"/>
                  </a:lnTo>
                  <a:lnTo>
                    <a:pt x="327" y="771"/>
                  </a:lnTo>
                  <a:lnTo>
                    <a:pt x="325" y="771"/>
                  </a:lnTo>
                  <a:lnTo>
                    <a:pt x="324" y="771"/>
                  </a:lnTo>
                  <a:lnTo>
                    <a:pt x="324" y="769"/>
                  </a:lnTo>
                  <a:lnTo>
                    <a:pt x="324" y="767"/>
                  </a:lnTo>
                  <a:lnTo>
                    <a:pt x="322" y="767"/>
                  </a:lnTo>
                  <a:lnTo>
                    <a:pt x="322" y="766"/>
                  </a:lnTo>
                  <a:lnTo>
                    <a:pt x="322" y="767"/>
                  </a:lnTo>
                  <a:lnTo>
                    <a:pt x="320" y="767"/>
                  </a:lnTo>
                  <a:lnTo>
                    <a:pt x="320" y="766"/>
                  </a:lnTo>
                  <a:lnTo>
                    <a:pt x="322" y="766"/>
                  </a:lnTo>
                  <a:lnTo>
                    <a:pt x="322" y="764"/>
                  </a:lnTo>
                  <a:lnTo>
                    <a:pt x="320" y="764"/>
                  </a:lnTo>
                  <a:lnTo>
                    <a:pt x="319" y="764"/>
                  </a:lnTo>
                  <a:lnTo>
                    <a:pt x="317" y="764"/>
                  </a:lnTo>
                  <a:lnTo>
                    <a:pt x="317" y="762"/>
                  </a:lnTo>
                  <a:lnTo>
                    <a:pt x="315" y="762"/>
                  </a:lnTo>
                  <a:lnTo>
                    <a:pt x="315" y="764"/>
                  </a:lnTo>
                  <a:lnTo>
                    <a:pt x="317" y="764"/>
                  </a:lnTo>
                  <a:lnTo>
                    <a:pt x="315" y="764"/>
                  </a:lnTo>
                  <a:lnTo>
                    <a:pt x="314" y="764"/>
                  </a:lnTo>
                  <a:lnTo>
                    <a:pt x="314" y="762"/>
                  </a:lnTo>
                  <a:lnTo>
                    <a:pt x="314" y="760"/>
                  </a:lnTo>
                  <a:lnTo>
                    <a:pt x="312" y="759"/>
                  </a:lnTo>
                  <a:lnTo>
                    <a:pt x="312" y="760"/>
                  </a:lnTo>
                  <a:lnTo>
                    <a:pt x="312" y="762"/>
                  </a:lnTo>
                  <a:lnTo>
                    <a:pt x="310" y="762"/>
                  </a:lnTo>
                  <a:lnTo>
                    <a:pt x="310" y="764"/>
                  </a:lnTo>
                  <a:lnTo>
                    <a:pt x="312" y="764"/>
                  </a:lnTo>
                  <a:lnTo>
                    <a:pt x="310" y="764"/>
                  </a:lnTo>
                  <a:lnTo>
                    <a:pt x="310" y="766"/>
                  </a:lnTo>
                  <a:lnTo>
                    <a:pt x="310" y="767"/>
                  </a:lnTo>
                  <a:lnTo>
                    <a:pt x="310" y="769"/>
                  </a:lnTo>
                  <a:lnTo>
                    <a:pt x="310" y="771"/>
                  </a:lnTo>
                  <a:lnTo>
                    <a:pt x="309" y="771"/>
                  </a:lnTo>
                  <a:lnTo>
                    <a:pt x="309" y="772"/>
                  </a:lnTo>
                  <a:lnTo>
                    <a:pt x="309" y="774"/>
                  </a:lnTo>
                  <a:lnTo>
                    <a:pt x="307" y="774"/>
                  </a:lnTo>
                  <a:lnTo>
                    <a:pt x="307" y="776"/>
                  </a:lnTo>
                  <a:lnTo>
                    <a:pt x="307" y="774"/>
                  </a:lnTo>
                  <a:lnTo>
                    <a:pt x="307" y="776"/>
                  </a:lnTo>
                  <a:lnTo>
                    <a:pt x="305" y="776"/>
                  </a:lnTo>
                  <a:lnTo>
                    <a:pt x="305" y="774"/>
                  </a:lnTo>
                  <a:lnTo>
                    <a:pt x="305" y="776"/>
                  </a:lnTo>
                  <a:lnTo>
                    <a:pt x="303" y="776"/>
                  </a:lnTo>
                  <a:lnTo>
                    <a:pt x="302" y="776"/>
                  </a:lnTo>
                  <a:lnTo>
                    <a:pt x="303" y="776"/>
                  </a:lnTo>
                  <a:lnTo>
                    <a:pt x="302" y="777"/>
                  </a:lnTo>
                  <a:lnTo>
                    <a:pt x="302" y="779"/>
                  </a:lnTo>
                  <a:lnTo>
                    <a:pt x="300" y="779"/>
                  </a:lnTo>
                  <a:lnTo>
                    <a:pt x="298" y="779"/>
                  </a:lnTo>
                  <a:lnTo>
                    <a:pt x="300" y="779"/>
                  </a:lnTo>
                  <a:lnTo>
                    <a:pt x="298" y="779"/>
                  </a:lnTo>
                  <a:lnTo>
                    <a:pt x="298" y="781"/>
                  </a:lnTo>
                  <a:lnTo>
                    <a:pt x="298" y="779"/>
                  </a:lnTo>
                  <a:lnTo>
                    <a:pt x="298" y="781"/>
                  </a:lnTo>
                  <a:lnTo>
                    <a:pt x="297" y="781"/>
                  </a:lnTo>
                  <a:lnTo>
                    <a:pt x="297" y="779"/>
                  </a:lnTo>
                  <a:lnTo>
                    <a:pt x="295" y="779"/>
                  </a:lnTo>
                  <a:lnTo>
                    <a:pt x="293" y="779"/>
                  </a:lnTo>
                  <a:lnTo>
                    <a:pt x="293" y="781"/>
                  </a:lnTo>
                  <a:lnTo>
                    <a:pt x="292" y="781"/>
                  </a:lnTo>
                  <a:lnTo>
                    <a:pt x="292" y="783"/>
                  </a:lnTo>
                  <a:lnTo>
                    <a:pt x="290" y="783"/>
                  </a:lnTo>
                  <a:lnTo>
                    <a:pt x="290" y="784"/>
                  </a:lnTo>
                  <a:lnTo>
                    <a:pt x="290" y="786"/>
                  </a:lnTo>
                  <a:lnTo>
                    <a:pt x="288" y="786"/>
                  </a:lnTo>
                  <a:lnTo>
                    <a:pt x="288" y="788"/>
                  </a:lnTo>
                  <a:lnTo>
                    <a:pt x="290" y="788"/>
                  </a:lnTo>
                  <a:lnTo>
                    <a:pt x="288" y="788"/>
                  </a:lnTo>
                  <a:lnTo>
                    <a:pt x="288" y="789"/>
                  </a:lnTo>
                  <a:lnTo>
                    <a:pt x="286" y="789"/>
                  </a:lnTo>
                  <a:lnTo>
                    <a:pt x="286" y="791"/>
                  </a:lnTo>
                  <a:lnTo>
                    <a:pt x="286" y="789"/>
                  </a:lnTo>
                  <a:lnTo>
                    <a:pt x="286" y="791"/>
                  </a:lnTo>
                  <a:lnTo>
                    <a:pt x="285" y="791"/>
                  </a:lnTo>
                  <a:lnTo>
                    <a:pt x="283" y="791"/>
                  </a:lnTo>
                  <a:lnTo>
                    <a:pt x="283" y="793"/>
                  </a:lnTo>
                  <a:lnTo>
                    <a:pt x="281" y="793"/>
                  </a:lnTo>
                  <a:lnTo>
                    <a:pt x="281" y="794"/>
                  </a:lnTo>
                  <a:lnTo>
                    <a:pt x="281" y="793"/>
                  </a:lnTo>
                  <a:lnTo>
                    <a:pt x="280" y="793"/>
                  </a:lnTo>
                  <a:lnTo>
                    <a:pt x="280" y="794"/>
                  </a:lnTo>
                  <a:lnTo>
                    <a:pt x="280" y="793"/>
                  </a:lnTo>
                  <a:lnTo>
                    <a:pt x="280" y="794"/>
                  </a:lnTo>
                  <a:lnTo>
                    <a:pt x="278" y="794"/>
                  </a:lnTo>
                  <a:lnTo>
                    <a:pt x="278" y="796"/>
                  </a:lnTo>
                  <a:lnTo>
                    <a:pt x="276" y="796"/>
                  </a:lnTo>
                  <a:lnTo>
                    <a:pt x="276" y="798"/>
                  </a:lnTo>
                  <a:lnTo>
                    <a:pt x="275" y="798"/>
                  </a:lnTo>
                  <a:lnTo>
                    <a:pt x="275" y="800"/>
                  </a:lnTo>
                  <a:lnTo>
                    <a:pt x="275" y="801"/>
                  </a:lnTo>
                  <a:lnTo>
                    <a:pt x="275" y="803"/>
                  </a:lnTo>
                  <a:lnTo>
                    <a:pt x="273" y="803"/>
                  </a:lnTo>
                  <a:lnTo>
                    <a:pt x="273" y="805"/>
                  </a:lnTo>
                  <a:lnTo>
                    <a:pt x="275" y="805"/>
                  </a:lnTo>
                  <a:lnTo>
                    <a:pt x="273" y="805"/>
                  </a:lnTo>
                  <a:lnTo>
                    <a:pt x="275" y="805"/>
                  </a:lnTo>
                  <a:lnTo>
                    <a:pt x="275" y="806"/>
                  </a:lnTo>
                  <a:lnTo>
                    <a:pt x="273" y="806"/>
                  </a:lnTo>
                  <a:lnTo>
                    <a:pt x="273" y="808"/>
                  </a:lnTo>
                  <a:lnTo>
                    <a:pt x="271" y="808"/>
                  </a:lnTo>
                  <a:lnTo>
                    <a:pt x="271" y="810"/>
                  </a:lnTo>
                  <a:lnTo>
                    <a:pt x="271" y="811"/>
                  </a:lnTo>
                  <a:lnTo>
                    <a:pt x="269" y="811"/>
                  </a:lnTo>
                  <a:lnTo>
                    <a:pt x="268" y="811"/>
                  </a:lnTo>
                  <a:lnTo>
                    <a:pt x="268" y="813"/>
                  </a:lnTo>
                  <a:lnTo>
                    <a:pt x="266" y="813"/>
                  </a:lnTo>
                  <a:lnTo>
                    <a:pt x="266" y="815"/>
                  </a:lnTo>
                  <a:lnTo>
                    <a:pt x="264" y="815"/>
                  </a:lnTo>
                  <a:lnTo>
                    <a:pt x="264" y="816"/>
                  </a:lnTo>
                  <a:lnTo>
                    <a:pt x="264" y="818"/>
                  </a:lnTo>
                  <a:lnTo>
                    <a:pt x="263" y="818"/>
                  </a:lnTo>
                  <a:lnTo>
                    <a:pt x="264" y="818"/>
                  </a:lnTo>
                  <a:lnTo>
                    <a:pt x="264" y="820"/>
                  </a:lnTo>
                  <a:lnTo>
                    <a:pt x="263" y="820"/>
                  </a:lnTo>
                  <a:lnTo>
                    <a:pt x="263" y="822"/>
                  </a:lnTo>
                  <a:lnTo>
                    <a:pt x="263" y="823"/>
                  </a:lnTo>
                  <a:lnTo>
                    <a:pt x="261" y="823"/>
                  </a:lnTo>
                  <a:lnTo>
                    <a:pt x="261" y="825"/>
                  </a:lnTo>
                  <a:lnTo>
                    <a:pt x="259" y="825"/>
                  </a:lnTo>
                  <a:lnTo>
                    <a:pt x="259" y="823"/>
                  </a:lnTo>
                  <a:lnTo>
                    <a:pt x="259" y="825"/>
                  </a:lnTo>
                  <a:lnTo>
                    <a:pt x="258" y="825"/>
                  </a:lnTo>
                  <a:lnTo>
                    <a:pt x="258" y="827"/>
                  </a:lnTo>
                  <a:lnTo>
                    <a:pt x="256" y="827"/>
                  </a:lnTo>
                  <a:lnTo>
                    <a:pt x="254" y="827"/>
                  </a:lnTo>
                  <a:lnTo>
                    <a:pt x="253" y="827"/>
                  </a:lnTo>
                  <a:lnTo>
                    <a:pt x="253" y="828"/>
                  </a:lnTo>
                  <a:lnTo>
                    <a:pt x="251" y="828"/>
                  </a:lnTo>
                  <a:lnTo>
                    <a:pt x="249" y="828"/>
                  </a:lnTo>
                  <a:lnTo>
                    <a:pt x="249" y="830"/>
                  </a:lnTo>
                  <a:lnTo>
                    <a:pt x="247" y="830"/>
                  </a:lnTo>
                  <a:lnTo>
                    <a:pt x="247" y="832"/>
                  </a:lnTo>
                  <a:lnTo>
                    <a:pt x="246" y="832"/>
                  </a:lnTo>
                  <a:lnTo>
                    <a:pt x="246" y="833"/>
                  </a:lnTo>
                  <a:lnTo>
                    <a:pt x="244" y="833"/>
                  </a:lnTo>
                  <a:lnTo>
                    <a:pt x="244" y="835"/>
                  </a:lnTo>
                  <a:lnTo>
                    <a:pt x="242" y="835"/>
                  </a:lnTo>
                  <a:lnTo>
                    <a:pt x="242" y="837"/>
                  </a:lnTo>
                  <a:lnTo>
                    <a:pt x="241" y="837"/>
                  </a:lnTo>
                  <a:lnTo>
                    <a:pt x="241" y="835"/>
                  </a:lnTo>
                  <a:lnTo>
                    <a:pt x="241" y="837"/>
                  </a:lnTo>
                  <a:lnTo>
                    <a:pt x="241" y="835"/>
                  </a:lnTo>
                  <a:lnTo>
                    <a:pt x="239" y="835"/>
                  </a:lnTo>
                  <a:lnTo>
                    <a:pt x="239" y="837"/>
                  </a:lnTo>
                  <a:lnTo>
                    <a:pt x="241" y="837"/>
                  </a:lnTo>
                  <a:lnTo>
                    <a:pt x="239" y="837"/>
                  </a:lnTo>
                  <a:lnTo>
                    <a:pt x="237" y="837"/>
                  </a:lnTo>
                  <a:lnTo>
                    <a:pt x="236" y="837"/>
                  </a:lnTo>
                  <a:lnTo>
                    <a:pt x="236" y="839"/>
                  </a:lnTo>
                  <a:lnTo>
                    <a:pt x="234" y="839"/>
                  </a:lnTo>
                  <a:lnTo>
                    <a:pt x="234" y="837"/>
                  </a:lnTo>
                  <a:lnTo>
                    <a:pt x="234" y="835"/>
                  </a:lnTo>
                  <a:lnTo>
                    <a:pt x="232" y="835"/>
                  </a:lnTo>
                  <a:lnTo>
                    <a:pt x="230" y="835"/>
                  </a:lnTo>
                  <a:lnTo>
                    <a:pt x="229" y="835"/>
                  </a:lnTo>
                  <a:lnTo>
                    <a:pt x="227" y="837"/>
                  </a:lnTo>
                  <a:lnTo>
                    <a:pt x="227" y="835"/>
                  </a:lnTo>
                  <a:lnTo>
                    <a:pt x="225" y="835"/>
                  </a:lnTo>
                  <a:lnTo>
                    <a:pt x="225" y="837"/>
                  </a:lnTo>
                  <a:lnTo>
                    <a:pt x="225" y="839"/>
                  </a:lnTo>
                  <a:lnTo>
                    <a:pt x="225" y="837"/>
                  </a:lnTo>
                  <a:lnTo>
                    <a:pt x="224" y="837"/>
                  </a:lnTo>
                  <a:lnTo>
                    <a:pt x="222" y="837"/>
                  </a:lnTo>
                  <a:lnTo>
                    <a:pt x="222" y="839"/>
                  </a:lnTo>
                  <a:lnTo>
                    <a:pt x="222" y="837"/>
                  </a:lnTo>
                  <a:lnTo>
                    <a:pt x="222" y="835"/>
                  </a:lnTo>
                  <a:lnTo>
                    <a:pt x="220" y="835"/>
                  </a:lnTo>
                  <a:lnTo>
                    <a:pt x="222" y="835"/>
                  </a:lnTo>
                  <a:lnTo>
                    <a:pt x="224" y="835"/>
                  </a:lnTo>
                  <a:lnTo>
                    <a:pt x="225" y="835"/>
                  </a:lnTo>
                  <a:lnTo>
                    <a:pt x="225" y="833"/>
                  </a:lnTo>
                  <a:lnTo>
                    <a:pt x="227" y="833"/>
                  </a:lnTo>
                  <a:lnTo>
                    <a:pt x="229" y="833"/>
                  </a:lnTo>
                  <a:lnTo>
                    <a:pt x="229" y="832"/>
                  </a:lnTo>
                  <a:lnTo>
                    <a:pt x="229" y="830"/>
                  </a:lnTo>
                  <a:lnTo>
                    <a:pt x="230" y="830"/>
                  </a:lnTo>
                  <a:lnTo>
                    <a:pt x="232" y="830"/>
                  </a:lnTo>
                  <a:lnTo>
                    <a:pt x="230" y="828"/>
                  </a:lnTo>
                  <a:lnTo>
                    <a:pt x="229" y="828"/>
                  </a:lnTo>
                  <a:lnTo>
                    <a:pt x="230" y="827"/>
                  </a:lnTo>
                  <a:lnTo>
                    <a:pt x="232" y="828"/>
                  </a:lnTo>
                  <a:lnTo>
                    <a:pt x="232" y="827"/>
                  </a:lnTo>
                  <a:lnTo>
                    <a:pt x="234" y="827"/>
                  </a:lnTo>
                  <a:lnTo>
                    <a:pt x="236" y="827"/>
                  </a:lnTo>
                  <a:lnTo>
                    <a:pt x="236" y="825"/>
                  </a:lnTo>
                  <a:lnTo>
                    <a:pt x="234" y="825"/>
                  </a:lnTo>
                  <a:lnTo>
                    <a:pt x="232" y="825"/>
                  </a:lnTo>
                  <a:lnTo>
                    <a:pt x="232" y="827"/>
                  </a:lnTo>
                  <a:lnTo>
                    <a:pt x="230" y="827"/>
                  </a:lnTo>
                  <a:lnTo>
                    <a:pt x="229" y="827"/>
                  </a:lnTo>
                  <a:lnTo>
                    <a:pt x="227" y="827"/>
                  </a:lnTo>
                  <a:lnTo>
                    <a:pt x="227" y="828"/>
                  </a:lnTo>
                  <a:lnTo>
                    <a:pt x="227" y="830"/>
                  </a:lnTo>
                  <a:lnTo>
                    <a:pt x="225" y="830"/>
                  </a:lnTo>
                  <a:lnTo>
                    <a:pt x="225" y="828"/>
                  </a:lnTo>
                  <a:lnTo>
                    <a:pt x="225" y="827"/>
                  </a:lnTo>
                  <a:lnTo>
                    <a:pt x="225" y="828"/>
                  </a:lnTo>
                  <a:lnTo>
                    <a:pt x="224" y="828"/>
                  </a:lnTo>
                  <a:lnTo>
                    <a:pt x="222" y="828"/>
                  </a:lnTo>
                  <a:lnTo>
                    <a:pt x="220" y="828"/>
                  </a:lnTo>
                  <a:lnTo>
                    <a:pt x="222" y="828"/>
                  </a:lnTo>
                  <a:lnTo>
                    <a:pt x="222" y="830"/>
                  </a:lnTo>
                  <a:lnTo>
                    <a:pt x="220" y="830"/>
                  </a:lnTo>
                  <a:lnTo>
                    <a:pt x="220" y="832"/>
                  </a:lnTo>
                  <a:lnTo>
                    <a:pt x="222" y="832"/>
                  </a:lnTo>
                  <a:lnTo>
                    <a:pt x="220" y="832"/>
                  </a:lnTo>
                  <a:lnTo>
                    <a:pt x="220" y="830"/>
                  </a:lnTo>
                  <a:lnTo>
                    <a:pt x="219" y="830"/>
                  </a:lnTo>
                  <a:lnTo>
                    <a:pt x="220" y="830"/>
                  </a:lnTo>
                  <a:lnTo>
                    <a:pt x="220" y="832"/>
                  </a:lnTo>
                  <a:lnTo>
                    <a:pt x="219" y="832"/>
                  </a:lnTo>
                  <a:lnTo>
                    <a:pt x="219" y="830"/>
                  </a:lnTo>
                  <a:lnTo>
                    <a:pt x="217" y="830"/>
                  </a:lnTo>
                  <a:lnTo>
                    <a:pt x="219" y="832"/>
                  </a:lnTo>
                  <a:lnTo>
                    <a:pt x="217" y="832"/>
                  </a:lnTo>
                  <a:lnTo>
                    <a:pt x="215" y="830"/>
                  </a:lnTo>
                  <a:lnTo>
                    <a:pt x="213" y="830"/>
                  </a:lnTo>
                  <a:lnTo>
                    <a:pt x="213" y="832"/>
                  </a:lnTo>
                  <a:lnTo>
                    <a:pt x="215" y="832"/>
                  </a:lnTo>
                  <a:lnTo>
                    <a:pt x="215" y="833"/>
                  </a:lnTo>
                  <a:lnTo>
                    <a:pt x="213" y="833"/>
                  </a:lnTo>
                  <a:lnTo>
                    <a:pt x="215" y="833"/>
                  </a:lnTo>
                  <a:lnTo>
                    <a:pt x="215" y="835"/>
                  </a:lnTo>
                  <a:lnTo>
                    <a:pt x="217" y="835"/>
                  </a:lnTo>
                  <a:lnTo>
                    <a:pt x="215" y="837"/>
                  </a:lnTo>
                  <a:lnTo>
                    <a:pt x="217" y="837"/>
                  </a:lnTo>
                  <a:lnTo>
                    <a:pt x="217" y="839"/>
                  </a:lnTo>
                  <a:lnTo>
                    <a:pt x="219" y="839"/>
                  </a:lnTo>
                  <a:lnTo>
                    <a:pt x="217" y="839"/>
                  </a:lnTo>
                  <a:lnTo>
                    <a:pt x="217" y="840"/>
                  </a:lnTo>
                  <a:lnTo>
                    <a:pt x="217" y="839"/>
                  </a:lnTo>
                  <a:lnTo>
                    <a:pt x="215" y="839"/>
                  </a:lnTo>
                  <a:lnTo>
                    <a:pt x="215" y="840"/>
                  </a:lnTo>
                  <a:lnTo>
                    <a:pt x="217" y="840"/>
                  </a:lnTo>
                  <a:lnTo>
                    <a:pt x="217" y="842"/>
                  </a:lnTo>
                  <a:lnTo>
                    <a:pt x="215" y="842"/>
                  </a:lnTo>
                  <a:lnTo>
                    <a:pt x="215" y="840"/>
                  </a:lnTo>
                  <a:lnTo>
                    <a:pt x="215" y="839"/>
                  </a:lnTo>
                  <a:lnTo>
                    <a:pt x="213" y="839"/>
                  </a:lnTo>
                  <a:lnTo>
                    <a:pt x="213" y="840"/>
                  </a:lnTo>
                  <a:lnTo>
                    <a:pt x="212" y="839"/>
                  </a:lnTo>
                  <a:lnTo>
                    <a:pt x="213" y="839"/>
                  </a:lnTo>
                  <a:lnTo>
                    <a:pt x="213" y="837"/>
                  </a:lnTo>
                  <a:lnTo>
                    <a:pt x="213" y="835"/>
                  </a:lnTo>
                  <a:lnTo>
                    <a:pt x="212" y="835"/>
                  </a:lnTo>
                  <a:lnTo>
                    <a:pt x="212" y="837"/>
                  </a:lnTo>
                  <a:lnTo>
                    <a:pt x="212" y="839"/>
                  </a:lnTo>
                  <a:lnTo>
                    <a:pt x="210" y="839"/>
                  </a:lnTo>
                  <a:lnTo>
                    <a:pt x="210" y="837"/>
                  </a:lnTo>
                  <a:lnTo>
                    <a:pt x="210" y="835"/>
                  </a:lnTo>
                  <a:lnTo>
                    <a:pt x="212" y="835"/>
                  </a:lnTo>
                  <a:lnTo>
                    <a:pt x="212" y="833"/>
                  </a:lnTo>
                  <a:lnTo>
                    <a:pt x="210" y="833"/>
                  </a:lnTo>
                  <a:lnTo>
                    <a:pt x="210" y="835"/>
                  </a:lnTo>
                  <a:lnTo>
                    <a:pt x="208" y="835"/>
                  </a:lnTo>
                  <a:lnTo>
                    <a:pt x="208" y="837"/>
                  </a:lnTo>
                  <a:lnTo>
                    <a:pt x="208" y="835"/>
                  </a:lnTo>
                  <a:lnTo>
                    <a:pt x="207" y="835"/>
                  </a:lnTo>
                  <a:lnTo>
                    <a:pt x="208" y="835"/>
                  </a:lnTo>
                  <a:lnTo>
                    <a:pt x="208" y="833"/>
                  </a:lnTo>
                  <a:lnTo>
                    <a:pt x="210" y="833"/>
                  </a:lnTo>
                  <a:lnTo>
                    <a:pt x="208" y="833"/>
                  </a:lnTo>
                  <a:lnTo>
                    <a:pt x="208" y="832"/>
                  </a:lnTo>
                  <a:lnTo>
                    <a:pt x="207" y="832"/>
                  </a:lnTo>
                  <a:lnTo>
                    <a:pt x="207" y="833"/>
                  </a:lnTo>
                  <a:lnTo>
                    <a:pt x="207" y="832"/>
                  </a:lnTo>
                  <a:lnTo>
                    <a:pt x="208" y="832"/>
                  </a:lnTo>
                  <a:lnTo>
                    <a:pt x="210" y="832"/>
                  </a:lnTo>
                  <a:lnTo>
                    <a:pt x="212" y="832"/>
                  </a:lnTo>
                  <a:lnTo>
                    <a:pt x="212" y="830"/>
                  </a:lnTo>
                  <a:lnTo>
                    <a:pt x="210" y="830"/>
                  </a:lnTo>
                  <a:lnTo>
                    <a:pt x="208" y="830"/>
                  </a:lnTo>
                  <a:lnTo>
                    <a:pt x="207" y="830"/>
                  </a:lnTo>
                  <a:lnTo>
                    <a:pt x="205" y="832"/>
                  </a:lnTo>
                  <a:lnTo>
                    <a:pt x="207" y="832"/>
                  </a:lnTo>
                  <a:lnTo>
                    <a:pt x="207" y="833"/>
                  </a:lnTo>
                  <a:lnTo>
                    <a:pt x="205" y="833"/>
                  </a:lnTo>
                  <a:lnTo>
                    <a:pt x="203" y="833"/>
                  </a:lnTo>
                  <a:lnTo>
                    <a:pt x="203" y="832"/>
                  </a:lnTo>
                  <a:lnTo>
                    <a:pt x="202" y="832"/>
                  </a:lnTo>
                  <a:lnTo>
                    <a:pt x="202" y="830"/>
                  </a:lnTo>
                  <a:lnTo>
                    <a:pt x="202" y="828"/>
                  </a:lnTo>
                  <a:lnTo>
                    <a:pt x="203" y="828"/>
                  </a:lnTo>
                  <a:lnTo>
                    <a:pt x="203" y="830"/>
                  </a:lnTo>
                  <a:lnTo>
                    <a:pt x="205" y="828"/>
                  </a:lnTo>
                  <a:lnTo>
                    <a:pt x="207" y="828"/>
                  </a:lnTo>
                  <a:lnTo>
                    <a:pt x="207" y="827"/>
                  </a:lnTo>
                  <a:lnTo>
                    <a:pt x="207" y="825"/>
                  </a:lnTo>
                  <a:lnTo>
                    <a:pt x="207" y="827"/>
                  </a:lnTo>
                  <a:lnTo>
                    <a:pt x="205" y="827"/>
                  </a:lnTo>
                  <a:lnTo>
                    <a:pt x="203" y="827"/>
                  </a:lnTo>
                  <a:lnTo>
                    <a:pt x="203" y="825"/>
                  </a:lnTo>
                  <a:lnTo>
                    <a:pt x="205" y="823"/>
                  </a:lnTo>
                  <a:lnTo>
                    <a:pt x="203" y="823"/>
                  </a:lnTo>
                  <a:lnTo>
                    <a:pt x="202" y="825"/>
                  </a:lnTo>
                  <a:lnTo>
                    <a:pt x="202" y="827"/>
                  </a:lnTo>
                  <a:lnTo>
                    <a:pt x="200" y="827"/>
                  </a:lnTo>
                  <a:lnTo>
                    <a:pt x="198" y="827"/>
                  </a:lnTo>
                  <a:lnTo>
                    <a:pt x="198" y="825"/>
                  </a:lnTo>
                  <a:lnTo>
                    <a:pt x="197" y="825"/>
                  </a:lnTo>
                  <a:lnTo>
                    <a:pt x="198" y="823"/>
                  </a:lnTo>
                  <a:lnTo>
                    <a:pt x="198" y="822"/>
                  </a:lnTo>
                  <a:lnTo>
                    <a:pt x="198" y="820"/>
                  </a:lnTo>
                  <a:lnTo>
                    <a:pt x="200" y="820"/>
                  </a:lnTo>
                  <a:lnTo>
                    <a:pt x="200" y="822"/>
                  </a:lnTo>
                  <a:lnTo>
                    <a:pt x="202" y="822"/>
                  </a:lnTo>
                  <a:lnTo>
                    <a:pt x="202" y="820"/>
                  </a:lnTo>
                  <a:lnTo>
                    <a:pt x="202" y="818"/>
                  </a:lnTo>
                  <a:lnTo>
                    <a:pt x="202" y="816"/>
                  </a:lnTo>
                  <a:lnTo>
                    <a:pt x="202" y="815"/>
                  </a:lnTo>
                  <a:lnTo>
                    <a:pt x="200" y="816"/>
                  </a:lnTo>
                  <a:lnTo>
                    <a:pt x="200" y="818"/>
                  </a:lnTo>
                  <a:lnTo>
                    <a:pt x="202" y="820"/>
                  </a:lnTo>
                  <a:lnTo>
                    <a:pt x="200" y="820"/>
                  </a:lnTo>
                  <a:lnTo>
                    <a:pt x="198" y="820"/>
                  </a:lnTo>
                  <a:lnTo>
                    <a:pt x="198" y="818"/>
                  </a:lnTo>
                  <a:lnTo>
                    <a:pt x="198" y="820"/>
                  </a:lnTo>
                  <a:lnTo>
                    <a:pt x="198" y="822"/>
                  </a:lnTo>
                  <a:lnTo>
                    <a:pt x="198" y="820"/>
                  </a:lnTo>
                  <a:lnTo>
                    <a:pt x="197" y="820"/>
                  </a:lnTo>
                  <a:lnTo>
                    <a:pt x="197" y="818"/>
                  </a:lnTo>
                  <a:lnTo>
                    <a:pt x="197" y="816"/>
                  </a:lnTo>
                  <a:lnTo>
                    <a:pt x="198" y="816"/>
                  </a:lnTo>
                  <a:lnTo>
                    <a:pt x="197" y="816"/>
                  </a:lnTo>
                  <a:lnTo>
                    <a:pt x="197" y="818"/>
                  </a:lnTo>
                  <a:lnTo>
                    <a:pt x="195" y="818"/>
                  </a:lnTo>
                  <a:lnTo>
                    <a:pt x="195" y="820"/>
                  </a:lnTo>
                  <a:lnTo>
                    <a:pt x="197" y="820"/>
                  </a:lnTo>
                  <a:lnTo>
                    <a:pt x="197" y="822"/>
                  </a:lnTo>
                  <a:lnTo>
                    <a:pt x="195" y="822"/>
                  </a:lnTo>
                  <a:lnTo>
                    <a:pt x="193" y="822"/>
                  </a:lnTo>
                  <a:lnTo>
                    <a:pt x="193" y="820"/>
                  </a:lnTo>
                  <a:lnTo>
                    <a:pt x="191" y="820"/>
                  </a:lnTo>
                  <a:lnTo>
                    <a:pt x="190" y="820"/>
                  </a:lnTo>
                  <a:lnTo>
                    <a:pt x="190" y="818"/>
                  </a:lnTo>
                  <a:lnTo>
                    <a:pt x="190" y="816"/>
                  </a:lnTo>
                  <a:lnTo>
                    <a:pt x="190" y="815"/>
                  </a:lnTo>
                  <a:lnTo>
                    <a:pt x="190" y="813"/>
                  </a:lnTo>
                  <a:lnTo>
                    <a:pt x="190" y="811"/>
                  </a:lnTo>
                  <a:lnTo>
                    <a:pt x="188" y="811"/>
                  </a:lnTo>
                  <a:lnTo>
                    <a:pt x="186" y="811"/>
                  </a:lnTo>
                  <a:lnTo>
                    <a:pt x="186" y="810"/>
                  </a:lnTo>
                  <a:lnTo>
                    <a:pt x="185" y="810"/>
                  </a:lnTo>
                  <a:lnTo>
                    <a:pt x="185" y="808"/>
                  </a:lnTo>
                  <a:lnTo>
                    <a:pt x="183" y="808"/>
                  </a:lnTo>
                  <a:lnTo>
                    <a:pt x="181" y="808"/>
                  </a:lnTo>
                  <a:lnTo>
                    <a:pt x="181" y="810"/>
                  </a:lnTo>
                  <a:lnTo>
                    <a:pt x="180" y="810"/>
                  </a:lnTo>
                  <a:lnTo>
                    <a:pt x="178" y="810"/>
                  </a:lnTo>
                  <a:lnTo>
                    <a:pt x="178" y="811"/>
                  </a:lnTo>
                  <a:lnTo>
                    <a:pt x="176" y="811"/>
                  </a:lnTo>
                  <a:lnTo>
                    <a:pt x="174" y="811"/>
                  </a:lnTo>
                  <a:lnTo>
                    <a:pt x="174" y="813"/>
                  </a:lnTo>
                  <a:lnTo>
                    <a:pt x="173" y="813"/>
                  </a:lnTo>
                  <a:lnTo>
                    <a:pt x="173" y="811"/>
                  </a:lnTo>
                  <a:lnTo>
                    <a:pt x="171" y="811"/>
                  </a:lnTo>
                  <a:lnTo>
                    <a:pt x="169" y="811"/>
                  </a:lnTo>
                  <a:lnTo>
                    <a:pt x="168" y="811"/>
                  </a:lnTo>
                  <a:lnTo>
                    <a:pt x="168" y="813"/>
                  </a:lnTo>
                  <a:lnTo>
                    <a:pt x="166" y="813"/>
                  </a:lnTo>
                  <a:lnTo>
                    <a:pt x="166" y="811"/>
                  </a:lnTo>
                  <a:lnTo>
                    <a:pt x="164" y="811"/>
                  </a:lnTo>
                  <a:lnTo>
                    <a:pt x="164" y="810"/>
                  </a:lnTo>
                  <a:lnTo>
                    <a:pt x="163" y="810"/>
                  </a:lnTo>
                  <a:lnTo>
                    <a:pt x="163" y="808"/>
                  </a:lnTo>
                  <a:lnTo>
                    <a:pt x="163" y="806"/>
                  </a:lnTo>
                  <a:lnTo>
                    <a:pt x="161" y="806"/>
                  </a:lnTo>
                  <a:lnTo>
                    <a:pt x="159" y="806"/>
                  </a:lnTo>
                  <a:lnTo>
                    <a:pt x="159" y="805"/>
                  </a:lnTo>
                  <a:lnTo>
                    <a:pt x="157" y="805"/>
                  </a:lnTo>
                  <a:lnTo>
                    <a:pt x="156" y="805"/>
                  </a:lnTo>
                  <a:lnTo>
                    <a:pt x="154" y="805"/>
                  </a:lnTo>
                  <a:lnTo>
                    <a:pt x="152" y="805"/>
                  </a:lnTo>
                  <a:lnTo>
                    <a:pt x="152" y="803"/>
                  </a:lnTo>
                  <a:lnTo>
                    <a:pt x="152" y="801"/>
                  </a:lnTo>
                  <a:lnTo>
                    <a:pt x="151" y="801"/>
                  </a:lnTo>
                  <a:lnTo>
                    <a:pt x="149" y="801"/>
                  </a:lnTo>
                  <a:lnTo>
                    <a:pt x="149" y="800"/>
                  </a:lnTo>
                  <a:lnTo>
                    <a:pt x="147" y="800"/>
                  </a:lnTo>
                  <a:lnTo>
                    <a:pt x="146" y="800"/>
                  </a:lnTo>
                  <a:lnTo>
                    <a:pt x="144" y="800"/>
                  </a:lnTo>
                  <a:lnTo>
                    <a:pt x="144" y="801"/>
                  </a:lnTo>
                  <a:lnTo>
                    <a:pt x="144" y="803"/>
                  </a:lnTo>
                  <a:lnTo>
                    <a:pt x="146" y="803"/>
                  </a:lnTo>
                  <a:lnTo>
                    <a:pt x="146" y="805"/>
                  </a:lnTo>
                  <a:lnTo>
                    <a:pt x="146" y="806"/>
                  </a:lnTo>
                  <a:lnTo>
                    <a:pt x="146" y="808"/>
                  </a:lnTo>
                  <a:lnTo>
                    <a:pt x="144" y="808"/>
                  </a:lnTo>
                  <a:lnTo>
                    <a:pt x="144" y="810"/>
                  </a:lnTo>
                  <a:lnTo>
                    <a:pt x="146" y="810"/>
                  </a:lnTo>
                  <a:lnTo>
                    <a:pt x="144" y="810"/>
                  </a:lnTo>
                  <a:lnTo>
                    <a:pt x="144" y="811"/>
                  </a:lnTo>
                  <a:lnTo>
                    <a:pt x="144" y="813"/>
                  </a:lnTo>
                  <a:lnTo>
                    <a:pt x="146" y="813"/>
                  </a:lnTo>
                  <a:lnTo>
                    <a:pt x="147" y="813"/>
                  </a:lnTo>
                  <a:lnTo>
                    <a:pt x="147" y="811"/>
                  </a:lnTo>
                  <a:lnTo>
                    <a:pt x="149" y="811"/>
                  </a:lnTo>
                  <a:lnTo>
                    <a:pt x="151" y="811"/>
                  </a:lnTo>
                  <a:lnTo>
                    <a:pt x="149" y="811"/>
                  </a:lnTo>
                  <a:lnTo>
                    <a:pt x="149" y="813"/>
                  </a:lnTo>
                  <a:lnTo>
                    <a:pt x="147" y="813"/>
                  </a:lnTo>
                  <a:lnTo>
                    <a:pt x="147" y="815"/>
                  </a:lnTo>
                  <a:lnTo>
                    <a:pt x="147" y="816"/>
                  </a:lnTo>
                  <a:lnTo>
                    <a:pt x="147" y="818"/>
                  </a:lnTo>
                  <a:lnTo>
                    <a:pt x="146" y="818"/>
                  </a:lnTo>
                  <a:lnTo>
                    <a:pt x="144" y="820"/>
                  </a:lnTo>
                  <a:lnTo>
                    <a:pt x="142" y="820"/>
                  </a:lnTo>
                  <a:lnTo>
                    <a:pt x="141" y="822"/>
                  </a:lnTo>
                  <a:lnTo>
                    <a:pt x="139" y="823"/>
                  </a:lnTo>
                  <a:lnTo>
                    <a:pt x="137" y="825"/>
                  </a:lnTo>
                  <a:lnTo>
                    <a:pt x="137" y="827"/>
                  </a:lnTo>
                  <a:lnTo>
                    <a:pt x="137" y="825"/>
                  </a:lnTo>
                  <a:lnTo>
                    <a:pt x="135" y="825"/>
                  </a:lnTo>
                  <a:lnTo>
                    <a:pt x="135" y="823"/>
                  </a:lnTo>
                  <a:lnTo>
                    <a:pt x="137" y="823"/>
                  </a:lnTo>
                  <a:lnTo>
                    <a:pt x="137" y="822"/>
                  </a:lnTo>
                  <a:lnTo>
                    <a:pt x="135" y="822"/>
                  </a:lnTo>
                  <a:lnTo>
                    <a:pt x="135" y="820"/>
                  </a:lnTo>
                  <a:lnTo>
                    <a:pt x="135" y="818"/>
                  </a:lnTo>
                  <a:lnTo>
                    <a:pt x="134" y="818"/>
                  </a:lnTo>
                  <a:lnTo>
                    <a:pt x="132" y="818"/>
                  </a:lnTo>
                  <a:lnTo>
                    <a:pt x="132" y="816"/>
                  </a:lnTo>
                  <a:lnTo>
                    <a:pt x="130" y="815"/>
                  </a:lnTo>
                  <a:lnTo>
                    <a:pt x="130" y="816"/>
                  </a:lnTo>
                  <a:lnTo>
                    <a:pt x="130" y="815"/>
                  </a:lnTo>
                  <a:lnTo>
                    <a:pt x="129" y="815"/>
                  </a:lnTo>
                  <a:lnTo>
                    <a:pt x="129" y="813"/>
                  </a:lnTo>
                  <a:lnTo>
                    <a:pt x="129" y="811"/>
                  </a:lnTo>
                  <a:lnTo>
                    <a:pt x="127" y="811"/>
                  </a:lnTo>
                  <a:lnTo>
                    <a:pt x="127" y="810"/>
                  </a:lnTo>
                  <a:lnTo>
                    <a:pt x="125" y="810"/>
                  </a:lnTo>
                  <a:lnTo>
                    <a:pt x="124" y="810"/>
                  </a:lnTo>
                  <a:lnTo>
                    <a:pt x="122" y="810"/>
                  </a:lnTo>
                  <a:lnTo>
                    <a:pt x="122" y="808"/>
                  </a:lnTo>
                  <a:lnTo>
                    <a:pt x="120" y="808"/>
                  </a:lnTo>
                  <a:lnTo>
                    <a:pt x="122" y="808"/>
                  </a:lnTo>
                  <a:lnTo>
                    <a:pt x="120" y="808"/>
                  </a:lnTo>
                  <a:lnTo>
                    <a:pt x="122" y="808"/>
                  </a:lnTo>
                  <a:lnTo>
                    <a:pt x="120" y="808"/>
                  </a:lnTo>
                  <a:lnTo>
                    <a:pt x="118" y="808"/>
                  </a:lnTo>
                  <a:lnTo>
                    <a:pt x="120" y="808"/>
                  </a:lnTo>
                  <a:lnTo>
                    <a:pt x="120" y="810"/>
                  </a:lnTo>
                  <a:lnTo>
                    <a:pt x="118" y="810"/>
                  </a:lnTo>
                  <a:lnTo>
                    <a:pt x="118" y="808"/>
                  </a:lnTo>
                  <a:lnTo>
                    <a:pt x="117" y="808"/>
                  </a:lnTo>
                  <a:lnTo>
                    <a:pt x="117" y="810"/>
                  </a:lnTo>
                  <a:lnTo>
                    <a:pt x="117" y="808"/>
                  </a:lnTo>
                  <a:lnTo>
                    <a:pt x="115" y="808"/>
                  </a:lnTo>
                  <a:lnTo>
                    <a:pt x="115" y="810"/>
                  </a:lnTo>
                  <a:lnTo>
                    <a:pt x="113" y="810"/>
                  </a:lnTo>
                  <a:lnTo>
                    <a:pt x="112" y="810"/>
                  </a:lnTo>
                  <a:lnTo>
                    <a:pt x="110" y="810"/>
                  </a:lnTo>
                  <a:lnTo>
                    <a:pt x="110" y="808"/>
                  </a:lnTo>
                  <a:lnTo>
                    <a:pt x="108" y="810"/>
                  </a:lnTo>
                  <a:lnTo>
                    <a:pt x="108" y="808"/>
                  </a:lnTo>
                  <a:lnTo>
                    <a:pt x="108" y="810"/>
                  </a:lnTo>
                  <a:lnTo>
                    <a:pt x="108" y="808"/>
                  </a:lnTo>
                  <a:lnTo>
                    <a:pt x="107" y="808"/>
                  </a:lnTo>
                  <a:lnTo>
                    <a:pt x="107" y="810"/>
                  </a:lnTo>
                  <a:lnTo>
                    <a:pt x="105" y="810"/>
                  </a:lnTo>
                  <a:lnTo>
                    <a:pt x="105" y="808"/>
                  </a:lnTo>
                  <a:lnTo>
                    <a:pt x="105" y="806"/>
                  </a:lnTo>
                  <a:lnTo>
                    <a:pt x="107" y="806"/>
                  </a:lnTo>
                  <a:lnTo>
                    <a:pt x="107" y="805"/>
                  </a:lnTo>
                  <a:lnTo>
                    <a:pt x="107" y="803"/>
                  </a:lnTo>
                  <a:lnTo>
                    <a:pt x="105" y="803"/>
                  </a:lnTo>
                  <a:lnTo>
                    <a:pt x="105" y="805"/>
                  </a:lnTo>
                  <a:lnTo>
                    <a:pt x="105" y="803"/>
                  </a:lnTo>
                  <a:lnTo>
                    <a:pt x="103" y="803"/>
                  </a:lnTo>
                  <a:lnTo>
                    <a:pt x="103" y="805"/>
                  </a:lnTo>
                  <a:lnTo>
                    <a:pt x="103" y="803"/>
                  </a:lnTo>
                  <a:lnTo>
                    <a:pt x="103" y="801"/>
                  </a:lnTo>
                  <a:lnTo>
                    <a:pt x="101" y="801"/>
                  </a:lnTo>
                  <a:lnTo>
                    <a:pt x="101" y="803"/>
                  </a:lnTo>
                  <a:lnTo>
                    <a:pt x="101" y="801"/>
                  </a:lnTo>
                  <a:lnTo>
                    <a:pt x="100" y="801"/>
                  </a:lnTo>
                  <a:lnTo>
                    <a:pt x="98" y="801"/>
                  </a:lnTo>
                  <a:lnTo>
                    <a:pt x="100" y="801"/>
                  </a:lnTo>
                  <a:lnTo>
                    <a:pt x="100" y="803"/>
                  </a:lnTo>
                  <a:lnTo>
                    <a:pt x="98" y="803"/>
                  </a:lnTo>
                  <a:lnTo>
                    <a:pt x="96" y="803"/>
                  </a:lnTo>
                  <a:lnTo>
                    <a:pt x="96" y="805"/>
                  </a:lnTo>
                  <a:lnTo>
                    <a:pt x="95" y="805"/>
                  </a:lnTo>
                  <a:lnTo>
                    <a:pt x="95" y="803"/>
                  </a:lnTo>
                  <a:lnTo>
                    <a:pt x="95" y="801"/>
                  </a:lnTo>
                  <a:lnTo>
                    <a:pt x="93" y="801"/>
                  </a:lnTo>
                  <a:lnTo>
                    <a:pt x="93" y="803"/>
                  </a:lnTo>
                  <a:lnTo>
                    <a:pt x="93" y="801"/>
                  </a:lnTo>
                  <a:lnTo>
                    <a:pt x="91" y="801"/>
                  </a:lnTo>
                  <a:lnTo>
                    <a:pt x="90" y="801"/>
                  </a:lnTo>
                  <a:lnTo>
                    <a:pt x="90" y="803"/>
                  </a:lnTo>
                  <a:lnTo>
                    <a:pt x="90" y="801"/>
                  </a:lnTo>
                  <a:lnTo>
                    <a:pt x="90" y="800"/>
                  </a:lnTo>
                  <a:lnTo>
                    <a:pt x="88" y="800"/>
                  </a:lnTo>
                  <a:lnTo>
                    <a:pt x="88" y="801"/>
                  </a:lnTo>
                  <a:lnTo>
                    <a:pt x="88" y="803"/>
                  </a:lnTo>
                  <a:lnTo>
                    <a:pt x="88" y="805"/>
                  </a:lnTo>
                  <a:lnTo>
                    <a:pt x="88" y="803"/>
                  </a:lnTo>
                  <a:lnTo>
                    <a:pt x="86" y="803"/>
                  </a:lnTo>
                  <a:lnTo>
                    <a:pt x="88" y="803"/>
                  </a:lnTo>
                  <a:lnTo>
                    <a:pt x="88" y="801"/>
                  </a:lnTo>
                  <a:lnTo>
                    <a:pt x="86" y="801"/>
                  </a:lnTo>
                  <a:lnTo>
                    <a:pt x="86" y="800"/>
                  </a:lnTo>
                  <a:lnTo>
                    <a:pt x="85" y="800"/>
                  </a:lnTo>
                  <a:lnTo>
                    <a:pt x="85" y="798"/>
                  </a:lnTo>
                  <a:lnTo>
                    <a:pt x="86" y="798"/>
                  </a:lnTo>
                  <a:lnTo>
                    <a:pt x="85" y="798"/>
                  </a:lnTo>
                  <a:lnTo>
                    <a:pt x="83" y="798"/>
                  </a:lnTo>
                  <a:lnTo>
                    <a:pt x="83" y="796"/>
                  </a:lnTo>
                  <a:lnTo>
                    <a:pt x="83" y="798"/>
                  </a:lnTo>
                  <a:lnTo>
                    <a:pt x="83" y="796"/>
                  </a:lnTo>
                  <a:lnTo>
                    <a:pt x="81" y="796"/>
                  </a:lnTo>
                  <a:lnTo>
                    <a:pt x="83" y="796"/>
                  </a:lnTo>
                  <a:lnTo>
                    <a:pt x="83" y="794"/>
                  </a:lnTo>
                  <a:lnTo>
                    <a:pt x="81" y="794"/>
                  </a:lnTo>
                  <a:lnTo>
                    <a:pt x="81" y="793"/>
                  </a:lnTo>
                  <a:lnTo>
                    <a:pt x="83" y="793"/>
                  </a:lnTo>
                  <a:lnTo>
                    <a:pt x="83" y="794"/>
                  </a:lnTo>
                  <a:lnTo>
                    <a:pt x="85" y="794"/>
                  </a:lnTo>
                  <a:lnTo>
                    <a:pt x="85" y="793"/>
                  </a:lnTo>
                  <a:lnTo>
                    <a:pt x="83" y="793"/>
                  </a:lnTo>
                  <a:lnTo>
                    <a:pt x="81" y="793"/>
                  </a:lnTo>
                  <a:lnTo>
                    <a:pt x="81" y="791"/>
                  </a:lnTo>
                  <a:lnTo>
                    <a:pt x="81" y="789"/>
                  </a:lnTo>
                  <a:lnTo>
                    <a:pt x="83" y="789"/>
                  </a:lnTo>
                  <a:lnTo>
                    <a:pt x="83" y="791"/>
                  </a:lnTo>
                  <a:lnTo>
                    <a:pt x="83" y="789"/>
                  </a:lnTo>
                  <a:lnTo>
                    <a:pt x="83" y="788"/>
                  </a:lnTo>
                  <a:lnTo>
                    <a:pt x="81" y="788"/>
                  </a:lnTo>
                  <a:lnTo>
                    <a:pt x="83" y="788"/>
                  </a:lnTo>
                  <a:lnTo>
                    <a:pt x="83" y="786"/>
                  </a:lnTo>
                  <a:lnTo>
                    <a:pt x="81" y="786"/>
                  </a:lnTo>
                  <a:lnTo>
                    <a:pt x="81" y="784"/>
                  </a:lnTo>
                  <a:lnTo>
                    <a:pt x="81" y="786"/>
                  </a:lnTo>
                  <a:lnTo>
                    <a:pt x="83" y="786"/>
                  </a:lnTo>
                  <a:lnTo>
                    <a:pt x="83" y="784"/>
                  </a:lnTo>
                  <a:lnTo>
                    <a:pt x="85" y="784"/>
                  </a:lnTo>
                  <a:lnTo>
                    <a:pt x="85" y="783"/>
                  </a:lnTo>
                  <a:lnTo>
                    <a:pt x="83" y="783"/>
                  </a:lnTo>
                  <a:lnTo>
                    <a:pt x="83" y="781"/>
                  </a:lnTo>
                  <a:lnTo>
                    <a:pt x="83" y="783"/>
                  </a:lnTo>
                  <a:lnTo>
                    <a:pt x="85" y="783"/>
                  </a:lnTo>
                  <a:lnTo>
                    <a:pt x="86" y="783"/>
                  </a:lnTo>
                  <a:lnTo>
                    <a:pt x="86" y="784"/>
                  </a:lnTo>
                  <a:lnTo>
                    <a:pt x="86" y="783"/>
                  </a:lnTo>
                  <a:lnTo>
                    <a:pt x="86" y="781"/>
                  </a:lnTo>
                  <a:lnTo>
                    <a:pt x="85" y="781"/>
                  </a:lnTo>
                  <a:lnTo>
                    <a:pt x="85" y="783"/>
                  </a:lnTo>
                  <a:lnTo>
                    <a:pt x="85" y="781"/>
                  </a:lnTo>
                  <a:lnTo>
                    <a:pt x="85" y="779"/>
                  </a:lnTo>
                  <a:lnTo>
                    <a:pt x="83" y="779"/>
                  </a:lnTo>
                  <a:lnTo>
                    <a:pt x="85" y="779"/>
                  </a:lnTo>
                  <a:lnTo>
                    <a:pt x="86" y="777"/>
                  </a:lnTo>
                  <a:lnTo>
                    <a:pt x="85" y="777"/>
                  </a:lnTo>
                  <a:lnTo>
                    <a:pt x="85" y="776"/>
                  </a:lnTo>
                  <a:lnTo>
                    <a:pt x="85" y="777"/>
                  </a:lnTo>
                  <a:lnTo>
                    <a:pt x="83" y="777"/>
                  </a:lnTo>
                  <a:lnTo>
                    <a:pt x="81" y="777"/>
                  </a:lnTo>
                  <a:lnTo>
                    <a:pt x="79" y="777"/>
                  </a:lnTo>
                  <a:lnTo>
                    <a:pt x="79" y="776"/>
                  </a:lnTo>
                  <a:lnTo>
                    <a:pt x="79" y="774"/>
                  </a:lnTo>
                  <a:lnTo>
                    <a:pt x="81" y="774"/>
                  </a:lnTo>
                  <a:lnTo>
                    <a:pt x="79" y="772"/>
                  </a:lnTo>
                  <a:lnTo>
                    <a:pt x="79" y="771"/>
                  </a:lnTo>
                  <a:lnTo>
                    <a:pt x="78" y="771"/>
                  </a:lnTo>
                  <a:lnTo>
                    <a:pt x="78" y="772"/>
                  </a:lnTo>
                  <a:lnTo>
                    <a:pt x="78" y="771"/>
                  </a:lnTo>
                  <a:lnTo>
                    <a:pt x="76" y="769"/>
                  </a:lnTo>
                  <a:lnTo>
                    <a:pt x="78" y="769"/>
                  </a:lnTo>
                  <a:lnTo>
                    <a:pt x="79" y="769"/>
                  </a:lnTo>
                  <a:lnTo>
                    <a:pt x="79" y="767"/>
                  </a:lnTo>
                  <a:lnTo>
                    <a:pt x="79" y="766"/>
                  </a:lnTo>
                  <a:lnTo>
                    <a:pt x="81" y="766"/>
                  </a:lnTo>
                  <a:lnTo>
                    <a:pt x="81" y="764"/>
                  </a:lnTo>
                  <a:lnTo>
                    <a:pt x="81" y="762"/>
                  </a:lnTo>
                  <a:lnTo>
                    <a:pt x="79" y="762"/>
                  </a:lnTo>
                  <a:lnTo>
                    <a:pt x="78" y="762"/>
                  </a:lnTo>
                  <a:lnTo>
                    <a:pt x="78" y="760"/>
                  </a:lnTo>
                  <a:lnTo>
                    <a:pt x="78" y="762"/>
                  </a:lnTo>
                  <a:lnTo>
                    <a:pt x="76" y="762"/>
                  </a:lnTo>
                  <a:lnTo>
                    <a:pt x="74" y="760"/>
                  </a:lnTo>
                  <a:lnTo>
                    <a:pt x="74" y="759"/>
                  </a:lnTo>
                  <a:lnTo>
                    <a:pt x="73" y="759"/>
                  </a:lnTo>
                  <a:lnTo>
                    <a:pt x="71" y="759"/>
                  </a:lnTo>
                  <a:lnTo>
                    <a:pt x="73" y="759"/>
                  </a:lnTo>
                  <a:lnTo>
                    <a:pt x="73" y="760"/>
                  </a:lnTo>
                  <a:lnTo>
                    <a:pt x="73" y="762"/>
                  </a:lnTo>
                  <a:lnTo>
                    <a:pt x="71" y="762"/>
                  </a:lnTo>
                  <a:lnTo>
                    <a:pt x="71" y="760"/>
                  </a:lnTo>
                  <a:lnTo>
                    <a:pt x="69" y="760"/>
                  </a:lnTo>
                  <a:lnTo>
                    <a:pt x="69" y="759"/>
                  </a:lnTo>
                  <a:lnTo>
                    <a:pt x="68" y="759"/>
                  </a:lnTo>
                  <a:lnTo>
                    <a:pt x="68" y="760"/>
                  </a:lnTo>
                  <a:lnTo>
                    <a:pt x="68" y="762"/>
                  </a:lnTo>
                  <a:lnTo>
                    <a:pt x="68" y="764"/>
                  </a:lnTo>
                  <a:lnTo>
                    <a:pt x="66" y="764"/>
                  </a:lnTo>
                  <a:lnTo>
                    <a:pt x="64" y="764"/>
                  </a:lnTo>
                  <a:lnTo>
                    <a:pt x="64" y="762"/>
                  </a:lnTo>
                  <a:lnTo>
                    <a:pt x="66" y="762"/>
                  </a:lnTo>
                  <a:lnTo>
                    <a:pt x="66" y="760"/>
                  </a:lnTo>
                  <a:lnTo>
                    <a:pt x="66" y="759"/>
                  </a:lnTo>
                  <a:lnTo>
                    <a:pt x="64" y="759"/>
                  </a:lnTo>
                  <a:lnTo>
                    <a:pt x="64" y="760"/>
                  </a:lnTo>
                  <a:lnTo>
                    <a:pt x="62" y="760"/>
                  </a:lnTo>
                  <a:lnTo>
                    <a:pt x="62" y="762"/>
                  </a:lnTo>
                  <a:lnTo>
                    <a:pt x="61" y="762"/>
                  </a:lnTo>
                  <a:lnTo>
                    <a:pt x="59" y="764"/>
                  </a:lnTo>
                  <a:lnTo>
                    <a:pt x="59" y="766"/>
                  </a:lnTo>
                  <a:lnTo>
                    <a:pt x="57" y="766"/>
                  </a:lnTo>
                  <a:lnTo>
                    <a:pt x="57" y="764"/>
                  </a:lnTo>
                  <a:lnTo>
                    <a:pt x="57" y="762"/>
                  </a:lnTo>
                  <a:lnTo>
                    <a:pt x="59" y="762"/>
                  </a:lnTo>
                  <a:lnTo>
                    <a:pt x="59" y="760"/>
                  </a:lnTo>
                  <a:lnTo>
                    <a:pt x="61" y="760"/>
                  </a:lnTo>
                  <a:lnTo>
                    <a:pt x="59" y="759"/>
                  </a:lnTo>
                  <a:lnTo>
                    <a:pt x="57" y="759"/>
                  </a:lnTo>
                  <a:lnTo>
                    <a:pt x="57" y="757"/>
                  </a:lnTo>
                  <a:lnTo>
                    <a:pt x="57" y="755"/>
                  </a:lnTo>
                  <a:lnTo>
                    <a:pt x="56" y="755"/>
                  </a:lnTo>
                  <a:lnTo>
                    <a:pt x="56" y="757"/>
                  </a:lnTo>
                  <a:lnTo>
                    <a:pt x="56" y="759"/>
                  </a:lnTo>
                  <a:lnTo>
                    <a:pt x="54" y="759"/>
                  </a:lnTo>
                  <a:lnTo>
                    <a:pt x="52" y="760"/>
                  </a:lnTo>
                  <a:lnTo>
                    <a:pt x="52" y="762"/>
                  </a:lnTo>
                  <a:lnTo>
                    <a:pt x="51" y="762"/>
                  </a:lnTo>
                  <a:lnTo>
                    <a:pt x="51" y="760"/>
                  </a:lnTo>
                  <a:lnTo>
                    <a:pt x="49" y="760"/>
                  </a:lnTo>
                  <a:lnTo>
                    <a:pt x="49" y="759"/>
                  </a:lnTo>
                  <a:lnTo>
                    <a:pt x="47" y="759"/>
                  </a:lnTo>
                  <a:lnTo>
                    <a:pt x="46" y="759"/>
                  </a:lnTo>
                  <a:lnTo>
                    <a:pt x="46" y="757"/>
                  </a:lnTo>
                  <a:lnTo>
                    <a:pt x="44" y="757"/>
                  </a:lnTo>
                  <a:lnTo>
                    <a:pt x="44" y="755"/>
                  </a:lnTo>
                  <a:lnTo>
                    <a:pt x="46" y="755"/>
                  </a:lnTo>
                  <a:lnTo>
                    <a:pt x="46" y="757"/>
                  </a:lnTo>
                  <a:lnTo>
                    <a:pt x="47" y="757"/>
                  </a:lnTo>
                  <a:lnTo>
                    <a:pt x="47" y="755"/>
                  </a:lnTo>
                  <a:lnTo>
                    <a:pt x="49" y="755"/>
                  </a:lnTo>
                  <a:lnTo>
                    <a:pt x="49" y="754"/>
                  </a:lnTo>
                  <a:lnTo>
                    <a:pt x="51" y="754"/>
                  </a:lnTo>
                  <a:lnTo>
                    <a:pt x="51" y="752"/>
                  </a:lnTo>
                  <a:lnTo>
                    <a:pt x="49" y="752"/>
                  </a:lnTo>
                  <a:lnTo>
                    <a:pt x="47" y="752"/>
                  </a:lnTo>
                  <a:lnTo>
                    <a:pt x="49" y="752"/>
                  </a:lnTo>
                  <a:lnTo>
                    <a:pt x="49" y="750"/>
                  </a:lnTo>
                  <a:lnTo>
                    <a:pt x="47" y="750"/>
                  </a:lnTo>
                  <a:lnTo>
                    <a:pt x="47" y="749"/>
                  </a:lnTo>
                  <a:lnTo>
                    <a:pt x="47" y="747"/>
                  </a:lnTo>
                  <a:lnTo>
                    <a:pt x="47" y="745"/>
                  </a:lnTo>
                  <a:lnTo>
                    <a:pt x="49" y="745"/>
                  </a:lnTo>
                  <a:lnTo>
                    <a:pt x="49" y="744"/>
                  </a:lnTo>
                  <a:lnTo>
                    <a:pt x="49" y="742"/>
                  </a:lnTo>
                  <a:lnTo>
                    <a:pt x="49" y="740"/>
                  </a:lnTo>
                  <a:lnTo>
                    <a:pt x="47" y="740"/>
                  </a:lnTo>
                  <a:lnTo>
                    <a:pt x="47" y="742"/>
                  </a:lnTo>
                  <a:lnTo>
                    <a:pt x="47" y="744"/>
                  </a:lnTo>
                  <a:lnTo>
                    <a:pt x="47" y="745"/>
                  </a:lnTo>
                  <a:lnTo>
                    <a:pt x="46" y="745"/>
                  </a:lnTo>
                  <a:lnTo>
                    <a:pt x="44" y="745"/>
                  </a:lnTo>
                  <a:lnTo>
                    <a:pt x="44" y="744"/>
                  </a:lnTo>
                  <a:lnTo>
                    <a:pt x="42" y="744"/>
                  </a:lnTo>
                  <a:lnTo>
                    <a:pt x="40" y="744"/>
                  </a:lnTo>
                  <a:lnTo>
                    <a:pt x="40" y="742"/>
                  </a:lnTo>
                  <a:lnTo>
                    <a:pt x="42" y="742"/>
                  </a:lnTo>
                  <a:lnTo>
                    <a:pt x="42" y="740"/>
                  </a:lnTo>
                  <a:lnTo>
                    <a:pt x="44" y="740"/>
                  </a:lnTo>
                  <a:lnTo>
                    <a:pt x="42" y="738"/>
                  </a:lnTo>
                  <a:lnTo>
                    <a:pt x="42" y="740"/>
                  </a:lnTo>
                  <a:lnTo>
                    <a:pt x="40" y="740"/>
                  </a:lnTo>
                  <a:lnTo>
                    <a:pt x="40" y="738"/>
                  </a:lnTo>
                  <a:lnTo>
                    <a:pt x="39" y="738"/>
                  </a:lnTo>
                  <a:lnTo>
                    <a:pt x="39" y="740"/>
                  </a:lnTo>
                  <a:lnTo>
                    <a:pt x="37" y="740"/>
                  </a:lnTo>
                  <a:lnTo>
                    <a:pt x="35" y="740"/>
                  </a:lnTo>
                  <a:lnTo>
                    <a:pt x="34" y="740"/>
                  </a:lnTo>
                  <a:lnTo>
                    <a:pt x="34" y="742"/>
                  </a:lnTo>
                  <a:lnTo>
                    <a:pt x="35" y="742"/>
                  </a:lnTo>
                  <a:lnTo>
                    <a:pt x="35" y="744"/>
                  </a:lnTo>
                  <a:lnTo>
                    <a:pt x="34" y="744"/>
                  </a:lnTo>
                  <a:lnTo>
                    <a:pt x="34" y="745"/>
                  </a:lnTo>
                  <a:lnTo>
                    <a:pt x="32" y="745"/>
                  </a:lnTo>
                  <a:lnTo>
                    <a:pt x="32" y="744"/>
                  </a:lnTo>
                  <a:lnTo>
                    <a:pt x="32" y="742"/>
                  </a:lnTo>
                  <a:lnTo>
                    <a:pt x="32" y="740"/>
                  </a:lnTo>
                  <a:lnTo>
                    <a:pt x="30" y="740"/>
                  </a:lnTo>
                  <a:lnTo>
                    <a:pt x="29" y="738"/>
                  </a:lnTo>
                  <a:lnTo>
                    <a:pt x="29" y="737"/>
                  </a:lnTo>
                  <a:lnTo>
                    <a:pt x="29" y="738"/>
                  </a:lnTo>
                  <a:lnTo>
                    <a:pt x="27" y="738"/>
                  </a:lnTo>
                  <a:lnTo>
                    <a:pt x="25" y="738"/>
                  </a:lnTo>
                  <a:lnTo>
                    <a:pt x="25" y="740"/>
                  </a:lnTo>
                  <a:lnTo>
                    <a:pt x="23" y="740"/>
                  </a:lnTo>
                  <a:lnTo>
                    <a:pt x="23" y="738"/>
                  </a:lnTo>
                  <a:lnTo>
                    <a:pt x="22" y="738"/>
                  </a:lnTo>
                  <a:lnTo>
                    <a:pt x="23" y="738"/>
                  </a:lnTo>
                  <a:lnTo>
                    <a:pt x="23" y="737"/>
                  </a:lnTo>
                  <a:lnTo>
                    <a:pt x="23" y="735"/>
                  </a:lnTo>
                  <a:lnTo>
                    <a:pt x="22" y="735"/>
                  </a:lnTo>
                  <a:lnTo>
                    <a:pt x="22" y="733"/>
                  </a:lnTo>
                  <a:lnTo>
                    <a:pt x="22" y="732"/>
                  </a:lnTo>
                  <a:lnTo>
                    <a:pt x="23" y="732"/>
                  </a:lnTo>
                  <a:lnTo>
                    <a:pt x="25" y="732"/>
                  </a:lnTo>
                  <a:lnTo>
                    <a:pt x="25" y="730"/>
                  </a:lnTo>
                  <a:lnTo>
                    <a:pt x="27" y="730"/>
                  </a:lnTo>
                  <a:lnTo>
                    <a:pt x="27" y="728"/>
                  </a:lnTo>
                  <a:lnTo>
                    <a:pt x="25" y="728"/>
                  </a:lnTo>
                  <a:lnTo>
                    <a:pt x="25" y="727"/>
                  </a:lnTo>
                  <a:lnTo>
                    <a:pt x="25" y="725"/>
                  </a:lnTo>
                  <a:lnTo>
                    <a:pt x="27" y="723"/>
                  </a:lnTo>
                  <a:lnTo>
                    <a:pt x="27" y="721"/>
                  </a:lnTo>
                  <a:lnTo>
                    <a:pt x="29" y="721"/>
                  </a:lnTo>
                  <a:lnTo>
                    <a:pt x="29" y="720"/>
                  </a:lnTo>
                  <a:lnTo>
                    <a:pt x="27" y="720"/>
                  </a:lnTo>
                  <a:lnTo>
                    <a:pt x="25" y="720"/>
                  </a:lnTo>
                  <a:lnTo>
                    <a:pt x="25" y="718"/>
                  </a:lnTo>
                  <a:lnTo>
                    <a:pt x="27" y="718"/>
                  </a:lnTo>
                  <a:lnTo>
                    <a:pt x="29" y="718"/>
                  </a:lnTo>
                  <a:lnTo>
                    <a:pt x="29" y="716"/>
                  </a:lnTo>
                  <a:lnTo>
                    <a:pt x="30" y="715"/>
                  </a:lnTo>
                  <a:lnTo>
                    <a:pt x="30" y="713"/>
                  </a:lnTo>
                  <a:lnTo>
                    <a:pt x="29" y="713"/>
                  </a:lnTo>
                  <a:lnTo>
                    <a:pt x="27" y="713"/>
                  </a:lnTo>
                  <a:lnTo>
                    <a:pt x="27" y="715"/>
                  </a:lnTo>
                  <a:lnTo>
                    <a:pt x="25" y="715"/>
                  </a:lnTo>
                  <a:lnTo>
                    <a:pt x="27" y="715"/>
                  </a:lnTo>
                  <a:lnTo>
                    <a:pt x="25" y="715"/>
                  </a:lnTo>
                  <a:lnTo>
                    <a:pt x="25" y="713"/>
                  </a:lnTo>
                  <a:lnTo>
                    <a:pt x="25" y="711"/>
                  </a:lnTo>
                  <a:lnTo>
                    <a:pt x="27" y="711"/>
                  </a:lnTo>
                  <a:lnTo>
                    <a:pt x="27" y="710"/>
                  </a:lnTo>
                  <a:lnTo>
                    <a:pt x="27" y="708"/>
                  </a:lnTo>
                  <a:lnTo>
                    <a:pt x="25" y="708"/>
                  </a:lnTo>
                  <a:lnTo>
                    <a:pt x="23" y="708"/>
                  </a:lnTo>
                  <a:lnTo>
                    <a:pt x="22" y="708"/>
                  </a:lnTo>
                  <a:lnTo>
                    <a:pt x="20" y="708"/>
                  </a:lnTo>
                  <a:lnTo>
                    <a:pt x="20" y="706"/>
                  </a:lnTo>
                  <a:lnTo>
                    <a:pt x="20" y="705"/>
                  </a:lnTo>
                  <a:lnTo>
                    <a:pt x="22" y="705"/>
                  </a:lnTo>
                  <a:lnTo>
                    <a:pt x="22" y="703"/>
                  </a:lnTo>
                  <a:lnTo>
                    <a:pt x="22" y="701"/>
                  </a:lnTo>
                  <a:lnTo>
                    <a:pt x="22" y="703"/>
                  </a:lnTo>
                  <a:lnTo>
                    <a:pt x="20" y="703"/>
                  </a:lnTo>
                  <a:lnTo>
                    <a:pt x="20" y="705"/>
                  </a:lnTo>
                  <a:lnTo>
                    <a:pt x="18" y="705"/>
                  </a:lnTo>
                  <a:lnTo>
                    <a:pt x="18" y="703"/>
                  </a:lnTo>
                  <a:lnTo>
                    <a:pt x="17" y="703"/>
                  </a:lnTo>
                  <a:lnTo>
                    <a:pt x="17" y="705"/>
                  </a:lnTo>
                  <a:lnTo>
                    <a:pt x="15" y="705"/>
                  </a:lnTo>
                  <a:lnTo>
                    <a:pt x="15" y="706"/>
                  </a:lnTo>
                  <a:lnTo>
                    <a:pt x="13" y="706"/>
                  </a:lnTo>
                  <a:lnTo>
                    <a:pt x="13" y="705"/>
                  </a:lnTo>
                  <a:lnTo>
                    <a:pt x="15" y="705"/>
                  </a:lnTo>
                  <a:lnTo>
                    <a:pt x="15" y="703"/>
                  </a:lnTo>
                  <a:lnTo>
                    <a:pt x="13" y="703"/>
                  </a:lnTo>
                  <a:lnTo>
                    <a:pt x="13" y="701"/>
                  </a:lnTo>
                  <a:lnTo>
                    <a:pt x="12" y="701"/>
                  </a:lnTo>
                  <a:lnTo>
                    <a:pt x="12" y="699"/>
                  </a:lnTo>
                  <a:lnTo>
                    <a:pt x="13" y="699"/>
                  </a:lnTo>
                  <a:lnTo>
                    <a:pt x="15" y="699"/>
                  </a:lnTo>
                  <a:lnTo>
                    <a:pt x="15" y="701"/>
                  </a:lnTo>
                  <a:lnTo>
                    <a:pt x="17" y="701"/>
                  </a:lnTo>
                  <a:lnTo>
                    <a:pt x="17" y="699"/>
                  </a:lnTo>
                  <a:lnTo>
                    <a:pt x="17" y="698"/>
                  </a:lnTo>
                  <a:lnTo>
                    <a:pt x="17" y="696"/>
                  </a:lnTo>
                  <a:lnTo>
                    <a:pt x="15" y="696"/>
                  </a:lnTo>
                  <a:lnTo>
                    <a:pt x="13" y="694"/>
                  </a:lnTo>
                  <a:lnTo>
                    <a:pt x="13" y="693"/>
                  </a:lnTo>
                  <a:lnTo>
                    <a:pt x="12" y="693"/>
                  </a:lnTo>
                  <a:lnTo>
                    <a:pt x="12" y="691"/>
                  </a:lnTo>
                  <a:lnTo>
                    <a:pt x="13" y="689"/>
                  </a:lnTo>
                  <a:lnTo>
                    <a:pt x="12" y="689"/>
                  </a:lnTo>
                  <a:lnTo>
                    <a:pt x="10" y="689"/>
                  </a:lnTo>
                  <a:lnTo>
                    <a:pt x="8" y="689"/>
                  </a:lnTo>
                  <a:lnTo>
                    <a:pt x="6" y="689"/>
                  </a:lnTo>
                  <a:lnTo>
                    <a:pt x="6" y="688"/>
                  </a:lnTo>
                  <a:lnTo>
                    <a:pt x="8" y="688"/>
                  </a:lnTo>
                  <a:lnTo>
                    <a:pt x="10" y="688"/>
                  </a:lnTo>
                  <a:lnTo>
                    <a:pt x="12" y="688"/>
                  </a:lnTo>
                  <a:lnTo>
                    <a:pt x="13" y="688"/>
                  </a:lnTo>
                  <a:lnTo>
                    <a:pt x="15" y="688"/>
                  </a:lnTo>
                  <a:lnTo>
                    <a:pt x="15" y="686"/>
                  </a:lnTo>
                  <a:lnTo>
                    <a:pt x="15" y="684"/>
                  </a:lnTo>
                  <a:lnTo>
                    <a:pt x="13" y="684"/>
                  </a:lnTo>
                  <a:lnTo>
                    <a:pt x="12" y="684"/>
                  </a:lnTo>
                  <a:lnTo>
                    <a:pt x="12" y="682"/>
                  </a:lnTo>
                  <a:lnTo>
                    <a:pt x="10" y="682"/>
                  </a:lnTo>
                  <a:lnTo>
                    <a:pt x="8" y="682"/>
                  </a:lnTo>
                  <a:lnTo>
                    <a:pt x="6" y="682"/>
                  </a:lnTo>
                  <a:lnTo>
                    <a:pt x="5" y="682"/>
                  </a:lnTo>
                  <a:lnTo>
                    <a:pt x="3" y="682"/>
                  </a:lnTo>
                  <a:lnTo>
                    <a:pt x="1" y="682"/>
                  </a:lnTo>
                  <a:lnTo>
                    <a:pt x="1" y="681"/>
                  </a:lnTo>
                  <a:lnTo>
                    <a:pt x="1" y="679"/>
                  </a:lnTo>
                  <a:lnTo>
                    <a:pt x="1" y="677"/>
                  </a:lnTo>
                  <a:lnTo>
                    <a:pt x="3" y="677"/>
                  </a:lnTo>
                  <a:lnTo>
                    <a:pt x="5" y="677"/>
                  </a:lnTo>
                  <a:lnTo>
                    <a:pt x="6" y="677"/>
                  </a:lnTo>
                  <a:lnTo>
                    <a:pt x="6" y="676"/>
                  </a:lnTo>
                  <a:lnTo>
                    <a:pt x="5" y="676"/>
                  </a:lnTo>
                  <a:lnTo>
                    <a:pt x="3" y="676"/>
                  </a:lnTo>
                  <a:lnTo>
                    <a:pt x="3" y="674"/>
                  </a:lnTo>
                  <a:lnTo>
                    <a:pt x="5" y="674"/>
                  </a:lnTo>
                  <a:lnTo>
                    <a:pt x="5" y="672"/>
                  </a:lnTo>
                  <a:lnTo>
                    <a:pt x="3" y="672"/>
                  </a:lnTo>
                  <a:lnTo>
                    <a:pt x="3" y="674"/>
                  </a:lnTo>
                  <a:lnTo>
                    <a:pt x="1" y="672"/>
                  </a:lnTo>
                  <a:lnTo>
                    <a:pt x="1" y="671"/>
                  </a:lnTo>
                  <a:lnTo>
                    <a:pt x="3" y="669"/>
                  </a:lnTo>
                  <a:lnTo>
                    <a:pt x="1" y="667"/>
                  </a:lnTo>
                  <a:lnTo>
                    <a:pt x="0" y="667"/>
                  </a:lnTo>
                  <a:lnTo>
                    <a:pt x="0" y="665"/>
                  </a:lnTo>
                  <a:lnTo>
                    <a:pt x="0" y="664"/>
                  </a:lnTo>
                  <a:lnTo>
                    <a:pt x="1" y="664"/>
                  </a:lnTo>
                  <a:lnTo>
                    <a:pt x="1" y="665"/>
                  </a:lnTo>
                  <a:lnTo>
                    <a:pt x="3" y="665"/>
                  </a:lnTo>
                  <a:lnTo>
                    <a:pt x="5" y="665"/>
                  </a:lnTo>
                  <a:lnTo>
                    <a:pt x="5" y="664"/>
                  </a:lnTo>
                  <a:lnTo>
                    <a:pt x="3" y="664"/>
                  </a:lnTo>
                  <a:lnTo>
                    <a:pt x="3" y="662"/>
                  </a:lnTo>
                  <a:lnTo>
                    <a:pt x="3" y="660"/>
                  </a:lnTo>
                  <a:lnTo>
                    <a:pt x="3" y="659"/>
                  </a:lnTo>
                  <a:lnTo>
                    <a:pt x="5" y="659"/>
                  </a:lnTo>
                  <a:lnTo>
                    <a:pt x="5" y="657"/>
                  </a:lnTo>
                  <a:lnTo>
                    <a:pt x="6" y="657"/>
                  </a:lnTo>
                  <a:lnTo>
                    <a:pt x="6" y="655"/>
                  </a:lnTo>
                  <a:lnTo>
                    <a:pt x="8" y="654"/>
                  </a:lnTo>
                  <a:lnTo>
                    <a:pt x="8" y="652"/>
                  </a:lnTo>
                  <a:lnTo>
                    <a:pt x="8" y="650"/>
                  </a:lnTo>
                  <a:lnTo>
                    <a:pt x="10" y="650"/>
                  </a:lnTo>
                  <a:lnTo>
                    <a:pt x="10" y="652"/>
                  </a:lnTo>
                  <a:lnTo>
                    <a:pt x="8" y="652"/>
                  </a:lnTo>
                  <a:lnTo>
                    <a:pt x="10" y="652"/>
                  </a:lnTo>
                  <a:lnTo>
                    <a:pt x="8" y="654"/>
                  </a:lnTo>
                  <a:lnTo>
                    <a:pt x="8" y="655"/>
                  </a:lnTo>
                  <a:lnTo>
                    <a:pt x="10" y="655"/>
                  </a:lnTo>
                  <a:lnTo>
                    <a:pt x="12" y="655"/>
                  </a:lnTo>
                  <a:lnTo>
                    <a:pt x="12" y="654"/>
                  </a:lnTo>
                  <a:lnTo>
                    <a:pt x="12" y="652"/>
                  </a:lnTo>
                  <a:lnTo>
                    <a:pt x="13" y="652"/>
                  </a:lnTo>
                  <a:lnTo>
                    <a:pt x="13" y="650"/>
                  </a:lnTo>
                  <a:lnTo>
                    <a:pt x="13" y="652"/>
                  </a:lnTo>
                  <a:lnTo>
                    <a:pt x="15" y="652"/>
                  </a:lnTo>
                  <a:lnTo>
                    <a:pt x="13" y="652"/>
                  </a:lnTo>
                  <a:lnTo>
                    <a:pt x="15" y="652"/>
                  </a:lnTo>
                  <a:lnTo>
                    <a:pt x="15" y="654"/>
                  </a:lnTo>
                  <a:lnTo>
                    <a:pt x="15" y="652"/>
                  </a:lnTo>
                  <a:lnTo>
                    <a:pt x="17" y="652"/>
                  </a:lnTo>
                  <a:lnTo>
                    <a:pt x="17" y="654"/>
                  </a:lnTo>
                  <a:lnTo>
                    <a:pt x="15" y="654"/>
                  </a:lnTo>
                  <a:lnTo>
                    <a:pt x="17" y="654"/>
                  </a:lnTo>
                  <a:lnTo>
                    <a:pt x="18" y="654"/>
                  </a:lnTo>
                  <a:lnTo>
                    <a:pt x="18" y="652"/>
                  </a:lnTo>
                  <a:lnTo>
                    <a:pt x="17" y="652"/>
                  </a:lnTo>
                  <a:lnTo>
                    <a:pt x="17" y="650"/>
                  </a:lnTo>
                  <a:lnTo>
                    <a:pt x="18" y="650"/>
                  </a:lnTo>
                  <a:lnTo>
                    <a:pt x="18" y="652"/>
                  </a:lnTo>
                  <a:lnTo>
                    <a:pt x="20" y="652"/>
                  </a:lnTo>
                  <a:lnTo>
                    <a:pt x="22" y="650"/>
                  </a:lnTo>
                  <a:lnTo>
                    <a:pt x="22" y="652"/>
                  </a:lnTo>
                  <a:lnTo>
                    <a:pt x="23" y="652"/>
                  </a:lnTo>
                  <a:lnTo>
                    <a:pt x="22" y="652"/>
                  </a:lnTo>
                  <a:lnTo>
                    <a:pt x="22" y="654"/>
                  </a:lnTo>
                  <a:lnTo>
                    <a:pt x="23" y="654"/>
                  </a:lnTo>
                  <a:lnTo>
                    <a:pt x="23" y="652"/>
                  </a:lnTo>
                  <a:lnTo>
                    <a:pt x="25" y="652"/>
                  </a:lnTo>
                  <a:lnTo>
                    <a:pt x="25" y="650"/>
                  </a:lnTo>
                  <a:lnTo>
                    <a:pt x="25" y="649"/>
                  </a:lnTo>
                  <a:lnTo>
                    <a:pt x="27" y="649"/>
                  </a:lnTo>
                  <a:lnTo>
                    <a:pt x="29" y="649"/>
                  </a:lnTo>
                  <a:lnTo>
                    <a:pt x="30" y="649"/>
                  </a:lnTo>
                  <a:lnTo>
                    <a:pt x="30" y="647"/>
                  </a:lnTo>
                  <a:lnTo>
                    <a:pt x="32" y="647"/>
                  </a:lnTo>
                  <a:lnTo>
                    <a:pt x="32" y="645"/>
                  </a:lnTo>
                  <a:lnTo>
                    <a:pt x="32" y="643"/>
                  </a:lnTo>
                  <a:lnTo>
                    <a:pt x="32" y="645"/>
                  </a:lnTo>
                  <a:lnTo>
                    <a:pt x="34" y="645"/>
                  </a:lnTo>
                  <a:lnTo>
                    <a:pt x="35" y="645"/>
                  </a:lnTo>
                  <a:lnTo>
                    <a:pt x="35" y="647"/>
                  </a:lnTo>
                  <a:lnTo>
                    <a:pt x="37" y="647"/>
                  </a:lnTo>
                  <a:lnTo>
                    <a:pt x="39" y="647"/>
                  </a:lnTo>
                  <a:lnTo>
                    <a:pt x="39" y="645"/>
                  </a:lnTo>
                  <a:lnTo>
                    <a:pt x="40" y="645"/>
                  </a:lnTo>
                  <a:lnTo>
                    <a:pt x="40" y="647"/>
                  </a:lnTo>
                  <a:lnTo>
                    <a:pt x="42" y="645"/>
                  </a:lnTo>
                  <a:lnTo>
                    <a:pt x="44" y="645"/>
                  </a:lnTo>
                  <a:lnTo>
                    <a:pt x="44" y="643"/>
                  </a:lnTo>
                  <a:lnTo>
                    <a:pt x="46" y="643"/>
                  </a:lnTo>
                  <a:lnTo>
                    <a:pt x="46" y="645"/>
                  </a:lnTo>
                  <a:lnTo>
                    <a:pt x="47" y="645"/>
                  </a:lnTo>
                  <a:lnTo>
                    <a:pt x="47" y="643"/>
                  </a:lnTo>
                  <a:lnTo>
                    <a:pt x="47" y="642"/>
                  </a:lnTo>
                  <a:lnTo>
                    <a:pt x="47" y="643"/>
                  </a:lnTo>
                  <a:lnTo>
                    <a:pt x="49" y="643"/>
                  </a:lnTo>
                  <a:lnTo>
                    <a:pt x="49" y="645"/>
                  </a:lnTo>
                  <a:lnTo>
                    <a:pt x="51" y="645"/>
                  </a:lnTo>
                  <a:lnTo>
                    <a:pt x="51" y="643"/>
                  </a:lnTo>
                  <a:lnTo>
                    <a:pt x="49" y="642"/>
                  </a:lnTo>
                  <a:lnTo>
                    <a:pt x="51" y="642"/>
                  </a:lnTo>
                  <a:lnTo>
                    <a:pt x="51" y="640"/>
                  </a:lnTo>
                  <a:lnTo>
                    <a:pt x="52" y="640"/>
                  </a:lnTo>
                  <a:lnTo>
                    <a:pt x="54" y="640"/>
                  </a:lnTo>
                  <a:lnTo>
                    <a:pt x="56" y="640"/>
                  </a:lnTo>
                  <a:lnTo>
                    <a:pt x="56" y="642"/>
                  </a:lnTo>
                  <a:lnTo>
                    <a:pt x="54" y="642"/>
                  </a:lnTo>
                  <a:lnTo>
                    <a:pt x="54" y="643"/>
                  </a:lnTo>
                  <a:lnTo>
                    <a:pt x="56" y="643"/>
                  </a:lnTo>
                  <a:lnTo>
                    <a:pt x="56" y="642"/>
                  </a:lnTo>
                  <a:lnTo>
                    <a:pt x="57" y="642"/>
                  </a:lnTo>
                  <a:lnTo>
                    <a:pt x="59" y="642"/>
                  </a:lnTo>
                  <a:lnTo>
                    <a:pt x="59" y="640"/>
                  </a:lnTo>
                  <a:lnTo>
                    <a:pt x="61" y="640"/>
                  </a:lnTo>
                  <a:lnTo>
                    <a:pt x="61" y="638"/>
                  </a:lnTo>
                  <a:lnTo>
                    <a:pt x="62" y="638"/>
                  </a:lnTo>
                  <a:lnTo>
                    <a:pt x="64" y="640"/>
                  </a:lnTo>
                  <a:lnTo>
                    <a:pt x="64" y="638"/>
                  </a:lnTo>
                  <a:lnTo>
                    <a:pt x="66" y="638"/>
                  </a:lnTo>
                  <a:lnTo>
                    <a:pt x="68" y="637"/>
                  </a:lnTo>
                  <a:lnTo>
                    <a:pt x="69" y="638"/>
                  </a:lnTo>
                  <a:lnTo>
                    <a:pt x="71" y="638"/>
                  </a:lnTo>
                  <a:lnTo>
                    <a:pt x="71" y="637"/>
                  </a:lnTo>
                  <a:lnTo>
                    <a:pt x="71" y="635"/>
                  </a:lnTo>
                  <a:lnTo>
                    <a:pt x="73" y="635"/>
                  </a:lnTo>
                  <a:lnTo>
                    <a:pt x="74" y="635"/>
                  </a:lnTo>
                  <a:lnTo>
                    <a:pt x="74" y="633"/>
                  </a:lnTo>
                  <a:lnTo>
                    <a:pt x="73" y="633"/>
                  </a:lnTo>
                  <a:lnTo>
                    <a:pt x="73" y="632"/>
                  </a:lnTo>
                  <a:lnTo>
                    <a:pt x="73" y="630"/>
                  </a:lnTo>
                  <a:lnTo>
                    <a:pt x="71" y="630"/>
                  </a:lnTo>
                  <a:lnTo>
                    <a:pt x="69" y="630"/>
                  </a:lnTo>
                  <a:lnTo>
                    <a:pt x="69" y="628"/>
                  </a:lnTo>
                  <a:lnTo>
                    <a:pt x="69" y="626"/>
                  </a:lnTo>
                  <a:lnTo>
                    <a:pt x="71" y="626"/>
                  </a:lnTo>
                  <a:lnTo>
                    <a:pt x="71" y="628"/>
                  </a:lnTo>
                  <a:lnTo>
                    <a:pt x="71" y="626"/>
                  </a:lnTo>
                  <a:lnTo>
                    <a:pt x="71" y="625"/>
                  </a:lnTo>
                  <a:lnTo>
                    <a:pt x="69" y="625"/>
                  </a:lnTo>
                  <a:lnTo>
                    <a:pt x="69" y="623"/>
                  </a:lnTo>
                  <a:lnTo>
                    <a:pt x="69" y="621"/>
                  </a:lnTo>
                  <a:lnTo>
                    <a:pt x="68" y="621"/>
                  </a:lnTo>
                  <a:lnTo>
                    <a:pt x="69" y="621"/>
                  </a:lnTo>
                  <a:lnTo>
                    <a:pt x="71" y="621"/>
                  </a:lnTo>
                  <a:lnTo>
                    <a:pt x="71" y="620"/>
                  </a:lnTo>
                  <a:lnTo>
                    <a:pt x="71" y="618"/>
                  </a:lnTo>
                  <a:lnTo>
                    <a:pt x="71" y="616"/>
                  </a:lnTo>
                  <a:lnTo>
                    <a:pt x="71" y="615"/>
                  </a:lnTo>
                  <a:lnTo>
                    <a:pt x="73" y="615"/>
                  </a:lnTo>
                  <a:lnTo>
                    <a:pt x="73" y="613"/>
                  </a:lnTo>
                  <a:lnTo>
                    <a:pt x="73" y="611"/>
                  </a:lnTo>
                  <a:lnTo>
                    <a:pt x="71" y="609"/>
                  </a:lnTo>
                  <a:lnTo>
                    <a:pt x="71" y="608"/>
                  </a:lnTo>
                  <a:lnTo>
                    <a:pt x="73" y="606"/>
                  </a:lnTo>
                  <a:lnTo>
                    <a:pt x="73" y="608"/>
                  </a:lnTo>
                  <a:lnTo>
                    <a:pt x="74" y="608"/>
                  </a:lnTo>
                  <a:lnTo>
                    <a:pt x="76" y="608"/>
                  </a:lnTo>
                  <a:lnTo>
                    <a:pt x="76" y="606"/>
                  </a:lnTo>
                  <a:lnTo>
                    <a:pt x="76" y="604"/>
                  </a:lnTo>
                  <a:lnTo>
                    <a:pt x="76" y="603"/>
                  </a:lnTo>
                  <a:lnTo>
                    <a:pt x="78" y="603"/>
                  </a:lnTo>
                  <a:lnTo>
                    <a:pt x="78" y="601"/>
                  </a:lnTo>
                  <a:lnTo>
                    <a:pt x="78" y="599"/>
                  </a:lnTo>
                  <a:lnTo>
                    <a:pt x="78" y="598"/>
                  </a:lnTo>
                  <a:lnTo>
                    <a:pt x="79" y="598"/>
                  </a:lnTo>
                  <a:lnTo>
                    <a:pt x="79" y="596"/>
                  </a:lnTo>
                  <a:lnTo>
                    <a:pt x="81" y="596"/>
                  </a:lnTo>
                  <a:lnTo>
                    <a:pt x="81" y="594"/>
                  </a:lnTo>
                  <a:lnTo>
                    <a:pt x="79" y="594"/>
                  </a:lnTo>
                  <a:lnTo>
                    <a:pt x="81" y="594"/>
                  </a:lnTo>
                  <a:lnTo>
                    <a:pt x="83" y="594"/>
                  </a:lnTo>
                  <a:lnTo>
                    <a:pt x="81" y="594"/>
                  </a:lnTo>
                  <a:lnTo>
                    <a:pt x="81" y="593"/>
                  </a:lnTo>
                  <a:lnTo>
                    <a:pt x="79" y="593"/>
                  </a:lnTo>
                  <a:lnTo>
                    <a:pt x="79" y="594"/>
                  </a:lnTo>
                  <a:lnTo>
                    <a:pt x="79" y="593"/>
                  </a:lnTo>
                  <a:lnTo>
                    <a:pt x="78" y="593"/>
                  </a:lnTo>
                  <a:lnTo>
                    <a:pt x="76" y="593"/>
                  </a:lnTo>
                  <a:lnTo>
                    <a:pt x="76" y="594"/>
                  </a:lnTo>
                  <a:lnTo>
                    <a:pt x="76" y="593"/>
                  </a:lnTo>
                  <a:lnTo>
                    <a:pt x="78" y="591"/>
                  </a:lnTo>
                  <a:lnTo>
                    <a:pt x="78" y="589"/>
                  </a:lnTo>
                  <a:lnTo>
                    <a:pt x="78" y="587"/>
                  </a:lnTo>
                  <a:lnTo>
                    <a:pt x="76" y="587"/>
                  </a:lnTo>
                  <a:lnTo>
                    <a:pt x="74" y="587"/>
                  </a:lnTo>
                  <a:lnTo>
                    <a:pt x="73" y="587"/>
                  </a:lnTo>
                  <a:lnTo>
                    <a:pt x="73" y="586"/>
                  </a:lnTo>
                  <a:lnTo>
                    <a:pt x="74" y="586"/>
                  </a:lnTo>
                  <a:lnTo>
                    <a:pt x="76" y="586"/>
                  </a:lnTo>
                  <a:lnTo>
                    <a:pt x="76" y="584"/>
                  </a:lnTo>
                  <a:lnTo>
                    <a:pt x="76" y="582"/>
                  </a:lnTo>
                  <a:lnTo>
                    <a:pt x="74" y="582"/>
                  </a:lnTo>
                  <a:lnTo>
                    <a:pt x="74" y="581"/>
                  </a:lnTo>
                  <a:lnTo>
                    <a:pt x="76" y="581"/>
                  </a:lnTo>
                  <a:lnTo>
                    <a:pt x="78" y="581"/>
                  </a:lnTo>
                  <a:lnTo>
                    <a:pt x="78" y="579"/>
                  </a:lnTo>
                  <a:lnTo>
                    <a:pt x="76" y="579"/>
                  </a:lnTo>
                  <a:lnTo>
                    <a:pt x="76" y="577"/>
                  </a:lnTo>
                  <a:lnTo>
                    <a:pt x="76" y="576"/>
                  </a:lnTo>
                  <a:lnTo>
                    <a:pt x="74" y="576"/>
                  </a:lnTo>
                  <a:lnTo>
                    <a:pt x="74" y="574"/>
                  </a:lnTo>
                  <a:lnTo>
                    <a:pt x="73" y="574"/>
                  </a:lnTo>
                  <a:lnTo>
                    <a:pt x="73" y="576"/>
                  </a:lnTo>
                  <a:lnTo>
                    <a:pt x="71" y="576"/>
                  </a:lnTo>
                  <a:lnTo>
                    <a:pt x="69" y="576"/>
                  </a:lnTo>
                  <a:lnTo>
                    <a:pt x="69" y="574"/>
                  </a:lnTo>
                  <a:lnTo>
                    <a:pt x="71" y="574"/>
                  </a:lnTo>
                  <a:lnTo>
                    <a:pt x="71" y="572"/>
                  </a:lnTo>
                  <a:lnTo>
                    <a:pt x="69" y="572"/>
                  </a:lnTo>
                  <a:lnTo>
                    <a:pt x="71" y="572"/>
                  </a:lnTo>
                  <a:lnTo>
                    <a:pt x="71" y="570"/>
                  </a:lnTo>
                  <a:lnTo>
                    <a:pt x="73" y="570"/>
                  </a:lnTo>
                  <a:lnTo>
                    <a:pt x="73" y="569"/>
                  </a:lnTo>
                  <a:lnTo>
                    <a:pt x="71" y="569"/>
                  </a:lnTo>
                  <a:lnTo>
                    <a:pt x="71" y="567"/>
                  </a:lnTo>
                  <a:lnTo>
                    <a:pt x="69" y="567"/>
                  </a:lnTo>
                  <a:lnTo>
                    <a:pt x="68" y="567"/>
                  </a:lnTo>
                  <a:lnTo>
                    <a:pt x="68" y="569"/>
                  </a:lnTo>
                  <a:lnTo>
                    <a:pt x="68" y="567"/>
                  </a:lnTo>
                  <a:lnTo>
                    <a:pt x="69" y="565"/>
                  </a:lnTo>
                  <a:lnTo>
                    <a:pt x="71" y="565"/>
                  </a:lnTo>
                  <a:lnTo>
                    <a:pt x="71" y="564"/>
                  </a:lnTo>
                  <a:lnTo>
                    <a:pt x="69" y="564"/>
                  </a:lnTo>
                  <a:lnTo>
                    <a:pt x="68" y="564"/>
                  </a:lnTo>
                  <a:lnTo>
                    <a:pt x="68" y="565"/>
                  </a:lnTo>
                  <a:lnTo>
                    <a:pt x="66" y="565"/>
                  </a:lnTo>
                  <a:lnTo>
                    <a:pt x="66" y="564"/>
                  </a:lnTo>
                  <a:lnTo>
                    <a:pt x="68" y="564"/>
                  </a:lnTo>
                  <a:lnTo>
                    <a:pt x="68" y="562"/>
                  </a:lnTo>
                  <a:lnTo>
                    <a:pt x="69" y="562"/>
                  </a:lnTo>
                  <a:lnTo>
                    <a:pt x="71" y="562"/>
                  </a:lnTo>
                  <a:lnTo>
                    <a:pt x="69" y="562"/>
                  </a:lnTo>
                  <a:lnTo>
                    <a:pt x="69" y="560"/>
                  </a:lnTo>
                  <a:lnTo>
                    <a:pt x="68" y="560"/>
                  </a:lnTo>
                  <a:lnTo>
                    <a:pt x="68" y="562"/>
                  </a:lnTo>
                  <a:lnTo>
                    <a:pt x="66" y="562"/>
                  </a:lnTo>
                  <a:lnTo>
                    <a:pt x="66" y="560"/>
                  </a:lnTo>
                  <a:lnTo>
                    <a:pt x="68" y="560"/>
                  </a:lnTo>
                  <a:lnTo>
                    <a:pt x="68" y="559"/>
                  </a:lnTo>
                  <a:lnTo>
                    <a:pt x="69" y="559"/>
                  </a:lnTo>
                  <a:lnTo>
                    <a:pt x="69" y="557"/>
                  </a:lnTo>
                  <a:lnTo>
                    <a:pt x="68" y="557"/>
                  </a:lnTo>
                  <a:lnTo>
                    <a:pt x="68" y="559"/>
                  </a:lnTo>
                  <a:lnTo>
                    <a:pt x="66" y="559"/>
                  </a:lnTo>
                  <a:lnTo>
                    <a:pt x="66" y="557"/>
                  </a:lnTo>
                  <a:lnTo>
                    <a:pt x="68" y="555"/>
                  </a:lnTo>
                  <a:lnTo>
                    <a:pt x="69" y="555"/>
                  </a:lnTo>
                  <a:lnTo>
                    <a:pt x="71" y="554"/>
                  </a:lnTo>
                  <a:lnTo>
                    <a:pt x="71" y="552"/>
                  </a:lnTo>
                  <a:lnTo>
                    <a:pt x="71" y="550"/>
                  </a:lnTo>
                  <a:lnTo>
                    <a:pt x="71" y="548"/>
                  </a:lnTo>
                  <a:lnTo>
                    <a:pt x="71" y="550"/>
                  </a:lnTo>
                  <a:lnTo>
                    <a:pt x="69" y="550"/>
                  </a:lnTo>
                  <a:lnTo>
                    <a:pt x="69" y="548"/>
                  </a:lnTo>
                  <a:lnTo>
                    <a:pt x="71" y="548"/>
                  </a:lnTo>
                  <a:lnTo>
                    <a:pt x="73" y="548"/>
                  </a:lnTo>
                  <a:lnTo>
                    <a:pt x="73" y="547"/>
                  </a:lnTo>
                  <a:lnTo>
                    <a:pt x="73" y="545"/>
                  </a:lnTo>
                  <a:lnTo>
                    <a:pt x="71" y="543"/>
                  </a:lnTo>
                  <a:lnTo>
                    <a:pt x="71" y="542"/>
                  </a:lnTo>
                  <a:lnTo>
                    <a:pt x="73" y="542"/>
                  </a:lnTo>
                  <a:lnTo>
                    <a:pt x="73" y="540"/>
                  </a:lnTo>
                  <a:lnTo>
                    <a:pt x="71" y="540"/>
                  </a:lnTo>
                  <a:lnTo>
                    <a:pt x="69" y="540"/>
                  </a:lnTo>
                  <a:lnTo>
                    <a:pt x="69" y="538"/>
                  </a:lnTo>
                  <a:lnTo>
                    <a:pt x="71" y="538"/>
                  </a:lnTo>
                  <a:lnTo>
                    <a:pt x="71" y="537"/>
                  </a:lnTo>
                  <a:lnTo>
                    <a:pt x="73" y="537"/>
                  </a:lnTo>
                  <a:lnTo>
                    <a:pt x="73" y="535"/>
                  </a:lnTo>
                  <a:lnTo>
                    <a:pt x="74" y="535"/>
                  </a:lnTo>
                  <a:lnTo>
                    <a:pt x="74" y="533"/>
                  </a:lnTo>
                  <a:lnTo>
                    <a:pt x="76" y="533"/>
                  </a:lnTo>
                  <a:lnTo>
                    <a:pt x="76" y="535"/>
                  </a:lnTo>
                  <a:lnTo>
                    <a:pt x="76" y="537"/>
                  </a:lnTo>
                  <a:lnTo>
                    <a:pt x="76" y="538"/>
                  </a:lnTo>
                  <a:lnTo>
                    <a:pt x="78" y="537"/>
                  </a:lnTo>
                  <a:lnTo>
                    <a:pt x="78" y="535"/>
                  </a:lnTo>
                  <a:lnTo>
                    <a:pt x="78" y="533"/>
                  </a:lnTo>
                  <a:lnTo>
                    <a:pt x="78" y="531"/>
                  </a:lnTo>
                  <a:lnTo>
                    <a:pt x="79" y="531"/>
                  </a:lnTo>
                  <a:lnTo>
                    <a:pt x="81" y="531"/>
                  </a:lnTo>
                  <a:lnTo>
                    <a:pt x="81" y="533"/>
                  </a:lnTo>
                  <a:lnTo>
                    <a:pt x="81" y="531"/>
                  </a:lnTo>
                  <a:lnTo>
                    <a:pt x="81" y="530"/>
                  </a:lnTo>
                  <a:lnTo>
                    <a:pt x="83" y="530"/>
                  </a:lnTo>
                  <a:lnTo>
                    <a:pt x="83" y="528"/>
                  </a:lnTo>
                  <a:lnTo>
                    <a:pt x="81" y="528"/>
                  </a:lnTo>
                  <a:lnTo>
                    <a:pt x="81" y="526"/>
                  </a:lnTo>
                  <a:lnTo>
                    <a:pt x="79" y="526"/>
                  </a:lnTo>
                  <a:lnTo>
                    <a:pt x="78" y="526"/>
                  </a:lnTo>
                  <a:lnTo>
                    <a:pt x="76" y="526"/>
                  </a:lnTo>
                  <a:lnTo>
                    <a:pt x="76" y="525"/>
                  </a:lnTo>
                  <a:lnTo>
                    <a:pt x="76" y="523"/>
                  </a:lnTo>
                  <a:lnTo>
                    <a:pt x="78" y="523"/>
                  </a:lnTo>
                  <a:lnTo>
                    <a:pt x="79" y="523"/>
                  </a:lnTo>
                  <a:lnTo>
                    <a:pt x="81" y="523"/>
                  </a:lnTo>
                  <a:lnTo>
                    <a:pt x="81" y="521"/>
                  </a:lnTo>
                  <a:lnTo>
                    <a:pt x="83" y="521"/>
                  </a:lnTo>
                  <a:lnTo>
                    <a:pt x="81" y="521"/>
                  </a:lnTo>
                  <a:lnTo>
                    <a:pt x="81" y="520"/>
                  </a:lnTo>
                  <a:lnTo>
                    <a:pt x="79" y="520"/>
                  </a:lnTo>
                  <a:lnTo>
                    <a:pt x="78" y="520"/>
                  </a:lnTo>
                  <a:lnTo>
                    <a:pt x="78" y="518"/>
                  </a:lnTo>
                  <a:lnTo>
                    <a:pt x="79" y="518"/>
                  </a:lnTo>
                  <a:lnTo>
                    <a:pt x="79" y="516"/>
                  </a:lnTo>
                  <a:lnTo>
                    <a:pt x="81" y="516"/>
                  </a:lnTo>
                  <a:lnTo>
                    <a:pt x="83" y="516"/>
                  </a:lnTo>
                  <a:lnTo>
                    <a:pt x="83" y="514"/>
                  </a:lnTo>
                  <a:lnTo>
                    <a:pt x="81" y="513"/>
                  </a:lnTo>
                  <a:lnTo>
                    <a:pt x="79" y="513"/>
                  </a:lnTo>
                  <a:lnTo>
                    <a:pt x="79" y="511"/>
                  </a:lnTo>
                  <a:lnTo>
                    <a:pt x="79" y="509"/>
                  </a:lnTo>
                  <a:lnTo>
                    <a:pt x="81" y="509"/>
                  </a:lnTo>
                  <a:lnTo>
                    <a:pt x="81" y="508"/>
                  </a:lnTo>
                  <a:lnTo>
                    <a:pt x="83" y="508"/>
                  </a:lnTo>
                  <a:lnTo>
                    <a:pt x="83" y="506"/>
                  </a:lnTo>
                  <a:lnTo>
                    <a:pt x="81" y="506"/>
                  </a:lnTo>
                  <a:lnTo>
                    <a:pt x="79" y="506"/>
                  </a:lnTo>
                  <a:lnTo>
                    <a:pt x="78" y="506"/>
                  </a:lnTo>
                  <a:lnTo>
                    <a:pt x="76" y="506"/>
                  </a:lnTo>
                  <a:lnTo>
                    <a:pt x="76" y="504"/>
                  </a:lnTo>
                  <a:lnTo>
                    <a:pt x="78" y="504"/>
                  </a:lnTo>
                  <a:lnTo>
                    <a:pt x="78" y="503"/>
                  </a:lnTo>
                  <a:lnTo>
                    <a:pt x="79" y="503"/>
                  </a:lnTo>
                  <a:lnTo>
                    <a:pt x="79" y="501"/>
                  </a:lnTo>
                  <a:lnTo>
                    <a:pt x="81" y="501"/>
                  </a:lnTo>
                  <a:lnTo>
                    <a:pt x="83" y="501"/>
                  </a:lnTo>
                  <a:lnTo>
                    <a:pt x="85" y="501"/>
                  </a:lnTo>
                  <a:lnTo>
                    <a:pt x="85" y="499"/>
                  </a:lnTo>
                  <a:lnTo>
                    <a:pt x="86" y="499"/>
                  </a:lnTo>
                  <a:lnTo>
                    <a:pt x="85" y="498"/>
                  </a:lnTo>
                  <a:lnTo>
                    <a:pt x="83" y="498"/>
                  </a:lnTo>
                  <a:lnTo>
                    <a:pt x="83" y="499"/>
                  </a:lnTo>
                  <a:lnTo>
                    <a:pt x="81" y="499"/>
                  </a:lnTo>
                  <a:lnTo>
                    <a:pt x="79" y="499"/>
                  </a:lnTo>
                  <a:lnTo>
                    <a:pt x="78" y="499"/>
                  </a:lnTo>
                  <a:lnTo>
                    <a:pt x="76" y="499"/>
                  </a:lnTo>
                  <a:lnTo>
                    <a:pt x="76" y="498"/>
                  </a:lnTo>
                  <a:lnTo>
                    <a:pt x="76" y="496"/>
                  </a:lnTo>
                  <a:lnTo>
                    <a:pt x="76" y="494"/>
                  </a:lnTo>
                  <a:lnTo>
                    <a:pt x="78" y="494"/>
                  </a:lnTo>
                  <a:lnTo>
                    <a:pt x="79" y="494"/>
                  </a:lnTo>
                  <a:lnTo>
                    <a:pt x="79" y="492"/>
                  </a:lnTo>
                  <a:lnTo>
                    <a:pt x="81" y="492"/>
                  </a:lnTo>
                  <a:lnTo>
                    <a:pt x="81" y="491"/>
                  </a:lnTo>
                  <a:lnTo>
                    <a:pt x="81" y="489"/>
                  </a:lnTo>
                  <a:lnTo>
                    <a:pt x="83" y="489"/>
                  </a:lnTo>
                  <a:lnTo>
                    <a:pt x="83" y="487"/>
                  </a:lnTo>
                  <a:lnTo>
                    <a:pt x="85" y="487"/>
                  </a:lnTo>
                  <a:lnTo>
                    <a:pt x="85" y="489"/>
                  </a:lnTo>
                  <a:lnTo>
                    <a:pt x="85" y="487"/>
                  </a:lnTo>
                  <a:lnTo>
                    <a:pt x="85" y="486"/>
                  </a:lnTo>
                  <a:lnTo>
                    <a:pt x="83" y="486"/>
                  </a:lnTo>
                  <a:lnTo>
                    <a:pt x="83" y="487"/>
                  </a:lnTo>
                  <a:lnTo>
                    <a:pt x="83" y="486"/>
                  </a:lnTo>
                  <a:lnTo>
                    <a:pt x="81" y="486"/>
                  </a:lnTo>
                  <a:lnTo>
                    <a:pt x="79" y="486"/>
                  </a:lnTo>
                  <a:lnTo>
                    <a:pt x="78" y="486"/>
                  </a:lnTo>
                  <a:lnTo>
                    <a:pt x="76" y="484"/>
                  </a:lnTo>
                  <a:lnTo>
                    <a:pt x="76" y="486"/>
                  </a:lnTo>
                  <a:lnTo>
                    <a:pt x="76" y="484"/>
                  </a:lnTo>
                  <a:lnTo>
                    <a:pt x="76" y="482"/>
                  </a:lnTo>
                  <a:lnTo>
                    <a:pt x="78" y="482"/>
                  </a:lnTo>
                  <a:lnTo>
                    <a:pt x="78" y="484"/>
                  </a:lnTo>
                  <a:lnTo>
                    <a:pt x="79" y="482"/>
                  </a:lnTo>
                  <a:lnTo>
                    <a:pt x="81" y="482"/>
                  </a:lnTo>
                  <a:lnTo>
                    <a:pt x="81" y="484"/>
                  </a:lnTo>
                  <a:lnTo>
                    <a:pt x="83" y="484"/>
                  </a:lnTo>
                  <a:lnTo>
                    <a:pt x="83" y="482"/>
                  </a:lnTo>
                  <a:lnTo>
                    <a:pt x="85" y="484"/>
                  </a:lnTo>
                  <a:lnTo>
                    <a:pt x="85" y="482"/>
                  </a:lnTo>
                  <a:lnTo>
                    <a:pt x="86" y="481"/>
                  </a:lnTo>
                  <a:lnTo>
                    <a:pt x="85" y="481"/>
                  </a:lnTo>
                  <a:lnTo>
                    <a:pt x="85" y="482"/>
                  </a:lnTo>
                  <a:lnTo>
                    <a:pt x="83" y="482"/>
                  </a:lnTo>
                  <a:lnTo>
                    <a:pt x="83" y="481"/>
                  </a:lnTo>
                  <a:lnTo>
                    <a:pt x="81" y="481"/>
                  </a:lnTo>
                  <a:lnTo>
                    <a:pt x="81" y="482"/>
                  </a:lnTo>
                  <a:lnTo>
                    <a:pt x="79" y="482"/>
                  </a:lnTo>
                  <a:lnTo>
                    <a:pt x="79" y="481"/>
                  </a:lnTo>
                  <a:lnTo>
                    <a:pt x="78" y="481"/>
                  </a:lnTo>
                  <a:lnTo>
                    <a:pt x="78" y="479"/>
                  </a:lnTo>
                  <a:lnTo>
                    <a:pt x="79" y="479"/>
                  </a:lnTo>
                  <a:lnTo>
                    <a:pt x="79" y="477"/>
                  </a:lnTo>
                  <a:lnTo>
                    <a:pt x="78" y="477"/>
                  </a:lnTo>
                  <a:lnTo>
                    <a:pt x="78" y="475"/>
                  </a:lnTo>
                  <a:lnTo>
                    <a:pt x="78" y="474"/>
                  </a:lnTo>
                  <a:lnTo>
                    <a:pt x="79" y="474"/>
                  </a:lnTo>
                  <a:lnTo>
                    <a:pt x="81" y="474"/>
                  </a:lnTo>
                  <a:lnTo>
                    <a:pt x="81" y="472"/>
                  </a:lnTo>
                  <a:lnTo>
                    <a:pt x="81" y="474"/>
                  </a:lnTo>
                  <a:lnTo>
                    <a:pt x="79" y="474"/>
                  </a:lnTo>
                  <a:lnTo>
                    <a:pt x="79" y="472"/>
                  </a:lnTo>
                  <a:lnTo>
                    <a:pt x="78" y="472"/>
                  </a:lnTo>
                  <a:lnTo>
                    <a:pt x="78" y="470"/>
                  </a:lnTo>
                  <a:lnTo>
                    <a:pt x="76" y="470"/>
                  </a:lnTo>
                  <a:lnTo>
                    <a:pt x="74" y="469"/>
                  </a:lnTo>
                  <a:lnTo>
                    <a:pt x="76" y="469"/>
                  </a:lnTo>
                  <a:lnTo>
                    <a:pt x="76" y="467"/>
                  </a:lnTo>
                  <a:lnTo>
                    <a:pt x="74" y="467"/>
                  </a:lnTo>
                  <a:lnTo>
                    <a:pt x="73" y="467"/>
                  </a:lnTo>
                  <a:lnTo>
                    <a:pt x="74" y="467"/>
                  </a:lnTo>
                  <a:lnTo>
                    <a:pt x="74" y="465"/>
                  </a:lnTo>
                  <a:lnTo>
                    <a:pt x="76" y="465"/>
                  </a:lnTo>
                  <a:lnTo>
                    <a:pt x="76" y="464"/>
                  </a:lnTo>
                  <a:lnTo>
                    <a:pt x="78" y="464"/>
                  </a:lnTo>
                  <a:lnTo>
                    <a:pt x="78" y="462"/>
                  </a:lnTo>
                  <a:lnTo>
                    <a:pt x="79" y="462"/>
                  </a:lnTo>
                  <a:lnTo>
                    <a:pt x="78" y="462"/>
                  </a:lnTo>
                  <a:lnTo>
                    <a:pt x="78" y="460"/>
                  </a:lnTo>
                  <a:lnTo>
                    <a:pt x="78" y="459"/>
                  </a:lnTo>
                  <a:lnTo>
                    <a:pt x="76" y="459"/>
                  </a:lnTo>
                  <a:lnTo>
                    <a:pt x="74" y="459"/>
                  </a:lnTo>
                  <a:lnTo>
                    <a:pt x="73" y="460"/>
                  </a:lnTo>
                  <a:lnTo>
                    <a:pt x="73" y="462"/>
                  </a:lnTo>
                  <a:lnTo>
                    <a:pt x="73" y="460"/>
                  </a:lnTo>
                  <a:lnTo>
                    <a:pt x="71" y="460"/>
                  </a:lnTo>
                  <a:lnTo>
                    <a:pt x="71" y="459"/>
                  </a:lnTo>
                  <a:lnTo>
                    <a:pt x="73" y="459"/>
                  </a:lnTo>
                  <a:lnTo>
                    <a:pt x="73" y="457"/>
                  </a:lnTo>
                  <a:lnTo>
                    <a:pt x="71" y="457"/>
                  </a:lnTo>
                  <a:lnTo>
                    <a:pt x="69" y="459"/>
                  </a:lnTo>
                  <a:lnTo>
                    <a:pt x="68" y="459"/>
                  </a:lnTo>
                  <a:lnTo>
                    <a:pt x="66" y="459"/>
                  </a:lnTo>
                  <a:lnTo>
                    <a:pt x="66" y="457"/>
                  </a:lnTo>
                  <a:lnTo>
                    <a:pt x="68" y="457"/>
                  </a:lnTo>
                  <a:lnTo>
                    <a:pt x="68" y="455"/>
                  </a:lnTo>
                  <a:lnTo>
                    <a:pt x="68" y="457"/>
                  </a:lnTo>
                  <a:lnTo>
                    <a:pt x="69" y="457"/>
                  </a:lnTo>
                  <a:lnTo>
                    <a:pt x="69" y="455"/>
                  </a:lnTo>
                  <a:lnTo>
                    <a:pt x="71" y="455"/>
                  </a:lnTo>
                  <a:lnTo>
                    <a:pt x="73" y="455"/>
                  </a:lnTo>
                  <a:lnTo>
                    <a:pt x="71" y="455"/>
                  </a:lnTo>
                  <a:lnTo>
                    <a:pt x="69" y="455"/>
                  </a:lnTo>
                  <a:lnTo>
                    <a:pt x="69" y="453"/>
                  </a:lnTo>
                  <a:lnTo>
                    <a:pt x="68" y="453"/>
                  </a:lnTo>
                  <a:lnTo>
                    <a:pt x="68" y="452"/>
                  </a:lnTo>
                  <a:lnTo>
                    <a:pt x="69" y="452"/>
                  </a:lnTo>
                  <a:lnTo>
                    <a:pt x="69" y="450"/>
                  </a:lnTo>
                  <a:lnTo>
                    <a:pt x="69" y="448"/>
                  </a:lnTo>
                  <a:lnTo>
                    <a:pt x="71" y="448"/>
                  </a:lnTo>
                  <a:lnTo>
                    <a:pt x="69" y="448"/>
                  </a:lnTo>
                  <a:lnTo>
                    <a:pt x="69" y="447"/>
                  </a:lnTo>
                  <a:lnTo>
                    <a:pt x="69" y="448"/>
                  </a:lnTo>
                  <a:lnTo>
                    <a:pt x="68" y="448"/>
                  </a:lnTo>
                  <a:lnTo>
                    <a:pt x="66" y="448"/>
                  </a:lnTo>
                  <a:lnTo>
                    <a:pt x="66" y="447"/>
                  </a:lnTo>
                  <a:lnTo>
                    <a:pt x="68" y="447"/>
                  </a:lnTo>
                  <a:lnTo>
                    <a:pt x="68" y="445"/>
                  </a:lnTo>
                  <a:lnTo>
                    <a:pt x="69" y="445"/>
                  </a:lnTo>
                  <a:lnTo>
                    <a:pt x="68" y="445"/>
                  </a:lnTo>
                  <a:lnTo>
                    <a:pt x="66" y="445"/>
                  </a:lnTo>
                  <a:lnTo>
                    <a:pt x="66" y="443"/>
                  </a:lnTo>
                  <a:lnTo>
                    <a:pt x="66" y="442"/>
                  </a:lnTo>
                  <a:lnTo>
                    <a:pt x="66" y="440"/>
                  </a:lnTo>
                  <a:lnTo>
                    <a:pt x="64" y="440"/>
                  </a:lnTo>
                  <a:lnTo>
                    <a:pt x="62" y="440"/>
                  </a:lnTo>
                  <a:lnTo>
                    <a:pt x="62" y="438"/>
                  </a:lnTo>
                  <a:lnTo>
                    <a:pt x="62" y="436"/>
                  </a:lnTo>
                  <a:lnTo>
                    <a:pt x="62" y="435"/>
                  </a:lnTo>
                  <a:lnTo>
                    <a:pt x="62" y="433"/>
                  </a:lnTo>
                  <a:lnTo>
                    <a:pt x="62" y="431"/>
                  </a:lnTo>
                  <a:lnTo>
                    <a:pt x="61" y="431"/>
                  </a:lnTo>
                  <a:lnTo>
                    <a:pt x="61" y="430"/>
                  </a:lnTo>
                  <a:lnTo>
                    <a:pt x="59" y="428"/>
                  </a:lnTo>
                  <a:lnTo>
                    <a:pt x="59" y="426"/>
                  </a:lnTo>
                  <a:lnTo>
                    <a:pt x="59" y="425"/>
                  </a:lnTo>
                  <a:lnTo>
                    <a:pt x="57" y="425"/>
                  </a:lnTo>
                  <a:lnTo>
                    <a:pt x="56" y="425"/>
                  </a:lnTo>
                  <a:lnTo>
                    <a:pt x="57" y="425"/>
                  </a:lnTo>
                  <a:lnTo>
                    <a:pt x="57" y="423"/>
                  </a:lnTo>
                  <a:lnTo>
                    <a:pt x="59" y="423"/>
                  </a:lnTo>
                  <a:lnTo>
                    <a:pt x="57" y="423"/>
                  </a:lnTo>
                  <a:lnTo>
                    <a:pt x="57" y="421"/>
                  </a:lnTo>
                  <a:lnTo>
                    <a:pt x="56" y="421"/>
                  </a:lnTo>
                  <a:lnTo>
                    <a:pt x="56" y="419"/>
                  </a:lnTo>
                  <a:lnTo>
                    <a:pt x="56" y="418"/>
                  </a:lnTo>
                  <a:lnTo>
                    <a:pt x="54" y="416"/>
                  </a:lnTo>
                  <a:lnTo>
                    <a:pt x="54" y="414"/>
                  </a:lnTo>
                  <a:lnTo>
                    <a:pt x="56" y="414"/>
                  </a:lnTo>
                  <a:lnTo>
                    <a:pt x="56" y="413"/>
                  </a:lnTo>
                  <a:lnTo>
                    <a:pt x="54" y="413"/>
                  </a:lnTo>
                  <a:lnTo>
                    <a:pt x="54" y="411"/>
                  </a:lnTo>
                  <a:lnTo>
                    <a:pt x="52" y="411"/>
                  </a:lnTo>
                  <a:lnTo>
                    <a:pt x="51" y="409"/>
                  </a:lnTo>
                  <a:lnTo>
                    <a:pt x="52" y="409"/>
                  </a:lnTo>
                  <a:lnTo>
                    <a:pt x="54" y="409"/>
                  </a:lnTo>
                  <a:lnTo>
                    <a:pt x="54" y="411"/>
                  </a:lnTo>
                  <a:lnTo>
                    <a:pt x="56" y="411"/>
                  </a:lnTo>
                  <a:lnTo>
                    <a:pt x="57" y="411"/>
                  </a:lnTo>
                  <a:lnTo>
                    <a:pt x="57" y="409"/>
                  </a:lnTo>
                  <a:lnTo>
                    <a:pt x="59" y="408"/>
                  </a:lnTo>
                  <a:lnTo>
                    <a:pt x="57" y="408"/>
                  </a:lnTo>
                  <a:lnTo>
                    <a:pt x="57" y="406"/>
                  </a:lnTo>
                  <a:lnTo>
                    <a:pt x="59" y="406"/>
                  </a:lnTo>
                  <a:lnTo>
                    <a:pt x="61" y="406"/>
                  </a:lnTo>
                  <a:lnTo>
                    <a:pt x="61" y="408"/>
                  </a:lnTo>
                  <a:lnTo>
                    <a:pt x="61" y="409"/>
                  </a:lnTo>
                  <a:lnTo>
                    <a:pt x="62" y="409"/>
                  </a:lnTo>
                  <a:lnTo>
                    <a:pt x="64" y="408"/>
                  </a:lnTo>
                  <a:lnTo>
                    <a:pt x="64" y="406"/>
                  </a:lnTo>
                  <a:lnTo>
                    <a:pt x="64" y="404"/>
                  </a:lnTo>
                  <a:lnTo>
                    <a:pt x="64" y="403"/>
                  </a:lnTo>
                  <a:lnTo>
                    <a:pt x="66" y="403"/>
                  </a:lnTo>
                  <a:lnTo>
                    <a:pt x="66" y="401"/>
                  </a:lnTo>
                  <a:lnTo>
                    <a:pt x="64" y="401"/>
                  </a:lnTo>
                  <a:lnTo>
                    <a:pt x="62" y="401"/>
                  </a:lnTo>
                  <a:lnTo>
                    <a:pt x="62" y="399"/>
                  </a:lnTo>
                  <a:lnTo>
                    <a:pt x="64" y="399"/>
                  </a:lnTo>
                  <a:lnTo>
                    <a:pt x="66" y="399"/>
                  </a:lnTo>
                  <a:lnTo>
                    <a:pt x="66" y="397"/>
                  </a:lnTo>
                  <a:lnTo>
                    <a:pt x="64" y="397"/>
                  </a:lnTo>
                  <a:lnTo>
                    <a:pt x="64" y="396"/>
                  </a:lnTo>
                  <a:lnTo>
                    <a:pt x="66" y="396"/>
                  </a:lnTo>
                  <a:lnTo>
                    <a:pt x="68" y="396"/>
                  </a:lnTo>
                  <a:lnTo>
                    <a:pt x="69" y="396"/>
                  </a:lnTo>
                  <a:lnTo>
                    <a:pt x="68" y="396"/>
                  </a:lnTo>
                  <a:lnTo>
                    <a:pt x="68" y="394"/>
                  </a:lnTo>
                  <a:lnTo>
                    <a:pt x="68" y="392"/>
                  </a:lnTo>
                  <a:lnTo>
                    <a:pt x="69" y="392"/>
                  </a:lnTo>
                  <a:lnTo>
                    <a:pt x="69" y="394"/>
                  </a:lnTo>
                  <a:lnTo>
                    <a:pt x="71" y="394"/>
                  </a:lnTo>
                  <a:lnTo>
                    <a:pt x="71" y="396"/>
                  </a:lnTo>
                  <a:lnTo>
                    <a:pt x="71" y="394"/>
                  </a:lnTo>
                  <a:lnTo>
                    <a:pt x="73" y="394"/>
                  </a:lnTo>
                  <a:lnTo>
                    <a:pt x="71" y="396"/>
                  </a:lnTo>
                  <a:lnTo>
                    <a:pt x="73" y="396"/>
                  </a:lnTo>
                  <a:lnTo>
                    <a:pt x="73" y="397"/>
                  </a:lnTo>
                  <a:lnTo>
                    <a:pt x="74" y="397"/>
                  </a:lnTo>
                  <a:lnTo>
                    <a:pt x="74" y="396"/>
                  </a:lnTo>
                  <a:lnTo>
                    <a:pt x="73" y="396"/>
                  </a:lnTo>
                  <a:lnTo>
                    <a:pt x="73" y="394"/>
                  </a:lnTo>
                  <a:lnTo>
                    <a:pt x="73" y="392"/>
                  </a:lnTo>
                  <a:lnTo>
                    <a:pt x="73" y="391"/>
                  </a:lnTo>
                  <a:lnTo>
                    <a:pt x="73" y="389"/>
                  </a:lnTo>
                  <a:lnTo>
                    <a:pt x="71" y="389"/>
                  </a:lnTo>
                  <a:lnTo>
                    <a:pt x="69" y="389"/>
                  </a:lnTo>
                  <a:lnTo>
                    <a:pt x="69" y="387"/>
                  </a:lnTo>
                  <a:lnTo>
                    <a:pt x="71" y="386"/>
                  </a:lnTo>
                  <a:lnTo>
                    <a:pt x="73" y="386"/>
                  </a:lnTo>
                  <a:lnTo>
                    <a:pt x="74" y="386"/>
                  </a:lnTo>
                  <a:lnTo>
                    <a:pt x="74" y="384"/>
                  </a:lnTo>
                  <a:lnTo>
                    <a:pt x="74" y="382"/>
                  </a:lnTo>
                  <a:lnTo>
                    <a:pt x="74" y="380"/>
                  </a:lnTo>
                  <a:lnTo>
                    <a:pt x="74" y="379"/>
                  </a:lnTo>
                  <a:lnTo>
                    <a:pt x="73" y="379"/>
                  </a:lnTo>
                  <a:lnTo>
                    <a:pt x="74" y="377"/>
                  </a:lnTo>
                  <a:lnTo>
                    <a:pt x="73" y="375"/>
                  </a:lnTo>
                  <a:lnTo>
                    <a:pt x="71" y="375"/>
                  </a:lnTo>
                  <a:lnTo>
                    <a:pt x="69" y="375"/>
                  </a:lnTo>
                  <a:lnTo>
                    <a:pt x="68" y="375"/>
                  </a:lnTo>
                  <a:lnTo>
                    <a:pt x="68" y="374"/>
                  </a:lnTo>
                  <a:lnTo>
                    <a:pt x="68" y="372"/>
                  </a:lnTo>
                  <a:lnTo>
                    <a:pt x="69" y="370"/>
                  </a:lnTo>
                  <a:lnTo>
                    <a:pt x="71" y="370"/>
                  </a:lnTo>
                  <a:lnTo>
                    <a:pt x="71" y="369"/>
                  </a:lnTo>
                  <a:lnTo>
                    <a:pt x="71" y="367"/>
                  </a:lnTo>
                  <a:lnTo>
                    <a:pt x="69" y="365"/>
                  </a:lnTo>
                  <a:lnTo>
                    <a:pt x="69" y="363"/>
                  </a:lnTo>
                  <a:lnTo>
                    <a:pt x="68" y="363"/>
                  </a:lnTo>
                  <a:lnTo>
                    <a:pt x="66" y="363"/>
                  </a:lnTo>
                  <a:lnTo>
                    <a:pt x="66" y="362"/>
                  </a:lnTo>
                  <a:lnTo>
                    <a:pt x="66" y="360"/>
                  </a:lnTo>
                  <a:lnTo>
                    <a:pt x="68" y="360"/>
                  </a:lnTo>
                  <a:lnTo>
                    <a:pt x="68" y="358"/>
                  </a:lnTo>
                  <a:lnTo>
                    <a:pt x="69" y="358"/>
                  </a:lnTo>
                  <a:lnTo>
                    <a:pt x="71" y="360"/>
                  </a:lnTo>
                  <a:lnTo>
                    <a:pt x="71" y="358"/>
                  </a:lnTo>
                  <a:lnTo>
                    <a:pt x="69" y="357"/>
                  </a:lnTo>
                  <a:lnTo>
                    <a:pt x="68" y="357"/>
                  </a:lnTo>
                  <a:lnTo>
                    <a:pt x="68" y="355"/>
                  </a:lnTo>
                  <a:lnTo>
                    <a:pt x="66" y="355"/>
                  </a:lnTo>
                  <a:lnTo>
                    <a:pt x="64" y="353"/>
                  </a:lnTo>
                  <a:lnTo>
                    <a:pt x="64" y="352"/>
                  </a:lnTo>
                  <a:lnTo>
                    <a:pt x="66" y="352"/>
                  </a:lnTo>
                  <a:lnTo>
                    <a:pt x="66" y="350"/>
                  </a:lnTo>
                  <a:lnTo>
                    <a:pt x="68" y="348"/>
                  </a:lnTo>
                  <a:lnTo>
                    <a:pt x="69" y="347"/>
                  </a:lnTo>
                  <a:lnTo>
                    <a:pt x="71" y="347"/>
                  </a:lnTo>
                  <a:lnTo>
                    <a:pt x="73" y="347"/>
                  </a:lnTo>
                  <a:lnTo>
                    <a:pt x="73" y="348"/>
                  </a:lnTo>
                  <a:lnTo>
                    <a:pt x="74" y="348"/>
                  </a:lnTo>
                  <a:lnTo>
                    <a:pt x="74" y="347"/>
                  </a:lnTo>
                  <a:lnTo>
                    <a:pt x="74" y="345"/>
                  </a:lnTo>
                  <a:lnTo>
                    <a:pt x="73" y="343"/>
                  </a:lnTo>
                  <a:lnTo>
                    <a:pt x="71" y="345"/>
                  </a:lnTo>
                  <a:lnTo>
                    <a:pt x="69" y="345"/>
                  </a:lnTo>
                  <a:lnTo>
                    <a:pt x="69" y="343"/>
                  </a:lnTo>
                  <a:lnTo>
                    <a:pt x="69" y="341"/>
                  </a:lnTo>
                  <a:lnTo>
                    <a:pt x="71" y="341"/>
                  </a:lnTo>
                  <a:lnTo>
                    <a:pt x="71" y="340"/>
                  </a:lnTo>
                  <a:lnTo>
                    <a:pt x="69" y="340"/>
                  </a:lnTo>
                  <a:lnTo>
                    <a:pt x="68" y="340"/>
                  </a:lnTo>
                  <a:lnTo>
                    <a:pt x="66" y="340"/>
                  </a:lnTo>
                  <a:lnTo>
                    <a:pt x="66" y="338"/>
                  </a:lnTo>
                  <a:lnTo>
                    <a:pt x="64" y="338"/>
                  </a:lnTo>
                  <a:lnTo>
                    <a:pt x="64" y="336"/>
                  </a:lnTo>
                  <a:lnTo>
                    <a:pt x="62" y="336"/>
                  </a:lnTo>
                  <a:lnTo>
                    <a:pt x="62" y="338"/>
                  </a:lnTo>
                  <a:lnTo>
                    <a:pt x="62" y="340"/>
                  </a:lnTo>
                  <a:lnTo>
                    <a:pt x="61" y="340"/>
                  </a:lnTo>
                  <a:lnTo>
                    <a:pt x="59" y="338"/>
                  </a:lnTo>
                  <a:lnTo>
                    <a:pt x="59" y="336"/>
                  </a:lnTo>
                  <a:lnTo>
                    <a:pt x="59" y="335"/>
                  </a:lnTo>
                  <a:lnTo>
                    <a:pt x="61" y="333"/>
                  </a:lnTo>
                  <a:lnTo>
                    <a:pt x="61" y="331"/>
                  </a:lnTo>
                  <a:lnTo>
                    <a:pt x="62" y="331"/>
                  </a:lnTo>
                  <a:lnTo>
                    <a:pt x="62" y="330"/>
                  </a:lnTo>
                  <a:lnTo>
                    <a:pt x="61" y="328"/>
                  </a:lnTo>
                  <a:lnTo>
                    <a:pt x="61" y="326"/>
                  </a:lnTo>
                  <a:lnTo>
                    <a:pt x="62" y="326"/>
                  </a:lnTo>
                  <a:lnTo>
                    <a:pt x="62" y="324"/>
                  </a:lnTo>
                  <a:lnTo>
                    <a:pt x="64" y="324"/>
                  </a:lnTo>
                  <a:lnTo>
                    <a:pt x="66" y="326"/>
                  </a:lnTo>
                  <a:lnTo>
                    <a:pt x="66" y="328"/>
                  </a:lnTo>
                  <a:lnTo>
                    <a:pt x="68" y="328"/>
                  </a:lnTo>
                  <a:lnTo>
                    <a:pt x="68" y="326"/>
                  </a:lnTo>
                  <a:lnTo>
                    <a:pt x="68" y="324"/>
                  </a:lnTo>
                  <a:lnTo>
                    <a:pt x="66" y="323"/>
                  </a:lnTo>
                  <a:lnTo>
                    <a:pt x="68" y="323"/>
                  </a:lnTo>
                  <a:lnTo>
                    <a:pt x="69" y="323"/>
                  </a:lnTo>
                  <a:lnTo>
                    <a:pt x="71" y="323"/>
                  </a:lnTo>
                  <a:lnTo>
                    <a:pt x="71" y="324"/>
                  </a:lnTo>
                  <a:lnTo>
                    <a:pt x="71" y="326"/>
                  </a:lnTo>
                  <a:lnTo>
                    <a:pt x="73" y="326"/>
                  </a:lnTo>
                  <a:lnTo>
                    <a:pt x="74" y="326"/>
                  </a:lnTo>
                  <a:lnTo>
                    <a:pt x="74" y="328"/>
                  </a:lnTo>
                  <a:lnTo>
                    <a:pt x="73" y="328"/>
                  </a:lnTo>
                  <a:lnTo>
                    <a:pt x="74" y="328"/>
                  </a:lnTo>
                  <a:lnTo>
                    <a:pt x="76" y="328"/>
                  </a:lnTo>
                  <a:lnTo>
                    <a:pt x="78" y="328"/>
                  </a:lnTo>
                  <a:lnTo>
                    <a:pt x="78" y="330"/>
                  </a:lnTo>
                  <a:lnTo>
                    <a:pt x="78" y="328"/>
                  </a:lnTo>
                  <a:lnTo>
                    <a:pt x="78" y="330"/>
                  </a:lnTo>
                  <a:lnTo>
                    <a:pt x="79" y="330"/>
                  </a:lnTo>
                  <a:lnTo>
                    <a:pt x="81" y="330"/>
                  </a:lnTo>
                  <a:lnTo>
                    <a:pt x="83" y="330"/>
                  </a:lnTo>
                  <a:lnTo>
                    <a:pt x="85" y="330"/>
                  </a:lnTo>
                  <a:lnTo>
                    <a:pt x="83" y="330"/>
                  </a:lnTo>
                  <a:lnTo>
                    <a:pt x="85" y="330"/>
                  </a:lnTo>
                  <a:lnTo>
                    <a:pt x="86" y="330"/>
                  </a:lnTo>
                  <a:lnTo>
                    <a:pt x="88" y="330"/>
                  </a:lnTo>
                  <a:lnTo>
                    <a:pt x="86" y="330"/>
                  </a:lnTo>
                  <a:lnTo>
                    <a:pt x="88" y="330"/>
                  </a:lnTo>
                  <a:lnTo>
                    <a:pt x="88" y="331"/>
                  </a:lnTo>
                  <a:lnTo>
                    <a:pt x="90" y="331"/>
                  </a:lnTo>
                  <a:lnTo>
                    <a:pt x="90" y="330"/>
                  </a:lnTo>
                  <a:lnTo>
                    <a:pt x="91" y="330"/>
                  </a:lnTo>
                  <a:lnTo>
                    <a:pt x="91" y="331"/>
                  </a:lnTo>
                  <a:lnTo>
                    <a:pt x="91" y="330"/>
                  </a:lnTo>
                  <a:lnTo>
                    <a:pt x="91" y="331"/>
                  </a:lnTo>
                  <a:lnTo>
                    <a:pt x="93" y="331"/>
                  </a:lnTo>
                  <a:lnTo>
                    <a:pt x="93" y="330"/>
                  </a:lnTo>
                  <a:lnTo>
                    <a:pt x="95" y="330"/>
                  </a:lnTo>
                  <a:lnTo>
                    <a:pt x="95" y="331"/>
                  </a:lnTo>
                  <a:lnTo>
                    <a:pt x="95" y="330"/>
                  </a:lnTo>
                  <a:lnTo>
                    <a:pt x="96" y="330"/>
                  </a:lnTo>
                  <a:lnTo>
                    <a:pt x="96" y="328"/>
                  </a:lnTo>
                  <a:lnTo>
                    <a:pt x="98" y="328"/>
                  </a:lnTo>
                  <a:lnTo>
                    <a:pt x="100" y="328"/>
                  </a:lnTo>
                  <a:lnTo>
                    <a:pt x="98" y="328"/>
                  </a:lnTo>
                  <a:lnTo>
                    <a:pt x="100" y="328"/>
                  </a:lnTo>
                  <a:lnTo>
                    <a:pt x="101" y="328"/>
                  </a:lnTo>
                  <a:lnTo>
                    <a:pt x="101" y="326"/>
                  </a:lnTo>
                  <a:lnTo>
                    <a:pt x="101" y="328"/>
                  </a:lnTo>
                  <a:lnTo>
                    <a:pt x="103" y="328"/>
                  </a:lnTo>
                  <a:lnTo>
                    <a:pt x="103" y="326"/>
                  </a:lnTo>
                  <a:lnTo>
                    <a:pt x="105" y="326"/>
                  </a:lnTo>
                  <a:lnTo>
                    <a:pt x="107" y="326"/>
                  </a:lnTo>
                  <a:lnTo>
                    <a:pt x="107" y="324"/>
                  </a:lnTo>
                  <a:lnTo>
                    <a:pt x="108" y="324"/>
                  </a:lnTo>
                  <a:lnTo>
                    <a:pt x="110" y="324"/>
                  </a:lnTo>
                  <a:lnTo>
                    <a:pt x="110" y="323"/>
                  </a:lnTo>
                  <a:lnTo>
                    <a:pt x="112" y="323"/>
                  </a:lnTo>
                  <a:lnTo>
                    <a:pt x="113" y="323"/>
                  </a:lnTo>
                  <a:lnTo>
                    <a:pt x="113" y="324"/>
                  </a:lnTo>
                  <a:lnTo>
                    <a:pt x="113" y="323"/>
                  </a:lnTo>
                  <a:lnTo>
                    <a:pt x="115" y="323"/>
                  </a:lnTo>
                  <a:lnTo>
                    <a:pt x="117" y="323"/>
                  </a:lnTo>
                  <a:lnTo>
                    <a:pt x="118" y="323"/>
                  </a:lnTo>
                  <a:lnTo>
                    <a:pt x="120" y="323"/>
                  </a:lnTo>
                  <a:lnTo>
                    <a:pt x="122" y="323"/>
                  </a:lnTo>
                  <a:lnTo>
                    <a:pt x="124" y="323"/>
                  </a:lnTo>
                  <a:lnTo>
                    <a:pt x="125" y="323"/>
                  </a:lnTo>
                  <a:lnTo>
                    <a:pt x="127" y="323"/>
                  </a:lnTo>
                  <a:lnTo>
                    <a:pt x="129" y="323"/>
                  </a:lnTo>
                  <a:lnTo>
                    <a:pt x="130" y="323"/>
                  </a:lnTo>
                  <a:lnTo>
                    <a:pt x="132" y="323"/>
                  </a:lnTo>
                  <a:lnTo>
                    <a:pt x="134" y="323"/>
                  </a:lnTo>
                  <a:lnTo>
                    <a:pt x="134" y="324"/>
                  </a:lnTo>
                  <a:lnTo>
                    <a:pt x="135" y="324"/>
                  </a:lnTo>
                  <a:lnTo>
                    <a:pt x="137" y="324"/>
                  </a:lnTo>
                  <a:lnTo>
                    <a:pt x="137" y="326"/>
                  </a:lnTo>
                  <a:lnTo>
                    <a:pt x="139" y="326"/>
                  </a:lnTo>
                  <a:lnTo>
                    <a:pt x="139" y="324"/>
                  </a:lnTo>
                  <a:lnTo>
                    <a:pt x="139" y="326"/>
                  </a:lnTo>
                  <a:lnTo>
                    <a:pt x="139" y="324"/>
                  </a:lnTo>
                  <a:lnTo>
                    <a:pt x="141" y="324"/>
                  </a:lnTo>
                  <a:lnTo>
                    <a:pt x="141" y="326"/>
                  </a:lnTo>
                  <a:lnTo>
                    <a:pt x="141" y="324"/>
                  </a:lnTo>
                  <a:lnTo>
                    <a:pt x="141" y="326"/>
                  </a:lnTo>
                  <a:lnTo>
                    <a:pt x="142" y="326"/>
                  </a:lnTo>
                  <a:lnTo>
                    <a:pt x="142" y="324"/>
                  </a:lnTo>
                  <a:lnTo>
                    <a:pt x="144" y="324"/>
                  </a:lnTo>
                  <a:lnTo>
                    <a:pt x="146" y="324"/>
                  </a:lnTo>
                  <a:lnTo>
                    <a:pt x="147" y="324"/>
                  </a:lnTo>
                  <a:lnTo>
                    <a:pt x="147" y="323"/>
                  </a:lnTo>
                  <a:lnTo>
                    <a:pt x="149" y="323"/>
                  </a:lnTo>
                  <a:lnTo>
                    <a:pt x="149" y="321"/>
                  </a:lnTo>
                  <a:lnTo>
                    <a:pt x="151" y="321"/>
                  </a:lnTo>
                  <a:lnTo>
                    <a:pt x="151" y="319"/>
                  </a:lnTo>
                  <a:lnTo>
                    <a:pt x="152" y="321"/>
                  </a:lnTo>
                  <a:lnTo>
                    <a:pt x="152" y="319"/>
                  </a:lnTo>
                  <a:lnTo>
                    <a:pt x="154" y="319"/>
                  </a:lnTo>
                  <a:lnTo>
                    <a:pt x="156" y="319"/>
                  </a:lnTo>
                  <a:lnTo>
                    <a:pt x="154" y="319"/>
                  </a:lnTo>
                  <a:lnTo>
                    <a:pt x="156" y="319"/>
                  </a:lnTo>
                  <a:lnTo>
                    <a:pt x="157" y="319"/>
                  </a:lnTo>
                  <a:lnTo>
                    <a:pt x="159" y="319"/>
                  </a:lnTo>
                  <a:lnTo>
                    <a:pt x="159" y="318"/>
                  </a:lnTo>
                  <a:lnTo>
                    <a:pt x="159" y="319"/>
                  </a:lnTo>
                  <a:lnTo>
                    <a:pt x="159" y="318"/>
                  </a:lnTo>
                  <a:lnTo>
                    <a:pt x="161" y="318"/>
                  </a:lnTo>
                  <a:lnTo>
                    <a:pt x="163" y="318"/>
                  </a:lnTo>
                  <a:lnTo>
                    <a:pt x="164" y="318"/>
                  </a:lnTo>
                  <a:lnTo>
                    <a:pt x="166" y="318"/>
                  </a:lnTo>
                  <a:lnTo>
                    <a:pt x="166" y="319"/>
                  </a:lnTo>
                  <a:lnTo>
                    <a:pt x="168" y="319"/>
                  </a:lnTo>
                  <a:lnTo>
                    <a:pt x="168" y="318"/>
                  </a:lnTo>
                  <a:lnTo>
                    <a:pt x="168" y="319"/>
                  </a:lnTo>
                  <a:lnTo>
                    <a:pt x="168" y="318"/>
                  </a:lnTo>
                  <a:lnTo>
                    <a:pt x="169" y="318"/>
                  </a:lnTo>
                  <a:lnTo>
                    <a:pt x="171" y="318"/>
                  </a:lnTo>
                  <a:lnTo>
                    <a:pt x="173" y="318"/>
                  </a:lnTo>
                  <a:lnTo>
                    <a:pt x="173" y="319"/>
                  </a:lnTo>
                  <a:lnTo>
                    <a:pt x="174" y="319"/>
                  </a:lnTo>
                  <a:lnTo>
                    <a:pt x="174" y="318"/>
                  </a:lnTo>
                  <a:lnTo>
                    <a:pt x="174" y="319"/>
                  </a:lnTo>
                  <a:lnTo>
                    <a:pt x="174" y="318"/>
                  </a:lnTo>
                  <a:lnTo>
                    <a:pt x="174" y="319"/>
                  </a:lnTo>
                  <a:lnTo>
                    <a:pt x="176" y="319"/>
                  </a:lnTo>
                  <a:lnTo>
                    <a:pt x="176" y="318"/>
                  </a:lnTo>
                  <a:lnTo>
                    <a:pt x="178" y="318"/>
                  </a:lnTo>
                  <a:lnTo>
                    <a:pt x="178" y="319"/>
                  </a:lnTo>
                  <a:lnTo>
                    <a:pt x="180" y="319"/>
                  </a:lnTo>
                  <a:lnTo>
                    <a:pt x="181" y="319"/>
                  </a:lnTo>
                  <a:lnTo>
                    <a:pt x="183" y="319"/>
                  </a:lnTo>
                  <a:lnTo>
                    <a:pt x="185" y="319"/>
                  </a:lnTo>
                  <a:lnTo>
                    <a:pt x="185" y="321"/>
                  </a:lnTo>
                  <a:lnTo>
                    <a:pt x="186" y="321"/>
                  </a:lnTo>
                  <a:lnTo>
                    <a:pt x="188" y="321"/>
                  </a:lnTo>
                  <a:lnTo>
                    <a:pt x="190" y="323"/>
                  </a:lnTo>
                  <a:lnTo>
                    <a:pt x="191" y="323"/>
                  </a:lnTo>
                  <a:lnTo>
                    <a:pt x="193" y="323"/>
                  </a:lnTo>
                  <a:lnTo>
                    <a:pt x="195" y="323"/>
                  </a:lnTo>
                  <a:lnTo>
                    <a:pt x="198" y="323"/>
                  </a:lnTo>
                  <a:lnTo>
                    <a:pt x="200" y="323"/>
                  </a:lnTo>
                  <a:lnTo>
                    <a:pt x="203" y="323"/>
                  </a:lnTo>
                  <a:lnTo>
                    <a:pt x="208" y="323"/>
                  </a:lnTo>
                  <a:lnTo>
                    <a:pt x="212" y="323"/>
                  </a:lnTo>
                  <a:lnTo>
                    <a:pt x="217" y="323"/>
                  </a:lnTo>
                  <a:lnTo>
                    <a:pt x="224" y="323"/>
                  </a:lnTo>
                  <a:lnTo>
                    <a:pt x="225" y="323"/>
                  </a:lnTo>
                  <a:lnTo>
                    <a:pt x="227" y="323"/>
                  </a:lnTo>
                  <a:lnTo>
                    <a:pt x="227" y="321"/>
                  </a:lnTo>
                  <a:lnTo>
                    <a:pt x="227" y="319"/>
                  </a:lnTo>
                  <a:lnTo>
                    <a:pt x="227" y="318"/>
                  </a:lnTo>
                  <a:lnTo>
                    <a:pt x="225" y="318"/>
                  </a:lnTo>
                  <a:lnTo>
                    <a:pt x="225" y="316"/>
                  </a:lnTo>
                  <a:lnTo>
                    <a:pt x="225" y="314"/>
                  </a:lnTo>
                  <a:lnTo>
                    <a:pt x="224" y="314"/>
                  </a:lnTo>
                  <a:lnTo>
                    <a:pt x="224" y="313"/>
                  </a:lnTo>
                  <a:lnTo>
                    <a:pt x="225" y="313"/>
                  </a:lnTo>
                  <a:lnTo>
                    <a:pt x="224" y="313"/>
                  </a:lnTo>
                  <a:lnTo>
                    <a:pt x="224" y="311"/>
                  </a:lnTo>
                  <a:lnTo>
                    <a:pt x="225" y="311"/>
                  </a:lnTo>
                  <a:lnTo>
                    <a:pt x="224" y="311"/>
                  </a:lnTo>
                  <a:lnTo>
                    <a:pt x="225" y="311"/>
                  </a:lnTo>
                  <a:lnTo>
                    <a:pt x="225" y="309"/>
                  </a:lnTo>
                  <a:lnTo>
                    <a:pt x="225" y="311"/>
                  </a:lnTo>
                  <a:lnTo>
                    <a:pt x="225" y="309"/>
                  </a:lnTo>
                  <a:lnTo>
                    <a:pt x="227" y="309"/>
                  </a:lnTo>
                  <a:lnTo>
                    <a:pt x="225" y="309"/>
                  </a:lnTo>
                  <a:lnTo>
                    <a:pt x="225" y="308"/>
                  </a:lnTo>
                  <a:lnTo>
                    <a:pt x="227" y="308"/>
                  </a:lnTo>
                  <a:lnTo>
                    <a:pt x="227" y="306"/>
                  </a:lnTo>
                  <a:lnTo>
                    <a:pt x="227" y="308"/>
                  </a:lnTo>
                  <a:lnTo>
                    <a:pt x="227" y="306"/>
                  </a:lnTo>
                  <a:lnTo>
                    <a:pt x="227" y="304"/>
                  </a:lnTo>
                  <a:lnTo>
                    <a:pt x="229" y="304"/>
                  </a:lnTo>
                  <a:lnTo>
                    <a:pt x="227" y="304"/>
                  </a:lnTo>
                  <a:lnTo>
                    <a:pt x="229" y="304"/>
                  </a:lnTo>
                  <a:lnTo>
                    <a:pt x="230" y="304"/>
                  </a:lnTo>
                  <a:lnTo>
                    <a:pt x="230" y="306"/>
                  </a:lnTo>
                  <a:lnTo>
                    <a:pt x="232" y="306"/>
                  </a:lnTo>
                  <a:lnTo>
                    <a:pt x="232" y="308"/>
                  </a:lnTo>
                  <a:lnTo>
                    <a:pt x="234" y="306"/>
                  </a:lnTo>
                  <a:lnTo>
                    <a:pt x="234" y="308"/>
                  </a:lnTo>
                  <a:lnTo>
                    <a:pt x="234" y="306"/>
                  </a:lnTo>
                  <a:lnTo>
                    <a:pt x="236" y="306"/>
                  </a:lnTo>
                  <a:lnTo>
                    <a:pt x="234" y="306"/>
                  </a:lnTo>
                  <a:lnTo>
                    <a:pt x="236" y="306"/>
                  </a:lnTo>
                  <a:lnTo>
                    <a:pt x="237" y="306"/>
                  </a:lnTo>
                  <a:lnTo>
                    <a:pt x="239" y="306"/>
                  </a:lnTo>
                  <a:lnTo>
                    <a:pt x="239" y="304"/>
                  </a:lnTo>
                  <a:lnTo>
                    <a:pt x="239" y="302"/>
                  </a:lnTo>
                  <a:lnTo>
                    <a:pt x="239" y="301"/>
                  </a:lnTo>
                  <a:lnTo>
                    <a:pt x="241" y="301"/>
                  </a:lnTo>
                  <a:lnTo>
                    <a:pt x="241" y="299"/>
                  </a:lnTo>
                  <a:lnTo>
                    <a:pt x="242" y="299"/>
                  </a:lnTo>
                  <a:lnTo>
                    <a:pt x="244" y="299"/>
                  </a:lnTo>
                  <a:lnTo>
                    <a:pt x="246" y="299"/>
                  </a:lnTo>
                  <a:lnTo>
                    <a:pt x="247" y="299"/>
                  </a:lnTo>
                  <a:lnTo>
                    <a:pt x="247" y="297"/>
                  </a:lnTo>
                  <a:lnTo>
                    <a:pt x="249" y="297"/>
                  </a:lnTo>
                  <a:lnTo>
                    <a:pt x="249" y="296"/>
                  </a:lnTo>
                  <a:lnTo>
                    <a:pt x="251" y="296"/>
                  </a:lnTo>
                  <a:lnTo>
                    <a:pt x="253" y="294"/>
                  </a:lnTo>
                  <a:lnTo>
                    <a:pt x="253" y="292"/>
                  </a:lnTo>
                  <a:lnTo>
                    <a:pt x="254" y="292"/>
                  </a:lnTo>
                  <a:lnTo>
                    <a:pt x="254" y="291"/>
                  </a:lnTo>
                  <a:lnTo>
                    <a:pt x="256" y="291"/>
                  </a:lnTo>
                  <a:lnTo>
                    <a:pt x="258" y="291"/>
                  </a:lnTo>
                  <a:lnTo>
                    <a:pt x="258" y="289"/>
                  </a:lnTo>
                  <a:lnTo>
                    <a:pt x="258" y="291"/>
                  </a:lnTo>
                  <a:lnTo>
                    <a:pt x="258" y="289"/>
                  </a:lnTo>
                  <a:lnTo>
                    <a:pt x="258" y="291"/>
                  </a:lnTo>
                  <a:lnTo>
                    <a:pt x="258" y="289"/>
                  </a:lnTo>
                  <a:lnTo>
                    <a:pt x="258" y="291"/>
                  </a:lnTo>
                  <a:lnTo>
                    <a:pt x="259" y="291"/>
                  </a:lnTo>
                  <a:lnTo>
                    <a:pt x="259" y="289"/>
                  </a:lnTo>
                  <a:lnTo>
                    <a:pt x="261" y="289"/>
                  </a:lnTo>
                  <a:lnTo>
                    <a:pt x="263" y="289"/>
                  </a:lnTo>
                  <a:lnTo>
                    <a:pt x="263" y="291"/>
                  </a:lnTo>
                  <a:lnTo>
                    <a:pt x="264" y="291"/>
                  </a:lnTo>
                  <a:lnTo>
                    <a:pt x="264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68" y="294"/>
                  </a:lnTo>
                  <a:lnTo>
                    <a:pt x="268" y="292"/>
                  </a:lnTo>
                  <a:lnTo>
                    <a:pt x="269" y="292"/>
                  </a:lnTo>
                  <a:lnTo>
                    <a:pt x="269" y="294"/>
                  </a:lnTo>
                  <a:lnTo>
                    <a:pt x="269" y="292"/>
                  </a:lnTo>
                  <a:lnTo>
                    <a:pt x="271" y="292"/>
                  </a:lnTo>
                  <a:lnTo>
                    <a:pt x="273" y="292"/>
                  </a:lnTo>
                  <a:lnTo>
                    <a:pt x="275" y="292"/>
                  </a:lnTo>
                  <a:lnTo>
                    <a:pt x="276" y="292"/>
                  </a:lnTo>
                  <a:lnTo>
                    <a:pt x="278" y="292"/>
                  </a:lnTo>
                  <a:lnTo>
                    <a:pt x="278" y="294"/>
                  </a:lnTo>
                  <a:lnTo>
                    <a:pt x="280" y="294"/>
                  </a:lnTo>
                  <a:lnTo>
                    <a:pt x="281" y="294"/>
                  </a:lnTo>
                  <a:lnTo>
                    <a:pt x="281" y="296"/>
                  </a:lnTo>
                  <a:lnTo>
                    <a:pt x="283" y="296"/>
                  </a:lnTo>
                  <a:lnTo>
                    <a:pt x="281" y="296"/>
                  </a:lnTo>
                  <a:lnTo>
                    <a:pt x="281" y="297"/>
                  </a:lnTo>
                  <a:lnTo>
                    <a:pt x="283" y="297"/>
                  </a:lnTo>
                  <a:lnTo>
                    <a:pt x="283" y="299"/>
                  </a:lnTo>
                  <a:lnTo>
                    <a:pt x="285" y="299"/>
                  </a:lnTo>
                  <a:lnTo>
                    <a:pt x="285" y="301"/>
                  </a:lnTo>
                  <a:lnTo>
                    <a:pt x="286" y="301"/>
                  </a:lnTo>
                  <a:lnTo>
                    <a:pt x="288" y="301"/>
                  </a:lnTo>
                  <a:lnTo>
                    <a:pt x="288" y="299"/>
                  </a:lnTo>
                  <a:lnTo>
                    <a:pt x="290" y="299"/>
                  </a:lnTo>
                  <a:lnTo>
                    <a:pt x="290" y="301"/>
                  </a:lnTo>
                  <a:lnTo>
                    <a:pt x="292" y="301"/>
                  </a:lnTo>
                  <a:lnTo>
                    <a:pt x="293" y="301"/>
                  </a:lnTo>
                  <a:lnTo>
                    <a:pt x="293" y="302"/>
                  </a:lnTo>
                  <a:lnTo>
                    <a:pt x="293" y="301"/>
                  </a:lnTo>
                  <a:lnTo>
                    <a:pt x="293" y="302"/>
                  </a:lnTo>
                  <a:lnTo>
                    <a:pt x="295" y="302"/>
                  </a:lnTo>
                  <a:lnTo>
                    <a:pt x="295" y="301"/>
                  </a:lnTo>
                  <a:lnTo>
                    <a:pt x="295" y="302"/>
                  </a:lnTo>
                  <a:lnTo>
                    <a:pt x="297" y="302"/>
                  </a:lnTo>
                  <a:lnTo>
                    <a:pt x="298" y="302"/>
                  </a:lnTo>
                  <a:lnTo>
                    <a:pt x="298" y="301"/>
                  </a:lnTo>
                  <a:lnTo>
                    <a:pt x="300" y="301"/>
                  </a:lnTo>
                  <a:lnTo>
                    <a:pt x="300" y="302"/>
                  </a:lnTo>
                  <a:lnTo>
                    <a:pt x="302" y="302"/>
                  </a:lnTo>
                  <a:lnTo>
                    <a:pt x="303" y="302"/>
                  </a:lnTo>
                  <a:lnTo>
                    <a:pt x="303" y="301"/>
                  </a:lnTo>
                  <a:lnTo>
                    <a:pt x="303" y="302"/>
                  </a:lnTo>
                  <a:lnTo>
                    <a:pt x="305" y="302"/>
                  </a:lnTo>
                  <a:lnTo>
                    <a:pt x="305" y="301"/>
                  </a:lnTo>
                  <a:lnTo>
                    <a:pt x="307" y="301"/>
                  </a:lnTo>
                  <a:lnTo>
                    <a:pt x="307" y="299"/>
                  </a:lnTo>
                  <a:lnTo>
                    <a:pt x="307" y="301"/>
                  </a:lnTo>
                  <a:lnTo>
                    <a:pt x="307" y="299"/>
                  </a:lnTo>
                  <a:lnTo>
                    <a:pt x="307" y="301"/>
                  </a:lnTo>
                  <a:lnTo>
                    <a:pt x="309" y="301"/>
                  </a:lnTo>
                  <a:lnTo>
                    <a:pt x="309" y="299"/>
                  </a:lnTo>
                  <a:lnTo>
                    <a:pt x="310" y="299"/>
                  </a:lnTo>
                  <a:lnTo>
                    <a:pt x="310" y="297"/>
                  </a:lnTo>
                  <a:lnTo>
                    <a:pt x="312" y="297"/>
                  </a:lnTo>
                  <a:lnTo>
                    <a:pt x="315" y="297"/>
                  </a:lnTo>
                  <a:lnTo>
                    <a:pt x="325" y="297"/>
                  </a:lnTo>
                  <a:lnTo>
                    <a:pt x="327" y="297"/>
                  </a:lnTo>
                  <a:lnTo>
                    <a:pt x="336" y="297"/>
                  </a:lnTo>
                  <a:lnTo>
                    <a:pt x="337" y="297"/>
                  </a:lnTo>
                  <a:lnTo>
                    <a:pt x="342" y="297"/>
                  </a:lnTo>
                  <a:lnTo>
                    <a:pt x="344" y="297"/>
                  </a:lnTo>
                  <a:lnTo>
                    <a:pt x="346" y="297"/>
                  </a:lnTo>
                  <a:lnTo>
                    <a:pt x="346" y="296"/>
                  </a:lnTo>
                  <a:lnTo>
                    <a:pt x="344" y="296"/>
                  </a:lnTo>
                  <a:lnTo>
                    <a:pt x="346" y="296"/>
                  </a:lnTo>
                  <a:lnTo>
                    <a:pt x="344" y="296"/>
                  </a:lnTo>
                  <a:lnTo>
                    <a:pt x="346" y="294"/>
                  </a:lnTo>
                  <a:lnTo>
                    <a:pt x="344" y="294"/>
                  </a:lnTo>
                  <a:lnTo>
                    <a:pt x="346" y="294"/>
                  </a:lnTo>
                  <a:lnTo>
                    <a:pt x="346" y="292"/>
                  </a:lnTo>
                  <a:lnTo>
                    <a:pt x="346" y="291"/>
                  </a:lnTo>
                  <a:lnTo>
                    <a:pt x="346" y="289"/>
                  </a:lnTo>
                  <a:lnTo>
                    <a:pt x="346" y="287"/>
                  </a:lnTo>
                  <a:lnTo>
                    <a:pt x="346" y="285"/>
                  </a:lnTo>
                  <a:lnTo>
                    <a:pt x="346" y="284"/>
                  </a:lnTo>
                  <a:lnTo>
                    <a:pt x="346" y="282"/>
                  </a:lnTo>
                  <a:lnTo>
                    <a:pt x="346" y="280"/>
                  </a:lnTo>
                  <a:lnTo>
                    <a:pt x="346" y="279"/>
                  </a:lnTo>
                  <a:lnTo>
                    <a:pt x="346" y="277"/>
                  </a:lnTo>
                  <a:lnTo>
                    <a:pt x="348" y="277"/>
                  </a:lnTo>
                  <a:lnTo>
                    <a:pt x="346" y="277"/>
                  </a:lnTo>
                  <a:lnTo>
                    <a:pt x="346" y="275"/>
                  </a:lnTo>
                  <a:lnTo>
                    <a:pt x="346" y="277"/>
                  </a:lnTo>
                  <a:lnTo>
                    <a:pt x="346" y="275"/>
                  </a:lnTo>
                  <a:lnTo>
                    <a:pt x="346" y="274"/>
                  </a:lnTo>
                  <a:lnTo>
                    <a:pt x="348" y="274"/>
                  </a:lnTo>
                  <a:lnTo>
                    <a:pt x="349" y="274"/>
                  </a:lnTo>
                  <a:lnTo>
                    <a:pt x="351" y="274"/>
                  </a:lnTo>
                  <a:lnTo>
                    <a:pt x="353" y="274"/>
                  </a:lnTo>
                  <a:lnTo>
                    <a:pt x="354" y="274"/>
                  </a:lnTo>
                  <a:lnTo>
                    <a:pt x="359" y="274"/>
                  </a:lnTo>
                  <a:lnTo>
                    <a:pt x="361" y="274"/>
                  </a:lnTo>
                  <a:lnTo>
                    <a:pt x="363" y="274"/>
                  </a:lnTo>
                  <a:lnTo>
                    <a:pt x="365" y="274"/>
                  </a:lnTo>
                  <a:lnTo>
                    <a:pt x="366" y="274"/>
                  </a:lnTo>
                  <a:lnTo>
                    <a:pt x="370" y="274"/>
                  </a:lnTo>
                  <a:lnTo>
                    <a:pt x="373" y="274"/>
                  </a:lnTo>
                  <a:lnTo>
                    <a:pt x="376" y="274"/>
                  </a:lnTo>
                  <a:lnTo>
                    <a:pt x="380" y="274"/>
                  </a:lnTo>
                  <a:lnTo>
                    <a:pt x="381" y="274"/>
                  </a:lnTo>
                  <a:lnTo>
                    <a:pt x="385" y="274"/>
                  </a:lnTo>
                  <a:lnTo>
                    <a:pt x="387" y="274"/>
                  </a:lnTo>
                  <a:lnTo>
                    <a:pt x="392" y="274"/>
                  </a:lnTo>
                  <a:lnTo>
                    <a:pt x="395" y="274"/>
                  </a:lnTo>
                  <a:lnTo>
                    <a:pt x="400" y="274"/>
                  </a:lnTo>
                  <a:lnTo>
                    <a:pt x="402" y="274"/>
                  </a:lnTo>
                  <a:lnTo>
                    <a:pt x="407" y="274"/>
                  </a:lnTo>
                  <a:lnTo>
                    <a:pt x="409" y="275"/>
                  </a:lnTo>
                  <a:lnTo>
                    <a:pt x="410" y="274"/>
                  </a:lnTo>
                  <a:lnTo>
                    <a:pt x="412" y="274"/>
                  </a:lnTo>
                  <a:lnTo>
                    <a:pt x="412" y="275"/>
                  </a:lnTo>
                  <a:lnTo>
                    <a:pt x="414" y="277"/>
                  </a:lnTo>
                  <a:lnTo>
                    <a:pt x="414" y="275"/>
                  </a:lnTo>
                  <a:lnTo>
                    <a:pt x="414" y="277"/>
                  </a:lnTo>
                  <a:lnTo>
                    <a:pt x="414" y="279"/>
                  </a:lnTo>
                  <a:lnTo>
                    <a:pt x="414" y="280"/>
                  </a:lnTo>
                  <a:lnTo>
                    <a:pt x="415" y="280"/>
                  </a:lnTo>
                  <a:lnTo>
                    <a:pt x="414" y="280"/>
                  </a:lnTo>
                  <a:lnTo>
                    <a:pt x="414" y="282"/>
                  </a:lnTo>
                  <a:lnTo>
                    <a:pt x="414" y="284"/>
                  </a:lnTo>
                  <a:lnTo>
                    <a:pt x="414" y="285"/>
                  </a:lnTo>
                  <a:lnTo>
                    <a:pt x="414" y="284"/>
                  </a:lnTo>
                  <a:lnTo>
                    <a:pt x="414" y="285"/>
                  </a:lnTo>
                  <a:lnTo>
                    <a:pt x="412" y="285"/>
                  </a:lnTo>
                  <a:lnTo>
                    <a:pt x="414" y="285"/>
                  </a:lnTo>
                  <a:lnTo>
                    <a:pt x="414" y="287"/>
                  </a:lnTo>
                  <a:lnTo>
                    <a:pt x="415" y="287"/>
                  </a:lnTo>
                  <a:lnTo>
                    <a:pt x="415" y="289"/>
                  </a:lnTo>
                  <a:lnTo>
                    <a:pt x="415" y="291"/>
                  </a:lnTo>
                  <a:lnTo>
                    <a:pt x="417" y="291"/>
                  </a:lnTo>
                  <a:lnTo>
                    <a:pt x="417" y="292"/>
                  </a:lnTo>
                  <a:lnTo>
                    <a:pt x="415" y="292"/>
                  </a:lnTo>
                  <a:lnTo>
                    <a:pt x="417" y="292"/>
                  </a:lnTo>
                  <a:lnTo>
                    <a:pt x="415" y="292"/>
                  </a:lnTo>
                  <a:lnTo>
                    <a:pt x="417" y="292"/>
                  </a:lnTo>
                  <a:lnTo>
                    <a:pt x="417" y="294"/>
                  </a:lnTo>
                  <a:lnTo>
                    <a:pt x="419" y="294"/>
                  </a:lnTo>
                  <a:lnTo>
                    <a:pt x="419" y="296"/>
                  </a:lnTo>
                  <a:lnTo>
                    <a:pt x="419" y="297"/>
                  </a:lnTo>
                  <a:lnTo>
                    <a:pt x="421" y="297"/>
                  </a:lnTo>
                  <a:lnTo>
                    <a:pt x="422" y="297"/>
                  </a:lnTo>
                  <a:lnTo>
                    <a:pt x="424" y="297"/>
                  </a:lnTo>
                  <a:lnTo>
                    <a:pt x="429" y="297"/>
                  </a:lnTo>
                  <a:lnTo>
                    <a:pt x="431" y="297"/>
                  </a:lnTo>
                  <a:lnTo>
                    <a:pt x="434" y="297"/>
                  </a:lnTo>
                  <a:lnTo>
                    <a:pt x="437" y="297"/>
                  </a:lnTo>
                  <a:lnTo>
                    <a:pt x="441" y="297"/>
                  </a:lnTo>
                  <a:lnTo>
                    <a:pt x="443" y="297"/>
                  </a:lnTo>
                  <a:lnTo>
                    <a:pt x="448" y="297"/>
                  </a:lnTo>
                  <a:lnTo>
                    <a:pt x="451" y="297"/>
                  </a:lnTo>
                  <a:lnTo>
                    <a:pt x="453" y="297"/>
                  </a:lnTo>
                  <a:lnTo>
                    <a:pt x="456" y="297"/>
                  </a:lnTo>
                  <a:lnTo>
                    <a:pt x="458" y="297"/>
                  </a:lnTo>
                  <a:lnTo>
                    <a:pt x="461" y="297"/>
                  </a:lnTo>
                  <a:lnTo>
                    <a:pt x="465" y="297"/>
                  </a:lnTo>
                  <a:lnTo>
                    <a:pt x="466" y="297"/>
                  </a:lnTo>
                  <a:lnTo>
                    <a:pt x="470" y="297"/>
                  </a:lnTo>
                  <a:lnTo>
                    <a:pt x="475" y="297"/>
                  </a:lnTo>
                  <a:lnTo>
                    <a:pt x="478" y="299"/>
                  </a:lnTo>
                  <a:lnTo>
                    <a:pt x="485" y="299"/>
                  </a:lnTo>
                  <a:lnTo>
                    <a:pt x="488" y="299"/>
                  </a:lnTo>
                  <a:lnTo>
                    <a:pt x="492" y="299"/>
                  </a:lnTo>
                  <a:lnTo>
                    <a:pt x="495" y="299"/>
                  </a:lnTo>
                  <a:lnTo>
                    <a:pt x="497" y="299"/>
                  </a:lnTo>
                  <a:lnTo>
                    <a:pt x="502" y="299"/>
                  </a:lnTo>
                  <a:lnTo>
                    <a:pt x="505" y="299"/>
                  </a:lnTo>
                  <a:lnTo>
                    <a:pt x="509" y="299"/>
                  </a:lnTo>
                  <a:lnTo>
                    <a:pt x="510" y="299"/>
                  </a:lnTo>
                  <a:lnTo>
                    <a:pt x="512" y="299"/>
                  </a:lnTo>
                  <a:lnTo>
                    <a:pt x="516" y="299"/>
                  </a:lnTo>
                  <a:lnTo>
                    <a:pt x="521" y="299"/>
                  </a:lnTo>
                  <a:lnTo>
                    <a:pt x="524" y="299"/>
                  </a:lnTo>
                  <a:lnTo>
                    <a:pt x="526" y="299"/>
                  </a:lnTo>
                  <a:lnTo>
                    <a:pt x="533" y="299"/>
                  </a:lnTo>
                  <a:lnTo>
                    <a:pt x="536" y="299"/>
                  </a:lnTo>
                  <a:lnTo>
                    <a:pt x="539" y="299"/>
                  </a:lnTo>
                  <a:lnTo>
                    <a:pt x="541" y="299"/>
                  </a:lnTo>
                  <a:lnTo>
                    <a:pt x="543" y="299"/>
                  </a:lnTo>
                  <a:lnTo>
                    <a:pt x="546" y="299"/>
                  </a:lnTo>
                  <a:lnTo>
                    <a:pt x="551" y="299"/>
                  </a:lnTo>
                  <a:lnTo>
                    <a:pt x="553" y="299"/>
                  </a:lnTo>
                  <a:lnTo>
                    <a:pt x="555" y="299"/>
                  </a:lnTo>
                  <a:lnTo>
                    <a:pt x="556" y="299"/>
                  </a:lnTo>
                  <a:lnTo>
                    <a:pt x="560" y="299"/>
                  </a:lnTo>
                  <a:lnTo>
                    <a:pt x="565" y="299"/>
                  </a:lnTo>
                  <a:lnTo>
                    <a:pt x="568" y="299"/>
                  </a:lnTo>
                  <a:lnTo>
                    <a:pt x="573" y="299"/>
                  </a:lnTo>
                  <a:lnTo>
                    <a:pt x="577" y="299"/>
                  </a:lnTo>
                  <a:lnTo>
                    <a:pt x="580" y="299"/>
                  </a:lnTo>
                  <a:lnTo>
                    <a:pt x="582" y="299"/>
                  </a:lnTo>
                  <a:lnTo>
                    <a:pt x="582" y="297"/>
                  </a:lnTo>
                  <a:lnTo>
                    <a:pt x="580" y="297"/>
                  </a:lnTo>
                  <a:lnTo>
                    <a:pt x="580" y="296"/>
                  </a:lnTo>
                  <a:lnTo>
                    <a:pt x="578" y="296"/>
                  </a:lnTo>
                  <a:lnTo>
                    <a:pt x="578" y="294"/>
                  </a:lnTo>
                  <a:lnTo>
                    <a:pt x="578" y="292"/>
                  </a:lnTo>
                  <a:lnTo>
                    <a:pt x="578" y="291"/>
                  </a:lnTo>
                  <a:lnTo>
                    <a:pt x="577" y="291"/>
                  </a:lnTo>
                  <a:lnTo>
                    <a:pt x="577" y="289"/>
                  </a:lnTo>
                  <a:lnTo>
                    <a:pt x="577" y="287"/>
                  </a:lnTo>
                  <a:lnTo>
                    <a:pt x="577" y="285"/>
                  </a:lnTo>
                  <a:lnTo>
                    <a:pt x="575" y="285"/>
                  </a:lnTo>
                  <a:lnTo>
                    <a:pt x="575" y="284"/>
                  </a:lnTo>
                  <a:lnTo>
                    <a:pt x="575" y="282"/>
                  </a:lnTo>
                  <a:lnTo>
                    <a:pt x="575" y="284"/>
                  </a:lnTo>
                  <a:lnTo>
                    <a:pt x="575" y="282"/>
                  </a:lnTo>
                  <a:lnTo>
                    <a:pt x="575" y="280"/>
                  </a:lnTo>
                  <a:lnTo>
                    <a:pt x="575" y="279"/>
                  </a:lnTo>
                  <a:lnTo>
                    <a:pt x="575" y="277"/>
                  </a:lnTo>
                  <a:lnTo>
                    <a:pt x="575" y="275"/>
                  </a:lnTo>
                  <a:lnTo>
                    <a:pt x="577" y="275"/>
                  </a:lnTo>
                  <a:lnTo>
                    <a:pt x="575" y="275"/>
                  </a:lnTo>
                  <a:lnTo>
                    <a:pt x="575" y="274"/>
                  </a:lnTo>
                  <a:lnTo>
                    <a:pt x="575" y="272"/>
                  </a:lnTo>
                  <a:lnTo>
                    <a:pt x="573" y="272"/>
                  </a:lnTo>
                  <a:lnTo>
                    <a:pt x="572" y="272"/>
                  </a:lnTo>
                  <a:lnTo>
                    <a:pt x="570" y="272"/>
                  </a:lnTo>
                  <a:lnTo>
                    <a:pt x="570" y="270"/>
                  </a:lnTo>
                  <a:lnTo>
                    <a:pt x="572" y="270"/>
                  </a:lnTo>
                  <a:lnTo>
                    <a:pt x="572" y="268"/>
                  </a:lnTo>
                  <a:lnTo>
                    <a:pt x="573" y="268"/>
                  </a:lnTo>
                  <a:lnTo>
                    <a:pt x="573" y="267"/>
                  </a:lnTo>
                  <a:lnTo>
                    <a:pt x="573" y="265"/>
                  </a:lnTo>
                  <a:lnTo>
                    <a:pt x="575" y="265"/>
                  </a:lnTo>
                  <a:lnTo>
                    <a:pt x="575" y="263"/>
                  </a:lnTo>
                  <a:lnTo>
                    <a:pt x="575" y="262"/>
                  </a:lnTo>
                  <a:lnTo>
                    <a:pt x="577" y="262"/>
                  </a:lnTo>
                  <a:lnTo>
                    <a:pt x="577" y="260"/>
                  </a:lnTo>
                  <a:lnTo>
                    <a:pt x="577" y="258"/>
                  </a:lnTo>
                  <a:lnTo>
                    <a:pt x="577" y="257"/>
                  </a:lnTo>
                  <a:lnTo>
                    <a:pt x="577" y="255"/>
                  </a:lnTo>
                  <a:lnTo>
                    <a:pt x="577" y="253"/>
                  </a:lnTo>
                  <a:lnTo>
                    <a:pt x="577" y="252"/>
                  </a:lnTo>
                  <a:lnTo>
                    <a:pt x="577" y="250"/>
                  </a:lnTo>
                  <a:lnTo>
                    <a:pt x="577" y="248"/>
                  </a:lnTo>
                  <a:lnTo>
                    <a:pt x="577" y="246"/>
                  </a:lnTo>
                  <a:lnTo>
                    <a:pt x="577" y="245"/>
                  </a:lnTo>
                  <a:lnTo>
                    <a:pt x="578" y="245"/>
                  </a:lnTo>
                  <a:lnTo>
                    <a:pt x="578" y="243"/>
                  </a:lnTo>
                  <a:lnTo>
                    <a:pt x="578" y="241"/>
                  </a:lnTo>
                  <a:lnTo>
                    <a:pt x="580" y="241"/>
                  </a:lnTo>
                  <a:lnTo>
                    <a:pt x="582" y="240"/>
                  </a:lnTo>
                  <a:lnTo>
                    <a:pt x="583" y="240"/>
                  </a:lnTo>
                  <a:lnTo>
                    <a:pt x="583" y="238"/>
                  </a:lnTo>
                  <a:lnTo>
                    <a:pt x="583" y="236"/>
                  </a:lnTo>
                  <a:lnTo>
                    <a:pt x="582" y="236"/>
                  </a:lnTo>
                  <a:lnTo>
                    <a:pt x="583" y="236"/>
                  </a:lnTo>
                  <a:lnTo>
                    <a:pt x="585" y="236"/>
                  </a:lnTo>
                  <a:lnTo>
                    <a:pt x="583" y="236"/>
                  </a:lnTo>
                  <a:lnTo>
                    <a:pt x="585" y="235"/>
                  </a:lnTo>
                  <a:lnTo>
                    <a:pt x="583" y="235"/>
                  </a:lnTo>
                  <a:lnTo>
                    <a:pt x="585" y="235"/>
                  </a:lnTo>
                  <a:lnTo>
                    <a:pt x="583" y="235"/>
                  </a:lnTo>
                  <a:lnTo>
                    <a:pt x="583" y="233"/>
                  </a:lnTo>
                  <a:lnTo>
                    <a:pt x="583" y="231"/>
                  </a:lnTo>
                  <a:lnTo>
                    <a:pt x="583" y="233"/>
                  </a:lnTo>
                  <a:lnTo>
                    <a:pt x="583" y="231"/>
                  </a:lnTo>
                  <a:lnTo>
                    <a:pt x="583" y="229"/>
                  </a:lnTo>
                  <a:lnTo>
                    <a:pt x="585" y="229"/>
                  </a:lnTo>
                  <a:lnTo>
                    <a:pt x="585" y="228"/>
                  </a:lnTo>
                  <a:lnTo>
                    <a:pt x="585" y="226"/>
                  </a:lnTo>
                  <a:lnTo>
                    <a:pt x="587" y="226"/>
                  </a:lnTo>
                  <a:lnTo>
                    <a:pt x="585" y="226"/>
                  </a:lnTo>
                  <a:lnTo>
                    <a:pt x="587" y="226"/>
                  </a:lnTo>
                  <a:lnTo>
                    <a:pt x="587" y="224"/>
                  </a:lnTo>
                  <a:lnTo>
                    <a:pt x="587" y="223"/>
                  </a:lnTo>
                  <a:lnTo>
                    <a:pt x="587" y="221"/>
                  </a:lnTo>
                  <a:lnTo>
                    <a:pt x="589" y="221"/>
                  </a:lnTo>
                  <a:lnTo>
                    <a:pt x="589" y="219"/>
                  </a:lnTo>
                  <a:lnTo>
                    <a:pt x="587" y="219"/>
                  </a:lnTo>
                  <a:lnTo>
                    <a:pt x="589" y="219"/>
                  </a:lnTo>
                  <a:lnTo>
                    <a:pt x="589" y="218"/>
                  </a:lnTo>
                  <a:lnTo>
                    <a:pt x="590" y="218"/>
                  </a:lnTo>
                  <a:lnTo>
                    <a:pt x="590" y="216"/>
                  </a:lnTo>
                  <a:lnTo>
                    <a:pt x="590" y="214"/>
                  </a:lnTo>
                  <a:lnTo>
                    <a:pt x="590" y="212"/>
                  </a:lnTo>
                  <a:lnTo>
                    <a:pt x="589" y="212"/>
                  </a:lnTo>
                  <a:lnTo>
                    <a:pt x="590" y="212"/>
                  </a:lnTo>
                  <a:lnTo>
                    <a:pt x="589" y="212"/>
                  </a:lnTo>
                  <a:lnTo>
                    <a:pt x="589" y="211"/>
                  </a:lnTo>
                  <a:lnTo>
                    <a:pt x="589" y="209"/>
                  </a:lnTo>
                  <a:lnTo>
                    <a:pt x="589" y="207"/>
                  </a:lnTo>
                  <a:lnTo>
                    <a:pt x="587" y="207"/>
                  </a:lnTo>
                  <a:lnTo>
                    <a:pt x="587" y="206"/>
                  </a:lnTo>
                  <a:lnTo>
                    <a:pt x="587" y="207"/>
                  </a:lnTo>
                  <a:lnTo>
                    <a:pt x="587" y="206"/>
                  </a:lnTo>
                  <a:lnTo>
                    <a:pt x="587" y="204"/>
                  </a:lnTo>
                  <a:lnTo>
                    <a:pt x="585" y="204"/>
                  </a:lnTo>
                  <a:lnTo>
                    <a:pt x="585" y="202"/>
                  </a:lnTo>
                  <a:lnTo>
                    <a:pt x="585" y="204"/>
                  </a:lnTo>
                  <a:lnTo>
                    <a:pt x="585" y="202"/>
                  </a:lnTo>
                  <a:lnTo>
                    <a:pt x="585" y="201"/>
                  </a:lnTo>
                  <a:lnTo>
                    <a:pt x="585" y="199"/>
                  </a:lnTo>
                  <a:lnTo>
                    <a:pt x="583" y="201"/>
                  </a:lnTo>
                  <a:lnTo>
                    <a:pt x="583" y="199"/>
                  </a:lnTo>
                  <a:lnTo>
                    <a:pt x="583" y="197"/>
                  </a:lnTo>
                  <a:lnTo>
                    <a:pt x="583" y="196"/>
                  </a:lnTo>
                  <a:lnTo>
                    <a:pt x="582" y="196"/>
                  </a:lnTo>
                  <a:lnTo>
                    <a:pt x="582" y="194"/>
                  </a:lnTo>
                  <a:lnTo>
                    <a:pt x="580" y="194"/>
                  </a:lnTo>
                  <a:lnTo>
                    <a:pt x="580" y="192"/>
                  </a:lnTo>
                  <a:lnTo>
                    <a:pt x="582" y="192"/>
                  </a:lnTo>
                  <a:lnTo>
                    <a:pt x="580" y="192"/>
                  </a:lnTo>
                  <a:lnTo>
                    <a:pt x="580" y="190"/>
                  </a:lnTo>
                  <a:lnTo>
                    <a:pt x="580" y="192"/>
                  </a:lnTo>
                  <a:lnTo>
                    <a:pt x="580" y="190"/>
                  </a:lnTo>
                  <a:lnTo>
                    <a:pt x="580" y="189"/>
                  </a:lnTo>
                  <a:lnTo>
                    <a:pt x="578" y="189"/>
                  </a:lnTo>
                  <a:lnTo>
                    <a:pt x="580" y="189"/>
                  </a:lnTo>
                  <a:lnTo>
                    <a:pt x="580" y="187"/>
                  </a:lnTo>
                  <a:lnTo>
                    <a:pt x="578" y="187"/>
                  </a:lnTo>
                  <a:lnTo>
                    <a:pt x="578" y="185"/>
                  </a:lnTo>
                  <a:lnTo>
                    <a:pt x="580" y="185"/>
                  </a:lnTo>
                  <a:lnTo>
                    <a:pt x="580" y="184"/>
                  </a:lnTo>
                  <a:lnTo>
                    <a:pt x="580" y="182"/>
                  </a:lnTo>
                  <a:lnTo>
                    <a:pt x="582" y="182"/>
                  </a:lnTo>
                  <a:lnTo>
                    <a:pt x="582" y="180"/>
                  </a:lnTo>
                  <a:lnTo>
                    <a:pt x="582" y="182"/>
                  </a:lnTo>
                  <a:lnTo>
                    <a:pt x="582" y="180"/>
                  </a:lnTo>
                  <a:lnTo>
                    <a:pt x="583" y="180"/>
                  </a:lnTo>
                  <a:lnTo>
                    <a:pt x="585" y="180"/>
                  </a:lnTo>
                  <a:lnTo>
                    <a:pt x="592" y="180"/>
                  </a:lnTo>
                  <a:lnTo>
                    <a:pt x="594" y="180"/>
                  </a:lnTo>
                  <a:lnTo>
                    <a:pt x="595" y="180"/>
                  </a:lnTo>
                  <a:lnTo>
                    <a:pt x="597" y="180"/>
                  </a:lnTo>
                  <a:lnTo>
                    <a:pt x="600" y="180"/>
                  </a:lnTo>
                  <a:lnTo>
                    <a:pt x="604" y="180"/>
                  </a:lnTo>
                  <a:lnTo>
                    <a:pt x="605" y="180"/>
                  </a:lnTo>
                  <a:lnTo>
                    <a:pt x="607" y="180"/>
                  </a:lnTo>
                  <a:lnTo>
                    <a:pt x="609" y="180"/>
                  </a:lnTo>
                  <a:lnTo>
                    <a:pt x="609" y="179"/>
                  </a:lnTo>
                  <a:lnTo>
                    <a:pt x="611" y="179"/>
                  </a:lnTo>
                  <a:lnTo>
                    <a:pt x="611" y="177"/>
                  </a:lnTo>
                  <a:lnTo>
                    <a:pt x="612" y="177"/>
                  </a:lnTo>
                  <a:lnTo>
                    <a:pt x="612" y="175"/>
                  </a:lnTo>
                  <a:lnTo>
                    <a:pt x="612" y="173"/>
                  </a:lnTo>
                  <a:lnTo>
                    <a:pt x="612" y="172"/>
                  </a:lnTo>
                  <a:lnTo>
                    <a:pt x="612" y="170"/>
                  </a:lnTo>
                  <a:lnTo>
                    <a:pt x="614" y="170"/>
                  </a:lnTo>
                  <a:lnTo>
                    <a:pt x="614" y="168"/>
                  </a:lnTo>
                  <a:lnTo>
                    <a:pt x="614" y="167"/>
                  </a:lnTo>
                  <a:lnTo>
                    <a:pt x="614" y="165"/>
                  </a:lnTo>
                  <a:lnTo>
                    <a:pt x="612" y="165"/>
                  </a:lnTo>
                  <a:lnTo>
                    <a:pt x="612" y="163"/>
                  </a:lnTo>
                  <a:lnTo>
                    <a:pt x="611" y="162"/>
                  </a:lnTo>
                  <a:lnTo>
                    <a:pt x="612" y="162"/>
                  </a:lnTo>
                  <a:lnTo>
                    <a:pt x="612" y="160"/>
                  </a:lnTo>
                  <a:lnTo>
                    <a:pt x="614" y="160"/>
                  </a:lnTo>
                  <a:lnTo>
                    <a:pt x="616" y="160"/>
                  </a:lnTo>
                  <a:lnTo>
                    <a:pt x="616" y="158"/>
                  </a:lnTo>
                  <a:lnTo>
                    <a:pt x="617" y="158"/>
                  </a:lnTo>
                  <a:lnTo>
                    <a:pt x="619" y="158"/>
                  </a:lnTo>
                  <a:lnTo>
                    <a:pt x="619" y="157"/>
                  </a:lnTo>
                  <a:lnTo>
                    <a:pt x="621" y="157"/>
                  </a:lnTo>
                  <a:lnTo>
                    <a:pt x="621" y="155"/>
                  </a:lnTo>
                  <a:lnTo>
                    <a:pt x="622" y="155"/>
                  </a:lnTo>
                  <a:lnTo>
                    <a:pt x="622" y="153"/>
                  </a:lnTo>
                  <a:lnTo>
                    <a:pt x="622" y="151"/>
                  </a:lnTo>
                  <a:lnTo>
                    <a:pt x="624" y="151"/>
                  </a:lnTo>
                  <a:lnTo>
                    <a:pt x="624" y="150"/>
                  </a:lnTo>
                  <a:lnTo>
                    <a:pt x="626" y="150"/>
                  </a:lnTo>
                  <a:lnTo>
                    <a:pt x="628" y="150"/>
                  </a:lnTo>
                  <a:lnTo>
                    <a:pt x="628" y="148"/>
                  </a:lnTo>
                  <a:lnTo>
                    <a:pt x="628" y="146"/>
                  </a:lnTo>
                  <a:lnTo>
                    <a:pt x="628" y="148"/>
                  </a:lnTo>
                  <a:lnTo>
                    <a:pt x="628" y="146"/>
                  </a:lnTo>
                  <a:lnTo>
                    <a:pt x="626" y="146"/>
                  </a:lnTo>
                  <a:lnTo>
                    <a:pt x="626" y="145"/>
                  </a:lnTo>
                  <a:lnTo>
                    <a:pt x="626" y="146"/>
                  </a:lnTo>
                  <a:lnTo>
                    <a:pt x="626" y="145"/>
                  </a:lnTo>
                  <a:lnTo>
                    <a:pt x="626" y="146"/>
                  </a:lnTo>
                  <a:lnTo>
                    <a:pt x="626" y="145"/>
                  </a:lnTo>
                  <a:lnTo>
                    <a:pt x="624" y="145"/>
                  </a:lnTo>
                  <a:lnTo>
                    <a:pt x="624" y="146"/>
                  </a:lnTo>
                  <a:lnTo>
                    <a:pt x="624" y="145"/>
                  </a:lnTo>
                  <a:lnTo>
                    <a:pt x="624" y="146"/>
                  </a:lnTo>
                  <a:lnTo>
                    <a:pt x="624" y="145"/>
                  </a:lnTo>
                  <a:lnTo>
                    <a:pt x="624" y="143"/>
                  </a:lnTo>
                  <a:lnTo>
                    <a:pt x="624" y="141"/>
                  </a:lnTo>
                  <a:lnTo>
                    <a:pt x="622" y="141"/>
                  </a:lnTo>
                  <a:lnTo>
                    <a:pt x="622" y="140"/>
                  </a:lnTo>
                  <a:lnTo>
                    <a:pt x="621" y="140"/>
                  </a:lnTo>
                  <a:lnTo>
                    <a:pt x="621" y="138"/>
                  </a:lnTo>
                  <a:lnTo>
                    <a:pt x="619" y="138"/>
                  </a:lnTo>
                  <a:lnTo>
                    <a:pt x="621" y="138"/>
                  </a:lnTo>
                  <a:lnTo>
                    <a:pt x="621" y="136"/>
                  </a:lnTo>
                  <a:lnTo>
                    <a:pt x="621" y="134"/>
                  </a:lnTo>
                  <a:lnTo>
                    <a:pt x="621" y="133"/>
                  </a:lnTo>
                  <a:lnTo>
                    <a:pt x="621" y="131"/>
                  </a:lnTo>
                  <a:lnTo>
                    <a:pt x="622" y="131"/>
                  </a:lnTo>
                  <a:lnTo>
                    <a:pt x="621" y="131"/>
                  </a:lnTo>
                  <a:lnTo>
                    <a:pt x="619" y="131"/>
                  </a:lnTo>
                  <a:lnTo>
                    <a:pt x="621" y="131"/>
                  </a:lnTo>
                  <a:lnTo>
                    <a:pt x="619" y="131"/>
                  </a:lnTo>
                  <a:lnTo>
                    <a:pt x="619" y="129"/>
                  </a:lnTo>
                  <a:lnTo>
                    <a:pt x="619" y="131"/>
                  </a:lnTo>
                  <a:lnTo>
                    <a:pt x="617" y="131"/>
                  </a:lnTo>
                  <a:lnTo>
                    <a:pt x="617" y="129"/>
                  </a:lnTo>
                  <a:lnTo>
                    <a:pt x="617" y="128"/>
                  </a:lnTo>
                  <a:lnTo>
                    <a:pt x="616" y="128"/>
                  </a:lnTo>
                  <a:lnTo>
                    <a:pt x="617" y="128"/>
                  </a:lnTo>
                  <a:lnTo>
                    <a:pt x="617" y="126"/>
                  </a:lnTo>
                  <a:lnTo>
                    <a:pt x="616" y="126"/>
                  </a:lnTo>
                  <a:lnTo>
                    <a:pt x="616" y="124"/>
                  </a:lnTo>
                  <a:lnTo>
                    <a:pt x="614" y="124"/>
                  </a:lnTo>
                  <a:lnTo>
                    <a:pt x="614" y="123"/>
                  </a:lnTo>
                  <a:lnTo>
                    <a:pt x="616" y="123"/>
                  </a:lnTo>
                  <a:lnTo>
                    <a:pt x="614" y="121"/>
                  </a:lnTo>
                  <a:lnTo>
                    <a:pt x="616" y="121"/>
                  </a:lnTo>
                  <a:lnTo>
                    <a:pt x="616" y="119"/>
                  </a:lnTo>
                  <a:lnTo>
                    <a:pt x="617" y="119"/>
                  </a:lnTo>
                  <a:lnTo>
                    <a:pt x="617" y="117"/>
                  </a:lnTo>
                  <a:lnTo>
                    <a:pt x="616" y="117"/>
                  </a:lnTo>
                  <a:lnTo>
                    <a:pt x="617" y="117"/>
                  </a:lnTo>
                  <a:lnTo>
                    <a:pt x="616" y="117"/>
                  </a:lnTo>
                  <a:lnTo>
                    <a:pt x="616" y="116"/>
                  </a:lnTo>
                  <a:lnTo>
                    <a:pt x="616" y="114"/>
                  </a:lnTo>
                  <a:lnTo>
                    <a:pt x="614" y="114"/>
                  </a:lnTo>
                  <a:lnTo>
                    <a:pt x="616" y="114"/>
                  </a:lnTo>
                  <a:lnTo>
                    <a:pt x="614" y="114"/>
                  </a:lnTo>
                  <a:lnTo>
                    <a:pt x="614" y="112"/>
                  </a:lnTo>
                  <a:lnTo>
                    <a:pt x="616" y="112"/>
                  </a:lnTo>
                  <a:lnTo>
                    <a:pt x="614" y="112"/>
                  </a:lnTo>
                  <a:lnTo>
                    <a:pt x="614" y="111"/>
                  </a:lnTo>
                  <a:lnTo>
                    <a:pt x="612" y="111"/>
                  </a:lnTo>
                  <a:lnTo>
                    <a:pt x="611" y="109"/>
                  </a:lnTo>
                  <a:lnTo>
                    <a:pt x="612" y="109"/>
                  </a:lnTo>
                  <a:lnTo>
                    <a:pt x="612" y="107"/>
                  </a:lnTo>
                  <a:lnTo>
                    <a:pt x="612" y="109"/>
                  </a:lnTo>
                  <a:lnTo>
                    <a:pt x="612" y="107"/>
                  </a:lnTo>
                  <a:lnTo>
                    <a:pt x="614" y="107"/>
                  </a:lnTo>
                  <a:lnTo>
                    <a:pt x="614" y="106"/>
                  </a:lnTo>
                  <a:lnTo>
                    <a:pt x="612" y="106"/>
                  </a:lnTo>
                  <a:lnTo>
                    <a:pt x="612" y="104"/>
                  </a:lnTo>
                  <a:lnTo>
                    <a:pt x="612" y="102"/>
                  </a:lnTo>
                  <a:lnTo>
                    <a:pt x="614" y="102"/>
                  </a:lnTo>
                  <a:lnTo>
                    <a:pt x="614" y="101"/>
                  </a:lnTo>
                  <a:lnTo>
                    <a:pt x="616" y="101"/>
                  </a:lnTo>
                  <a:lnTo>
                    <a:pt x="616" y="99"/>
                  </a:lnTo>
                  <a:lnTo>
                    <a:pt x="614" y="99"/>
                  </a:lnTo>
                  <a:lnTo>
                    <a:pt x="614" y="97"/>
                  </a:lnTo>
                  <a:lnTo>
                    <a:pt x="614" y="95"/>
                  </a:lnTo>
                  <a:lnTo>
                    <a:pt x="616" y="95"/>
                  </a:lnTo>
                  <a:lnTo>
                    <a:pt x="616" y="94"/>
                  </a:lnTo>
                  <a:lnTo>
                    <a:pt x="616" y="92"/>
                  </a:lnTo>
                  <a:lnTo>
                    <a:pt x="616" y="90"/>
                  </a:lnTo>
                  <a:lnTo>
                    <a:pt x="616" y="92"/>
                  </a:lnTo>
                  <a:lnTo>
                    <a:pt x="617" y="92"/>
                  </a:lnTo>
                  <a:lnTo>
                    <a:pt x="617" y="90"/>
                  </a:lnTo>
                  <a:lnTo>
                    <a:pt x="617" y="89"/>
                  </a:lnTo>
                  <a:lnTo>
                    <a:pt x="617" y="87"/>
                  </a:lnTo>
                  <a:lnTo>
                    <a:pt x="617" y="85"/>
                  </a:lnTo>
                  <a:lnTo>
                    <a:pt x="617" y="84"/>
                  </a:lnTo>
                  <a:lnTo>
                    <a:pt x="616" y="84"/>
                  </a:lnTo>
                  <a:lnTo>
                    <a:pt x="617" y="84"/>
                  </a:lnTo>
                  <a:lnTo>
                    <a:pt x="617" y="82"/>
                  </a:lnTo>
                  <a:lnTo>
                    <a:pt x="617" y="80"/>
                  </a:lnTo>
                  <a:lnTo>
                    <a:pt x="617" y="78"/>
                  </a:lnTo>
                  <a:lnTo>
                    <a:pt x="617" y="77"/>
                  </a:lnTo>
                  <a:lnTo>
                    <a:pt x="616" y="77"/>
                  </a:lnTo>
                  <a:lnTo>
                    <a:pt x="617" y="77"/>
                  </a:lnTo>
                  <a:lnTo>
                    <a:pt x="617" y="75"/>
                  </a:lnTo>
                  <a:lnTo>
                    <a:pt x="617" y="73"/>
                  </a:lnTo>
                  <a:lnTo>
                    <a:pt x="617" y="72"/>
                  </a:lnTo>
                  <a:lnTo>
                    <a:pt x="616" y="72"/>
                  </a:lnTo>
                  <a:lnTo>
                    <a:pt x="616" y="70"/>
                  </a:lnTo>
                  <a:lnTo>
                    <a:pt x="616" y="68"/>
                  </a:lnTo>
                  <a:lnTo>
                    <a:pt x="617" y="68"/>
                  </a:lnTo>
                  <a:lnTo>
                    <a:pt x="616" y="68"/>
                  </a:lnTo>
                  <a:lnTo>
                    <a:pt x="616" y="67"/>
                  </a:lnTo>
                  <a:lnTo>
                    <a:pt x="617" y="67"/>
                  </a:lnTo>
                  <a:lnTo>
                    <a:pt x="617" y="65"/>
                  </a:lnTo>
                  <a:lnTo>
                    <a:pt x="619" y="65"/>
                  </a:lnTo>
                  <a:lnTo>
                    <a:pt x="619" y="63"/>
                  </a:lnTo>
                  <a:lnTo>
                    <a:pt x="619" y="62"/>
                  </a:lnTo>
                  <a:lnTo>
                    <a:pt x="621" y="62"/>
                  </a:lnTo>
                  <a:lnTo>
                    <a:pt x="619" y="62"/>
                  </a:lnTo>
                  <a:lnTo>
                    <a:pt x="621" y="62"/>
                  </a:lnTo>
                  <a:lnTo>
                    <a:pt x="621" y="60"/>
                  </a:lnTo>
                  <a:lnTo>
                    <a:pt x="621" y="58"/>
                  </a:lnTo>
                  <a:lnTo>
                    <a:pt x="621" y="56"/>
                  </a:lnTo>
                  <a:lnTo>
                    <a:pt x="622" y="56"/>
                  </a:lnTo>
                  <a:lnTo>
                    <a:pt x="622" y="55"/>
                  </a:lnTo>
                  <a:lnTo>
                    <a:pt x="622" y="53"/>
                  </a:lnTo>
                  <a:lnTo>
                    <a:pt x="624" y="53"/>
                  </a:lnTo>
                  <a:lnTo>
                    <a:pt x="624" y="51"/>
                  </a:lnTo>
                  <a:lnTo>
                    <a:pt x="624" y="50"/>
                  </a:lnTo>
                  <a:lnTo>
                    <a:pt x="626" y="50"/>
                  </a:lnTo>
                  <a:lnTo>
                    <a:pt x="626" y="48"/>
                  </a:lnTo>
                  <a:lnTo>
                    <a:pt x="626" y="46"/>
                  </a:lnTo>
                  <a:lnTo>
                    <a:pt x="628" y="46"/>
                  </a:lnTo>
                  <a:lnTo>
                    <a:pt x="628" y="45"/>
                  </a:lnTo>
                  <a:lnTo>
                    <a:pt x="629" y="45"/>
                  </a:lnTo>
                  <a:lnTo>
                    <a:pt x="629" y="43"/>
                  </a:lnTo>
                  <a:lnTo>
                    <a:pt x="631" y="43"/>
                  </a:lnTo>
                  <a:lnTo>
                    <a:pt x="631" y="41"/>
                  </a:lnTo>
                  <a:lnTo>
                    <a:pt x="631" y="39"/>
                  </a:lnTo>
                  <a:lnTo>
                    <a:pt x="633" y="39"/>
                  </a:lnTo>
                  <a:lnTo>
                    <a:pt x="633" y="38"/>
                  </a:lnTo>
                  <a:lnTo>
                    <a:pt x="633" y="36"/>
                  </a:lnTo>
                  <a:lnTo>
                    <a:pt x="633" y="34"/>
                  </a:lnTo>
                  <a:lnTo>
                    <a:pt x="631" y="33"/>
                  </a:lnTo>
                  <a:lnTo>
                    <a:pt x="629" y="31"/>
                  </a:lnTo>
                  <a:lnTo>
                    <a:pt x="629" y="29"/>
                  </a:lnTo>
                  <a:lnTo>
                    <a:pt x="629" y="28"/>
                  </a:lnTo>
                  <a:lnTo>
                    <a:pt x="631" y="28"/>
                  </a:lnTo>
                  <a:lnTo>
                    <a:pt x="629" y="28"/>
                  </a:lnTo>
                  <a:lnTo>
                    <a:pt x="631" y="28"/>
                  </a:lnTo>
                  <a:lnTo>
                    <a:pt x="631" y="26"/>
                  </a:lnTo>
                  <a:lnTo>
                    <a:pt x="629" y="26"/>
                  </a:lnTo>
                  <a:lnTo>
                    <a:pt x="629" y="24"/>
                  </a:lnTo>
                  <a:lnTo>
                    <a:pt x="629" y="22"/>
                  </a:lnTo>
                  <a:lnTo>
                    <a:pt x="631" y="22"/>
                  </a:lnTo>
                  <a:lnTo>
                    <a:pt x="633" y="22"/>
                  </a:lnTo>
                  <a:lnTo>
                    <a:pt x="636" y="22"/>
                  </a:lnTo>
                  <a:lnTo>
                    <a:pt x="639" y="22"/>
                  </a:lnTo>
                  <a:lnTo>
                    <a:pt x="641" y="22"/>
                  </a:lnTo>
                  <a:lnTo>
                    <a:pt x="645" y="22"/>
                  </a:lnTo>
                  <a:lnTo>
                    <a:pt x="648" y="22"/>
                  </a:lnTo>
                  <a:lnTo>
                    <a:pt x="650" y="22"/>
                  </a:lnTo>
                  <a:lnTo>
                    <a:pt x="653" y="22"/>
                  </a:lnTo>
                  <a:lnTo>
                    <a:pt x="656" y="22"/>
                  </a:lnTo>
                  <a:lnTo>
                    <a:pt x="660" y="22"/>
                  </a:lnTo>
                  <a:lnTo>
                    <a:pt x="665" y="22"/>
                  </a:lnTo>
                  <a:lnTo>
                    <a:pt x="668" y="22"/>
                  </a:lnTo>
                  <a:lnTo>
                    <a:pt x="672" y="22"/>
                  </a:lnTo>
                  <a:lnTo>
                    <a:pt x="675" y="22"/>
                  </a:lnTo>
                  <a:lnTo>
                    <a:pt x="677" y="22"/>
                  </a:lnTo>
                  <a:lnTo>
                    <a:pt x="685" y="22"/>
                  </a:lnTo>
                  <a:lnTo>
                    <a:pt x="702" y="22"/>
                  </a:lnTo>
                  <a:lnTo>
                    <a:pt x="704" y="22"/>
                  </a:lnTo>
                  <a:lnTo>
                    <a:pt x="706" y="22"/>
                  </a:lnTo>
                  <a:lnTo>
                    <a:pt x="711" y="22"/>
                  </a:lnTo>
                  <a:lnTo>
                    <a:pt x="712" y="22"/>
                  </a:lnTo>
                  <a:lnTo>
                    <a:pt x="716" y="22"/>
                  </a:lnTo>
                  <a:lnTo>
                    <a:pt x="719" y="22"/>
                  </a:lnTo>
                  <a:lnTo>
                    <a:pt x="721" y="22"/>
                  </a:lnTo>
                  <a:lnTo>
                    <a:pt x="724" y="22"/>
                  </a:lnTo>
                  <a:lnTo>
                    <a:pt x="728" y="22"/>
                  </a:lnTo>
                  <a:lnTo>
                    <a:pt x="731" y="22"/>
                  </a:lnTo>
                  <a:lnTo>
                    <a:pt x="734" y="22"/>
                  </a:lnTo>
                  <a:lnTo>
                    <a:pt x="738" y="22"/>
                  </a:lnTo>
                  <a:lnTo>
                    <a:pt x="741" y="22"/>
                  </a:lnTo>
                  <a:lnTo>
                    <a:pt x="743" y="22"/>
                  </a:lnTo>
                  <a:lnTo>
                    <a:pt x="745" y="22"/>
                  </a:lnTo>
                  <a:lnTo>
                    <a:pt x="748" y="22"/>
                  </a:lnTo>
                  <a:lnTo>
                    <a:pt x="750" y="22"/>
                  </a:lnTo>
                  <a:lnTo>
                    <a:pt x="753" y="22"/>
                  </a:lnTo>
                  <a:lnTo>
                    <a:pt x="755" y="22"/>
                  </a:lnTo>
                  <a:lnTo>
                    <a:pt x="757" y="22"/>
                  </a:lnTo>
                  <a:lnTo>
                    <a:pt x="760" y="22"/>
                  </a:lnTo>
                  <a:lnTo>
                    <a:pt x="762" y="22"/>
                  </a:lnTo>
                  <a:lnTo>
                    <a:pt x="763" y="24"/>
                  </a:lnTo>
                  <a:lnTo>
                    <a:pt x="765" y="24"/>
                  </a:lnTo>
                  <a:lnTo>
                    <a:pt x="768" y="24"/>
                  </a:lnTo>
                  <a:lnTo>
                    <a:pt x="770" y="24"/>
                  </a:lnTo>
                  <a:lnTo>
                    <a:pt x="773" y="24"/>
                  </a:lnTo>
                  <a:lnTo>
                    <a:pt x="777" y="24"/>
                  </a:lnTo>
                  <a:lnTo>
                    <a:pt x="780" y="24"/>
                  </a:lnTo>
                  <a:lnTo>
                    <a:pt x="782" y="24"/>
                  </a:lnTo>
                  <a:lnTo>
                    <a:pt x="785" y="24"/>
                  </a:lnTo>
                  <a:lnTo>
                    <a:pt x="789" y="24"/>
                  </a:lnTo>
                  <a:lnTo>
                    <a:pt x="794" y="24"/>
                  </a:lnTo>
                  <a:lnTo>
                    <a:pt x="799" y="24"/>
                  </a:lnTo>
                  <a:lnTo>
                    <a:pt x="809" y="24"/>
                  </a:lnTo>
                  <a:lnTo>
                    <a:pt x="811" y="24"/>
                  </a:lnTo>
                  <a:lnTo>
                    <a:pt x="821" y="24"/>
                  </a:lnTo>
                  <a:lnTo>
                    <a:pt x="823" y="24"/>
                  </a:lnTo>
                  <a:lnTo>
                    <a:pt x="831" y="24"/>
                  </a:lnTo>
                  <a:lnTo>
                    <a:pt x="838" y="24"/>
                  </a:lnTo>
                  <a:lnTo>
                    <a:pt x="840" y="24"/>
                  </a:lnTo>
                  <a:lnTo>
                    <a:pt x="840" y="22"/>
                  </a:lnTo>
                  <a:lnTo>
                    <a:pt x="840" y="21"/>
                  </a:lnTo>
                  <a:lnTo>
                    <a:pt x="841" y="21"/>
                  </a:lnTo>
                  <a:lnTo>
                    <a:pt x="841" y="19"/>
                  </a:lnTo>
                  <a:lnTo>
                    <a:pt x="841" y="17"/>
                  </a:lnTo>
                  <a:lnTo>
                    <a:pt x="841" y="16"/>
                  </a:lnTo>
                  <a:lnTo>
                    <a:pt x="841" y="14"/>
                  </a:lnTo>
                  <a:lnTo>
                    <a:pt x="843" y="14"/>
                  </a:lnTo>
                  <a:lnTo>
                    <a:pt x="843" y="12"/>
                  </a:lnTo>
                  <a:lnTo>
                    <a:pt x="841" y="11"/>
                  </a:lnTo>
                  <a:lnTo>
                    <a:pt x="843" y="11"/>
                  </a:lnTo>
                  <a:lnTo>
                    <a:pt x="841" y="11"/>
                  </a:lnTo>
                  <a:lnTo>
                    <a:pt x="841" y="9"/>
                  </a:lnTo>
                  <a:lnTo>
                    <a:pt x="843" y="9"/>
                  </a:lnTo>
                  <a:lnTo>
                    <a:pt x="843" y="7"/>
                  </a:lnTo>
                  <a:lnTo>
                    <a:pt x="845" y="7"/>
                  </a:lnTo>
                  <a:lnTo>
                    <a:pt x="843" y="7"/>
                  </a:lnTo>
                  <a:lnTo>
                    <a:pt x="843" y="6"/>
                  </a:lnTo>
                  <a:lnTo>
                    <a:pt x="845" y="6"/>
                  </a:lnTo>
                  <a:lnTo>
                    <a:pt x="843" y="4"/>
                  </a:lnTo>
                  <a:lnTo>
                    <a:pt x="845" y="4"/>
                  </a:lnTo>
                  <a:lnTo>
                    <a:pt x="845" y="2"/>
                  </a:lnTo>
                  <a:lnTo>
                    <a:pt x="846" y="2"/>
                  </a:lnTo>
                  <a:lnTo>
                    <a:pt x="846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3"/>
            <p:cNvSpPr>
              <a:spLocks/>
            </p:cNvSpPr>
            <p:nvPr/>
          </p:nvSpPr>
          <p:spPr bwMode="auto">
            <a:xfrm>
              <a:off x="2527" y="2499"/>
              <a:ext cx="701" cy="610"/>
            </a:xfrm>
            <a:custGeom>
              <a:avLst/>
              <a:gdLst>
                <a:gd name="T0" fmla="*/ 392 w 701"/>
                <a:gd name="T1" fmla="*/ 13 h 610"/>
                <a:gd name="T2" fmla="*/ 414 w 701"/>
                <a:gd name="T3" fmla="*/ 23 h 610"/>
                <a:gd name="T4" fmla="*/ 440 w 701"/>
                <a:gd name="T5" fmla="*/ 49 h 610"/>
                <a:gd name="T6" fmla="*/ 455 w 701"/>
                <a:gd name="T7" fmla="*/ 69 h 610"/>
                <a:gd name="T8" fmla="*/ 494 w 701"/>
                <a:gd name="T9" fmla="*/ 59 h 610"/>
                <a:gd name="T10" fmla="*/ 518 w 701"/>
                <a:gd name="T11" fmla="*/ 27 h 610"/>
                <a:gd name="T12" fmla="*/ 550 w 701"/>
                <a:gd name="T13" fmla="*/ 34 h 610"/>
                <a:gd name="T14" fmla="*/ 569 w 701"/>
                <a:gd name="T15" fmla="*/ 61 h 610"/>
                <a:gd name="T16" fmla="*/ 587 w 701"/>
                <a:gd name="T17" fmla="*/ 98 h 610"/>
                <a:gd name="T18" fmla="*/ 608 w 701"/>
                <a:gd name="T19" fmla="*/ 93 h 610"/>
                <a:gd name="T20" fmla="*/ 643 w 701"/>
                <a:gd name="T21" fmla="*/ 98 h 610"/>
                <a:gd name="T22" fmla="*/ 653 w 701"/>
                <a:gd name="T23" fmla="*/ 125 h 610"/>
                <a:gd name="T24" fmla="*/ 672 w 701"/>
                <a:gd name="T25" fmla="*/ 166 h 610"/>
                <a:gd name="T26" fmla="*/ 682 w 701"/>
                <a:gd name="T27" fmla="*/ 203 h 610"/>
                <a:gd name="T28" fmla="*/ 674 w 701"/>
                <a:gd name="T29" fmla="*/ 224 h 610"/>
                <a:gd name="T30" fmla="*/ 638 w 701"/>
                <a:gd name="T31" fmla="*/ 237 h 610"/>
                <a:gd name="T32" fmla="*/ 613 w 701"/>
                <a:gd name="T33" fmla="*/ 254 h 610"/>
                <a:gd name="T34" fmla="*/ 614 w 701"/>
                <a:gd name="T35" fmla="*/ 291 h 610"/>
                <a:gd name="T36" fmla="*/ 638 w 701"/>
                <a:gd name="T37" fmla="*/ 319 h 610"/>
                <a:gd name="T38" fmla="*/ 647 w 701"/>
                <a:gd name="T39" fmla="*/ 349 h 610"/>
                <a:gd name="T40" fmla="*/ 650 w 701"/>
                <a:gd name="T41" fmla="*/ 376 h 610"/>
                <a:gd name="T42" fmla="*/ 645 w 701"/>
                <a:gd name="T43" fmla="*/ 410 h 610"/>
                <a:gd name="T44" fmla="*/ 667 w 701"/>
                <a:gd name="T45" fmla="*/ 434 h 610"/>
                <a:gd name="T46" fmla="*/ 691 w 701"/>
                <a:gd name="T47" fmla="*/ 451 h 610"/>
                <a:gd name="T48" fmla="*/ 677 w 701"/>
                <a:gd name="T49" fmla="*/ 483 h 610"/>
                <a:gd name="T50" fmla="*/ 647 w 701"/>
                <a:gd name="T51" fmla="*/ 488 h 610"/>
                <a:gd name="T52" fmla="*/ 628 w 701"/>
                <a:gd name="T53" fmla="*/ 505 h 610"/>
                <a:gd name="T54" fmla="*/ 584 w 701"/>
                <a:gd name="T55" fmla="*/ 524 h 610"/>
                <a:gd name="T56" fmla="*/ 550 w 701"/>
                <a:gd name="T57" fmla="*/ 515 h 610"/>
                <a:gd name="T58" fmla="*/ 530 w 701"/>
                <a:gd name="T59" fmla="*/ 524 h 610"/>
                <a:gd name="T60" fmla="*/ 504 w 701"/>
                <a:gd name="T61" fmla="*/ 553 h 610"/>
                <a:gd name="T62" fmla="*/ 480 w 701"/>
                <a:gd name="T63" fmla="*/ 585 h 610"/>
                <a:gd name="T64" fmla="*/ 441 w 701"/>
                <a:gd name="T65" fmla="*/ 575 h 610"/>
                <a:gd name="T66" fmla="*/ 404 w 701"/>
                <a:gd name="T67" fmla="*/ 587 h 610"/>
                <a:gd name="T68" fmla="*/ 367 w 701"/>
                <a:gd name="T69" fmla="*/ 573 h 610"/>
                <a:gd name="T70" fmla="*/ 319 w 701"/>
                <a:gd name="T71" fmla="*/ 566 h 610"/>
                <a:gd name="T72" fmla="*/ 306 w 701"/>
                <a:gd name="T73" fmla="*/ 610 h 610"/>
                <a:gd name="T74" fmla="*/ 255 w 701"/>
                <a:gd name="T75" fmla="*/ 580 h 610"/>
                <a:gd name="T76" fmla="*/ 221 w 701"/>
                <a:gd name="T77" fmla="*/ 554 h 610"/>
                <a:gd name="T78" fmla="*/ 214 w 701"/>
                <a:gd name="T79" fmla="*/ 517 h 610"/>
                <a:gd name="T80" fmla="*/ 177 w 701"/>
                <a:gd name="T81" fmla="*/ 505 h 610"/>
                <a:gd name="T82" fmla="*/ 144 w 701"/>
                <a:gd name="T83" fmla="*/ 504 h 610"/>
                <a:gd name="T84" fmla="*/ 90 w 701"/>
                <a:gd name="T85" fmla="*/ 519 h 610"/>
                <a:gd name="T86" fmla="*/ 56 w 701"/>
                <a:gd name="T87" fmla="*/ 505 h 610"/>
                <a:gd name="T88" fmla="*/ 19 w 701"/>
                <a:gd name="T89" fmla="*/ 495 h 610"/>
                <a:gd name="T90" fmla="*/ 4 w 701"/>
                <a:gd name="T91" fmla="*/ 473 h 610"/>
                <a:gd name="T92" fmla="*/ 19 w 701"/>
                <a:gd name="T93" fmla="*/ 453 h 610"/>
                <a:gd name="T94" fmla="*/ 36 w 701"/>
                <a:gd name="T95" fmla="*/ 420 h 610"/>
                <a:gd name="T96" fmla="*/ 60 w 701"/>
                <a:gd name="T97" fmla="*/ 405 h 610"/>
                <a:gd name="T98" fmla="*/ 88 w 701"/>
                <a:gd name="T99" fmla="*/ 375 h 610"/>
                <a:gd name="T100" fmla="*/ 116 w 701"/>
                <a:gd name="T101" fmla="*/ 342 h 610"/>
                <a:gd name="T102" fmla="*/ 110 w 701"/>
                <a:gd name="T103" fmla="*/ 302 h 610"/>
                <a:gd name="T104" fmla="*/ 143 w 701"/>
                <a:gd name="T105" fmla="*/ 273 h 610"/>
                <a:gd name="T106" fmla="*/ 172 w 701"/>
                <a:gd name="T107" fmla="*/ 241 h 610"/>
                <a:gd name="T108" fmla="*/ 200 w 701"/>
                <a:gd name="T109" fmla="*/ 232 h 610"/>
                <a:gd name="T110" fmla="*/ 231 w 701"/>
                <a:gd name="T111" fmla="*/ 229 h 610"/>
                <a:gd name="T112" fmla="*/ 260 w 701"/>
                <a:gd name="T113" fmla="*/ 196 h 610"/>
                <a:gd name="T114" fmla="*/ 278 w 701"/>
                <a:gd name="T115" fmla="*/ 159 h 610"/>
                <a:gd name="T116" fmla="*/ 289 w 701"/>
                <a:gd name="T117" fmla="*/ 156 h 610"/>
                <a:gd name="T118" fmla="*/ 307 w 701"/>
                <a:gd name="T119" fmla="*/ 115 h 610"/>
                <a:gd name="T120" fmla="*/ 323 w 701"/>
                <a:gd name="T121" fmla="*/ 73 h 610"/>
                <a:gd name="T122" fmla="*/ 338 w 701"/>
                <a:gd name="T123" fmla="*/ 32 h 610"/>
                <a:gd name="T124" fmla="*/ 360 w 701"/>
                <a:gd name="T125" fmla="*/ 3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01" h="610">
                  <a:moveTo>
                    <a:pt x="365" y="3"/>
                  </a:moveTo>
                  <a:lnTo>
                    <a:pt x="365" y="5"/>
                  </a:lnTo>
                  <a:lnTo>
                    <a:pt x="367" y="5"/>
                  </a:lnTo>
                  <a:lnTo>
                    <a:pt x="367" y="3"/>
                  </a:lnTo>
                  <a:lnTo>
                    <a:pt x="367" y="5"/>
                  </a:lnTo>
                  <a:lnTo>
                    <a:pt x="367" y="3"/>
                  </a:lnTo>
                  <a:lnTo>
                    <a:pt x="368" y="3"/>
                  </a:lnTo>
                  <a:lnTo>
                    <a:pt x="368" y="5"/>
                  </a:lnTo>
                  <a:lnTo>
                    <a:pt x="368" y="6"/>
                  </a:lnTo>
                  <a:lnTo>
                    <a:pt x="370" y="6"/>
                  </a:lnTo>
                  <a:lnTo>
                    <a:pt x="372" y="6"/>
                  </a:lnTo>
                  <a:lnTo>
                    <a:pt x="373" y="6"/>
                  </a:lnTo>
                  <a:lnTo>
                    <a:pt x="373" y="8"/>
                  </a:lnTo>
                  <a:lnTo>
                    <a:pt x="375" y="8"/>
                  </a:lnTo>
                  <a:lnTo>
                    <a:pt x="373" y="8"/>
                  </a:lnTo>
                  <a:lnTo>
                    <a:pt x="373" y="10"/>
                  </a:lnTo>
                  <a:lnTo>
                    <a:pt x="375" y="10"/>
                  </a:lnTo>
                  <a:lnTo>
                    <a:pt x="375" y="8"/>
                  </a:lnTo>
                  <a:lnTo>
                    <a:pt x="377" y="8"/>
                  </a:lnTo>
                  <a:lnTo>
                    <a:pt x="377" y="10"/>
                  </a:lnTo>
                  <a:lnTo>
                    <a:pt x="379" y="10"/>
                  </a:lnTo>
                  <a:lnTo>
                    <a:pt x="379" y="11"/>
                  </a:lnTo>
                  <a:lnTo>
                    <a:pt x="380" y="11"/>
                  </a:lnTo>
                  <a:lnTo>
                    <a:pt x="382" y="11"/>
                  </a:lnTo>
                  <a:lnTo>
                    <a:pt x="382" y="13"/>
                  </a:lnTo>
                  <a:lnTo>
                    <a:pt x="384" y="13"/>
                  </a:lnTo>
                  <a:lnTo>
                    <a:pt x="384" y="11"/>
                  </a:lnTo>
                  <a:lnTo>
                    <a:pt x="384" y="13"/>
                  </a:lnTo>
                  <a:lnTo>
                    <a:pt x="385" y="13"/>
                  </a:lnTo>
                  <a:lnTo>
                    <a:pt x="385" y="15"/>
                  </a:lnTo>
                  <a:lnTo>
                    <a:pt x="387" y="15"/>
                  </a:lnTo>
                  <a:lnTo>
                    <a:pt x="389" y="15"/>
                  </a:lnTo>
                  <a:lnTo>
                    <a:pt x="389" y="13"/>
                  </a:lnTo>
                  <a:lnTo>
                    <a:pt x="390" y="13"/>
                  </a:lnTo>
                  <a:lnTo>
                    <a:pt x="392" y="13"/>
                  </a:lnTo>
                  <a:lnTo>
                    <a:pt x="392" y="15"/>
                  </a:lnTo>
                  <a:lnTo>
                    <a:pt x="392" y="13"/>
                  </a:lnTo>
                  <a:lnTo>
                    <a:pt x="394" y="13"/>
                  </a:lnTo>
                  <a:lnTo>
                    <a:pt x="396" y="13"/>
                  </a:lnTo>
                  <a:lnTo>
                    <a:pt x="397" y="15"/>
                  </a:lnTo>
                  <a:lnTo>
                    <a:pt x="399" y="15"/>
                  </a:lnTo>
                  <a:lnTo>
                    <a:pt x="399" y="17"/>
                  </a:lnTo>
                  <a:lnTo>
                    <a:pt x="399" y="15"/>
                  </a:lnTo>
                  <a:lnTo>
                    <a:pt x="399" y="13"/>
                  </a:lnTo>
                  <a:lnTo>
                    <a:pt x="401" y="13"/>
                  </a:lnTo>
                  <a:lnTo>
                    <a:pt x="401" y="11"/>
                  </a:lnTo>
                  <a:lnTo>
                    <a:pt x="402" y="11"/>
                  </a:lnTo>
                  <a:lnTo>
                    <a:pt x="404" y="11"/>
                  </a:lnTo>
                  <a:lnTo>
                    <a:pt x="404" y="13"/>
                  </a:lnTo>
                  <a:lnTo>
                    <a:pt x="406" y="13"/>
                  </a:lnTo>
                  <a:lnTo>
                    <a:pt x="407" y="13"/>
                  </a:lnTo>
                  <a:lnTo>
                    <a:pt x="407" y="15"/>
                  </a:lnTo>
                  <a:lnTo>
                    <a:pt x="409" y="15"/>
                  </a:lnTo>
                  <a:lnTo>
                    <a:pt x="409" y="17"/>
                  </a:lnTo>
                  <a:lnTo>
                    <a:pt x="409" y="18"/>
                  </a:lnTo>
                  <a:lnTo>
                    <a:pt x="409" y="17"/>
                  </a:lnTo>
                  <a:lnTo>
                    <a:pt x="411" y="17"/>
                  </a:lnTo>
                  <a:lnTo>
                    <a:pt x="411" y="18"/>
                  </a:lnTo>
                  <a:lnTo>
                    <a:pt x="409" y="18"/>
                  </a:lnTo>
                  <a:lnTo>
                    <a:pt x="411" y="18"/>
                  </a:lnTo>
                  <a:lnTo>
                    <a:pt x="411" y="20"/>
                  </a:lnTo>
                  <a:lnTo>
                    <a:pt x="412" y="20"/>
                  </a:lnTo>
                  <a:lnTo>
                    <a:pt x="412" y="22"/>
                  </a:lnTo>
                  <a:lnTo>
                    <a:pt x="414" y="22"/>
                  </a:lnTo>
                  <a:lnTo>
                    <a:pt x="414" y="20"/>
                  </a:lnTo>
                  <a:lnTo>
                    <a:pt x="414" y="22"/>
                  </a:lnTo>
                  <a:lnTo>
                    <a:pt x="416" y="23"/>
                  </a:lnTo>
                  <a:lnTo>
                    <a:pt x="414" y="23"/>
                  </a:lnTo>
                  <a:lnTo>
                    <a:pt x="416" y="23"/>
                  </a:lnTo>
                  <a:lnTo>
                    <a:pt x="414" y="23"/>
                  </a:lnTo>
                  <a:lnTo>
                    <a:pt x="414" y="25"/>
                  </a:lnTo>
                  <a:lnTo>
                    <a:pt x="416" y="25"/>
                  </a:lnTo>
                  <a:lnTo>
                    <a:pt x="416" y="27"/>
                  </a:lnTo>
                  <a:lnTo>
                    <a:pt x="418" y="27"/>
                  </a:lnTo>
                  <a:lnTo>
                    <a:pt x="418" y="28"/>
                  </a:lnTo>
                  <a:lnTo>
                    <a:pt x="418" y="30"/>
                  </a:lnTo>
                  <a:lnTo>
                    <a:pt x="418" y="32"/>
                  </a:lnTo>
                  <a:lnTo>
                    <a:pt x="416" y="32"/>
                  </a:lnTo>
                  <a:lnTo>
                    <a:pt x="416" y="34"/>
                  </a:lnTo>
                  <a:lnTo>
                    <a:pt x="416" y="35"/>
                  </a:lnTo>
                  <a:lnTo>
                    <a:pt x="414" y="35"/>
                  </a:lnTo>
                  <a:lnTo>
                    <a:pt x="416" y="35"/>
                  </a:lnTo>
                  <a:lnTo>
                    <a:pt x="416" y="37"/>
                  </a:lnTo>
                  <a:lnTo>
                    <a:pt x="416" y="39"/>
                  </a:lnTo>
                  <a:lnTo>
                    <a:pt x="416" y="40"/>
                  </a:lnTo>
                  <a:lnTo>
                    <a:pt x="416" y="42"/>
                  </a:lnTo>
                  <a:lnTo>
                    <a:pt x="416" y="44"/>
                  </a:lnTo>
                  <a:lnTo>
                    <a:pt x="416" y="45"/>
                  </a:lnTo>
                  <a:lnTo>
                    <a:pt x="418" y="45"/>
                  </a:lnTo>
                  <a:lnTo>
                    <a:pt x="419" y="45"/>
                  </a:lnTo>
                  <a:lnTo>
                    <a:pt x="421" y="45"/>
                  </a:lnTo>
                  <a:lnTo>
                    <a:pt x="421" y="47"/>
                  </a:lnTo>
                  <a:lnTo>
                    <a:pt x="423" y="47"/>
                  </a:lnTo>
                  <a:lnTo>
                    <a:pt x="424" y="45"/>
                  </a:lnTo>
                  <a:lnTo>
                    <a:pt x="426" y="45"/>
                  </a:lnTo>
                  <a:lnTo>
                    <a:pt x="428" y="45"/>
                  </a:lnTo>
                  <a:lnTo>
                    <a:pt x="428" y="47"/>
                  </a:lnTo>
                  <a:lnTo>
                    <a:pt x="429" y="47"/>
                  </a:lnTo>
                  <a:lnTo>
                    <a:pt x="431" y="47"/>
                  </a:lnTo>
                  <a:lnTo>
                    <a:pt x="433" y="47"/>
                  </a:lnTo>
                  <a:lnTo>
                    <a:pt x="435" y="47"/>
                  </a:lnTo>
                  <a:lnTo>
                    <a:pt x="436" y="47"/>
                  </a:lnTo>
                  <a:lnTo>
                    <a:pt x="438" y="47"/>
                  </a:lnTo>
                  <a:lnTo>
                    <a:pt x="440" y="47"/>
                  </a:lnTo>
                  <a:lnTo>
                    <a:pt x="440" y="49"/>
                  </a:lnTo>
                  <a:lnTo>
                    <a:pt x="440" y="51"/>
                  </a:lnTo>
                  <a:lnTo>
                    <a:pt x="438" y="51"/>
                  </a:lnTo>
                  <a:lnTo>
                    <a:pt x="438" y="52"/>
                  </a:lnTo>
                  <a:lnTo>
                    <a:pt x="436" y="54"/>
                  </a:lnTo>
                  <a:lnTo>
                    <a:pt x="436" y="56"/>
                  </a:lnTo>
                  <a:lnTo>
                    <a:pt x="435" y="56"/>
                  </a:lnTo>
                  <a:lnTo>
                    <a:pt x="435" y="57"/>
                  </a:lnTo>
                  <a:lnTo>
                    <a:pt x="433" y="59"/>
                  </a:lnTo>
                  <a:lnTo>
                    <a:pt x="433" y="61"/>
                  </a:lnTo>
                  <a:lnTo>
                    <a:pt x="431" y="61"/>
                  </a:lnTo>
                  <a:lnTo>
                    <a:pt x="431" y="62"/>
                  </a:lnTo>
                  <a:lnTo>
                    <a:pt x="433" y="62"/>
                  </a:lnTo>
                  <a:lnTo>
                    <a:pt x="433" y="61"/>
                  </a:lnTo>
                  <a:lnTo>
                    <a:pt x="435" y="61"/>
                  </a:lnTo>
                  <a:lnTo>
                    <a:pt x="436" y="61"/>
                  </a:lnTo>
                  <a:lnTo>
                    <a:pt x="438" y="61"/>
                  </a:lnTo>
                  <a:lnTo>
                    <a:pt x="440" y="61"/>
                  </a:lnTo>
                  <a:lnTo>
                    <a:pt x="441" y="61"/>
                  </a:lnTo>
                  <a:lnTo>
                    <a:pt x="443" y="61"/>
                  </a:lnTo>
                  <a:lnTo>
                    <a:pt x="445" y="61"/>
                  </a:lnTo>
                  <a:lnTo>
                    <a:pt x="446" y="61"/>
                  </a:lnTo>
                  <a:lnTo>
                    <a:pt x="448" y="61"/>
                  </a:lnTo>
                  <a:lnTo>
                    <a:pt x="450" y="61"/>
                  </a:lnTo>
                  <a:lnTo>
                    <a:pt x="452" y="61"/>
                  </a:lnTo>
                  <a:lnTo>
                    <a:pt x="452" y="62"/>
                  </a:lnTo>
                  <a:lnTo>
                    <a:pt x="452" y="61"/>
                  </a:lnTo>
                  <a:lnTo>
                    <a:pt x="453" y="61"/>
                  </a:lnTo>
                  <a:lnTo>
                    <a:pt x="453" y="62"/>
                  </a:lnTo>
                  <a:lnTo>
                    <a:pt x="453" y="61"/>
                  </a:lnTo>
                  <a:lnTo>
                    <a:pt x="453" y="62"/>
                  </a:lnTo>
                  <a:lnTo>
                    <a:pt x="455" y="62"/>
                  </a:lnTo>
                  <a:lnTo>
                    <a:pt x="455" y="64"/>
                  </a:lnTo>
                  <a:lnTo>
                    <a:pt x="455" y="66"/>
                  </a:lnTo>
                  <a:lnTo>
                    <a:pt x="455" y="67"/>
                  </a:lnTo>
                  <a:lnTo>
                    <a:pt x="455" y="69"/>
                  </a:lnTo>
                  <a:lnTo>
                    <a:pt x="455" y="71"/>
                  </a:lnTo>
                  <a:lnTo>
                    <a:pt x="457" y="71"/>
                  </a:lnTo>
                  <a:lnTo>
                    <a:pt x="457" y="73"/>
                  </a:lnTo>
                  <a:lnTo>
                    <a:pt x="458" y="73"/>
                  </a:lnTo>
                  <a:lnTo>
                    <a:pt x="460" y="73"/>
                  </a:lnTo>
                  <a:lnTo>
                    <a:pt x="460" y="74"/>
                  </a:lnTo>
                  <a:lnTo>
                    <a:pt x="462" y="74"/>
                  </a:lnTo>
                  <a:lnTo>
                    <a:pt x="463" y="74"/>
                  </a:lnTo>
                  <a:lnTo>
                    <a:pt x="465" y="74"/>
                  </a:lnTo>
                  <a:lnTo>
                    <a:pt x="467" y="74"/>
                  </a:lnTo>
                  <a:lnTo>
                    <a:pt x="468" y="74"/>
                  </a:lnTo>
                  <a:lnTo>
                    <a:pt x="470" y="74"/>
                  </a:lnTo>
                  <a:lnTo>
                    <a:pt x="470" y="73"/>
                  </a:lnTo>
                  <a:lnTo>
                    <a:pt x="472" y="73"/>
                  </a:lnTo>
                  <a:lnTo>
                    <a:pt x="474" y="73"/>
                  </a:lnTo>
                  <a:lnTo>
                    <a:pt x="474" y="71"/>
                  </a:lnTo>
                  <a:lnTo>
                    <a:pt x="475" y="71"/>
                  </a:lnTo>
                  <a:lnTo>
                    <a:pt x="475" y="69"/>
                  </a:lnTo>
                  <a:lnTo>
                    <a:pt x="477" y="69"/>
                  </a:lnTo>
                  <a:lnTo>
                    <a:pt x="479" y="69"/>
                  </a:lnTo>
                  <a:lnTo>
                    <a:pt x="479" y="67"/>
                  </a:lnTo>
                  <a:lnTo>
                    <a:pt x="480" y="67"/>
                  </a:lnTo>
                  <a:lnTo>
                    <a:pt x="482" y="67"/>
                  </a:lnTo>
                  <a:lnTo>
                    <a:pt x="484" y="67"/>
                  </a:lnTo>
                  <a:lnTo>
                    <a:pt x="484" y="66"/>
                  </a:lnTo>
                  <a:lnTo>
                    <a:pt x="485" y="66"/>
                  </a:lnTo>
                  <a:lnTo>
                    <a:pt x="487" y="66"/>
                  </a:lnTo>
                  <a:lnTo>
                    <a:pt x="487" y="64"/>
                  </a:lnTo>
                  <a:lnTo>
                    <a:pt x="489" y="64"/>
                  </a:lnTo>
                  <a:lnTo>
                    <a:pt x="491" y="64"/>
                  </a:lnTo>
                  <a:lnTo>
                    <a:pt x="491" y="62"/>
                  </a:lnTo>
                  <a:lnTo>
                    <a:pt x="492" y="62"/>
                  </a:lnTo>
                  <a:lnTo>
                    <a:pt x="492" y="61"/>
                  </a:lnTo>
                  <a:lnTo>
                    <a:pt x="492" y="59"/>
                  </a:lnTo>
                  <a:lnTo>
                    <a:pt x="494" y="59"/>
                  </a:lnTo>
                  <a:lnTo>
                    <a:pt x="494" y="57"/>
                  </a:lnTo>
                  <a:lnTo>
                    <a:pt x="494" y="56"/>
                  </a:lnTo>
                  <a:lnTo>
                    <a:pt x="496" y="56"/>
                  </a:lnTo>
                  <a:lnTo>
                    <a:pt x="496" y="54"/>
                  </a:lnTo>
                  <a:lnTo>
                    <a:pt x="497" y="54"/>
                  </a:lnTo>
                  <a:lnTo>
                    <a:pt x="497" y="52"/>
                  </a:lnTo>
                  <a:lnTo>
                    <a:pt x="496" y="52"/>
                  </a:lnTo>
                  <a:lnTo>
                    <a:pt x="496" y="51"/>
                  </a:lnTo>
                  <a:lnTo>
                    <a:pt x="496" y="49"/>
                  </a:lnTo>
                  <a:lnTo>
                    <a:pt x="497" y="49"/>
                  </a:lnTo>
                  <a:lnTo>
                    <a:pt x="497" y="47"/>
                  </a:lnTo>
                  <a:lnTo>
                    <a:pt x="497" y="45"/>
                  </a:lnTo>
                  <a:lnTo>
                    <a:pt x="499" y="45"/>
                  </a:lnTo>
                  <a:lnTo>
                    <a:pt x="499" y="44"/>
                  </a:lnTo>
                  <a:lnTo>
                    <a:pt x="499" y="42"/>
                  </a:lnTo>
                  <a:lnTo>
                    <a:pt x="501" y="42"/>
                  </a:lnTo>
                  <a:lnTo>
                    <a:pt x="501" y="40"/>
                  </a:lnTo>
                  <a:lnTo>
                    <a:pt x="502" y="40"/>
                  </a:lnTo>
                  <a:lnTo>
                    <a:pt x="502" y="39"/>
                  </a:lnTo>
                  <a:lnTo>
                    <a:pt x="504" y="39"/>
                  </a:lnTo>
                  <a:lnTo>
                    <a:pt x="504" y="37"/>
                  </a:lnTo>
                  <a:lnTo>
                    <a:pt x="506" y="37"/>
                  </a:lnTo>
                  <a:lnTo>
                    <a:pt x="506" y="35"/>
                  </a:lnTo>
                  <a:lnTo>
                    <a:pt x="508" y="35"/>
                  </a:lnTo>
                  <a:lnTo>
                    <a:pt x="508" y="34"/>
                  </a:lnTo>
                  <a:lnTo>
                    <a:pt x="509" y="34"/>
                  </a:lnTo>
                  <a:lnTo>
                    <a:pt x="509" y="32"/>
                  </a:lnTo>
                  <a:lnTo>
                    <a:pt x="511" y="32"/>
                  </a:lnTo>
                  <a:lnTo>
                    <a:pt x="511" y="30"/>
                  </a:lnTo>
                  <a:lnTo>
                    <a:pt x="513" y="30"/>
                  </a:lnTo>
                  <a:lnTo>
                    <a:pt x="514" y="30"/>
                  </a:lnTo>
                  <a:lnTo>
                    <a:pt x="514" y="28"/>
                  </a:lnTo>
                  <a:lnTo>
                    <a:pt x="516" y="28"/>
                  </a:lnTo>
                  <a:lnTo>
                    <a:pt x="518" y="28"/>
                  </a:lnTo>
                  <a:lnTo>
                    <a:pt x="518" y="27"/>
                  </a:lnTo>
                  <a:lnTo>
                    <a:pt x="519" y="27"/>
                  </a:lnTo>
                  <a:lnTo>
                    <a:pt x="521" y="27"/>
                  </a:lnTo>
                  <a:lnTo>
                    <a:pt x="521" y="25"/>
                  </a:lnTo>
                  <a:lnTo>
                    <a:pt x="523" y="25"/>
                  </a:lnTo>
                  <a:lnTo>
                    <a:pt x="523" y="23"/>
                  </a:lnTo>
                  <a:lnTo>
                    <a:pt x="524" y="23"/>
                  </a:lnTo>
                  <a:lnTo>
                    <a:pt x="524" y="22"/>
                  </a:lnTo>
                  <a:lnTo>
                    <a:pt x="524" y="23"/>
                  </a:lnTo>
                  <a:lnTo>
                    <a:pt x="526" y="23"/>
                  </a:lnTo>
                  <a:lnTo>
                    <a:pt x="528" y="23"/>
                  </a:lnTo>
                  <a:lnTo>
                    <a:pt x="530" y="23"/>
                  </a:lnTo>
                  <a:lnTo>
                    <a:pt x="531" y="25"/>
                  </a:lnTo>
                  <a:lnTo>
                    <a:pt x="533" y="25"/>
                  </a:lnTo>
                  <a:lnTo>
                    <a:pt x="533" y="23"/>
                  </a:lnTo>
                  <a:lnTo>
                    <a:pt x="535" y="23"/>
                  </a:lnTo>
                  <a:lnTo>
                    <a:pt x="535" y="22"/>
                  </a:lnTo>
                  <a:lnTo>
                    <a:pt x="536" y="22"/>
                  </a:lnTo>
                  <a:lnTo>
                    <a:pt x="536" y="20"/>
                  </a:lnTo>
                  <a:lnTo>
                    <a:pt x="538" y="20"/>
                  </a:lnTo>
                  <a:lnTo>
                    <a:pt x="540" y="20"/>
                  </a:lnTo>
                  <a:lnTo>
                    <a:pt x="540" y="22"/>
                  </a:lnTo>
                  <a:lnTo>
                    <a:pt x="541" y="22"/>
                  </a:lnTo>
                  <a:lnTo>
                    <a:pt x="541" y="23"/>
                  </a:lnTo>
                  <a:lnTo>
                    <a:pt x="541" y="25"/>
                  </a:lnTo>
                  <a:lnTo>
                    <a:pt x="543" y="25"/>
                  </a:lnTo>
                  <a:lnTo>
                    <a:pt x="545" y="27"/>
                  </a:lnTo>
                  <a:lnTo>
                    <a:pt x="547" y="27"/>
                  </a:lnTo>
                  <a:lnTo>
                    <a:pt x="547" y="28"/>
                  </a:lnTo>
                  <a:lnTo>
                    <a:pt x="548" y="28"/>
                  </a:lnTo>
                  <a:lnTo>
                    <a:pt x="548" y="30"/>
                  </a:lnTo>
                  <a:lnTo>
                    <a:pt x="548" y="32"/>
                  </a:lnTo>
                  <a:lnTo>
                    <a:pt x="550" y="32"/>
                  </a:lnTo>
                  <a:lnTo>
                    <a:pt x="548" y="32"/>
                  </a:lnTo>
                  <a:lnTo>
                    <a:pt x="548" y="34"/>
                  </a:lnTo>
                  <a:lnTo>
                    <a:pt x="550" y="34"/>
                  </a:lnTo>
                  <a:lnTo>
                    <a:pt x="552" y="34"/>
                  </a:lnTo>
                  <a:lnTo>
                    <a:pt x="552" y="35"/>
                  </a:lnTo>
                  <a:lnTo>
                    <a:pt x="553" y="35"/>
                  </a:lnTo>
                  <a:lnTo>
                    <a:pt x="553" y="37"/>
                  </a:lnTo>
                  <a:lnTo>
                    <a:pt x="553" y="39"/>
                  </a:lnTo>
                  <a:lnTo>
                    <a:pt x="555" y="39"/>
                  </a:lnTo>
                  <a:lnTo>
                    <a:pt x="555" y="40"/>
                  </a:lnTo>
                  <a:lnTo>
                    <a:pt x="557" y="40"/>
                  </a:lnTo>
                  <a:lnTo>
                    <a:pt x="557" y="42"/>
                  </a:lnTo>
                  <a:lnTo>
                    <a:pt x="557" y="44"/>
                  </a:lnTo>
                  <a:lnTo>
                    <a:pt x="558" y="44"/>
                  </a:lnTo>
                  <a:lnTo>
                    <a:pt x="557" y="44"/>
                  </a:lnTo>
                  <a:lnTo>
                    <a:pt x="558" y="44"/>
                  </a:lnTo>
                  <a:lnTo>
                    <a:pt x="558" y="45"/>
                  </a:lnTo>
                  <a:lnTo>
                    <a:pt x="560" y="45"/>
                  </a:lnTo>
                  <a:lnTo>
                    <a:pt x="560" y="47"/>
                  </a:lnTo>
                  <a:lnTo>
                    <a:pt x="560" y="49"/>
                  </a:lnTo>
                  <a:lnTo>
                    <a:pt x="562" y="49"/>
                  </a:lnTo>
                  <a:lnTo>
                    <a:pt x="560" y="49"/>
                  </a:lnTo>
                  <a:lnTo>
                    <a:pt x="560" y="51"/>
                  </a:lnTo>
                  <a:lnTo>
                    <a:pt x="562" y="51"/>
                  </a:lnTo>
                  <a:lnTo>
                    <a:pt x="564" y="51"/>
                  </a:lnTo>
                  <a:lnTo>
                    <a:pt x="562" y="51"/>
                  </a:lnTo>
                  <a:lnTo>
                    <a:pt x="562" y="52"/>
                  </a:lnTo>
                  <a:lnTo>
                    <a:pt x="564" y="52"/>
                  </a:lnTo>
                  <a:lnTo>
                    <a:pt x="564" y="51"/>
                  </a:lnTo>
                  <a:lnTo>
                    <a:pt x="564" y="52"/>
                  </a:lnTo>
                  <a:lnTo>
                    <a:pt x="565" y="52"/>
                  </a:lnTo>
                  <a:lnTo>
                    <a:pt x="565" y="54"/>
                  </a:lnTo>
                  <a:lnTo>
                    <a:pt x="565" y="56"/>
                  </a:lnTo>
                  <a:lnTo>
                    <a:pt x="565" y="57"/>
                  </a:lnTo>
                  <a:lnTo>
                    <a:pt x="565" y="59"/>
                  </a:lnTo>
                  <a:lnTo>
                    <a:pt x="567" y="59"/>
                  </a:lnTo>
                  <a:lnTo>
                    <a:pt x="567" y="61"/>
                  </a:lnTo>
                  <a:lnTo>
                    <a:pt x="569" y="61"/>
                  </a:lnTo>
                  <a:lnTo>
                    <a:pt x="569" y="62"/>
                  </a:lnTo>
                  <a:lnTo>
                    <a:pt x="570" y="62"/>
                  </a:lnTo>
                  <a:lnTo>
                    <a:pt x="570" y="64"/>
                  </a:lnTo>
                  <a:lnTo>
                    <a:pt x="572" y="64"/>
                  </a:lnTo>
                  <a:lnTo>
                    <a:pt x="572" y="66"/>
                  </a:lnTo>
                  <a:lnTo>
                    <a:pt x="572" y="67"/>
                  </a:lnTo>
                  <a:lnTo>
                    <a:pt x="572" y="69"/>
                  </a:lnTo>
                  <a:lnTo>
                    <a:pt x="572" y="71"/>
                  </a:lnTo>
                  <a:lnTo>
                    <a:pt x="574" y="71"/>
                  </a:lnTo>
                  <a:lnTo>
                    <a:pt x="574" y="73"/>
                  </a:lnTo>
                  <a:lnTo>
                    <a:pt x="574" y="74"/>
                  </a:lnTo>
                  <a:lnTo>
                    <a:pt x="575" y="74"/>
                  </a:lnTo>
                  <a:lnTo>
                    <a:pt x="574" y="74"/>
                  </a:lnTo>
                  <a:lnTo>
                    <a:pt x="575" y="74"/>
                  </a:lnTo>
                  <a:lnTo>
                    <a:pt x="575" y="76"/>
                  </a:lnTo>
                  <a:lnTo>
                    <a:pt x="577" y="76"/>
                  </a:lnTo>
                  <a:lnTo>
                    <a:pt x="577" y="78"/>
                  </a:lnTo>
                  <a:lnTo>
                    <a:pt x="577" y="79"/>
                  </a:lnTo>
                  <a:lnTo>
                    <a:pt x="579" y="79"/>
                  </a:lnTo>
                  <a:lnTo>
                    <a:pt x="579" y="81"/>
                  </a:lnTo>
                  <a:lnTo>
                    <a:pt x="579" y="83"/>
                  </a:lnTo>
                  <a:lnTo>
                    <a:pt x="580" y="83"/>
                  </a:lnTo>
                  <a:lnTo>
                    <a:pt x="580" y="84"/>
                  </a:lnTo>
                  <a:lnTo>
                    <a:pt x="580" y="86"/>
                  </a:lnTo>
                  <a:lnTo>
                    <a:pt x="580" y="88"/>
                  </a:lnTo>
                  <a:lnTo>
                    <a:pt x="580" y="90"/>
                  </a:lnTo>
                  <a:lnTo>
                    <a:pt x="580" y="91"/>
                  </a:lnTo>
                  <a:lnTo>
                    <a:pt x="580" y="93"/>
                  </a:lnTo>
                  <a:lnTo>
                    <a:pt x="580" y="95"/>
                  </a:lnTo>
                  <a:lnTo>
                    <a:pt x="582" y="95"/>
                  </a:lnTo>
                  <a:lnTo>
                    <a:pt x="584" y="95"/>
                  </a:lnTo>
                  <a:lnTo>
                    <a:pt x="584" y="96"/>
                  </a:lnTo>
                  <a:lnTo>
                    <a:pt x="586" y="96"/>
                  </a:lnTo>
                  <a:lnTo>
                    <a:pt x="587" y="96"/>
                  </a:lnTo>
                  <a:lnTo>
                    <a:pt x="587" y="98"/>
                  </a:lnTo>
                  <a:lnTo>
                    <a:pt x="589" y="98"/>
                  </a:lnTo>
                  <a:lnTo>
                    <a:pt x="587" y="98"/>
                  </a:lnTo>
                  <a:lnTo>
                    <a:pt x="589" y="98"/>
                  </a:lnTo>
                  <a:lnTo>
                    <a:pt x="589" y="100"/>
                  </a:lnTo>
                  <a:lnTo>
                    <a:pt x="591" y="100"/>
                  </a:lnTo>
                  <a:lnTo>
                    <a:pt x="592" y="100"/>
                  </a:lnTo>
                  <a:lnTo>
                    <a:pt x="592" y="98"/>
                  </a:lnTo>
                  <a:lnTo>
                    <a:pt x="594" y="98"/>
                  </a:lnTo>
                  <a:lnTo>
                    <a:pt x="594" y="96"/>
                  </a:lnTo>
                  <a:lnTo>
                    <a:pt x="594" y="98"/>
                  </a:lnTo>
                  <a:lnTo>
                    <a:pt x="596" y="98"/>
                  </a:lnTo>
                  <a:lnTo>
                    <a:pt x="596" y="96"/>
                  </a:lnTo>
                  <a:lnTo>
                    <a:pt x="596" y="98"/>
                  </a:lnTo>
                  <a:lnTo>
                    <a:pt x="596" y="100"/>
                  </a:lnTo>
                  <a:lnTo>
                    <a:pt x="597" y="100"/>
                  </a:lnTo>
                  <a:lnTo>
                    <a:pt x="597" y="101"/>
                  </a:lnTo>
                  <a:lnTo>
                    <a:pt x="597" y="100"/>
                  </a:lnTo>
                  <a:lnTo>
                    <a:pt x="597" y="101"/>
                  </a:lnTo>
                  <a:lnTo>
                    <a:pt x="597" y="100"/>
                  </a:lnTo>
                  <a:lnTo>
                    <a:pt x="599" y="100"/>
                  </a:lnTo>
                  <a:lnTo>
                    <a:pt x="599" y="98"/>
                  </a:lnTo>
                  <a:lnTo>
                    <a:pt x="599" y="100"/>
                  </a:lnTo>
                  <a:lnTo>
                    <a:pt x="599" y="98"/>
                  </a:lnTo>
                  <a:lnTo>
                    <a:pt x="601" y="98"/>
                  </a:lnTo>
                  <a:lnTo>
                    <a:pt x="603" y="98"/>
                  </a:lnTo>
                  <a:lnTo>
                    <a:pt x="603" y="100"/>
                  </a:lnTo>
                  <a:lnTo>
                    <a:pt x="604" y="100"/>
                  </a:lnTo>
                  <a:lnTo>
                    <a:pt x="604" y="98"/>
                  </a:lnTo>
                  <a:lnTo>
                    <a:pt x="604" y="96"/>
                  </a:lnTo>
                  <a:lnTo>
                    <a:pt x="606" y="96"/>
                  </a:lnTo>
                  <a:lnTo>
                    <a:pt x="606" y="95"/>
                  </a:lnTo>
                  <a:lnTo>
                    <a:pt x="608" y="95"/>
                  </a:lnTo>
                  <a:lnTo>
                    <a:pt x="606" y="95"/>
                  </a:lnTo>
                  <a:lnTo>
                    <a:pt x="608" y="95"/>
                  </a:lnTo>
                  <a:lnTo>
                    <a:pt x="608" y="93"/>
                  </a:lnTo>
                  <a:lnTo>
                    <a:pt x="609" y="93"/>
                  </a:lnTo>
                  <a:lnTo>
                    <a:pt x="609" y="91"/>
                  </a:lnTo>
                  <a:lnTo>
                    <a:pt x="611" y="91"/>
                  </a:lnTo>
                  <a:lnTo>
                    <a:pt x="613" y="91"/>
                  </a:lnTo>
                  <a:lnTo>
                    <a:pt x="613" y="90"/>
                  </a:lnTo>
                  <a:lnTo>
                    <a:pt x="614" y="90"/>
                  </a:lnTo>
                  <a:lnTo>
                    <a:pt x="614" y="88"/>
                  </a:lnTo>
                  <a:lnTo>
                    <a:pt x="616" y="88"/>
                  </a:lnTo>
                  <a:lnTo>
                    <a:pt x="616" y="90"/>
                  </a:lnTo>
                  <a:lnTo>
                    <a:pt x="618" y="90"/>
                  </a:lnTo>
                  <a:lnTo>
                    <a:pt x="620" y="90"/>
                  </a:lnTo>
                  <a:lnTo>
                    <a:pt x="621" y="90"/>
                  </a:lnTo>
                  <a:lnTo>
                    <a:pt x="621" y="91"/>
                  </a:lnTo>
                  <a:lnTo>
                    <a:pt x="623" y="91"/>
                  </a:lnTo>
                  <a:lnTo>
                    <a:pt x="625" y="91"/>
                  </a:lnTo>
                  <a:lnTo>
                    <a:pt x="626" y="93"/>
                  </a:lnTo>
                  <a:lnTo>
                    <a:pt x="628" y="93"/>
                  </a:lnTo>
                  <a:lnTo>
                    <a:pt x="630" y="93"/>
                  </a:lnTo>
                  <a:lnTo>
                    <a:pt x="631" y="93"/>
                  </a:lnTo>
                  <a:lnTo>
                    <a:pt x="633" y="93"/>
                  </a:lnTo>
                  <a:lnTo>
                    <a:pt x="635" y="93"/>
                  </a:lnTo>
                  <a:lnTo>
                    <a:pt x="636" y="93"/>
                  </a:lnTo>
                  <a:lnTo>
                    <a:pt x="636" y="91"/>
                  </a:lnTo>
                  <a:lnTo>
                    <a:pt x="636" y="93"/>
                  </a:lnTo>
                  <a:lnTo>
                    <a:pt x="636" y="91"/>
                  </a:lnTo>
                  <a:lnTo>
                    <a:pt x="638" y="91"/>
                  </a:lnTo>
                  <a:lnTo>
                    <a:pt x="638" y="93"/>
                  </a:lnTo>
                  <a:lnTo>
                    <a:pt x="638" y="95"/>
                  </a:lnTo>
                  <a:lnTo>
                    <a:pt x="640" y="95"/>
                  </a:lnTo>
                  <a:lnTo>
                    <a:pt x="640" y="93"/>
                  </a:lnTo>
                  <a:lnTo>
                    <a:pt x="642" y="93"/>
                  </a:lnTo>
                  <a:lnTo>
                    <a:pt x="642" y="95"/>
                  </a:lnTo>
                  <a:lnTo>
                    <a:pt x="643" y="95"/>
                  </a:lnTo>
                  <a:lnTo>
                    <a:pt x="643" y="96"/>
                  </a:lnTo>
                  <a:lnTo>
                    <a:pt x="643" y="98"/>
                  </a:lnTo>
                  <a:lnTo>
                    <a:pt x="645" y="98"/>
                  </a:lnTo>
                  <a:lnTo>
                    <a:pt x="645" y="100"/>
                  </a:lnTo>
                  <a:lnTo>
                    <a:pt x="643" y="100"/>
                  </a:lnTo>
                  <a:lnTo>
                    <a:pt x="645" y="100"/>
                  </a:lnTo>
                  <a:lnTo>
                    <a:pt x="643" y="100"/>
                  </a:lnTo>
                  <a:lnTo>
                    <a:pt x="645" y="100"/>
                  </a:lnTo>
                  <a:lnTo>
                    <a:pt x="645" y="101"/>
                  </a:lnTo>
                  <a:lnTo>
                    <a:pt x="647" y="101"/>
                  </a:lnTo>
                  <a:lnTo>
                    <a:pt x="647" y="103"/>
                  </a:lnTo>
                  <a:lnTo>
                    <a:pt x="648" y="103"/>
                  </a:lnTo>
                  <a:lnTo>
                    <a:pt x="650" y="103"/>
                  </a:lnTo>
                  <a:lnTo>
                    <a:pt x="652" y="103"/>
                  </a:lnTo>
                  <a:lnTo>
                    <a:pt x="653" y="103"/>
                  </a:lnTo>
                  <a:lnTo>
                    <a:pt x="653" y="105"/>
                  </a:lnTo>
                  <a:lnTo>
                    <a:pt x="655" y="105"/>
                  </a:lnTo>
                  <a:lnTo>
                    <a:pt x="657" y="105"/>
                  </a:lnTo>
                  <a:lnTo>
                    <a:pt x="659" y="105"/>
                  </a:lnTo>
                  <a:lnTo>
                    <a:pt x="660" y="105"/>
                  </a:lnTo>
                  <a:lnTo>
                    <a:pt x="660" y="107"/>
                  </a:lnTo>
                  <a:lnTo>
                    <a:pt x="660" y="108"/>
                  </a:lnTo>
                  <a:lnTo>
                    <a:pt x="660" y="110"/>
                  </a:lnTo>
                  <a:lnTo>
                    <a:pt x="662" y="110"/>
                  </a:lnTo>
                  <a:lnTo>
                    <a:pt x="662" y="112"/>
                  </a:lnTo>
                  <a:lnTo>
                    <a:pt x="662" y="113"/>
                  </a:lnTo>
                  <a:lnTo>
                    <a:pt x="662" y="115"/>
                  </a:lnTo>
                  <a:lnTo>
                    <a:pt x="660" y="115"/>
                  </a:lnTo>
                  <a:lnTo>
                    <a:pt x="660" y="117"/>
                  </a:lnTo>
                  <a:lnTo>
                    <a:pt x="659" y="117"/>
                  </a:lnTo>
                  <a:lnTo>
                    <a:pt x="657" y="118"/>
                  </a:lnTo>
                  <a:lnTo>
                    <a:pt x="655" y="118"/>
                  </a:lnTo>
                  <a:lnTo>
                    <a:pt x="655" y="120"/>
                  </a:lnTo>
                  <a:lnTo>
                    <a:pt x="655" y="122"/>
                  </a:lnTo>
                  <a:lnTo>
                    <a:pt x="655" y="123"/>
                  </a:lnTo>
                  <a:lnTo>
                    <a:pt x="653" y="123"/>
                  </a:lnTo>
                  <a:lnTo>
                    <a:pt x="653" y="125"/>
                  </a:lnTo>
                  <a:lnTo>
                    <a:pt x="653" y="127"/>
                  </a:lnTo>
                  <a:lnTo>
                    <a:pt x="657" y="127"/>
                  </a:lnTo>
                  <a:lnTo>
                    <a:pt x="659" y="127"/>
                  </a:lnTo>
                  <a:lnTo>
                    <a:pt x="662" y="125"/>
                  </a:lnTo>
                  <a:lnTo>
                    <a:pt x="664" y="125"/>
                  </a:lnTo>
                  <a:lnTo>
                    <a:pt x="667" y="123"/>
                  </a:lnTo>
                  <a:lnTo>
                    <a:pt x="667" y="125"/>
                  </a:lnTo>
                  <a:lnTo>
                    <a:pt x="667" y="127"/>
                  </a:lnTo>
                  <a:lnTo>
                    <a:pt x="669" y="127"/>
                  </a:lnTo>
                  <a:lnTo>
                    <a:pt x="669" y="129"/>
                  </a:lnTo>
                  <a:lnTo>
                    <a:pt x="669" y="130"/>
                  </a:lnTo>
                  <a:lnTo>
                    <a:pt x="669" y="132"/>
                  </a:lnTo>
                  <a:lnTo>
                    <a:pt x="669" y="134"/>
                  </a:lnTo>
                  <a:lnTo>
                    <a:pt x="670" y="135"/>
                  </a:lnTo>
                  <a:lnTo>
                    <a:pt x="670" y="137"/>
                  </a:lnTo>
                  <a:lnTo>
                    <a:pt x="670" y="139"/>
                  </a:lnTo>
                  <a:lnTo>
                    <a:pt x="670" y="140"/>
                  </a:lnTo>
                  <a:lnTo>
                    <a:pt x="670" y="142"/>
                  </a:lnTo>
                  <a:lnTo>
                    <a:pt x="672" y="142"/>
                  </a:lnTo>
                  <a:lnTo>
                    <a:pt x="672" y="144"/>
                  </a:lnTo>
                  <a:lnTo>
                    <a:pt x="672" y="146"/>
                  </a:lnTo>
                  <a:lnTo>
                    <a:pt x="672" y="147"/>
                  </a:lnTo>
                  <a:lnTo>
                    <a:pt x="672" y="149"/>
                  </a:lnTo>
                  <a:lnTo>
                    <a:pt x="672" y="151"/>
                  </a:lnTo>
                  <a:lnTo>
                    <a:pt x="672" y="152"/>
                  </a:lnTo>
                  <a:lnTo>
                    <a:pt x="674" y="152"/>
                  </a:lnTo>
                  <a:lnTo>
                    <a:pt x="674" y="154"/>
                  </a:lnTo>
                  <a:lnTo>
                    <a:pt x="672" y="154"/>
                  </a:lnTo>
                  <a:lnTo>
                    <a:pt x="672" y="156"/>
                  </a:lnTo>
                  <a:lnTo>
                    <a:pt x="672" y="157"/>
                  </a:lnTo>
                  <a:lnTo>
                    <a:pt x="672" y="159"/>
                  </a:lnTo>
                  <a:lnTo>
                    <a:pt x="672" y="161"/>
                  </a:lnTo>
                  <a:lnTo>
                    <a:pt x="672" y="162"/>
                  </a:lnTo>
                  <a:lnTo>
                    <a:pt x="672" y="164"/>
                  </a:lnTo>
                  <a:lnTo>
                    <a:pt x="672" y="166"/>
                  </a:lnTo>
                  <a:lnTo>
                    <a:pt x="674" y="168"/>
                  </a:lnTo>
                  <a:lnTo>
                    <a:pt x="674" y="171"/>
                  </a:lnTo>
                  <a:lnTo>
                    <a:pt x="674" y="173"/>
                  </a:lnTo>
                  <a:lnTo>
                    <a:pt x="674" y="176"/>
                  </a:lnTo>
                  <a:lnTo>
                    <a:pt x="676" y="176"/>
                  </a:lnTo>
                  <a:lnTo>
                    <a:pt x="676" y="178"/>
                  </a:lnTo>
                  <a:lnTo>
                    <a:pt x="676" y="179"/>
                  </a:lnTo>
                  <a:lnTo>
                    <a:pt x="677" y="179"/>
                  </a:lnTo>
                  <a:lnTo>
                    <a:pt x="677" y="181"/>
                  </a:lnTo>
                  <a:lnTo>
                    <a:pt x="679" y="183"/>
                  </a:lnTo>
                  <a:lnTo>
                    <a:pt x="679" y="185"/>
                  </a:lnTo>
                  <a:lnTo>
                    <a:pt x="681" y="185"/>
                  </a:lnTo>
                  <a:lnTo>
                    <a:pt x="682" y="183"/>
                  </a:lnTo>
                  <a:lnTo>
                    <a:pt x="684" y="183"/>
                  </a:lnTo>
                  <a:lnTo>
                    <a:pt x="684" y="185"/>
                  </a:lnTo>
                  <a:lnTo>
                    <a:pt x="684" y="186"/>
                  </a:lnTo>
                  <a:lnTo>
                    <a:pt x="684" y="188"/>
                  </a:lnTo>
                  <a:lnTo>
                    <a:pt x="686" y="188"/>
                  </a:lnTo>
                  <a:lnTo>
                    <a:pt x="686" y="190"/>
                  </a:lnTo>
                  <a:lnTo>
                    <a:pt x="686" y="191"/>
                  </a:lnTo>
                  <a:lnTo>
                    <a:pt x="684" y="191"/>
                  </a:lnTo>
                  <a:lnTo>
                    <a:pt x="686" y="191"/>
                  </a:lnTo>
                  <a:lnTo>
                    <a:pt x="686" y="193"/>
                  </a:lnTo>
                  <a:lnTo>
                    <a:pt x="687" y="193"/>
                  </a:lnTo>
                  <a:lnTo>
                    <a:pt x="686" y="193"/>
                  </a:lnTo>
                  <a:lnTo>
                    <a:pt x="686" y="195"/>
                  </a:lnTo>
                  <a:lnTo>
                    <a:pt x="686" y="196"/>
                  </a:lnTo>
                  <a:lnTo>
                    <a:pt x="684" y="196"/>
                  </a:lnTo>
                  <a:lnTo>
                    <a:pt x="682" y="196"/>
                  </a:lnTo>
                  <a:lnTo>
                    <a:pt x="682" y="198"/>
                  </a:lnTo>
                  <a:lnTo>
                    <a:pt x="681" y="198"/>
                  </a:lnTo>
                  <a:lnTo>
                    <a:pt x="681" y="200"/>
                  </a:lnTo>
                  <a:lnTo>
                    <a:pt x="681" y="202"/>
                  </a:lnTo>
                  <a:lnTo>
                    <a:pt x="681" y="203"/>
                  </a:lnTo>
                  <a:lnTo>
                    <a:pt x="682" y="203"/>
                  </a:lnTo>
                  <a:lnTo>
                    <a:pt x="684" y="203"/>
                  </a:lnTo>
                  <a:lnTo>
                    <a:pt x="684" y="205"/>
                  </a:lnTo>
                  <a:lnTo>
                    <a:pt x="686" y="205"/>
                  </a:lnTo>
                  <a:lnTo>
                    <a:pt x="687" y="205"/>
                  </a:lnTo>
                  <a:lnTo>
                    <a:pt x="687" y="207"/>
                  </a:lnTo>
                  <a:lnTo>
                    <a:pt x="689" y="207"/>
                  </a:lnTo>
                  <a:lnTo>
                    <a:pt x="691" y="207"/>
                  </a:lnTo>
                  <a:lnTo>
                    <a:pt x="689" y="208"/>
                  </a:lnTo>
                  <a:lnTo>
                    <a:pt x="687" y="210"/>
                  </a:lnTo>
                  <a:lnTo>
                    <a:pt x="686" y="212"/>
                  </a:lnTo>
                  <a:lnTo>
                    <a:pt x="686" y="213"/>
                  </a:lnTo>
                  <a:lnTo>
                    <a:pt x="686" y="215"/>
                  </a:lnTo>
                  <a:lnTo>
                    <a:pt x="687" y="217"/>
                  </a:lnTo>
                  <a:lnTo>
                    <a:pt x="687" y="218"/>
                  </a:lnTo>
                  <a:lnTo>
                    <a:pt x="689" y="218"/>
                  </a:lnTo>
                  <a:lnTo>
                    <a:pt x="689" y="220"/>
                  </a:lnTo>
                  <a:lnTo>
                    <a:pt x="691" y="220"/>
                  </a:lnTo>
                  <a:lnTo>
                    <a:pt x="689" y="220"/>
                  </a:lnTo>
                  <a:lnTo>
                    <a:pt x="689" y="222"/>
                  </a:lnTo>
                  <a:lnTo>
                    <a:pt x="687" y="222"/>
                  </a:lnTo>
                  <a:lnTo>
                    <a:pt x="686" y="222"/>
                  </a:lnTo>
                  <a:lnTo>
                    <a:pt x="686" y="224"/>
                  </a:lnTo>
                  <a:lnTo>
                    <a:pt x="684" y="224"/>
                  </a:lnTo>
                  <a:lnTo>
                    <a:pt x="684" y="222"/>
                  </a:lnTo>
                  <a:lnTo>
                    <a:pt x="682" y="222"/>
                  </a:lnTo>
                  <a:lnTo>
                    <a:pt x="682" y="224"/>
                  </a:lnTo>
                  <a:lnTo>
                    <a:pt x="681" y="224"/>
                  </a:lnTo>
                  <a:lnTo>
                    <a:pt x="681" y="222"/>
                  </a:lnTo>
                  <a:lnTo>
                    <a:pt x="681" y="224"/>
                  </a:lnTo>
                  <a:lnTo>
                    <a:pt x="679" y="224"/>
                  </a:lnTo>
                  <a:lnTo>
                    <a:pt x="679" y="222"/>
                  </a:lnTo>
                  <a:lnTo>
                    <a:pt x="677" y="222"/>
                  </a:lnTo>
                  <a:lnTo>
                    <a:pt x="677" y="224"/>
                  </a:lnTo>
                  <a:lnTo>
                    <a:pt x="676" y="224"/>
                  </a:lnTo>
                  <a:lnTo>
                    <a:pt x="674" y="224"/>
                  </a:lnTo>
                  <a:lnTo>
                    <a:pt x="672" y="224"/>
                  </a:lnTo>
                  <a:lnTo>
                    <a:pt x="670" y="224"/>
                  </a:lnTo>
                  <a:lnTo>
                    <a:pt x="670" y="225"/>
                  </a:lnTo>
                  <a:lnTo>
                    <a:pt x="669" y="225"/>
                  </a:lnTo>
                  <a:lnTo>
                    <a:pt x="669" y="227"/>
                  </a:lnTo>
                  <a:lnTo>
                    <a:pt x="667" y="227"/>
                  </a:lnTo>
                  <a:lnTo>
                    <a:pt x="665" y="227"/>
                  </a:lnTo>
                  <a:lnTo>
                    <a:pt x="665" y="229"/>
                  </a:lnTo>
                  <a:lnTo>
                    <a:pt x="664" y="229"/>
                  </a:lnTo>
                  <a:lnTo>
                    <a:pt x="662" y="229"/>
                  </a:lnTo>
                  <a:lnTo>
                    <a:pt x="662" y="230"/>
                  </a:lnTo>
                  <a:lnTo>
                    <a:pt x="660" y="230"/>
                  </a:lnTo>
                  <a:lnTo>
                    <a:pt x="659" y="230"/>
                  </a:lnTo>
                  <a:lnTo>
                    <a:pt x="657" y="232"/>
                  </a:lnTo>
                  <a:lnTo>
                    <a:pt x="655" y="232"/>
                  </a:lnTo>
                  <a:lnTo>
                    <a:pt x="653" y="232"/>
                  </a:lnTo>
                  <a:lnTo>
                    <a:pt x="653" y="234"/>
                  </a:lnTo>
                  <a:lnTo>
                    <a:pt x="652" y="234"/>
                  </a:lnTo>
                  <a:lnTo>
                    <a:pt x="652" y="235"/>
                  </a:lnTo>
                  <a:lnTo>
                    <a:pt x="650" y="235"/>
                  </a:lnTo>
                  <a:lnTo>
                    <a:pt x="650" y="237"/>
                  </a:lnTo>
                  <a:lnTo>
                    <a:pt x="648" y="237"/>
                  </a:lnTo>
                  <a:lnTo>
                    <a:pt x="648" y="235"/>
                  </a:lnTo>
                  <a:lnTo>
                    <a:pt x="648" y="234"/>
                  </a:lnTo>
                  <a:lnTo>
                    <a:pt x="647" y="234"/>
                  </a:lnTo>
                  <a:lnTo>
                    <a:pt x="645" y="234"/>
                  </a:lnTo>
                  <a:lnTo>
                    <a:pt x="645" y="232"/>
                  </a:lnTo>
                  <a:lnTo>
                    <a:pt x="643" y="232"/>
                  </a:lnTo>
                  <a:lnTo>
                    <a:pt x="642" y="232"/>
                  </a:lnTo>
                  <a:lnTo>
                    <a:pt x="640" y="234"/>
                  </a:lnTo>
                  <a:lnTo>
                    <a:pt x="640" y="232"/>
                  </a:lnTo>
                  <a:lnTo>
                    <a:pt x="640" y="234"/>
                  </a:lnTo>
                  <a:lnTo>
                    <a:pt x="638" y="234"/>
                  </a:lnTo>
                  <a:lnTo>
                    <a:pt x="638" y="235"/>
                  </a:lnTo>
                  <a:lnTo>
                    <a:pt x="638" y="237"/>
                  </a:lnTo>
                  <a:lnTo>
                    <a:pt x="636" y="237"/>
                  </a:lnTo>
                  <a:lnTo>
                    <a:pt x="638" y="237"/>
                  </a:lnTo>
                  <a:lnTo>
                    <a:pt x="636" y="237"/>
                  </a:lnTo>
                  <a:lnTo>
                    <a:pt x="638" y="237"/>
                  </a:lnTo>
                  <a:lnTo>
                    <a:pt x="636" y="237"/>
                  </a:lnTo>
                  <a:lnTo>
                    <a:pt x="636" y="239"/>
                  </a:lnTo>
                  <a:lnTo>
                    <a:pt x="636" y="241"/>
                  </a:lnTo>
                  <a:lnTo>
                    <a:pt x="635" y="241"/>
                  </a:lnTo>
                  <a:lnTo>
                    <a:pt x="633" y="241"/>
                  </a:lnTo>
                  <a:lnTo>
                    <a:pt x="633" y="242"/>
                  </a:lnTo>
                  <a:lnTo>
                    <a:pt x="633" y="244"/>
                  </a:lnTo>
                  <a:lnTo>
                    <a:pt x="631" y="244"/>
                  </a:lnTo>
                  <a:lnTo>
                    <a:pt x="631" y="246"/>
                  </a:lnTo>
                  <a:lnTo>
                    <a:pt x="630" y="246"/>
                  </a:lnTo>
                  <a:lnTo>
                    <a:pt x="628" y="246"/>
                  </a:lnTo>
                  <a:lnTo>
                    <a:pt x="628" y="247"/>
                  </a:lnTo>
                  <a:lnTo>
                    <a:pt x="628" y="246"/>
                  </a:lnTo>
                  <a:lnTo>
                    <a:pt x="626" y="246"/>
                  </a:lnTo>
                  <a:lnTo>
                    <a:pt x="626" y="247"/>
                  </a:lnTo>
                  <a:lnTo>
                    <a:pt x="625" y="247"/>
                  </a:lnTo>
                  <a:lnTo>
                    <a:pt x="625" y="249"/>
                  </a:lnTo>
                  <a:lnTo>
                    <a:pt x="623" y="249"/>
                  </a:lnTo>
                  <a:lnTo>
                    <a:pt x="621" y="249"/>
                  </a:lnTo>
                  <a:lnTo>
                    <a:pt x="623" y="249"/>
                  </a:lnTo>
                  <a:lnTo>
                    <a:pt x="621" y="249"/>
                  </a:lnTo>
                  <a:lnTo>
                    <a:pt x="623" y="249"/>
                  </a:lnTo>
                  <a:lnTo>
                    <a:pt x="621" y="249"/>
                  </a:lnTo>
                  <a:lnTo>
                    <a:pt x="621" y="251"/>
                  </a:lnTo>
                  <a:lnTo>
                    <a:pt x="620" y="251"/>
                  </a:lnTo>
                  <a:lnTo>
                    <a:pt x="620" y="252"/>
                  </a:lnTo>
                  <a:lnTo>
                    <a:pt x="618" y="252"/>
                  </a:lnTo>
                  <a:lnTo>
                    <a:pt x="616" y="252"/>
                  </a:lnTo>
                  <a:lnTo>
                    <a:pt x="616" y="254"/>
                  </a:lnTo>
                  <a:lnTo>
                    <a:pt x="614" y="254"/>
                  </a:lnTo>
                  <a:lnTo>
                    <a:pt x="613" y="254"/>
                  </a:lnTo>
                  <a:lnTo>
                    <a:pt x="613" y="256"/>
                  </a:lnTo>
                  <a:lnTo>
                    <a:pt x="611" y="256"/>
                  </a:lnTo>
                  <a:lnTo>
                    <a:pt x="609" y="258"/>
                  </a:lnTo>
                  <a:lnTo>
                    <a:pt x="611" y="258"/>
                  </a:lnTo>
                  <a:lnTo>
                    <a:pt x="613" y="259"/>
                  </a:lnTo>
                  <a:lnTo>
                    <a:pt x="613" y="258"/>
                  </a:lnTo>
                  <a:lnTo>
                    <a:pt x="614" y="258"/>
                  </a:lnTo>
                  <a:lnTo>
                    <a:pt x="614" y="259"/>
                  </a:lnTo>
                  <a:lnTo>
                    <a:pt x="614" y="258"/>
                  </a:lnTo>
                  <a:lnTo>
                    <a:pt x="614" y="259"/>
                  </a:lnTo>
                  <a:lnTo>
                    <a:pt x="616" y="261"/>
                  </a:lnTo>
                  <a:lnTo>
                    <a:pt x="616" y="263"/>
                  </a:lnTo>
                  <a:lnTo>
                    <a:pt x="618" y="263"/>
                  </a:lnTo>
                  <a:lnTo>
                    <a:pt x="620" y="263"/>
                  </a:lnTo>
                  <a:lnTo>
                    <a:pt x="620" y="264"/>
                  </a:lnTo>
                  <a:lnTo>
                    <a:pt x="620" y="266"/>
                  </a:lnTo>
                  <a:lnTo>
                    <a:pt x="620" y="268"/>
                  </a:lnTo>
                  <a:lnTo>
                    <a:pt x="620" y="269"/>
                  </a:lnTo>
                  <a:lnTo>
                    <a:pt x="618" y="271"/>
                  </a:lnTo>
                  <a:lnTo>
                    <a:pt x="618" y="273"/>
                  </a:lnTo>
                  <a:lnTo>
                    <a:pt x="616" y="273"/>
                  </a:lnTo>
                  <a:lnTo>
                    <a:pt x="616" y="274"/>
                  </a:lnTo>
                  <a:lnTo>
                    <a:pt x="614" y="276"/>
                  </a:lnTo>
                  <a:lnTo>
                    <a:pt x="614" y="278"/>
                  </a:lnTo>
                  <a:lnTo>
                    <a:pt x="613" y="278"/>
                  </a:lnTo>
                  <a:lnTo>
                    <a:pt x="613" y="280"/>
                  </a:lnTo>
                  <a:lnTo>
                    <a:pt x="613" y="281"/>
                  </a:lnTo>
                  <a:lnTo>
                    <a:pt x="613" y="283"/>
                  </a:lnTo>
                  <a:lnTo>
                    <a:pt x="614" y="285"/>
                  </a:lnTo>
                  <a:lnTo>
                    <a:pt x="614" y="286"/>
                  </a:lnTo>
                  <a:lnTo>
                    <a:pt x="614" y="288"/>
                  </a:lnTo>
                  <a:lnTo>
                    <a:pt x="614" y="290"/>
                  </a:lnTo>
                  <a:lnTo>
                    <a:pt x="613" y="290"/>
                  </a:lnTo>
                  <a:lnTo>
                    <a:pt x="613" y="291"/>
                  </a:lnTo>
                  <a:lnTo>
                    <a:pt x="614" y="291"/>
                  </a:lnTo>
                  <a:lnTo>
                    <a:pt x="614" y="293"/>
                  </a:lnTo>
                  <a:lnTo>
                    <a:pt x="613" y="293"/>
                  </a:lnTo>
                  <a:lnTo>
                    <a:pt x="613" y="295"/>
                  </a:lnTo>
                  <a:lnTo>
                    <a:pt x="614" y="295"/>
                  </a:lnTo>
                  <a:lnTo>
                    <a:pt x="614" y="293"/>
                  </a:lnTo>
                  <a:lnTo>
                    <a:pt x="616" y="293"/>
                  </a:lnTo>
                  <a:lnTo>
                    <a:pt x="618" y="293"/>
                  </a:lnTo>
                  <a:lnTo>
                    <a:pt x="620" y="293"/>
                  </a:lnTo>
                  <a:lnTo>
                    <a:pt x="620" y="295"/>
                  </a:lnTo>
                  <a:lnTo>
                    <a:pt x="621" y="295"/>
                  </a:lnTo>
                  <a:lnTo>
                    <a:pt x="621" y="297"/>
                  </a:lnTo>
                  <a:lnTo>
                    <a:pt x="623" y="297"/>
                  </a:lnTo>
                  <a:lnTo>
                    <a:pt x="623" y="298"/>
                  </a:lnTo>
                  <a:lnTo>
                    <a:pt x="625" y="298"/>
                  </a:lnTo>
                  <a:lnTo>
                    <a:pt x="625" y="300"/>
                  </a:lnTo>
                  <a:lnTo>
                    <a:pt x="626" y="300"/>
                  </a:lnTo>
                  <a:lnTo>
                    <a:pt x="626" y="302"/>
                  </a:lnTo>
                  <a:lnTo>
                    <a:pt x="628" y="302"/>
                  </a:lnTo>
                  <a:lnTo>
                    <a:pt x="628" y="303"/>
                  </a:lnTo>
                  <a:lnTo>
                    <a:pt x="628" y="305"/>
                  </a:lnTo>
                  <a:lnTo>
                    <a:pt x="630" y="305"/>
                  </a:lnTo>
                  <a:lnTo>
                    <a:pt x="630" y="307"/>
                  </a:lnTo>
                  <a:lnTo>
                    <a:pt x="631" y="308"/>
                  </a:lnTo>
                  <a:lnTo>
                    <a:pt x="633" y="310"/>
                  </a:lnTo>
                  <a:lnTo>
                    <a:pt x="633" y="312"/>
                  </a:lnTo>
                  <a:lnTo>
                    <a:pt x="633" y="310"/>
                  </a:lnTo>
                  <a:lnTo>
                    <a:pt x="635" y="310"/>
                  </a:lnTo>
                  <a:lnTo>
                    <a:pt x="635" y="312"/>
                  </a:lnTo>
                  <a:lnTo>
                    <a:pt x="636" y="312"/>
                  </a:lnTo>
                  <a:lnTo>
                    <a:pt x="636" y="313"/>
                  </a:lnTo>
                  <a:lnTo>
                    <a:pt x="638" y="313"/>
                  </a:lnTo>
                  <a:lnTo>
                    <a:pt x="640" y="315"/>
                  </a:lnTo>
                  <a:lnTo>
                    <a:pt x="640" y="317"/>
                  </a:lnTo>
                  <a:lnTo>
                    <a:pt x="638" y="317"/>
                  </a:lnTo>
                  <a:lnTo>
                    <a:pt x="638" y="319"/>
                  </a:lnTo>
                  <a:lnTo>
                    <a:pt x="638" y="320"/>
                  </a:lnTo>
                  <a:lnTo>
                    <a:pt x="636" y="320"/>
                  </a:lnTo>
                  <a:lnTo>
                    <a:pt x="635" y="320"/>
                  </a:lnTo>
                  <a:lnTo>
                    <a:pt x="635" y="322"/>
                  </a:lnTo>
                  <a:lnTo>
                    <a:pt x="633" y="322"/>
                  </a:lnTo>
                  <a:lnTo>
                    <a:pt x="631" y="322"/>
                  </a:lnTo>
                  <a:lnTo>
                    <a:pt x="631" y="324"/>
                  </a:lnTo>
                  <a:lnTo>
                    <a:pt x="630" y="324"/>
                  </a:lnTo>
                  <a:lnTo>
                    <a:pt x="630" y="325"/>
                  </a:lnTo>
                  <a:lnTo>
                    <a:pt x="630" y="327"/>
                  </a:lnTo>
                  <a:lnTo>
                    <a:pt x="631" y="327"/>
                  </a:lnTo>
                  <a:lnTo>
                    <a:pt x="631" y="329"/>
                  </a:lnTo>
                  <a:lnTo>
                    <a:pt x="633" y="329"/>
                  </a:lnTo>
                  <a:lnTo>
                    <a:pt x="633" y="330"/>
                  </a:lnTo>
                  <a:lnTo>
                    <a:pt x="635" y="330"/>
                  </a:lnTo>
                  <a:lnTo>
                    <a:pt x="635" y="332"/>
                  </a:lnTo>
                  <a:lnTo>
                    <a:pt x="636" y="332"/>
                  </a:lnTo>
                  <a:lnTo>
                    <a:pt x="636" y="334"/>
                  </a:lnTo>
                  <a:lnTo>
                    <a:pt x="636" y="336"/>
                  </a:lnTo>
                  <a:lnTo>
                    <a:pt x="636" y="337"/>
                  </a:lnTo>
                  <a:lnTo>
                    <a:pt x="638" y="337"/>
                  </a:lnTo>
                  <a:lnTo>
                    <a:pt x="638" y="339"/>
                  </a:lnTo>
                  <a:lnTo>
                    <a:pt x="640" y="339"/>
                  </a:lnTo>
                  <a:lnTo>
                    <a:pt x="642" y="339"/>
                  </a:lnTo>
                  <a:lnTo>
                    <a:pt x="642" y="341"/>
                  </a:lnTo>
                  <a:lnTo>
                    <a:pt x="643" y="341"/>
                  </a:lnTo>
                  <a:lnTo>
                    <a:pt x="645" y="341"/>
                  </a:lnTo>
                  <a:lnTo>
                    <a:pt x="645" y="342"/>
                  </a:lnTo>
                  <a:lnTo>
                    <a:pt x="645" y="344"/>
                  </a:lnTo>
                  <a:lnTo>
                    <a:pt x="643" y="344"/>
                  </a:lnTo>
                  <a:lnTo>
                    <a:pt x="643" y="346"/>
                  </a:lnTo>
                  <a:lnTo>
                    <a:pt x="643" y="347"/>
                  </a:lnTo>
                  <a:lnTo>
                    <a:pt x="645" y="347"/>
                  </a:lnTo>
                  <a:lnTo>
                    <a:pt x="645" y="349"/>
                  </a:lnTo>
                  <a:lnTo>
                    <a:pt x="647" y="349"/>
                  </a:lnTo>
                  <a:lnTo>
                    <a:pt x="648" y="349"/>
                  </a:lnTo>
                  <a:lnTo>
                    <a:pt x="648" y="351"/>
                  </a:lnTo>
                  <a:lnTo>
                    <a:pt x="648" y="353"/>
                  </a:lnTo>
                  <a:lnTo>
                    <a:pt x="648" y="354"/>
                  </a:lnTo>
                  <a:lnTo>
                    <a:pt x="650" y="354"/>
                  </a:lnTo>
                  <a:lnTo>
                    <a:pt x="650" y="356"/>
                  </a:lnTo>
                  <a:lnTo>
                    <a:pt x="650" y="358"/>
                  </a:lnTo>
                  <a:lnTo>
                    <a:pt x="652" y="358"/>
                  </a:lnTo>
                  <a:lnTo>
                    <a:pt x="652" y="359"/>
                  </a:lnTo>
                  <a:lnTo>
                    <a:pt x="650" y="359"/>
                  </a:lnTo>
                  <a:lnTo>
                    <a:pt x="650" y="361"/>
                  </a:lnTo>
                  <a:lnTo>
                    <a:pt x="650" y="363"/>
                  </a:lnTo>
                  <a:lnTo>
                    <a:pt x="648" y="363"/>
                  </a:lnTo>
                  <a:lnTo>
                    <a:pt x="650" y="363"/>
                  </a:lnTo>
                  <a:lnTo>
                    <a:pt x="650" y="364"/>
                  </a:lnTo>
                  <a:lnTo>
                    <a:pt x="648" y="364"/>
                  </a:lnTo>
                  <a:lnTo>
                    <a:pt x="650" y="364"/>
                  </a:lnTo>
                  <a:lnTo>
                    <a:pt x="650" y="366"/>
                  </a:lnTo>
                  <a:lnTo>
                    <a:pt x="648" y="366"/>
                  </a:lnTo>
                  <a:lnTo>
                    <a:pt x="648" y="368"/>
                  </a:lnTo>
                  <a:lnTo>
                    <a:pt x="650" y="368"/>
                  </a:lnTo>
                  <a:lnTo>
                    <a:pt x="650" y="369"/>
                  </a:lnTo>
                  <a:lnTo>
                    <a:pt x="648" y="369"/>
                  </a:lnTo>
                  <a:lnTo>
                    <a:pt x="648" y="371"/>
                  </a:lnTo>
                  <a:lnTo>
                    <a:pt x="650" y="371"/>
                  </a:lnTo>
                  <a:lnTo>
                    <a:pt x="650" y="373"/>
                  </a:lnTo>
                  <a:lnTo>
                    <a:pt x="648" y="371"/>
                  </a:lnTo>
                  <a:lnTo>
                    <a:pt x="648" y="373"/>
                  </a:lnTo>
                  <a:lnTo>
                    <a:pt x="650" y="373"/>
                  </a:lnTo>
                  <a:lnTo>
                    <a:pt x="650" y="375"/>
                  </a:lnTo>
                  <a:lnTo>
                    <a:pt x="648" y="375"/>
                  </a:lnTo>
                  <a:lnTo>
                    <a:pt x="648" y="376"/>
                  </a:lnTo>
                  <a:lnTo>
                    <a:pt x="650" y="376"/>
                  </a:lnTo>
                  <a:lnTo>
                    <a:pt x="650" y="378"/>
                  </a:lnTo>
                  <a:lnTo>
                    <a:pt x="650" y="376"/>
                  </a:lnTo>
                  <a:lnTo>
                    <a:pt x="652" y="376"/>
                  </a:lnTo>
                  <a:lnTo>
                    <a:pt x="652" y="378"/>
                  </a:lnTo>
                  <a:lnTo>
                    <a:pt x="650" y="378"/>
                  </a:lnTo>
                  <a:lnTo>
                    <a:pt x="650" y="380"/>
                  </a:lnTo>
                  <a:lnTo>
                    <a:pt x="648" y="381"/>
                  </a:lnTo>
                  <a:lnTo>
                    <a:pt x="647" y="381"/>
                  </a:lnTo>
                  <a:lnTo>
                    <a:pt x="647" y="383"/>
                  </a:lnTo>
                  <a:lnTo>
                    <a:pt x="647" y="385"/>
                  </a:lnTo>
                  <a:lnTo>
                    <a:pt x="645" y="385"/>
                  </a:lnTo>
                  <a:lnTo>
                    <a:pt x="645" y="386"/>
                  </a:lnTo>
                  <a:lnTo>
                    <a:pt x="647" y="386"/>
                  </a:lnTo>
                  <a:lnTo>
                    <a:pt x="647" y="388"/>
                  </a:lnTo>
                  <a:lnTo>
                    <a:pt x="647" y="390"/>
                  </a:lnTo>
                  <a:lnTo>
                    <a:pt x="645" y="390"/>
                  </a:lnTo>
                  <a:lnTo>
                    <a:pt x="645" y="392"/>
                  </a:lnTo>
                  <a:lnTo>
                    <a:pt x="645" y="390"/>
                  </a:lnTo>
                  <a:lnTo>
                    <a:pt x="647" y="392"/>
                  </a:lnTo>
                  <a:lnTo>
                    <a:pt x="645" y="392"/>
                  </a:lnTo>
                  <a:lnTo>
                    <a:pt x="645" y="393"/>
                  </a:lnTo>
                  <a:lnTo>
                    <a:pt x="645" y="395"/>
                  </a:lnTo>
                  <a:lnTo>
                    <a:pt x="645" y="397"/>
                  </a:lnTo>
                  <a:lnTo>
                    <a:pt x="643" y="397"/>
                  </a:lnTo>
                  <a:lnTo>
                    <a:pt x="643" y="398"/>
                  </a:lnTo>
                  <a:lnTo>
                    <a:pt x="643" y="400"/>
                  </a:lnTo>
                  <a:lnTo>
                    <a:pt x="642" y="400"/>
                  </a:lnTo>
                  <a:lnTo>
                    <a:pt x="642" y="402"/>
                  </a:lnTo>
                  <a:lnTo>
                    <a:pt x="643" y="402"/>
                  </a:lnTo>
                  <a:lnTo>
                    <a:pt x="643" y="403"/>
                  </a:lnTo>
                  <a:lnTo>
                    <a:pt x="642" y="403"/>
                  </a:lnTo>
                  <a:lnTo>
                    <a:pt x="642" y="405"/>
                  </a:lnTo>
                  <a:lnTo>
                    <a:pt x="642" y="407"/>
                  </a:lnTo>
                  <a:lnTo>
                    <a:pt x="643" y="407"/>
                  </a:lnTo>
                  <a:lnTo>
                    <a:pt x="645" y="407"/>
                  </a:lnTo>
                  <a:lnTo>
                    <a:pt x="645" y="408"/>
                  </a:lnTo>
                  <a:lnTo>
                    <a:pt x="645" y="410"/>
                  </a:lnTo>
                  <a:lnTo>
                    <a:pt x="647" y="410"/>
                  </a:lnTo>
                  <a:lnTo>
                    <a:pt x="648" y="410"/>
                  </a:lnTo>
                  <a:lnTo>
                    <a:pt x="648" y="412"/>
                  </a:lnTo>
                  <a:lnTo>
                    <a:pt x="647" y="412"/>
                  </a:lnTo>
                  <a:lnTo>
                    <a:pt x="647" y="414"/>
                  </a:lnTo>
                  <a:lnTo>
                    <a:pt x="647" y="415"/>
                  </a:lnTo>
                  <a:lnTo>
                    <a:pt x="645" y="415"/>
                  </a:lnTo>
                  <a:lnTo>
                    <a:pt x="647" y="415"/>
                  </a:lnTo>
                  <a:lnTo>
                    <a:pt x="645" y="415"/>
                  </a:lnTo>
                  <a:lnTo>
                    <a:pt x="645" y="417"/>
                  </a:lnTo>
                  <a:lnTo>
                    <a:pt x="645" y="419"/>
                  </a:lnTo>
                  <a:lnTo>
                    <a:pt x="645" y="420"/>
                  </a:lnTo>
                  <a:lnTo>
                    <a:pt x="645" y="422"/>
                  </a:lnTo>
                  <a:lnTo>
                    <a:pt x="647" y="422"/>
                  </a:lnTo>
                  <a:lnTo>
                    <a:pt x="648" y="422"/>
                  </a:lnTo>
                  <a:lnTo>
                    <a:pt x="648" y="424"/>
                  </a:lnTo>
                  <a:lnTo>
                    <a:pt x="650" y="424"/>
                  </a:lnTo>
                  <a:lnTo>
                    <a:pt x="652" y="424"/>
                  </a:lnTo>
                  <a:lnTo>
                    <a:pt x="653" y="424"/>
                  </a:lnTo>
                  <a:lnTo>
                    <a:pt x="653" y="425"/>
                  </a:lnTo>
                  <a:lnTo>
                    <a:pt x="655" y="425"/>
                  </a:lnTo>
                  <a:lnTo>
                    <a:pt x="657" y="425"/>
                  </a:lnTo>
                  <a:lnTo>
                    <a:pt x="657" y="427"/>
                  </a:lnTo>
                  <a:lnTo>
                    <a:pt x="657" y="429"/>
                  </a:lnTo>
                  <a:lnTo>
                    <a:pt x="657" y="427"/>
                  </a:lnTo>
                  <a:lnTo>
                    <a:pt x="659" y="427"/>
                  </a:lnTo>
                  <a:lnTo>
                    <a:pt x="660" y="427"/>
                  </a:lnTo>
                  <a:lnTo>
                    <a:pt x="660" y="429"/>
                  </a:lnTo>
                  <a:lnTo>
                    <a:pt x="662" y="429"/>
                  </a:lnTo>
                  <a:lnTo>
                    <a:pt x="662" y="431"/>
                  </a:lnTo>
                  <a:lnTo>
                    <a:pt x="664" y="431"/>
                  </a:lnTo>
                  <a:lnTo>
                    <a:pt x="664" y="432"/>
                  </a:lnTo>
                  <a:lnTo>
                    <a:pt x="665" y="432"/>
                  </a:lnTo>
                  <a:lnTo>
                    <a:pt x="665" y="434"/>
                  </a:lnTo>
                  <a:lnTo>
                    <a:pt x="667" y="434"/>
                  </a:lnTo>
                  <a:lnTo>
                    <a:pt x="667" y="436"/>
                  </a:lnTo>
                  <a:lnTo>
                    <a:pt x="669" y="436"/>
                  </a:lnTo>
                  <a:lnTo>
                    <a:pt x="670" y="436"/>
                  </a:lnTo>
                  <a:lnTo>
                    <a:pt x="670" y="437"/>
                  </a:lnTo>
                  <a:lnTo>
                    <a:pt x="672" y="437"/>
                  </a:lnTo>
                  <a:lnTo>
                    <a:pt x="674" y="437"/>
                  </a:lnTo>
                  <a:lnTo>
                    <a:pt x="676" y="437"/>
                  </a:lnTo>
                  <a:lnTo>
                    <a:pt x="677" y="437"/>
                  </a:lnTo>
                  <a:lnTo>
                    <a:pt x="677" y="439"/>
                  </a:lnTo>
                  <a:lnTo>
                    <a:pt x="679" y="439"/>
                  </a:lnTo>
                  <a:lnTo>
                    <a:pt x="681" y="439"/>
                  </a:lnTo>
                  <a:lnTo>
                    <a:pt x="682" y="439"/>
                  </a:lnTo>
                  <a:lnTo>
                    <a:pt x="684" y="439"/>
                  </a:lnTo>
                  <a:lnTo>
                    <a:pt x="684" y="437"/>
                  </a:lnTo>
                  <a:lnTo>
                    <a:pt x="686" y="437"/>
                  </a:lnTo>
                  <a:lnTo>
                    <a:pt x="686" y="439"/>
                  </a:lnTo>
                  <a:lnTo>
                    <a:pt x="687" y="441"/>
                  </a:lnTo>
                  <a:lnTo>
                    <a:pt x="687" y="442"/>
                  </a:lnTo>
                  <a:lnTo>
                    <a:pt x="687" y="444"/>
                  </a:lnTo>
                  <a:lnTo>
                    <a:pt x="687" y="446"/>
                  </a:lnTo>
                  <a:lnTo>
                    <a:pt x="687" y="448"/>
                  </a:lnTo>
                  <a:lnTo>
                    <a:pt x="686" y="448"/>
                  </a:lnTo>
                  <a:lnTo>
                    <a:pt x="686" y="449"/>
                  </a:lnTo>
                  <a:lnTo>
                    <a:pt x="687" y="449"/>
                  </a:lnTo>
                  <a:lnTo>
                    <a:pt x="687" y="451"/>
                  </a:lnTo>
                  <a:lnTo>
                    <a:pt x="686" y="451"/>
                  </a:lnTo>
                  <a:lnTo>
                    <a:pt x="686" y="453"/>
                  </a:lnTo>
                  <a:lnTo>
                    <a:pt x="687" y="453"/>
                  </a:lnTo>
                  <a:lnTo>
                    <a:pt x="687" y="454"/>
                  </a:lnTo>
                  <a:lnTo>
                    <a:pt x="686" y="454"/>
                  </a:lnTo>
                  <a:lnTo>
                    <a:pt x="687" y="454"/>
                  </a:lnTo>
                  <a:lnTo>
                    <a:pt x="689" y="454"/>
                  </a:lnTo>
                  <a:lnTo>
                    <a:pt x="689" y="453"/>
                  </a:lnTo>
                  <a:lnTo>
                    <a:pt x="691" y="453"/>
                  </a:lnTo>
                  <a:lnTo>
                    <a:pt x="691" y="451"/>
                  </a:lnTo>
                  <a:lnTo>
                    <a:pt x="691" y="453"/>
                  </a:lnTo>
                  <a:lnTo>
                    <a:pt x="692" y="453"/>
                  </a:lnTo>
                  <a:lnTo>
                    <a:pt x="692" y="454"/>
                  </a:lnTo>
                  <a:lnTo>
                    <a:pt x="692" y="456"/>
                  </a:lnTo>
                  <a:lnTo>
                    <a:pt x="694" y="458"/>
                  </a:lnTo>
                  <a:lnTo>
                    <a:pt x="694" y="459"/>
                  </a:lnTo>
                  <a:lnTo>
                    <a:pt x="696" y="458"/>
                  </a:lnTo>
                  <a:lnTo>
                    <a:pt x="696" y="456"/>
                  </a:lnTo>
                  <a:lnTo>
                    <a:pt x="698" y="456"/>
                  </a:lnTo>
                  <a:lnTo>
                    <a:pt x="698" y="458"/>
                  </a:lnTo>
                  <a:lnTo>
                    <a:pt x="699" y="458"/>
                  </a:lnTo>
                  <a:lnTo>
                    <a:pt x="699" y="459"/>
                  </a:lnTo>
                  <a:lnTo>
                    <a:pt x="699" y="461"/>
                  </a:lnTo>
                  <a:lnTo>
                    <a:pt x="701" y="463"/>
                  </a:lnTo>
                  <a:lnTo>
                    <a:pt x="701" y="464"/>
                  </a:lnTo>
                  <a:lnTo>
                    <a:pt x="701" y="466"/>
                  </a:lnTo>
                  <a:lnTo>
                    <a:pt x="701" y="468"/>
                  </a:lnTo>
                  <a:lnTo>
                    <a:pt x="699" y="470"/>
                  </a:lnTo>
                  <a:lnTo>
                    <a:pt x="699" y="471"/>
                  </a:lnTo>
                  <a:lnTo>
                    <a:pt x="699" y="473"/>
                  </a:lnTo>
                  <a:lnTo>
                    <a:pt x="699" y="475"/>
                  </a:lnTo>
                  <a:lnTo>
                    <a:pt x="698" y="476"/>
                  </a:lnTo>
                  <a:lnTo>
                    <a:pt x="698" y="478"/>
                  </a:lnTo>
                  <a:lnTo>
                    <a:pt x="696" y="478"/>
                  </a:lnTo>
                  <a:lnTo>
                    <a:pt x="694" y="478"/>
                  </a:lnTo>
                  <a:lnTo>
                    <a:pt x="692" y="478"/>
                  </a:lnTo>
                  <a:lnTo>
                    <a:pt x="691" y="476"/>
                  </a:lnTo>
                  <a:lnTo>
                    <a:pt x="689" y="476"/>
                  </a:lnTo>
                  <a:lnTo>
                    <a:pt x="687" y="478"/>
                  </a:lnTo>
                  <a:lnTo>
                    <a:pt x="686" y="480"/>
                  </a:lnTo>
                  <a:lnTo>
                    <a:pt x="684" y="480"/>
                  </a:lnTo>
                  <a:lnTo>
                    <a:pt x="682" y="481"/>
                  </a:lnTo>
                  <a:lnTo>
                    <a:pt x="681" y="481"/>
                  </a:lnTo>
                  <a:lnTo>
                    <a:pt x="679" y="483"/>
                  </a:lnTo>
                  <a:lnTo>
                    <a:pt x="677" y="483"/>
                  </a:lnTo>
                  <a:lnTo>
                    <a:pt x="677" y="485"/>
                  </a:lnTo>
                  <a:lnTo>
                    <a:pt x="676" y="485"/>
                  </a:lnTo>
                  <a:lnTo>
                    <a:pt x="676" y="483"/>
                  </a:lnTo>
                  <a:lnTo>
                    <a:pt x="676" y="485"/>
                  </a:lnTo>
                  <a:lnTo>
                    <a:pt x="674" y="485"/>
                  </a:lnTo>
                  <a:lnTo>
                    <a:pt x="674" y="487"/>
                  </a:lnTo>
                  <a:lnTo>
                    <a:pt x="672" y="487"/>
                  </a:lnTo>
                  <a:lnTo>
                    <a:pt x="672" y="485"/>
                  </a:lnTo>
                  <a:lnTo>
                    <a:pt x="670" y="485"/>
                  </a:lnTo>
                  <a:lnTo>
                    <a:pt x="670" y="487"/>
                  </a:lnTo>
                  <a:lnTo>
                    <a:pt x="669" y="487"/>
                  </a:lnTo>
                  <a:lnTo>
                    <a:pt x="669" y="488"/>
                  </a:lnTo>
                  <a:lnTo>
                    <a:pt x="667" y="488"/>
                  </a:lnTo>
                  <a:lnTo>
                    <a:pt x="667" y="490"/>
                  </a:lnTo>
                  <a:lnTo>
                    <a:pt x="665" y="490"/>
                  </a:lnTo>
                  <a:lnTo>
                    <a:pt x="664" y="490"/>
                  </a:lnTo>
                  <a:lnTo>
                    <a:pt x="662" y="490"/>
                  </a:lnTo>
                  <a:lnTo>
                    <a:pt x="660" y="490"/>
                  </a:lnTo>
                  <a:lnTo>
                    <a:pt x="660" y="492"/>
                  </a:lnTo>
                  <a:lnTo>
                    <a:pt x="659" y="492"/>
                  </a:lnTo>
                  <a:lnTo>
                    <a:pt x="659" y="493"/>
                  </a:lnTo>
                  <a:lnTo>
                    <a:pt x="657" y="493"/>
                  </a:lnTo>
                  <a:lnTo>
                    <a:pt x="657" y="495"/>
                  </a:lnTo>
                  <a:lnTo>
                    <a:pt x="655" y="495"/>
                  </a:lnTo>
                  <a:lnTo>
                    <a:pt x="653" y="495"/>
                  </a:lnTo>
                  <a:lnTo>
                    <a:pt x="652" y="495"/>
                  </a:lnTo>
                  <a:lnTo>
                    <a:pt x="650" y="495"/>
                  </a:lnTo>
                  <a:lnTo>
                    <a:pt x="652" y="495"/>
                  </a:lnTo>
                  <a:lnTo>
                    <a:pt x="650" y="495"/>
                  </a:lnTo>
                  <a:lnTo>
                    <a:pt x="650" y="493"/>
                  </a:lnTo>
                  <a:lnTo>
                    <a:pt x="650" y="492"/>
                  </a:lnTo>
                  <a:lnTo>
                    <a:pt x="648" y="492"/>
                  </a:lnTo>
                  <a:lnTo>
                    <a:pt x="648" y="490"/>
                  </a:lnTo>
                  <a:lnTo>
                    <a:pt x="648" y="488"/>
                  </a:lnTo>
                  <a:lnTo>
                    <a:pt x="647" y="488"/>
                  </a:lnTo>
                  <a:lnTo>
                    <a:pt x="648" y="488"/>
                  </a:lnTo>
                  <a:lnTo>
                    <a:pt x="647" y="488"/>
                  </a:lnTo>
                  <a:lnTo>
                    <a:pt x="648" y="488"/>
                  </a:lnTo>
                  <a:lnTo>
                    <a:pt x="647" y="488"/>
                  </a:lnTo>
                  <a:lnTo>
                    <a:pt x="647" y="487"/>
                  </a:lnTo>
                  <a:lnTo>
                    <a:pt x="647" y="485"/>
                  </a:lnTo>
                  <a:lnTo>
                    <a:pt x="645" y="485"/>
                  </a:lnTo>
                  <a:lnTo>
                    <a:pt x="643" y="485"/>
                  </a:lnTo>
                  <a:lnTo>
                    <a:pt x="642" y="483"/>
                  </a:lnTo>
                  <a:lnTo>
                    <a:pt x="642" y="485"/>
                  </a:lnTo>
                  <a:lnTo>
                    <a:pt x="642" y="483"/>
                  </a:lnTo>
                  <a:lnTo>
                    <a:pt x="640" y="483"/>
                  </a:lnTo>
                  <a:lnTo>
                    <a:pt x="640" y="485"/>
                  </a:lnTo>
                  <a:lnTo>
                    <a:pt x="638" y="485"/>
                  </a:lnTo>
                  <a:lnTo>
                    <a:pt x="638" y="487"/>
                  </a:lnTo>
                  <a:lnTo>
                    <a:pt x="638" y="485"/>
                  </a:lnTo>
                  <a:lnTo>
                    <a:pt x="636" y="485"/>
                  </a:lnTo>
                  <a:lnTo>
                    <a:pt x="636" y="487"/>
                  </a:lnTo>
                  <a:lnTo>
                    <a:pt x="636" y="488"/>
                  </a:lnTo>
                  <a:lnTo>
                    <a:pt x="636" y="490"/>
                  </a:lnTo>
                  <a:lnTo>
                    <a:pt x="635" y="490"/>
                  </a:lnTo>
                  <a:lnTo>
                    <a:pt x="636" y="490"/>
                  </a:lnTo>
                  <a:lnTo>
                    <a:pt x="635" y="492"/>
                  </a:lnTo>
                  <a:lnTo>
                    <a:pt x="635" y="493"/>
                  </a:lnTo>
                  <a:lnTo>
                    <a:pt x="635" y="495"/>
                  </a:lnTo>
                  <a:lnTo>
                    <a:pt x="635" y="497"/>
                  </a:lnTo>
                  <a:lnTo>
                    <a:pt x="635" y="498"/>
                  </a:lnTo>
                  <a:lnTo>
                    <a:pt x="635" y="500"/>
                  </a:lnTo>
                  <a:lnTo>
                    <a:pt x="633" y="500"/>
                  </a:lnTo>
                  <a:lnTo>
                    <a:pt x="633" y="502"/>
                  </a:lnTo>
                  <a:lnTo>
                    <a:pt x="631" y="502"/>
                  </a:lnTo>
                  <a:lnTo>
                    <a:pt x="630" y="502"/>
                  </a:lnTo>
                  <a:lnTo>
                    <a:pt x="630" y="504"/>
                  </a:lnTo>
                  <a:lnTo>
                    <a:pt x="628" y="504"/>
                  </a:lnTo>
                  <a:lnTo>
                    <a:pt x="628" y="505"/>
                  </a:lnTo>
                  <a:lnTo>
                    <a:pt x="628" y="507"/>
                  </a:lnTo>
                  <a:lnTo>
                    <a:pt x="626" y="507"/>
                  </a:lnTo>
                  <a:lnTo>
                    <a:pt x="626" y="509"/>
                  </a:lnTo>
                  <a:lnTo>
                    <a:pt x="625" y="509"/>
                  </a:lnTo>
                  <a:lnTo>
                    <a:pt x="623" y="510"/>
                  </a:lnTo>
                  <a:lnTo>
                    <a:pt x="621" y="510"/>
                  </a:lnTo>
                  <a:lnTo>
                    <a:pt x="620" y="510"/>
                  </a:lnTo>
                  <a:lnTo>
                    <a:pt x="618" y="512"/>
                  </a:lnTo>
                  <a:lnTo>
                    <a:pt x="616" y="512"/>
                  </a:lnTo>
                  <a:lnTo>
                    <a:pt x="616" y="514"/>
                  </a:lnTo>
                  <a:lnTo>
                    <a:pt x="614" y="514"/>
                  </a:lnTo>
                  <a:lnTo>
                    <a:pt x="614" y="515"/>
                  </a:lnTo>
                  <a:lnTo>
                    <a:pt x="613" y="515"/>
                  </a:lnTo>
                  <a:lnTo>
                    <a:pt x="611" y="515"/>
                  </a:lnTo>
                  <a:lnTo>
                    <a:pt x="609" y="515"/>
                  </a:lnTo>
                  <a:lnTo>
                    <a:pt x="608" y="515"/>
                  </a:lnTo>
                  <a:lnTo>
                    <a:pt x="608" y="514"/>
                  </a:lnTo>
                  <a:lnTo>
                    <a:pt x="606" y="514"/>
                  </a:lnTo>
                  <a:lnTo>
                    <a:pt x="604" y="514"/>
                  </a:lnTo>
                  <a:lnTo>
                    <a:pt x="604" y="515"/>
                  </a:lnTo>
                  <a:lnTo>
                    <a:pt x="603" y="515"/>
                  </a:lnTo>
                  <a:lnTo>
                    <a:pt x="601" y="517"/>
                  </a:lnTo>
                  <a:lnTo>
                    <a:pt x="599" y="517"/>
                  </a:lnTo>
                  <a:lnTo>
                    <a:pt x="597" y="517"/>
                  </a:lnTo>
                  <a:lnTo>
                    <a:pt x="597" y="519"/>
                  </a:lnTo>
                  <a:lnTo>
                    <a:pt x="596" y="520"/>
                  </a:lnTo>
                  <a:lnTo>
                    <a:pt x="594" y="520"/>
                  </a:lnTo>
                  <a:lnTo>
                    <a:pt x="592" y="520"/>
                  </a:lnTo>
                  <a:lnTo>
                    <a:pt x="591" y="520"/>
                  </a:lnTo>
                  <a:lnTo>
                    <a:pt x="589" y="520"/>
                  </a:lnTo>
                  <a:lnTo>
                    <a:pt x="587" y="520"/>
                  </a:lnTo>
                  <a:lnTo>
                    <a:pt x="586" y="520"/>
                  </a:lnTo>
                  <a:lnTo>
                    <a:pt x="584" y="520"/>
                  </a:lnTo>
                  <a:lnTo>
                    <a:pt x="584" y="522"/>
                  </a:lnTo>
                  <a:lnTo>
                    <a:pt x="584" y="524"/>
                  </a:lnTo>
                  <a:lnTo>
                    <a:pt x="582" y="524"/>
                  </a:lnTo>
                  <a:lnTo>
                    <a:pt x="582" y="526"/>
                  </a:lnTo>
                  <a:lnTo>
                    <a:pt x="580" y="526"/>
                  </a:lnTo>
                  <a:lnTo>
                    <a:pt x="580" y="527"/>
                  </a:lnTo>
                  <a:lnTo>
                    <a:pt x="579" y="527"/>
                  </a:lnTo>
                  <a:lnTo>
                    <a:pt x="579" y="529"/>
                  </a:lnTo>
                  <a:lnTo>
                    <a:pt x="577" y="529"/>
                  </a:lnTo>
                  <a:lnTo>
                    <a:pt x="575" y="531"/>
                  </a:lnTo>
                  <a:lnTo>
                    <a:pt x="574" y="531"/>
                  </a:lnTo>
                  <a:lnTo>
                    <a:pt x="572" y="531"/>
                  </a:lnTo>
                  <a:lnTo>
                    <a:pt x="572" y="529"/>
                  </a:lnTo>
                  <a:lnTo>
                    <a:pt x="570" y="529"/>
                  </a:lnTo>
                  <a:lnTo>
                    <a:pt x="569" y="529"/>
                  </a:lnTo>
                  <a:lnTo>
                    <a:pt x="567" y="531"/>
                  </a:lnTo>
                  <a:lnTo>
                    <a:pt x="565" y="531"/>
                  </a:lnTo>
                  <a:lnTo>
                    <a:pt x="564" y="531"/>
                  </a:lnTo>
                  <a:lnTo>
                    <a:pt x="562" y="529"/>
                  </a:lnTo>
                  <a:lnTo>
                    <a:pt x="562" y="527"/>
                  </a:lnTo>
                  <a:lnTo>
                    <a:pt x="562" y="526"/>
                  </a:lnTo>
                  <a:lnTo>
                    <a:pt x="562" y="524"/>
                  </a:lnTo>
                  <a:lnTo>
                    <a:pt x="562" y="522"/>
                  </a:lnTo>
                  <a:lnTo>
                    <a:pt x="564" y="522"/>
                  </a:lnTo>
                  <a:lnTo>
                    <a:pt x="564" y="520"/>
                  </a:lnTo>
                  <a:lnTo>
                    <a:pt x="562" y="520"/>
                  </a:lnTo>
                  <a:lnTo>
                    <a:pt x="562" y="519"/>
                  </a:lnTo>
                  <a:lnTo>
                    <a:pt x="560" y="519"/>
                  </a:lnTo>
                  <a:lnTo>
                    <a:pt x="560" y="517"/>
                  </a:lnTo>
                  <a:lnTo>
                    <a:pt x="558" y="517"/>
                  </a:lnTo>
                  <a:lnTo>
                    <a:pt x="557" y="517"/>
                  </a:lnTo>
                  <a:lnTo>
                    <a:pt x="557" y="515"/>
                  </a:lnTo>
                  <a:lnTo>
                    <a:pt x="555" y="515"/>
                  </a:lnTo>
                  <a:lnTo>
                    <a:pt x="553" y="515"/>
                  </a:lnTo>
                  <a:lnTo>
                    <a:pt x="553" y="514"/>
                  </a:lnTo>
                  <a:lnTo>
                    <a:pt x="552" y="514"/>
                  </a:lnTo>
                  <a:lnTo>
                    <a:pt x="550" y="515"/>
                  </a:lnTo>
                  <a:lnTo>
                    <a:pt x="548" y="515"/>
                  </a:lnTo>
                  <a:lnTo>
                    <a:pt x="547" y="515"/>
                  </a:lnTo>
                  <a:lnTo>
                    <a:pt x="545" y="515"/>
                  </a:lnTo>
                  <a:lnTo>
                    <a:pt x="545" y="517"/>
                  </a:lnTo>
                  <a:lnTo>
                    <a:pt x="543" y="517"/>
                  </a:lnTo>
                  <a:lnTo>
                    <a:pt x="543" y="515"/>
                  </a:lnTo>
                  <a:lnTo>
                    <a:pt x="541" y="515"/>
                  </a:lnTo>
                  <a:lnTo>
                    <a:pt x="540" y="515"/>
                  </a:lnTo>
                  <a:lnTo>
                    <a:pt x="540" y="514"/>
                  </a:lnTo>
                  <a:lnTo>
                    <a:pt x="538" y="514"/>
                  </a:lnTo>
                  <a:lnTo>
                    <a:pt x="536" y="514"/>
                  </a:lnTo>
                  <a:lnTo>
                    <a:pt x="536" y="512"/>
                  </a:lnTo>
                  <a:lnTo>
                    <a:pt x="535" y="512"/>
                  </a:lnTo>
                  <a:lnTo>
                    <a:pt x="535" y="510"/>
                  </a:lnTo>
                  <a:lnTo>
                    <a:pt x="535" y="509"/>
                  </a:lnTo>
                  <a:lnTo>
                    <a:pt x="533" y="509"/>
                  </a:lnTo>
                  <a:lnTo>
                    <a:pt x="531" y="509"/>
                  </a:lnTo>
                  <a:lnTo>
                    <a:pt x="530" y="509"/>
                  </a:lnTo>
                  <a:lnTo>
                    <a:pt x="528" y="509"/>
                  </a:lnTo>
                  <a:lnTo>
                    <a:pt x="528" y="510"/>
                  </a:lnTo>
                  <a:lnTo>
                    <a:pt x="526" y="510"/>
                  </a:lnTo>
                  <a:lnTo>
                    <a:pt x="526" y="512"/>
                  </a:lnTo>
                  <a:lnTo>
                    <a:pt x="526" y="514"/>
                  </a:lnTo>
                  <a:lnTo>
                    <a:pt x="524" y="514"/>
                  </a:lnTo>
                  <a:lnTo>
                    <a:pt x="524" y="515"/>
                  </a:lnTo>
                  <a:lnTo>
                    <a:pt x="523" y="515"/>
                  </a:lnTo>
                  <a:lnTo>
                    <a:pt x="523" y="517"/>
                  </a:lnTo>
                  <a:lnTo>
                    <a:pt x="524" y="517"/>
                  </a:lnTo>
                  <a:lnTo>
                    <a:pt x="526" y="517"/>
                  </a:lnTo>
                  <a:lnTo>
                    <a:pt x="526" y="519"/>
                  </a:lnTo>
                  <a:lnTo>
                    <a:pt x="526" y="520"/>
                  </a:lnTo>
                  <a:lnTo>
                    <a:pt x="526" y="522"/>
                  </a:lnTo>
                  <a:lnTo>
                    <a:pt x="528" y="522"/>
                  </a:lnTo>
                  <a:lnTo>
                    <a:pt x="528" y="524"/>
                  </a:lnTo>
                  <a:lnTo>
                    <a:pt x="530" y="524"/>
                  </a:lnTo>
                  <a:lnTo>
                    <a:pt x="530" y="526"/>
                  </a:lnTo>
                  <a:lnTo>
                    <a:pt x="528" y="526"/>
                  </a:lnTo>
                  <a:lnTo>
                    <a:pt x="528" y="527"/>
                  </a:lnTo>
                  <a:lnTo>
                    <a:pt x="528" y="529"/>
                  </a:lnTo>
                  <a:lnTo>
                    <a:pt x="528" y="531"/>
                  </a:lnTo>
                  <a:lnTo>
                    <a:pt x="528" y="532"/>
                  </a:lnTo>
                  <a:lnTo>
                    <a:pt x="528" y="534"/>
                  </a:lnTo>
                  <a:lnTo>
                    <a:pt x="526" y="534"/>
                  </a:lnTo>
                  <a:lnTo>
                    <a:pt x="524" y="534"/>
                  </a:lnTo>
                  <a:lnTo>
                    <a:pt x="523" y="534"/>
                  </a:lnTo>
                  <a:lnTo>
                    <a:pt x="521" y="534"/>
                  </a:lnTo>
                  <a:lnTo>
                    <a:pt x="519" y="534"/>
                  </a:lnTo>
                  <a:lnTo>
                    <a:pt x="518" y="536"/>
                  </a:lnTo>
                  <a:lnTo>
                    <a:pt x="516" y="536"/>
                  </a:lnTo>
                  <a:lnTo>
                    <a:pt x="514" y="536"/>
                  </a:lnTo>
                  <a:lnTo>
                    <a:pt x="513" y="536"/>
                  </a:lnTo>
                  <a:lnTo>
                    <a:pt x="511" y="536"/>
                  </a:lnTo>
                  <a:lnTo>
                    <a:pt x="511" y="537"/>
                  </a:lnTo>
                  <a:lnTo>
                    <a:pt x="509" y="537"/>
                  </a:lnTo>
                  <a:lnTo>
                    <a:pt x="509" y="536"/>
                  </a:lnTo>
                  <a:lnTo>
                    <a:pt x="508" y="536"/>
                  </a:lnTo>
                  <a:lnTo>
                    <a:pt x="506" y="536"/>
                  </a:lnTo>
                  <a:lnTo>
                    <a:pt x="506" y="537"/>
                  </a:lnTo>
                  <a:lnTo>
                    <a:pt x="504" y="537"/>
                  </a:lnTo>
                  <a:lnTo>
                    <a:pt x="506" y="537"/>
                  </a:lnTo>
                  <a:lnTo>
                    <a:pt x="506" y="539"/>
                  </a:lnTo>
                  <a:lnTo>
                    <a:pt x="506" y="541"/>
                  </a:lnTo>
                  <a:lnTo>
                    <a:pt x="506" y="543"/>
                  </a:lnTo>
                  <a:lnTo>
                    <a:pt x="506" y="544"/>
                  </a:lnTo>
                  <a:lnTo>
                    <a:pt x="506" y="546"/>
                  </a:lnTo>
                  <a:lnTo>
                    <a:pt x="506" y="548"/>
                  </a:lnTo>
                  <a:lnTo>
                    <a:pt x="504" y="548"/>
                  </a:lnTo>
                  <a:lnTo>
                    <a:pt x="504" y="549"/>
                  </a:lnTo>
                  <a:lnTo>
                    <a:pt x="504" y="551"/>
                  </a:lnTo>
                  <a:lnTo>
                    <a:pt x="504" y="553"/>
                  </a:lnTo>
                  <a:lnTo>
                    <a:pt x="506" y="553"/>
                  </a:lnTo>
                  <a:lnTo>
                    <a:pt x="506" y="554"/>
                  </a:lnTo>
                  <a:lnTo>
                    <a:pt x="506" y="556"/>
                  </a:lnTo>
                  <a:lnTo>
                    <a:pt x="506" y="558"/>
                  </a:lnTo>
                  <a:lnTo>
                    <a:pt x="506" y="559"/>
                  </a:lnTo>
                  <a:lnTo>
                    <a:pt x="506" y="561"/>
                  </a:lnTo>
                  <a:lnTo>
                    <a:pt x="504" y="561"/>
                  </a:lnTo>
                  <a:lnTo>
                    <a:pt x="504" y="563"/>
                  </a:lnTo>
                  <a:lnTo>
                    <a:pt x="502" y="563"/>
                  </a:lnTo>
                  <a:lnTo>
                    <a:pt x="502" y="565"/>
                  </a:lnTo>
                  <a:lnTo>
                    <a:pt x="501" y="565"/>
                  </a:lnTo>
                  <a:lnTo>
                    <a:pt x="501" y="566"/>
                  </a:lnTo>
                  <a:lnTo>
                    <a:pt x="501" y="568"/>
                  </a:lnTo>
                  <a:lnTo>
                    <a:pt x="501" y="570"/>
                  </a:lnTo>
                  <a:lnTo>
                    <a:pt x="501" y="571"/>
                  </a:lnTo>
                  <a:lnTo>
                    <a:pt x="499" y="571"/>
                  </a:lnTo>
                  <a:lnTo>
                    <a:pt x="499" y="573"/>
                  </a:lnTo>
                  <a:lnTo>
                    <a:pt x="497" y="573"/>
                  </a:lnTo>
                  <a:lnTo>
                    <a:pt x="496" y="573"/>
                  </a:lnTo>
                  <a:lnTo>
                    <a:pt x="494" y="573"/>
                  </a:lnTo>
                  <a:lnTo>
                    <a:pt x="494" y="575"/>
                  </a:lnTo>
                  <a:lnTo>
                    <a:pt x="492" y="575"/>
                  </a:lnTo>
                  <a:lnTo>
                    <a:pt x="492" y="576"/>
                  </a:lnTo>
                  <a:lnTo>
                    <a:pt x="492" y="578"/>
                  </a:lnTo>
                  <a:lnTo>
                    <a:pt x="492" y="580"/>
                  </a:lnTo>
                  <a:lnTo>
                    <a:pt x="492" y="582"/>
                  </a:lnTo>
                  <a:lnTo>
                    <a:pt x="491" y="582"/>
                  </a:lnTo>
                  <a:lnTo>
                    <a:pt x="489" y="582"/>
                  </a:lnTo>
                  <a:lnTo>
                    <a:pt x="489" y="583"/>
                  </a:lnTo>
                  <a:lnTo>
                    <a:pt x="487" y="583"/>
                  </a:lnTo>
                  <a:lnTo>
                    <a:pt x="485" y="583"/>
                  </a:lnTo>
                  <a:lnTo>
                    <a:pt x="485" y="585"/>
                  </a:lnTo>
                  <a:lnTo>
                    <a:pt x="484" y="585"/>
                  </a:lnTo>
                  <a:lnTo>
                    <a:pt x="482" y="585"/>
                  </a:lnTo>
                  <a:lnTo>
                    <a:pt x="480" y="585"/>
                  </a:lnTo>
                  <a:lnTo>
                    <a:pt x="480" y="587"/>
                  </a:lnTo>
                  <a:lnTo>
                    <a:pt x="479" y="587"/>
                  </a:lnTo>
                  <a:lnTo>
                    <a:pt x="479" y="585"/>
                  </a:lnTo>
                  <a:lnTo>
                    <a:pt x="477" y="585"/>
                  </a:lnTo>
                  <a:lnTo>
                    <a:pt x="477" y="587"/>
                  </a:lnTo>
                  <a:lnTo>
                    <a:pt x="477" y="585"/>
                  </a:lnTo>
                  <a:lnTo>
                    <a:pt x="475" y="585"/>
                  </a:lnTo>
                  <a:lnTo>
                    <a:pt x="474" y="585"/>
                  </a:lnTo>
                  <a:lnTo>
                    <a:pt x="474" y="583"/>
                  </a:lnTo>
                  <a:lnTo>
                    <a:pt x="472" y="583"/>
                  </a:lnTo>
                  <a:lnTo>
                    <a:pt x="470" y="583"/>
                  </a:lnTo>
                  <a:lnTo>
                    <a:pt x="468" y="583"/>
                  </a:lnTo>
                  <a:lnTo>
                    <a:pt x="468" y="582"/>
                  </a:lnTo>
                  <a:lnTo>
                    <a:pt x="467" y="582"/>
                  </a:lnTo>
                  <a:lnTo>
                    <a:pt x="467" y="583"/>
                  </a:lnTo>
                  <a:lnTo>
                    <a:pt x="465" y="583"/>
                  </a:lnTo>
                  <a:lnTo>
                    <a:pt x="465" y="582"/>
                  </a:lnTo>
                  <a:lnTo>
                    <a:pt x="463" y="582"/>
                  </a:lnTo>
                  <a:lnTo>
                    <a:pt x="462" y="582"/>
                  </a:lnTo>
                  <a:lnTo>
                    <a:pt x="460" y="582"/>
                  </a:lnTo>
                  <a:lnTo>
                    <a:pt x="458" y="582"/>
                  </a:lnTo>
                  <a:lnTo>
                    <a:pt x="458" y="580"/>
                  </a:lnTo>
                  <a:lnTo>
                    <a:pt x="457" y="580"/>
                  </a:lnTo>
                  <a:lnTo>
                    <a:pt x="455" y="580"/>
                  </a:lnTo>
                  <a:lnTo>
                    <a:pt x="453" y="580"/>
                  </a:lnTo>
                  <a:lnTo>
                    <a:pt x="453" y="578"/>
                  </a:lnTo>
                  <a:lnTo>
                    <a:pt x="452" y="578"/>
                  </a:lnTo>
                  <a:lnTo>
                    <a:pt x="450" y="578"/>
                  </a:lnTo>
                  <a:lnTo>
                    <a:pt x="448" y="578"/>
                  </a:lnTo>
                  <a:lnTo>
                    <a:pt x="446" y="578"/>
                  </a:lnTo>
                  <a:lnTo>
                    <a:pt x="446" y="576"/>
                  </a:lnTo>
                  <a:lnTo>
                    <a:pt x="445" y="576"/>
                  </a:lnTo>
                  <a:lnTo>
                    <a:pt x="443" y="576"/>
                  </a:lnTo>
                  <a:lnTo>
                    <a:pt x="443" y="575"/>
                  </a:lnTo>
                  <a:lnTo>
                    <a:pt x="441" y="575"/>
                  </a:lnTo>
                  <a:lnTo>
                    <a:pt x="440" y="575"/>
                  </a:lnTo>
                  <a:lnTo>
                    <a:pt x="438" y="575"/>
                  </a:lnTo>
                  <a:lnTo>
                    <a:pt x="438" y="573"/>
                  </a:lnTo>
                  <a:lnTo>
                    <a:pt x="438" y="575"/>
                  </a:lnTo>
                  <a:lnTo>
                    <a:pt x="436" y="575"/>
                  </a:lnTo>
                  <a:lnTo>
                    <a:pt x="435" y="575"/>
                  </a:lnTo>
                  <a:lnTo>
                    <a:pt x="433" y="575"/>
                  </a:lnTo>
                  <a:lnTo>
                    <a:pt x="433" y="576"/>
                  </a:lnTo>
                  <a:lnTo>
                    <a:pt x="431" y="576"/>
                  </a:lnTo>
                  <a:lnTo>
                    <a:pt x="429" y="576"/>
                  </a:lnTo>
                  <a:lnTo>
                    <a:pt x="429" y="575"/>
                  </a:lnTo>
                  <a:lnTo>
                    <a:pt x="429" y="576"/>
                  </a:lnTo>
                  <a:lnTo>
                    <a:pt x="428" y="576"/>
                  </a:lnTo>
                  <a:lnTo>
                    <a:pt x="426" y="576"/>
                  </a:lnTo>
                  <a:lnTo>
                    <a:pt x="426" y="578"/>
                  </a:lnTo>
                  <a:lnTo>
                    <a:pt x="424" y="578"/>
                  </a:lnTo>
                  <a:lnTo>
                    <a:pt x="423" y="578"/>
                  </a:lnTo>
                  <a:lnTo>
                    <a:pt x="421" y="578"/>
                  </a:lnTo>
                  <a:lnTo>
                    <a:pt x="419" y="578"/>
                  </a:lnTo>
                  <a:lnTo>
                    <a:pt x="418" y="578"/>
                  </a:lnTo>
                  <a:lnTo>
                    <a:pt x="416" y="578"/>
                  </a:lnTo>
                  <a:lnTo>
                    <a:pt x="416" y="576"/>
                  </a:lnTo>
                  <a:lnTo>
                    <a:pt x="414" y="576"/>
                  </a:lnTo>
                  <a:lnTo>
                    <a:pt x="414" y="578"/>
                  </a:lnTo>
                  <a:lnTo>
                    <a:pt x="414" y="580"/>
                  </a:lnTo>
                  <a:lnTo>
                    <a:pt x="414" y="582"/>
                  </a:lnTo>
                  <a:lnTo>
                    <a:pt x="414" y="583"/>
                  </a:lnTo>
                  <a:lnTo>
                    <a:pt x="412" y="583"/>
                  </a:lnTo>
                  <a:lnTo>
                    <a:pt x="411" y="583"/>
                  </a:lnTo>
                  <a:lnTo>
                    <a:pt x="409" y="583"/>
                  </a:lnTo>
                  <a:lnTo>
                    <a:pt x="409" y="585"/>
                  </a:lnTo>
                  <a:lnTo>
                    <a:pt x="407" y="585"/>
                  </a:lnTo>
                  <a:lnTo>
                    <a:pt x="406" y="585"/>
                  </a:lnTo>
                  <a:lnTo>
                    <a:pt x="404" y="585"/>
                  </a:lnTo>
                  <a:lnTo>
                    <a:pt x="404" y="587"/>
                  </a:lnTo>
                  <a:lnTo>
                    <a:pt x="404" y="588"/>
                  </a:lnTo>
                  <a:lnTo>
                    <a:pt x="402" y="588"/>
                  </a:lnTo>
                  <a:lnTo>
                    <a:pt x="402" y="587"/>
                  </a:lnTo>
                  <a:lnTo>
                    <a:pt x="402" y="585"/>
                  </a:lnTo>
                  <a:lnTo>
                    <a:pt x="402" y="583"/>
                  </a:lnTo>
                  <a:lnTo>
                    <a:pt x="402" y="582"/>
                  </a:lnTo>
                  <a:lnTo>
                    <a:pt x="401" y="582"/>
                  </a:lnTo>
                  <a:lnTo>
                    <a:pt x="401" y="580"/>
                  </a:lnTo>
                  <a:lnTo>
                    <a:pt x="401" y="578"/>
                  </a:lnTo>
                  <a:lnTo>
                    <a:pt x="399" y="578"/>
                  </a:lnTo>
                  <a:lnTo>
                    <a:pt x="399" y="576"/>
                  </a:lnTo>
                  <a:lnTo>
                    <a:pt x="397" y="576"/>
                  </a:lnTo>
                  <a:lnTo>
                    <a:pt x="397" y="575"/>
                  </a:lnTo>
                  <a:lnTo>
                    <a:pt x="396" y="573"/>
                  </a:lnTo>
                  <a:lnTo>
                    <a:pt x="394" y="571"/>
                  </a:lnTo>
                  <a:lnTo>
                    <a:pt x="394" y="570"/>
                  </a:lnTo>
                  <a:lnTo>
                    <a:pt x="394" y="571"/>
                  </a:lnTo>
                  <a:lnTo>
                    <a:pt x="392" y="571"/>
                  </a:lnTo>
                  <a:lnTo>
                    <a:pt x="390" y="571"/>
                  </a:lnTo>
                  <a:lnTo>
                    <a:pt x="389" y="571"/>
                  </a:lnTo>
                  <a:lnTo>
                    <a:pt x="387" y="570"/>
                  </a:lnTo>
                  <a:lnTo>
                    <a:pt x="385" y="570"/>
                  </a:lnTo>
                  <a:lnTo>
                    <a:pt x="384" y="570"/>
                  </a:lnTo>
                  <a:lnTo>
                    <a:pt x="382" y="570"/>
                  </a:lnTo>
                  <a:lnTo>
                    <a:pt x="380" y="570"/>
                  </a:lnTo>
                  <a:lnTo>
                    <a:pt x="380" y="571"/>
                  </a:lnTo>
                  <a:lnTo>
                    <a:pt x="379" y="571"/>
                  </a:lnTo>
                  <a:lnTo>
                    <a:pt x="377" y="571"/>
                  </a:lnTo>
                  <a:lnTo>
                    <a:pt x="377" y="573"/>
                  </a:lnTo>
                  <a:lnTo>
                    <a:pt x="375" y="573"/>
                  </a:lnTo>
                  <a:lnTo>
                    <a:pt x="373" y="573"/>
                  </a:lnTo>
                  <a:lnTo>
                    <a:pt x="372" y="573"/>
                  </a:lnTo>
                  <a:lnTo>
                    <a:pt x="370" y="573"/>
                  </a:lnTo>
                  <a:lnTo>
                    <a:pt x="368" y="573"/>
                  </a:lnTo>
                  <a:lnTo>
                    <a:pt x="367" y="573"/>
                  </a:lnTo>
                  <a:lnTo>
                    <a:pt x="365" y="573"/>
                  </a:lnTo>
                  <a:lnTo>
                    <a:pt x="363" y="573"/>
                  </a:lnTo>
                  <a:lnTo>
                    <a:pt x="362" y="573"/>
                  </a:lnTo>
                  <a:lnTo>
                    <a:pt x="360" y="575"/>
                  </a:lnTo>
                  <a:lnTo>
                    <a:pt x="358" y="575"/>
                  </a:lnTo>
                  <a:lnTo>
                    <a:pt x="356" y="575"/>
                  </a:lnTo>
                  <a:lnTo>
                    <a:pt x="355" y="575"/>
                  </a:lnTo>
                  <a:lnTo>
                    <a:pt x="353" y="575"/>
                  </a:lnTo>
                  <a:lnTo>
                    <a:pt x="351" y="575"/>
                  </a:lnTo>
                  <a:lnTo>
                    <a:pt x="350" y="575"/>
                  </a:lnTo>
                  <a:lnTo>
                    <a:pt x="348" y="575"/>
                  </a:lnTo>
                  <a:lnTo>
                    <a:pt x="346" y="575"/>
                  </a:lnTo>
                  <a:lnTo>
                    <a:pt x="345" y="575"/>
                  </a:lnTo>
                  <a:lnTo>
                    <a:pt x="343" y="575"/>
                  </a:lnTo>
                  <a:lnTo>
                    <a:pt x="341" y="575"/>
                  </a:lnTo>
                  <a:lnTo>
                    <a:pt x="340" y="575"/>
                  </a:lnTo>
                  <a:lnTo>
                    <a:pt x="338" y="575"/>
                  </a:lnTo>
                  <a:lnTo>
                    <a:pt x="336" y="575"/>
                  </a:lnTo>
                  <a:lnTo>
                    <a:pt x="336" y="576"/>
                  </a:lnTo>
                  <a:lnTo>
                    <a:pt x="336" y="575"/>
                  </a:lnTo>
                  <a:lnTo>
                    <a:pt x="334" y="575"/>
                  </a:lnTo>
                  <a:lnTo>
                    <a:pt x="334" y="576"/>
                  </a:lnTo>
                  <a:lnTo>
                    <a:pt x="333" y="576"/>
                  </a:lnTo>
                  <a:lnTo>
                    <a:pt x="331" y="576"/>
                  </a:lnTo>
                  <a:lnTo>
                    <a:pt x="329" y="575"/>
                  </a:lnTo>
                  <a:lnTo>
                    <a:pt x="328" y="575"/>
                  </a:lnTo>
                  <a:lnTo>
                    <a:pt x="326" y="575"/>
                  </a:lnTo>
                  <a:lnTo>
                    <a:pt x="324" y="573"/>
                  </a:lnTo>
                  <a:lnTo>
                    <a:pt x="323" y="573"/>
                  </a:lnTo>
                  <a:lnTo>
                    <a:pt x="323" y="571"/>
                  </a:lnTo>
                  <a:lnTo>
                    <a:pt x="323" y="570"/>
                  </a:lnTo>
                  <a:lnTo>
                    <a:pt x="321" y="570"/>
                  </a:lnTo>
                  <a:lnTo>
                    <a:pt x="321" y="568"/>
                  </a:lnTo>
                  <a:lnTo>
                    <a:pt x="319" y="568"/>
                  </a:lnTo>
                  <a:lnTo>
                    <a:pt x="319" y="566"/>
                  </a:lnTo>
                  <a:lnTo>
                    <a:pt x="317" y="566"/>
                  </a:lnTo>
                  <a:lnTo>
                    <a:pt x="316" y="566"/>
                  </a:lnTo>
                  <a:lnTo>
                    <a:pt x="316" y="568"/>
                  </a:lnTo>
                  <a:lnTo>
                    <a:pt x="316" y="570"/>
                  </a:lnTo>
                  <a:lnTo>
                    <a:pt x="316" y="571"/>
                  </a:lnTo>
                  <a:lnTo>
                    <a:pt x="314" y="571"/>
                  </a:lnTo>
                  <a:lnTo>
                    <a:pt x="312" y="571"/>
                  </a:lnTo>
                  <a:lnTo>
                    <a:pt x="311" y="571"/>
                  </a:lnTo>
                  <a:lnTo>
                    <a:pt x="311" y="573"/>
                  </a:lnTo>
                  <a:lnTo>
                    <a:pt x="309" y="573"/>
                  </a:lnTo>
                  <a:lnTo>
                    <a:pt x="309" y="575"/>
                  </a:lnTo>
                  <a:lnTo>
                    <a:pt x="309" y="576"/>
                  </a:lnTo>
                  <a:lnTo>
                    <a:pt x="311" y="576"/>
                  </a:lnTo>
                  <a:lnTo>
                    <a:pt x="311" y="578"/>
                  </a:lnTo>
                  <a:lnTo>
                    <a:pt x="311" y="580"/>
                  </a:lnTo>
                  <a:lnTo>
                    <a:pt x="311" y="582"/>
                  </a:lnTo>
                  <a:lnTo>
                    <a:pt x="311" y="583"/>
                  </a:lnTo>
                  <a:lnTo>
                    <a:pt x="311" y="585"/>
                  </a:lnTo>
                  <a:lnTo>
                    <a:pt x="309" y="585"/>
                  </a:lnTo>
                  <a:lnTo>
                    <a:pt x="309" y="587"/>
                  </a:lnTo>
                  <a:lnTo>
                    <a:pt x="309" y="588"/>
                  </a:lnTo>
                  <a:lnTo>
                    <a:pt x="309" y="590"/>
                  </a:lnTo>
                  <a:lnTo>
                    <a:pt x="309" y="592"/>
                  </a:lnTo>
                  <a:lnTo>
                    <a:pt x="307" y="593"/>
                  </a:lnTo>
                  <a:lnTo>
                    <a:pt x="307" y="595"/>
                  </a:lnTo>
                  <a:lnTo>
                    <a:pt x="309" y="597"/>
                  </a:lnTo>
                  <a:lnTo>
                    <a:pt x="309" y="599"/>
                  </a:lnTo>
                  <a:lnTo>
                    <a:pt x="309" y="600"/>
                  </a:lnTo>
                  <a:lnTo>
                    <a:pt x="307" y="602"/>
                  </a:lnTo>
                  <a:lnTo>
                    <a:pt x="307" y="604"/>
                  </a:lnTo>
                  <a:lnTo>
                    <a:pt x="307" y="605"/>
                  </a:lnTo>
                  <a:lnTo>
                    <a:pt x="307" y="607"/>
                  </a:lnTo>
                  <a:lnTo>
                    <a:pt x="307" y="609"/>
                  </a:lnTo>
                  <a:lnTo>
                    <a:pt x="306" y="609"/>
                  </a:lnTo>
                  <a:lnTo>
                    <a:pt x="306" y="610"/>
                  </a:lnTo>
                  <a:lnTo>
                    <a:pt x="304" y="610"/>
                  </a:lnTo>
                  <a:lnTo>
                    <a:pt x="302" y="610"/>
                  </a:lnTo>
                  <a:lnTo>
                    <a:pt x="300" y="610"/>
                  </a:lnTo>
                  <a:lnTo>
                    <a:pt x="299" y="610"/>
                  </a:lnTo>
                  <a:lnTo>
                    <a:pt x="299" y="609"/>
                  </a:lnTo>
                  <a:lnTo>
                    <a:pt x="297" y="609"/>
                  </a:lnTo>
                  <a:lnTo>
                    <a:pt x="295" y="609"/>
                  </a:lnTo>
                  <a:lnTo>
                    <a:pt x="295" y="607"/>
                  </a:lnTo>
                  <a:lnTo>
                    <a:pt x="295" y="605"/>
                  </a:lnTo>
                  <a:lnTo>
                    <a:pt x="294" y="605"/>
                  </a:lnTo>
                  <a:lnTo>
                    <a:pt x="292" y="605"/>
                  </a:lnTo>
                  <a:lnTo>
                    <a:pt x="292" y="604"/>
                  </a:lnTo>
                  <a:lnTo>
                    <a:pt x="290" y="604"/>
                  </a:lnTo>
                  <a:lnTo>
                    <a:pt x="289" y="604"/>
                  </a:lnTo>
                  <a:lnTo>
                    <a:pt x="287" y="604"/>
                  </a:lnTo>
                  <a:lnTo>
                    <a:pt x="285" y="604"/>
                  </a:lnTo>
                  <a:lnTo>
                    <a:pt x="285" y="602"/>
                  </a:lnTo>
                  <a:lnTo>
                    <a:pt x="285" y="600"/>
                  </a:lnTo>
                  <a:lnTo>
                    <a:pt x="285" y="599"/>
                  </a:lnTo>
                  <a:lnTo>
                    <a:pt x="285" y="597"/>
                  </a:lnTo>
                  <a:lnTo>
                    <a:pt x="285" y="595"/>
                  </a:lnTo>
                  <a:lnTo>
                    <a:pt x="287" y="595"/>
                  </a:lnTo>
                  <a:lnTo>
                    <a:pt x="287" y="593"/>
                  </a:lnTo>
                  <a:lnTo>
                    <a:pt x="287" y="592"/>
                  </a:lnTo>
                  <a:lnTo>
                    <a:pt x="285" y="592"/>
                  </a:lnTo>
                  <a:lnTo>
                    <a:pt x="282" y="588"/>
                  </a:lnTo>
                  <a:lnTo>
                    <a:pt x="280" y="588"/>
                  </a:lnTo>
                  <a:lnTo>
                    <a:pt x="277" y="587"/>
                  </a:lnTo>
                  <a:lnTo>
                    <a:pt x="273" y="587"/>
                  </a:lnTo>
                  <a:lnTo>
                    <a:pt x="270" y="585"/>
                  </a:lnTo>
                  <a:lnTo>
                    <a:pt x="265" y="583"/>
                  </a:lnTo>
                  <a:lnTo>
                    <a:pt x="263" y="583"/>
                  </a:lnTo>
                  <a:lnTo>
                    <a:pt x="260" y="582"/>
                  </a:lnTo>
                  <a:lnTo>
                    <a:pt x="256" y="580"/>
                  </a:lnTo>
                  <a:lnTo>
                    <a:pt x="255" y="580"/>
                  </a:lnTo>
                  <a:lnTo>
                    <a:pt x="253" y="578"/>
                  </a:lnTo>
                  <a:lnTo>
                    <a:pt x="251" y="578"/>
                  </a:lnTo>
                  <a:lnTo>
                    <a:pt x="250" y="576"/>
                  </a:lnTo>
                  <a:lnTo>
                    <a:pt x="246" y="576"/>
                  </a:lnTo>
                  <a:lnTo>
                    <a:pt x="246" y="575"/>
                  </a:lnTo>
                  <a:lnTo>
                    <a:pt x="244" y="575"/>
                  </a:lnTo>
                  <a:lnTo>
                    <a:pt x="244" y="576"/>
                  </a:lnTo>
                  <a:lnTo>
                    <a:pt x="243" y="576"/>
                  </a:lnTo>
                  <a:lnTo>
                    <a:pt x="241" y="576"/>
                  </a:lnTo>
                  <a:lnTo>
                    <a:pt x="241" y="578"/>
                  </a:lnTo>
                  <a:lnTo>
                    <a:pt x="239" y="578"/>
                  </a:lnTo>
                  <a:lnTo>
                    <a:pt x="238" y="578"/>
                  </a:lnTo>
                  <a:lnTo>
                    <a:pt x="236" y="578"/>
                  </a:lnTo>
                  <a:lnTo>
                    <a:pt x="234" y="578"/>
                  </a:lnTo>
                  <a:lnTo>
                    <a:pt x="234" y="576"/>
                  </a:lnTo>
                  <a:lnTo>
                    <a:pt x="233" y="576"/>
                  </a:lnTo>
                  <a:lnTo>
                    <a:pt x="233" y="575"/>
                  </a:lnTo>
                  <a:lnTo>
                    <a:pt x="233" y="573"/>
                  </a:lnTo>
                  <a:lnTo>
                    <a:pt x="233" y="571"/>
                  </a:lnTo>
                  <a:lnTo>
                    <a:pt x="233" y="570"/>
                  </a:lnTo>
                  <a:lnTo>
                    <a:pt x="233" y="568"/>
                  </a:lnTo>
                  <a:lnTo>
                    <a:pt x="231" y="568"/>
                  </a:lnTo>
                  <a:lnTo>
                    <a:pt x="231" y="566"/>
                  </a:lnTo>
                  <a:lnTo>
                    <a:pt x="231" y="565"/>
                  </a:lnTo>
                  <a:lnTo>
                    <a:pt x="231" y="563"/>
                  </a:lnTo>
                  <a:lnTo>
                    <a:pt x="229" y="563"/>
                  </a:lnTo>
                  <a:lnTo>
                    <a:pt x="229" y="561"/>
                  </a:lnTo>
                  <a:lnTo>
                    <a:pt x="228" y="561"/>
                  </a:lnTo>
                  <a:lnTo>
                    <a:pt x="228" y="559"/>
                  </a:lnTo>
                  <a:lnTo>
                    <a:pt x="226" y="559"/>
                  </a:lnTo>
                  <a:lnTo>
                    <a:pt x="226" y="558"/>
                  </a:lnTo>
                  <a:lnTo>
                    <a:pt x="224" y="556"/>
                  </a:lnTo>
                  <a:lnTo>
                    <a:pt x="224" y="554"/>
                  </a:lnTo>
                  <a:lnTo>
                    <a:pt x="222" y="554"/>
                  </a:lnTo>
                  <a:lnTo>
                    <a:pt x="221" y="554"/>
                  </a:lnTo>
                  <a:lnTo>
                    <a:pt x="221" y="553"/>
                  </a:lnTo>
                  <a:lnTo>
                    <a:pt x="219" y="553"/>
                  </a:lnTo>
                  <a:lnTo>
                    <a:pt x="217" y="553"/>
                  </a:lnTo>
                  <a:lnTo>
                    <a:pt x="216" y="553"/>
                  </a:lnTo>
                  <a:lnTo>
                    <a:pt x="216" y="551"/>
                  </a:lnTo>
                  <a:lnTo>
                    <a:pt x="214" y="551"/>
                  </a:lnTo>
                  <a:lnTo>
                    <a:pt x="212" y="551"/>
                  </a:lnTo>
                  <a:lnTo>
                    <a:pt x="212" y="549"/>
                  </a:lnTo>
                  <a:lnTo>
                    <a:pt x="211" y="549"/>
                  </a:lnTo>
                  <a:lnTo>
                    <a:pt x="211" y="548"/>
                  </a:lnTo>
                  <a:lnTo>
                    <a:pt x="211" y="546"/>
                  </a:lnTo>
                  <a:lnTo>
                    <a:pt x="209" y="544"/>
                  </a:lnTo>
                  <a:lnTo>
                    <a:pt x="209" y="543"/>
                  </a:lnTo>
                  <a:lnTo>
                    <a:pt x="209" y="541"/>
                  </a:lnTo>
                  <a:lnTo>
                    <a:pt x="207" y="541"/>
                  </a:lnTo>
                  <a:lnTo>
                    <a:pt x="207" y="539"/>
                  </a:lnTo>
                  <a:lnTo>
                    <a:pt x="207" y="537"/>
                  </a:lnTo>
                  <a:lnTo>
                    <a:pt x="207" y="536"/>
                  </a:lnTo>
                  <a:lnTo>
                    <a:pt x="205" y="536"/>
                  </a:lnTo>
                  <a:lnTo>
                    <a:pt x="205" y="534"/>
                  </a:lnTo>
                  <a:lnTo>
                    <a:pt x="207" y="534"/>
                  </a:lnTo>
                  <a:lnTo>
                    <a:pt x="207" y="532"/>
                  </a:lnTo>
                  <a:lnTo>
                    <a:pt x="209" y="532"/>
                  </a:lnTo>
                  <a:lnTo>
                    <a:pt x="211" y="532"/>
                  </a:lnTo>
                  <a:lnTo>
                    <a:pt x="211" y="531"/>
                  </a:lnTo>
                  <a:lnTo>
                    <a:pt x="211" y="529"/>
                  </a:lnTo>
                  <a:lnTo>
                    <a:pt x="211" y="527"/>
                  </a:lnTo>
                  <a:lnTo>
                    <a:pt x="212" y="527"/>
                  </a:lnTo>
                  <a:lnTo>
                    <a:pt x="212" y="526"/>
                  </a:lnTo>
                  <a:lnTo>
                    <a:pt x="214" y="526"/>
                  </a:lnTo>
                  <a:lnTo>
                    <a:pt x="214" y="524"/>
                  </a:lnTo>
                  <a:lnTo>
                    <a:pt x="214" y="522"/>
                  </a:lnTo>
                  <a:lnTo>
                    <a:pt x="214" y="520"/>
                  </a:lnTo>
                  <a:lnTo>
                    <a:pt x="214" y="519"/>
                  </a:lnTo>
                  <a:lnTo>
                    <a:pt x="214" y="517"/>
                  </a:lnTo>
                  <a:lnTo>
                    <a:pt x="214" y="515"/>
                  </a:lnTo>
                  <a:lnTo>
                    <a:pt x="214" y="514"/>
                  </a:lnTo>
                  <a:lnTo>
                    <a:pt x="214" y="512"/>
                  </a:lnTo>
                  <a:lnTo>
                    <a:pt x="214" y="510"/>
                  </a:lnTo>
                  <a:lnTo>
                    <a:pt x="212" y="510"/>
                  </a:lnTo>
                  <a:lnTo>
                    <a:pt x="212" y="509"/>
                  </a:lnTo>
                  <a:lnTo>
                    <a:pt x="212" y="507"/>
                  </a:lnTo>
                  <a:lnTo>
                    <a:pt x="211" y="505"/>
                  </a:lnTo>
                  <a:lnTo>
                    <a:pt x="211" y="504"/>
                  </a:lnTo>
                  <a:lnTo>
                    <a:pt x="209" y="504"/>
                  </a:lnTo>
                  <a:lnTo>
                    <a:pt x="207" y="502"/>
                  </a:lnTo>
                  <a:lnTo>
                    <a:pt x="205" y="502"/>
                  </a:lnTo>
                  <a:lnTo>
                    <a:pt x="204" y="502"/>
                  </a:lnTo>
                  <a:lnTo>
                    <a:pt x="202" y="502"/>
                  </a:lnTo>
                  <a:lnTo>
                    <a:pt x="200" y="502"/>
                  </a:lnTo>
                  <a:lnTo>
                    <a:pt x="199" y="502"/>
                  </a:lnTo>
                  <a:lnTo>
                    <a:pt x="197" y="502"/>
                  </a:lnTo>
                  <a:lnTo>
                    <a:pt x="195" y="502"/>
                  </a:lnTo>
                  <a:lnTo>
                    <a:pt x="195" y="500"/>
                  </a:lnTo>
                  <a:lnTo>
                    <a:pt x="194" y="502"/>
                  </a:lnTo>
                  <a:lnTo>
                    <a:pt x="194" y="500"/>
                  </a:lnTo>
                  <a:lnTo>
                    <a:pt x="192" y="500"/>
                  </a:lnTo>
                  <a:lnTo>
                    <a:pt x="192" y="498"/>
                  </a:lnTo>
                  <a:lnTo>
                    <a:pt x="190" y="498"/>
                  </a:lnTo>
                  <a:lnTo>
                    <a:pt x="188" y="498"/>
                  </a:lnTo>
                  <a:lnTo>
                    <a:pt x="187" y="500"/>
                  </a:lnTo>
                  <a:lnTo>
                    <a:pt x="185" y="500"/>
                  </a:lnTo>
                  <a:lnTo>
                    <a:pt x="185" y="498"/>
                  </a:lnTo>
                  <a:lnTo>
                    <a:pt x="183" y="498"/>
                  </a:lnTo>
                  <a:lnTo>
                    <a:pt x="182" y="498"/>
                  </a:lnTo>
                  <a:lnTo>
                    <a:pt x="180" y="498"/>
                  </a:lnTo>
                  <a:lnTo>
                    <a:pt x="178" y="500"/>
                  </a:lnTo>
                  <a:lnTo>
                    <a:pt x="178" y="502"/>
                  </a:lnTo>
                  <a:lnTo>
                    <a:pt x="178" y="504"/>
                  </a:lnTo>
                  <a:lnTo>
                    <a:pt x="177" y="505"/>
                  </a:lnTo>
                  <a:lnTo>
                    <a:pt x="175" y="507"/>
                  </a:lnTo>
                  <a:lnTo>
                    <a:pt x="173" y="507"/>
                  </a:lnTo>
                  <a:lnTo>
                    <a:pt x="172" y="507"/>
                  </a:lnTo>
                  <a:lnTo>
                    <a:pt x="170" y="507"/>
                  </a:lnTo>
                  <a:lnTo>
                    <a:pt x="168" y="505"/>
                  </a:lnTo>
                  <a:lnTo>
                    <a:pt x="168" y="504"/>
                  </a:lnTo>
                  <a:lnTo>
                    <a:pt x="166" y="504"/>
                  </a:lnTo>
                  <a:lnTo>
                    <a:pt x="165" y="504"/>
                  </a:lnTo>
                  <a:lnTo>
                    <a:pt x="165" y="502"/>
                  </a:lnTo>
                  <a:lnTo>
                    <a:pt x="163" y="502"/>
                  </a:lnTo>
                  <a:lnTo>
                    <a:pt x="163" y="504"/>
                  </a:lnTo>
                  <a:lnTo>
                    <a:pt x="163" y="502"/>
                  </a:lnTo>
                  <a:lnTo>
                    <a:pt x="161" y="502"/>
                  </a:lnTo>
                  <a:lnTo>
                    <a:pt x="160" y="500"/>
                  </a:lnTo>
                  <a:lnTo>
                    <a:pt x="160" y="498"/>
                  </a:lnTo>
                  <a:lnTo>
                    <a:pt x="158" y="498"/>
                  </a:lnTo>
                  <a:lnTo>
                    <a:pt x="156" y="497"/>
                  </a:lnTo>
                  <a:lnTo>
                    <a:pt x="156" y="498"/>
                  </a:lnTo>
                  <a:lnTo>
                    <a:pt x="155" y="498"/>
                  </a:lnTo>
                  <a:lnTo>
                    <a:pt x="155" y="497"/>
                  </a:lnTo>
                  <a:lnTo>
                    <a:pt x="153" y="497"/>
                  </a:lnTo>
                  <a:lnTo>
                    <a:pt x="153" y="495"/>
                  </a:lnTo>
                  <a:lnTo>
                    <a:pt x="153" y="493"/>
                  </a:lnTo>
                  <a:lnTo>
                    <a:pt x="151" y="492"/>
                  </a:lnTo>
                  <a:lnTo>
                    <a:pt x="151" y="493"/>
                  </a:lnTo>
                  <a:lnTo>
                    <a:pt x="149" y="493"/>
                  </a:lnTo>
                  <a:lnTo>
                    <a:pt x="149" y="495"/>
                  </a:lnTo>
                  <a:lnTo>
                    <a:pt x="149" y="497"/>
                  </a:lnTo>
                  <a:lnTo>
                    <a:pt x="149" y="498"/>
                  </a:lnTo>
                  <a:lnTo>
                    <a:pt x="148" y="498"/>
                  </a:lnTo>
                  <a:lnTo>
                    <a:pt x="148" y="500"/>
                  </a:lnTo>
                  <a:lnTo>
                    <a:pt x="148" y="502"/>
                  </a:lnTo>
                  <a:lnTo>
                    <a:pt x="146" y="502"/>
                  </a:lnTo>
                  <a:lnTo>
                    <a:pt x="146" y="504"/>
                  </a:lnTo>
                  <a:lnTo>
                    <a:pt x="144" y="504"/>
                  </a:lnTo>
                  <a:lnTo>
                    <a:pt x="144" y="505"/>
                  </a:lnTo>
                  <a:lnTo>
                    <a:pt x="143" y="505"/>
                  </a:lnTo>
                  <a:lnTo>
                    <a:pt x="141" y="507"/>
                  </a:lnTo>
                  <a:lnTo>
                    <a:pt x="141" y="509"/>
                  </a:lnTo>
                  <a:lnTo>
                    <a:pt x="139" y="509"/>
                  </a:lnTo>
                  <a:lnTo>
                    <a:pt x="138" y="509"/>
                  </a:lnTo>
                  <a:lnTo>
                    <a:pt x="136" y="509"/>
                  </a:lnTo>
                  <a:lnTo>
                    <a:pt x="136" y="507"/>
                  </a:lnTo>
                  <a:lnTo>
                    <a:pt x="134" y="507"/>
                  </a:lnTo>
                  <a:lnTo>
                    <a:pt x="134" y="509"/>
                  </a:lnTo>
                  <a:lnTo>
                    <a:pt x="132" y="509"/>
                  </a:lnTo>
                  <a:lnTo>
                    <a:pt x="132" y="510"/>
                  </a:lnTo>
                  <a:lnTo>
                    <a:pt x="131" y="510"/>
                  </a:lnTo>
                  <a:lnTo>
                    <a:pt x="129" y="512"/>
                  </a:lnTo>
                  <a:lnTo>
                    <a:pt x="127" y="514"/>
                  </a:lnTo>
                  <a:lnTo>
                    <a:pt x="124" y="515"/>
                  </a:lnTo>
                  <a:lnTo>
                    <a:pt x="122" y="517"/>
                  </a:lnTo>
                  <a:lnTo>
                    <a:pt x="119" y="519"/>
                  </a:lnTo>
                  <a:lnTo>
                    <a:pt x="117" y="519"/>
                  </a:lnTo>
                  <a:lnTo>
                    <a:pt x="116" y="520"/>
                  </a:lnTo>
                  <a:lnTo>
                    <a:pt x="114" y="522"/>
                  </a:lnTo>
                  <a:lnTo>
                    <a:pt x="112" y="522"/>
                  </a:lnTo>
                  <a:lnTo>
                    <a:pt x="110" y="522"/>
                  </a:lnTo>
                  <a:lnTo>
                    <a:pt x="109" y="522"/>
                  </a:lnTo>
                  <a:lnTo>
                    <a:pt x="105" y="522"/>
                  </a:lnTo>
                  <a:lnTo>
                    <a:pt x="104" y="522"/>
                  </a:lnTo>
                  <a:lnTo>
                    <a:pt x="102" y="522"/>
                  </a:lnTo>
                  <a:lnTo>
                    <a:pt x="100" y="522"/>
                  </a:lnTo>
                  <a:lnTo>
                    <a:pt x="99" y="522"/>
                  </a:lnTo>
                  <a:lnTo>
                    <a:pt x="97" y="522"/>
                  </a:lnTo>
                  <a:lnTo>
                    <a:pt x="95" y="520"/>
                  </a:lnTo>
                  <a:lnTo>
                    <a:pt x="93" y="520"/>
                  </a:lnTo>
                  <a:lnTo>
                    <a:pt x="92" y="520"/>
                  </a:lnTo>
                  <a:lnTo>
                    <a:pt x="90" y="520"/>
                  </a:lnTo>
                  <a:lnTo>
                    <a:pt x="90" y="519"/>
                  </a:lnTo>
                  <a:lnTo>
                    <a:pt x="88" y="519"/>
                  </a:lnTo>
                  <a:lnTo>
                    <a:pt x="87" y="517"/>
                  </a:lnTo>
                  <a:lnTo>
                    <a:pt x="85" y="517"/>
                  </a:lnTo>
                  <a:lnTo>
                    <a:pt x="85" y="515"/>
                  </a:lnTo>
                  <a:lnTo>
                    <a:pt x="83" y="515"/>
                  </a:lnTo>
                  <a:lnTo>
                    <a:pt x="83" y="514"/>
                  </a:lnTo>
                  <a:lnTo>
                    <a:pt x="83" y="512"/>
                  </a:lnTo>
                  <a:lnTo>
                    <a:pt x="82" y="510"/>
                  </a:lnTo>
                  <a:lnTo>
                    <a:pt x="80" y="509"/>
                  </a:lnTo>
                  <a:lnTo>
                    <a:pt x="80" y="507"/>
                  </a:lnTo>
                  <a:lnTo>
                    <a:pt x="78" y="507"/>
                  </a:lnTo>
                  <a:lnTo>
                    <a:pt x="77" y="505"/>
                  </a:lnTo>
                  <a:lnTo>
                    <a:pt x="75" y="505"/>
                  </a:lnTo>
                  <a:lnTo>
                    <a:pt x="73" y="505"/>
                  </a:lnTo>
                  <a:lnTo>
                    <a:pt x="71" y="505"/>
                  </a:lnTo>
                  <a:lnTo>
                    <a:pt x="70" y="505"/>
                  </a:lnTo>
                  <a:lnTo>
                    <a:pt x="70" y="507"/>
                  </a:lnTo>
                  <a:lnTo>
                    <a:pt x="71" y="507"/>
                  </a:lnTo>
                  <a:lnTo>
                    <a:pt x="71" y="509"/>
                  </a:lnTo>
                  <a:lnTo>
                    <a:pt x="70" y="507"/>
                  </a:lnTo>
                  <a:lnTo>
                    <a:pt x="68" y="507"/>
                  </a:lnTo>
                  <a:lnTo>
                    <a:pt x="68" y="509"/>
                  </a:lnTo>
                  <a:lnTo>
                    <a:pt x="66" y="509"/>
                  </a:lnTo>
                  <a:lnTo>
                    <a:pt x="65" y="509"/>
                  </a:lnTo>
                  <a:lnTo>
                    <a:pt x="63" y="509"/>
                  </a:lnTo>
                  <a:lnTo>
                    <a:pt x="63" y="507"/>
                  </a:lnTo>
                  <a:lnTo>
                    <a:pt x="65" y="507"/>
                  </a:lnTo>
                  <a:lnTo>
                    <a:pt x="63" y="507"/>
                  </a:lnTo>
                  <a:lnTo>
                    <a:pt x="63" y="509"/>
                  </a:lnTo>
                  <a:lnTo>
                    <a:pt x="61" y="507"/>
                  </a:lnTo>
                  <a:lnTo>
                    <a:pt x="60" y="505"/>
                  </a:lnTo>
                  <a:lnTo>
                    <a:pt x="58" y="505"/>
                  </a:lnTo>
                  <a:lnTo>
                    <a:pt x="58" y="507"/>
                  </a:lnTo>
                  <a:lnTo>
                    <a:pt x="56" y="507"/>
                  </a:lnTo>
                  <a:lnTo>
                    <a:pt x="56" y="505"/>
                  </a:lnTo>
                  <a:lnTo>
                    <a:pt x="56" y="504"/>
                  </a:lnTo>
                  <a:lnTo>
                    <a:pt x="54" y="504"/>
                  </a:lnTo>
                  <a:lnTo>
                    <a:pt x="54" y="502"/>
                  </a:lnTo>
                  <a:lnTo>
                    <a:pt x="54" y="500"/>
                  </a:lnTo>
                  <a:lnTo>
                    <a:pt x="53" y="500"/>
                  </a:lnTo>
                  <a:lnTo>
                    <a:pt x="51" y="500"/>
                  </a:lnTo>
                  <a:lnTo>
                    <a:pt x="49" y="500"/>
                  </a:lnTo>
                  <a:lnTo>
                    <a:pt x="49" y="498"/>
                  </a:lnTo>
                  <a:lnTo>
                    <a:pt x="49" y="500"/>
                  </a:lnTo>
                  <a:lnTo>
                    <a:pt x="48" y="500"/>
                  </a:lnTo>
                  <a:lnTo>
                    <a:pt x="46" y="500"/>
                  </a:lnTo>
                  <a:lnTo>
                    <a:pt x="46" y="498"/>
                  </a:lnTo>
                  <a:lnTo>
                    <a:pt x="44" y="498"/>
                  </a:lnTo>
                  <a:lnTo>
                    <a:pt x="43" y="498"/>
                  </a:lnTo>
                  <a:lnTo>
                    <a:pt x="41" y="498"/>
                  </a:lnTo>
                  <a:lnTo>
                    <a:pt x="41" y="500"/>
                  </a:lnTo>
                  <a:lnTo>
                    <a:pt x="39" y="500"/>
                  </a:lnTo>
                  <a:lnTo>
                    <a:pt x="39" y="498"/>
                  </a:lnTo>
                  <a:lnTo>
                    <a:pt x="37" y="500"/>
                  </a:lnTo>
                  <a:lnTo>
                    <a:pt x="36" y="500"/>
                  </a:lnTo>
                  <a:lnTo>
                    <a:pt x="34" y="498"/>
                  </a:lnTo>
                  <a:lnTo>
                    <a:pt x="34" y="500"/>
                  </a:lnTo>
                  <a:lnTo>
                    <a:pt x="32" y="500"/>
                  </a:lnTo>
                  <a:lnTo>
                    <a:pt x="32" y="498"/>
                  </a:lnTo>
                  <a:lnTo>
                    <a:pt x="31" y="498"/>
                  </a:lnTo>
                  <a:lnTo>
                    <a:pt x="31" y="500"/>
                  </a:lnTo>
                  <a:lnTo>
                    <a:pt x="29" y="500"/>
                  </a:lnTo>
                  <a:lnTo>
                    <a:pt x="27" y="500"/>
                  </a:lnTo>
                  <a:lnTo>
                    <a:pt x="27" y="498"/>
                  </a:lnTo>
                  <a:lnTo>
                    <a:pt x="26" y="498"/>
                  </a:lnTo>
                  <a:lnTo>
                    <a:pt x="24" y="498"/>
                  </a:lnTo>
                  <a:lnTo>
                    <a:pt x="24" y="497"/>
                  </a:lnTo>
                  <a:lnTo>
                    <a:pt x="22" y="495"/>
                  </a:lnTo>
                  <a:lnTo>
                    <a:pt x="21" y="495"/>
                  </a:lnTo>
                  <a:lnTo>
                    <a:pt x="19" y="495"/>
                  </a:lnTo>
                  <a:lnTo>
                    <a:pt x="19" y="493"/>
                  </a:lnTo>
                  <a:lnTo>
                    <a:pt x="17" y="493"/>
                  </a:lnTo>
                  <a:lnTo>
                    <a:pt x="15" y="493"/>
                  </a:lnTo>
                  <a:lnTo>
                    <a:pt x="15" y="495"/>
                  </a:lnTo>
                  <a:lnTo>
                    <a:pt x="14" y="497"/>
                  </a:lnTo>
                  <a:lnTo>
                    <a:pt x="12" y="495"/>
                  </a:lnTo>
                  <a:lnTo>
                    <a:pt x="12" y="497"/>
                  </a:lnTo>
                  <a:lnTo>
                    <a:pt x="10" y="497"/>
                  </a:lnTo>
                  <a:lnTo>
                    <a:pt x="10" y="498"/>
                  </a:lnTo>
                  <a:lnTo>
                    <a:pt x="9" y="498"/>
                  </a:lnTo>
                  <a:lnTo>
                    <a:pt x="7" y="498"/>
                  </a:lnTo>
                  <a:lnTo>
                    <a:pt x="7" y="497"/>
                  </a:lnTo>
                  <a:lnTo>
                    <a:pt x="7" y="498"/>
                  </a:lnTo>
                  <a:lnTo>
                    <a:pt x="5" y="498"/>
                  </a:lnTo>
                  <a:lnTo>
                    <a:pt x="5" y="497"/>
                  </a:lnTo>
                  <a:lnTo>
                    <a:pt x="5" y="495"/>
                  </a:lnTo>
                  <a:lnTo>
                    <a:pt x="5" y="493"/>
                  </a:lnTo>
                  <a:lnTo>
                    <a:pt x="5" y="492"/>
                  </a:lnTo>
                  <a:lnTo>
                    <a:pt x="7" y="492"/>
                  </a:lnTo>
                  <a:lnTo>
                    <a:pt x="7" y="490"/>
                  </a:lnTo>
                  <a:lnTo>
                    <a:pt x="5" y="490"/>
                  </a:lnTo>
                  <a:lnTo>
                    <a:pt x="5" y="488"/>
                  </a:lnTo>
                  <a:lnTo>
                    <a:pt x="7" y="488"/>
                  </a:lnTo>
                  <a:lnTo>
                    <a:pt x="7" y="487"/>
                  </a:lnTo>
                  <a:lnTo>
                    <a:pt x="7" y="485"/>
                  </a:lnTo>
                  <a:lnTo>
                    <a:pt x="7" y="483"/>
                  </a:lnTo>
                  <a:lnTo>
                    <a:pt x="5" y="483"/>
                  </a:lnTo>
                  <a:lnTo>
                    <a:pt x="4" y="483"/>
                  </a:lnTo>
                  <a:lnTo>
                    <a:pt x="4" y="481"/>
                  </a:lnTo>
                  <a:lnTo>
                    <a:pt x="4" y="480"/>
                  </a:lnTo>
                  <a:lnTo>
                    <a:pt x="5" y="478"/>
                  </a:lnTo>
                  <a:lnTo>
                    <a:pt x="4" y="478"/>
                  </a:lnTo>
                  <a:lnTo>
                    <a:pt x="4" y="476"/>
                  </a:lnTo>
                  <a:lnTo>
                    <a:pt x="4" y="475"/>
                  </a:lnTo>
                  <a:lnTo>
                    <a:pt x="4" y="473"/>
                  </a:lnTo>
                  <a:lnTo>
                    <a:pt x="4" y="471"/>
                  </a:lnTo>
                  <a:lnTo>
                    <a:pt x="2" y="471"/>
                  </a:lnTo>
                  <a:lnTo>
                    <a:pt x="2" y="470"/>
                  </a:lnTo>
                  <a:lnTo>
                    <a:pt x="0" y="470"/>
                  </a:lnTo>
                  <a:lnTo>
                    <a:pt x="2" y="470"/>
                  </a:lnTo>
                  <a:lnTo>
                    <a:pt x="2" y="468"/>
                  </a:lnTo>
                  <a:lnTo>
                    <a:pt x="2" y="466"/>
                  </a:lnTo>
                  <a:lnTo>
                    <a:pt x="4" y="466"/>
                  </a:lnTo>
                  <a:lnTo>
                    <a:pt x="4" y="464"/>
                  </a:lnTo>
                  <a:lnTo>
                    <a:pt x="2" y="464"/>
                  </a:lnTo>
                  <a:lnTo>
                    <a:pt x="2" y="463"/>
                  </a:lnTo>
                  <a:lnTo>
                    <a:pt x="2" y="461"/>
                  </a:lnTo>
                  <a:lnTo>
                    <a:pt x="4" y="461"/>
                  </a:lnTo>
                  <a:lnTo>
                    <a:pt x="4" y="463"/>
                  </a:lnTo>
                  <a:lnTo>
                    <a:pt x="5" y="463"/>
                  </a:lnTo>
                  <a:lnTo>
                    <a:pt x="5" y="461"/>
                  </a:lnTo>
                  <a:lnTo>
                    <a:pt x="7" y="461"/>
                  </a:lnTo>
                  <a:lnTo>
                    <a:pt x="7" y="459"/>
                  </a:lnTo>
                  <a:lnTo>
                    <a:pt x="7" y="458"/>
                  </a:lnTo>
                  <a:lnTo>
                    <a:pt x="7" y="456"/>
                  </a:lnTo>
                  <a:lnTo>
                    <a:pt x="9" y="456"/>
                  </a:lnTo>
                  <a:lnTo>
                    <a:pt x="10" y="456"/>
                  </a:lnTo>
                  <a:lnTo>
                    <a:pt x="9" y="456"/>
                  </a:lnTo>
                  <a:lnTo>
                    <a:pt x="10" y="456"/>
                  </a:lnTo>
                  <a:lnTo>
                    <a:pt x="10" y="458"/>
                  </a:lnTo>
                  <a:lnTo>
                    <a:pt x="10" y="459"/>
                  </a:lnTo>
                  <a:lnTo>
                    <a:pt x="12" y="459"/>
                  </a:lnTo>
                  <a:lnTo>
                    <a:pt x="12" y="458"/>
                  </a:lnTo>
                  <a:lnTo>
                    <a:pt x="12" y="456"/>
                  </a:lnTo>
                  <a:lnTo>
                    <a:pt x="14" y="456"/>
                  </a:lnTo>
                  <a:lnTo>
                    <a:pt x="15" y="456"/>
                  </a:lnTo>
                  <a:lnTo>
                    <a:pt x="15" y="454"/>
                  </a:lnTo>
                  <a:lnTo>
                    <a:pt x="17" y="454"/>
                  </a:lnTo>
                  <a:lnTo>
                    <a:pt x="19" y="454"/>
                  </a:lnTo>
                  <a:lnTo>
                    <a:pt x="19" y="453"/>
                  </a:lnTo>
                  <a:lnTo>
                    <a:pt x="21" y="453"/>
                  </a:lnTo>
                  <a:lnTo>
                    <a:pt x="21" y="451"/>
                  </a:lnTo>
                  <a:lnTo>
                    <a:pt x="21" y="449"/>
                  </a:lnTo>
                  <a:lnTo>
                    <a:pt x="22" y="449"/>
                  </a:lnTo>
                  <a:lnTo>
                    <a:pt x="22" y="448"/>
                  </a:lnTo>
                  <a:lnTo>
                    <a:pt x="22" y="446"/>
                  </a:lnTo>
                  <a:lnTo>
                    <a:pt x="24" y="446"/>
                  </a:lnTo>
                  <a:lnTo>
                    <a:pt x="24" y="444"/>
                  </a:lnTo>
                  <a:lnTo>
                    <a:pt x="26" y="444"/>
                  </a:lnTo>
                  <a:lnTo>
                    <a:pt x="26" y="442"/>
                  </a:lnTo>
                  <a:lnTo>
                    <a:pt x="27" y="442"/>
                  </a:lnTo>
                  <a:lnTo>
                    <a:pt x="29" y="442"/>
                  </a:lnTo>
                  <a:lnTo>
                    <a:pt x="31" y="442"/>
                  </a:lnTo>
                  <a:lnTo>
                    <a:pt x="31" y="441"/>
                  </a:lnTo>
                  <a:lnTo>
                    <a:pt x="32" y="441"/>
                  </a:lnTo>
                  <a:lnTo>
                    <a:pt x="32" y="439"/>
                  </a:lnTo>
                  <a:lnTo>
                    <a:pt x="34" y="439"/>
                  </a:lnTo>
                  <a:lnTo>
                    <a:pt x="34" y="437"/>
                  </a:lnTo>
                  <a:lnTo>
                    <a:pt x="34" y="436"/>
                  </a:lnTo>
                  <a:lnTo>
                    <a:pt x="34" y="434"/>
                  </a:lnTo>
                  <a:lnTo>
                    <a:pt x="34" y="432"/>
                  </a:lnTo>
                  <a:lnTo>
                    <a:pt x="34" y="431"/>
                  </a:lnTo>
                  <a:lnTo>
                    <a:pt x="34" y="429"/>
                  </a:lnTo>
                  <a:lnTo>
                    <a:pt x="32" y="429"/>
                  </a:lnTo>
                  <a:lnTo>
                    <a:pt x="32" y="427"/>
                  </a:lnTo>
                  <a:lnTo>
                    <a:pt x="31" y="427"/>
                  </a:lnTo>
                  <a:lnTo>
                    <a:pt x="31" y="425"/>
                  </a:lnTo>
                  <a:lnTo>
                    <a:pt x="31" y="424"/>
                  </a:lnTo>
                  <a:lnTo>
                    <a:pt x="32" y="424"/>
                  </a:lnTo>
                  <a:lnTo>
                    <a:pt x="32" y="425"/>
                  </a:lnTo>
                  <a:lnTo>
                    <a:pt x="34" y="425"/>
                  </a:lnTo>
                  <a:lnTo>
                    <a:pt x="36" y="425"/>
                  </a:lnTo>
                  <a:lnTo>
                    <a:pt x="36" y="424"/>
                  </a:lnTo>
                  <a:lnTo>
                    <a:pt x="36" y="422"/>
                  </a:lnTo>
                  <a:lnTo>
                    <a:pt x="36" y="420"/>
                  </a:lnTo>
                  <a:lnTo>
                    <a:pt x="34" y="420"/>
                  </a:lnTo>
                  <a:lnTo>
                    <a:pt x="36" y="420"/>
                  </a:lnTo>
                  <a:lnTo>
                    <a:pt x="36" y="419"/>
                  </a:lnTo>
                  <a:lnTo>
                    <a:pt x="36" y="417"/>
                  </a:lnTo>
                  <a:lnTo>
                    <a:pt x="37" y="417"/>
                  </a:lnTo>
                  <a:lnTo>
                    <a:pt x="37" y="415"/>
                  </a:lnTo>
                  <a:lnTo>
                    <a:pt x="39" y="415"/>
                  </a:lnTo>
                  <a:lnTo>
                    <a:pt x="41" y="415"/>
                  </a:lnTo>
                  <a:lnTo>
                    <a:pt x="41" y="414"/>
                  </a:lnTo>
                  <a:lnTo>
                    <a:pt x="43" y="414"/>
                  </a:lnTo>
                  <a:lnTo>
                    <a:pt x="43" y="412"/>
                  </a:lnTo>
                  <a:lnTo>
                    <a:pt x="44" y="412"/>
                  </a:lnTo>
                  <a:lnTo>
                    <a:pt x="46" y="412"/>
                  </a:lnTo>
                  <a:lnTo>
                    <a:pt x="46" y="410"/>
                  </a:lnTo>
                  <a:lnTo>
                    <a:pt x="48" y="410"/>
                  </a:lnTo>
                  <a:lnTo>
                    <a:pt x="49" y="410"/>
                  </a:lnTo>
                  <a:lnTo>
                    <a:pt x="49" y="408"/>
                  </a:lnTo>
                  <a:lnTo>
                    <a:pt x="49" y="407"/>
                  </a:lnTo>
                  <a:lnTo>
                    <a:pt x="51" y="407"/>
                  </a:lnTo>
                  <a:lnTo>
                    <a:pt x="51" y="405"/>
                  </a:lnTo>
                  <a:lnTo>
                    <a:pt x="49" y="405"/>
                  </a:lnTo>
                  <a:lnTo>
                    <a:pt x="51" y="405"/>
                  </a:lnTo>
                  <a:lnTo>
                    <a:pt x="49" y="405"/>
                  </a:lnTo>
                  <a:lnTo>
                    <a:pt x="49" y="403"/>
                  </a:lnTo>
                  <a:lnTo>
                    <a:pt x="51" y="403"/>
                  </a:lnTo>
                  <a:lnTo>
                    <a:pt x="51" y="405"/>
                  </a:lnTo>
                  <a:lnTo>
                    <a:pt x="53" y="405"/>
                  </a:lnTo>
                  <a:lnTo>
                    <a:pt x="53" y="407"/>
                  </a:lnTo>
                  <a:lnTo>
                    <a:pt x="53" y="408"/>
                  </a:lnTo>
                  <a:lnTo>
                    <a:pt x="54" y="408"/>
                  </a:lnTo>
                  <a:lnTo>
                    <a:pt x="56" y="408"/>
                  </a:lnTo>
                  <a:lnTo>
                    <a:pt x="56" y="407"/>
                  </a:lnTo>
                  <a:lnTo>
                    <a:pt x="58" y="407"/>
                  </a:lnTo>
                  <a:lnTo>
                    <a:pt x="60" y="407"/>
                  </a:lnTo>
                  <a:lnTo>
                    <a:pt x="60" y="405"/>
                  </a:lnTo>
                  <a:lnTo>
                    <a:pt x="61" y="405"/>
                  </a:lnTo>
                  <a:lnTo>
                    <a:pt x="61" y="403"/>
                  </a:lnTo>
                  <a:lnTo>
                    <a:pt x="61" y="402"/>
                  </a:lnTo>
                  <a:lnTo>
                    <a:pt x="61" y="400"/>
                  </a:lnTo>
                  <a:lnTo>
                    <a:pt x="63" y="400"/>
                  </a:lnTo>
                  <a:lnTo>
                    <a:pt x="65" y="400"/>
                  </a:lnTo>
                  <a:lnTo>
                    <a:pt x="66" y="400"/>
                  </a:lnTo>
                  <a:lnTo>
                    <a:pt x="66" y="398"/>
                  </a:lnTo>
                  <a:lnTo>
                    <a:pt x="68" y="398"/>
                  </a:lnTo>
                  <a:lnTo>
                    <a:pt x="70" y="398"/>
                  </a:lnTo>
                  <a:lnTo>
                    <a:pt x="70" y="397"/>
                  </a:lnTo>
                  <a:lnTo>
                    <a:pt x="71" y="397"/>
                  </a:lnTo>
                  <a:lnTo>
                    <a:pt x="71" y="395"/>
                  </a:lnTo>
                  <a:lnTo>
                    <a:pt x="71" y="393"/>
                  </a:lnTo>
                  <a:lnTo>
                    <a:pt x="73" y="393"/>
                  </a:lnTo>
                  <a:lnTo>
                    <a:pt x="73" y="392"/>
                  </a:lnTo>
                  <a:lnTo>
                    <a:pt x="73" y="390"/>
                  </a:lnTo>
                  <a:lnTo>
                    <a:pt x="73" y="388"/>
                  </a:lnTo>
                  <a:lnTo>
                    <a:pt x="73" y="386"/>
                  </a:lnTo>
                  <a:lnTo>
                    <a:pt x="75" y="386"/>
                  </a:lnTo>
                  <a:lnTo>
                    <a:pt x="75" y="385"/>
                  </a:lnTo>
                  <a:lnTo>
                    <a:pt x="77" y="385"/>
                  </a:lnTo>
                  <a:lnTo>
                    <a:pt x="77" y="383"/>
                  </a:lnTo>
                  <a:lnTo>
                    <a:pt x="78" y="383"/>
                  </a:lnTo>
                  <a:lnTo>
                    <a:pt x="78" y="381"/>
                  </a:lnTo>
                  <a:lnTo>
                    <a:pt x="80" y="381"/>
                  </a:lnTo>
                  <a:lnTo>
                    <a:pt x="80" y="383"/>
                  </a:lnTo>
                  <a:lnTo>
                    <a:pt x="82" y="383"/>
                  </a:lnTo>
                  <a:lnTo>
                    <a:pt x="82" y="381"/>
                  </a:lnTo>
                  <a:lnTo>
                    <a:pt x="83" y="381"/>
                  </a:lnTo>
                  <a:lnTo>
                    <a:pt x="83" y="380"/>
                  </a:lnTo>
                  <a:lnTo>
                    <a:pt x="83" y="378"/>
                  </a:lnTo>
                  <a:lnTo>
                    <a:pt x="85" y="376"/>
                  </a:lnTo>
                  <a:lnTo>
                    <a:pt x="87" y="375"/>
                  </a:lnTo>
                  <a:lnTo>
                    <a:pt x="88" y="375"/>
                  </a:lnTo>
                  <a:lnTo>
                    <a:pt x="90" y="375"/>
                  </a:lnTo>
                  <a:lnTo>
                    <a:pt x="90" y="373"/>
                  </a:lnTo>
                  <a:lnTo>
                    <a:pt x="92" y="373"/>
                  </a:lnTo>
                  <a:lnTo>
                    <a:pt x="93" y="373"/>
                  </a:lnTo>
                  <a:lnTo>
                    <a:pt x="95" y="373"/>
                  </a:lnTo>
                  <a:lnTo>
                    <a:pt x="95" y="371"/>
                  </a:lnTo>
                  <a:lnTo>
                    <a:pt x="97" y="371"/>
                  </a:lnTo>
                  <a:lnTo>
                    <a:pt x="97" y="369"/>
                  </a:lnTo>
                  <a:lnTo>
                    <a:pt x="97" y="368"/>
                  </a:lnTo>
                  <a:lnTo>
                    <a:pt x="97" y="366"/>
                  </a:lnTo>
                  <a:lnTo>
                    <a:pt x="97" y="364"/>
                  </a:lnTo>
                  <a:lnTo>
                    <a:pt x="99" y="364"/>
                  </a:lnTo>
                  <a:lnTo>
                    <a:pt x="99" y="363"/>
                  </a:lnTo>
                  <a:lnTo>
                    <a:pt x="99" y="361"/>
                  </a:lnTo>
                  <a:lnTo>
                    <a:pt x="100" y="361"/>
                  </a:lnTo>
                  <a:lnTo>
                    <a:pt x="100" y="359"/>
                  </a:lnTo>
                  <a:lnTo>
                    <a:pt x="102" y="359"/>
                  </a:lnTo>
                  <a:lnTo>
                    <a:pt x="104" y="359"/>
                  </a:lnTo>
                  <a:lnTo>
                    <a:pt x="104" y="358"/>
                  </a:lnTo>
                  <a:lnTo>
                    <a:pt x="104" y="356"/>
                  </a:lnTo>
                  <a:lnTo>
                    <a:pt x="105" y="356"/>
                  </a:lnTo>
                  <a:lnTo>
                    <a:pt x="105" y="354"/>
                  </a:lnTo>
                  <a:lnTo>
                    <a:pt x="105" y="353"/>
                  </a:lnTo>
                  <a:lnTo>
                    <a:pt x="107" y="353"/>
                  </a:lnTo>
                  <a:lnTo>
                    <a:pt x="107" y="351"/>
                  </a:lnTo>
                  <a:lnTo>
                    <a:pt x="109" y="351"/>
                  </a:lnTo>
                  <a:lnTo>
                    <a:pt x="109" y="349"/>
                  </a:lnTo>
                  <a:lnTo>
                    <a:pt x="110" y="349"/>
                  </a:lnTo>
                  <a:lnTo>
                    <a:pt x="112" y="349"/>
                  </a:lnTo>
                  <a:lnTo>
                    <a:pt x="112" y="347"/>
                  </a:lnTo>
                  <a:lnTo>
                    <a:pt x="114" y="347"/>
                  </a:lnTo>
                  <a:lnTo>
                    <a:pt x="114" y="346"/>
                  </a:lnTo>
                  <a:lnTo>
                    <a:pt x="114" y="344"/>
                  </a:lnTo>
                  <a:lnTo>
                    <a:pt x="116" y="344"/>
                  </a:lnTo>
                  <a:lnTo>
                    <a:pt x="116" y="342"/>
                  </a:lnTo>
                  <a:lnTo>
                    <a:pt x="117" y="342"/>
                  </a:lnTo>
                  <a:lnTo>
                    <a:pt x="117" y="341"/>
                  </a:lnTo>
                  <a:lnTo>
                    <a:pt x="119" y="341"/>
                  </a:lnTo>
                  <a:lnTo>
                    <a:pt x="119" y="339"/>
                  </a:lnTo>
                  <a:lnTo>
                    <a:pt x="121" y="339"/>
                  </a:lnTo>
                  <a:lnTo>
                    <a:pt x="122" y="339"/>
                  </a:lnTo>
                  <a:lnTo>
                    <a:pt x="122" y="337"/>
                  </a:lnTo>
                  <a:lnTo>
                    <a:pt x="122" y="336"/>
                  </a:lnTo>
                  <a:lnTo>
                    <a:pt x="122" y="334"/>
                  </a:lnTo>
                  <a:lnTo>
                    <a:pt x="122" y="332"/>
                  </a:lnTo>
                  <a:lnTo>
                    <a:pt x="122" y="330"/>
                  </a:lnTo>
                  <a:lnTo>
                    <a:pt x="121" y="330"/>
                  </a:lnTo>
                  <a:lnTo>
                    <a:pt x="121" y="329"/>
                  </a:lnTo>
                  <a:lnTo>
                    <a:pt x="121" y="327"/>
                  </a:lnTo>
                  <a:lnTo>
                    <a:pt x="119" y="327"/>
                  </a:lnTo>
                  <a:lnTo>
                    <a:pt x="119" y="325"/>
                  </a:lnTo>
                  <a:lnTo>
                    <a:pt x="117" y="325"/>
                  </a:lnTo>
                  <a:lnTo>
                    <a:pt x="117" y="324"/>
                  </a:lnTo>
                  <a:lnTo>
                    <a:pt x="117" y="322"/>
                  </a:lnTo>
                  <a:lnTo>
                    <a:pt x="117" y="320"/>
                  </a:lnTo>
                  <a:lnTo>
                    <a:pt x="116" y="320"/>
                  </a:lnTo>
                  <a:lnTo>
                    <a:pt x="116" y="319"/>
                  </a:lnTo>
                  <a:lnTo>
                    <a:pt x="116" y="317"/>
                  </a:lnTo>
                  <a:lnTo>
                    <a:pt x="114" y="317"/>
                  </a:lnTo>
                  <a:lnTo>
                    <a:pt x="114" y="315"/>
                  </a:lnTo>
                  <a:lnTo>
                    <a:pt x="114" y="313"/>
                  </a:lnTo>
                  <a:lnTo>
                    <a:pt x="114" y="312"/>
                  </a:lnTo>
                  <a:lnTo>
                    <a:pt x="112" y="312"/>
                  </a:lnTo>
                  <a:lnTo>
                    <a:pt x="112" y="310"/>
                  </a:lnTo>
                  <a:lnTo>
                    <a:pt x="112" y="308"/>
                  </a:lnTo>
                  <a:lnTo>
                    <a:pt x="112" y="307"/>
                  </a:lnTo>
                  <a:lnTo>
                    <a:pt x="112" y="305"/>
                  </a:lnTo>
                  <a:lnTo>
                    <a:pt x="110" y="305"/>
                  </a:lnTo>
                  <a:lnTo>
                    <a:pt x="110" y="303"/>
                  </a:lnTo>
                  <a:lnTo>
                    <a:pt x="110" y="302"/>
                  </a:lnTo>
                  <a:lnTo>
                    <a:pt x="110" y="300"/>
                  </a:lnTo>
                  <a:lnTo>
                    <a:pt x="112" y="300"/>
                  </a:lnTo>
                  <a:lnTo>
                    <a:pt x="112" y="298"/>
                  </a:lnTo>
                  <a:lnTo>
                    <a:pt x="112" y="297"/>
                  </a:lnTo>
                  <a:lnTo>
                    <a:pt x="114" y="297"/>
                  </a:lnTo>
                  <a:lnTo>
                    <a:pt x="116" y="297"/>
                  </a:lnTo>
                  <a:lnTo>
                    <a:pt x="116" y="295"/>
                  </a:lnTo>
                  <a:lnTo>
                    <a:pt x="117" y="295"/>
                  </a:lnTo>
                  <a:lnTo>
                    <a:pt x="119" y="295"/>
                  </a:lnTo>
                  <a:lnTo>
                    <a:pt x="119" y="293"/>
                  </a:lnTo>
                  <a:lnTo>
                    <a:pt x="121" y="293"/>
                  </a:lnTo>
                  <a:lnTo>
                    <a:pt x="121" y="291"/>
                  </a:lnTo>
                  <a:lnTo>
                    <a:pt x="122" y="291"/>
                  </a:lnTo>
                  <a:lnTo>
                    <a:pt x="122" y="290"/>
                  </a:lnTo>
                  <a:lnTo>
                    <a:pt x="122" y="288"/>
                  </a:lnTo>
                  <a:lnTo>
                    <a:pt x="124" y="288"/>
                  </a:lnTo>
                  <a:lnTo>
                    <a:pt x="124" y="286"/>
                  </a:lnTo>
                  <a:lnTo>
                    <a:pt x="126" y="286"/>
                  </a:lnTo>
                  <a:lnTo>
                    <a:pt x="127" y="285"/>
                  </a:lnTo>
                  <a:lnTo>
                    <a:pt x="129" y="285"/>
                  </a:lnTo>
                  <a:lnTo>
                    <a:pt x="129" y="283"/>
                  </a:lnTo>
                  <a:lnTo>
                    <a:pt x="129" y="281"/>
                  </a:lnTo>
                  <a:lnTo>
                    <a:pt x="131" y="281"/>
                  </a:lnTo>
                  <a:lnTo>
                    <a:pt x="131" y="280"/>
                  </a:lnTo>
                  <a:lnTo>
                    <a:pt x="132" y="280"/>
                  </a:lnTo>
                  <a:lnTo>
                    <a:pt x="134" y="280"/>
                  </a:lnTo>
                  <a:lnTo>
                    <a:pt x="134" y="278"/>
                  </a:lnTo>
                  <a:lnTo>
                    <a:pt x="136" y="278"/>
                  </a:lnTo>
                  <a:lnTo>
                    <a:pt x="136" y="276"/>
                  </a:lnTo>
                  <a:lnTo>
                    <a:pt x="138" y="276"/>
                  </a:lnTo>
                  <a:lnTo>
                    <a:pt x="138" y="274"/>
                  </a:lnTo>
                  <a:lnTo>
                    <a:pt x="139" y="274"/>
                  </a:lnTo>
                  <a:lnTo>
                    <a:pt x="139" y="273"/>
                  </a:lnTo>
                  <a:lnTo>
                    <a:pt x="141" y="273"/>
                  </a:lnTo>
                  <a:lnTo>
                    <a:pt x="143" y="273"/>
                  </a:lnTo>
                  <a:lnTo>
                    <a:pt x="143" y="271"/>
                  </a:lnTo>
                  <a:lnTo>
                    <a:pt x="144" y="271"/>
                  </a:lnTo>
                  <a:lnTo>
                    <a:pt x="144" y="269"/>
                  </a:lnTo>
                  <a:lnTo>
                    <a:pt x="146" y="269"/>
                  </a:lnTo>
                  <a:lnTo>
                    <a:pt x="146" y="268"/>
                  </a:lnTo>
                  <a:lnTo>
                    <a:pt x="148" y="268"/>
                  </a:lnTo>
                  <a:lnTo>
                    <a:pt x="148" y="266"/>
                  </a:lnTo>
                  <a:lnTo>
                    <a:pt x="148" y="264"/>
                  </a:lnTo>
                  <a:lnTo>
                    <a:pt x="149" y="264"/>
                  </a:lnTo>
                  <a:lnTo>
                    <a:pt x="149" y="263"/>
                  </a:lnTo>
                  <a:lnTo>
                    <a:pt x="151" y="263"/>
                  </a:lnTo>
                  <a:lnTo>
                    <a:pt x="153" y="263"/>
                  </a:lnTo>
                  <a:lnTo>
                    <a:pt x="155" y="263"/>
                  </a:lnTo>
                  <a:lnTo>
                    <a:pt x="155" y="261"/>
                  </a:lnTo>
                  <a:lnTo>
                    <a:pt x="156" y="261"/>
                  </a:lnTo>
                  <a:lnTo>
                    <a:pt x="156" y="259"/>
                  </a:lnTo>
                  <a:lnTo>
                    <a:pt x="158" y="258"/>
                  </a:lnTo>
                  <a:lnTo>
                    <a:pt x="158" y="256"/>
                  </a:lnTo>
                  <a:lnTo>
                    <a:pt x="160" y="256"/>
                  </a:lnTo>
                  <a:lnTo>
                    <a:pt x="160" y="254"/>
                  </a:lnTo>
                  <a:lnTo>
                    <a:pt x="161" y="254"/>
                  </a:lnTo>
                  <a:lnTo>
                    <a:pt x="163" y="254"/>
                  </a:lnTo>
                  <a:lnTo>
                    <a:pt x="163" y="252"/>
                  </a:lnTo>
                  <a:lnTo>
                    <a:pt x="165" y="252"/>
                  </a:lnTo>
                  <a:lnTo>
                    <a:pt x="166" y="252"/>
                  </a:lnTo>
                  <a:lnTo>
                    <a:pt x="166" y="251"/>
                  </a:lnTo>
                  <a:lnTo>
                    <a:pt x="166" y="249"/>
                  </a:lnTo>
                  <a:lnTo>
                    <a:pt x="166" y="247"/>
                  </a:lnTo>
                  <a:lnTo>
                    <a:pt x="166" y="246"/>
                  </a:lnTo>
                  <a:lnTo>
                    <a:pt x="168" y="246"/>
                  </a:lnTo>
                  <a:lnTo>
                    <a:pt x="168" y="244"/>
                  </a:lnTo>
                  <a:lnTo>
                    <a:pt x="168" y="242"/>
                  </a:lnTo>
                  <a:lnTo>
                    <a:pt x="170" y="242"/>
                  </a:lnTo>
                  <a:lnTo>
                    <a:pt x="170" y="241"/>
                  </a:lnTo>
                  <a:lnTo>
                    <a:pt x="172" y="241"/>
                  </a:lnTo>
                  <a:lnTo>
                    <a:pt x="172" y="239"/>
                  </a:lnTo>
                  <a:lnTo>
                    <a:pt x="173" y="239"/>
                  </a:lnTo>
                  <a:lnTo>
                    <a:pt x="173" y="237"/>
                  </a:lnTo>
                  <a:lnTo>
                    <a:pt x="175" y="237"/>
                  </a:lnTo>
                  <a:lnTo>
                    <a:pt x="177" y="237"/>
                  </a:lnTo>
                  <a:lnTo>
                    <a:pt x="177" y="235"/>
                  </a:lnTo>
                  <a:lnTo>
                    <a:pt x="178" y="235"/>
                  </a:lnTo>
                  <a:lnTo>
                    <a:pt x="178" y="234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82" y="232"/>
                  </a:lnTo>
                  <a:lnTo>
                    <a:pt x="182" y="230"/>
                  </a:lnTo>
                  <a:lnTo>
                    <a:pt x="183" y="230"/>
                  </a:lnTo>
                  <a:lnTo>
                    <a:pt x="183" y="232"/>
                  </a:lnTo>
                  <a:lnTo>
                    <a:pt x="183" y="234"/>
                  </a:lnTo>
                  <a:lnTo>
                    <a:pt x="182" y="234"/>
                  </a:lnTo>
                  <a:lnTo>
                    <a:pt x="182" y="235"/>
                  </a:lnTo>
                  <a:lnTo>
                    <a:pt x="183" y="235"/>
                  </a:lnTo>
                  <a:lnTo>
                    <a:pt x="183" y="237"/>
                  </a:lnTo>
                  <a:lnTo>
                    <a:pt x="185" y="237"/>
                  </a:lnTo>
                  <a:lnTo>
                    <a:pt x="187" y="237"/>
                  </a:lnTo>
                  <a:lnTo>
                    <a:pt x="188" y="237"/>
                  </a:lnTo>
                  <a:lnTo>
                    <a:pt x="190" y="237"/>
                  </a:lnTo>
                  <a:lnTo>
                    <a:pt x="188" y="237"/>
                  </a:lnTo>
                  <a:lnTo>
                    <a:pt x="190" y="237"/>
                  </a:lnTo>
                  <a:lnTo>
                    <a:pt x="190" y="239"/>
                  </a:lnTo>
                  <a:lnTo>
                    <a:pt x="192" y="239"/>
                  </a:lnTo>
                  <a:lnTo>
                    <a:pt x="194" y="239"/>
                  </a:lnTo>
                  <a:lnTo>
                    <a:pt x="194" y="237"/>
                  </a:lnTo>
                  <a:lnTo>
                    <a:pt x="195" y="237"/>
                  </a:lnTo>
                  <a:lnTo>
                    <a:pt x="195" y="235"/>
                  </a:lnTo>
                  <a:lnTo>
                    <a:pt x="197" y="235"/>
                  </a:lnTo>
                  <a:lnTo>
                    <a:pt x="197" y="234"/>
                  </a:lnTo>
                  <a:lnTo>
                    <a:pt x="199" y="234"/>
                  </a:lnTo>
                  <a:lnTo>
                    <a:pt x="200" y="232"/>
                  </a:lnTo>
                  <a:lnTo>
                    <a:pt x="200" y="230"/>
                  </a:lnTo>
                  <a:lnTo>
                    <a:pt x="200" y="229"/>
                  </a:lnTo>
                  <a:lnTo>
                    <a:pt x="199" y="229"/>
                  </a:lnTo>
                  <a:lnTo>
                    <a:pt x="199" y="230"/>
                  </a:lnTo>
                  <a:lnTo>
                    <a:pt x="199" y="229"/>
                  </a:lnTo>
                  <a:lnTo>
                    <a:pt x="200" y="229"/>
                  </a:lnTo>
                  <a:lnTo>
                    <a:pt x="200" y="227"/>
                  </a:lnTo>
                  <a:lnTo>
                    <a:pt x="200" y="229"/>
                  </a:lnTo>
                  <a:lnTo>
                    <a:pt x="202" y="229"/>
                  </a:lnTo>
                  <a:lnTo>
                    <a:pt x="204" y="229"/>
                  </a:lnTo>
                  <a:lnTo>
                    <a:pt x="205" y="229"/>
                  </a:lnTo>
                  <a:lnTo>
                    <a:pt x="207" y="229"/>
                  </a:lnTo>
                  <a:lnTo>
                    <a:pt x="209" y="229"/>
                  </a:lnTo>
                  <a:lnTo>
                    <a:pt x="209" y="227"/>
                  </a:lnTo>
                  <a:lnTo>
                    <a:pt x="209" y="229"/>
                  </a:lnTo>
                  <a:lnTo>
                    <a:pt x="211" y="229"/>
                  </a:lnTo>
                  <a:lnTo>
                    <a:pt x="211" y="230"/>
                  </a:lnTo>
                  <a:lnTo>
                    <a:pt x="211" y="232"/>
                  </a:lnTo>
                  <a:lnTo>
                    <a:pt x="212" y="232"/>
                  </a:lnTo>
                  <a:lnTo>
                    <a:pt x="214" y="232"/>
                  </a:lnTo>
                  <a:lnTo>
                    <a:pt x="214" y="234"/>
                  </a:lnTo>
                  <a:lnTo>
                    <a:pt x="216" y="235"/>
                  </a:lnTo>
                  <a:lnTo>
                    <a:pt x="217" y="235"/>
                  </a:lnTo>
                  <a:lnTo>
                    <a:pt x="219" y="235"/>
                  </a:lnTo>
                  <a:lnTo>
                    <a:pt x="221" y="235"/>
                  </a:lnTo>
                  <a:lnTo>
                    <a:pt x="222" y="235"/>
                  </a:lnTo>
                  <a:lnTo>
                    <a:pt x="222" y="234"/>
                  </a:lnTo>
                  <a:lnTo>
                    <a:pt x="224" y="234"/>
                  </a:lnTo>
                  <a:lnTo>
                    <a:pt x="226" y="234"/>
                  </a:lnTo>
                  <a:lnTo>
                    <a:pt x="226" y="232"/>
                  </a:lnTo>
                  <a:lnTo>
                    <a:pt x="228" y="232"/>
                  </a:lnTo>
                  <a:lnTo>
                    <a:pt x="229" y="232"/>
                  </a:lnTo>
                  <a:lnTo>
                    <a:pt x="229" y="230"/>
                  </a:lnTo>
                  <a:lnTo>
                    <a:pt x="231" y="230"/>
                  </a:lnTo>
                  <a:lnTo>
                    <a:pt x="231" y="229"/>
                  </a:lnTo>
                  <a:lnTo>
                    <a:pt x="233" y="229"/>
                  </a:lnTo>
                  <a:lnTo>
                    <a:pt x="233" y="227"/>
                  </a:lnTo>
                  <a:lnTo>
                    <a:pt x="234" y="227"/>
                  </a:lnTo>
                  <a:lnTo>
                    <a:pt x="234" y="225"/>
                  </a:lnTo>
                  <a:lnTo>
                    <a:pt x="236" y="225"/>
                  </a:lnTo>
                  <a:lnTo>
                    <a:pt x="236" y="224"/>
                  </a:lnTo>
                  <a:lnTo>
                    <a:pt x="238" y="224"/>
                  </a:lnTo>
                  <a:lnTo>
                    <a:pt x="238" y="222"/>
                  </a:lnTo>
                  <a:lnTo>
                    <a:pt x="238" y="220"/>
                  </a:lnTo>
                  <a:lnTo>
                    <a:pt x="239" y="220"/>
                  </a:lnTo>
                  <a:lnTo>
                    <a:pt x="239" y="218"/>
                  </a:lnTo>
                  <a:lnTo>
                    <a:pt x="241" y="218"/>
                  </a:lnTo>
                  <a:lnTo>
                    <a:pt x="241" y="217"/>
                  </a:lnTo>
                  <a:lnTo>
                    <a:pt x="243" y="217"/>
                  </a:lnTo>
                  <a:lnTo>
                    <a:pt x="244" y="217"/>
                  </a:lnTo>
                  <a:lnTo>
                    <a:pt x="244" y="215"/>
                  </a:lnTo>
                  <a:lnTo>
                    <a:pt x="246" y="215"/>
                  </a:lnTo>
                  <a:lnTo>
                    <a:pt x="248" y="215"/>
                  </a:lnTo>
                  <a:lnTo>
                    <a:pt x="248" y="213"/>
                  </a:lnTo>
                  <a:lnTo>
                    <a:pt x="250" y="213"/>
                  </a:lnTo>
                  <a:lnTo>
                    <a:pt x="250" y="212"/>
                  </a:lnTo>
                  <a:lnTo>
                    <a:pt x="251" y="212"/>
                  </a:lnTo>
                  <a:lnTo>
                    <a:pt x="253" y="212"/>
                  </a:lnTo>
                  <a:lnTo>
                    <a:pt x="253" y="210"/>
                  </a:lnTo>
                  <a:lnTo>
                    <a:pt x="255" y="210"/>
                  </a:lnTo>
                  <a:lnTo>
                    <a:pt x="255" y="208"/>
                  </a:lnTo>
                  <a:lnTo>
                    <a:pt x="256" y="208"/>
                  </a:lnTo>
                  <a:lnTo>
                    <a:pt x="256" y="207"/>
                  </a:lnTo>
                  <a:lnTo>
                    <a:pt x="258" y="205"/>
                  </a:lnTo>
                  <a:lnTo>
                    <a:pt x="258" y="203"/>
                  </a:lnTo>
                  <a:lnTo>
                    <a:pt x="258" y="202"/>
                  </a:lnTo>
                  <a:lnTo>
                    <a:pt x="260" y="202"/>
                  </a:lnTo>
                  <a:lnTo>
                    <a:pt x="260" y="200"/>
                  </a:lnTo>
                  <a:lnTo>
                    <a:pt x="260" y="198"/>
                  </a:lnTo>
                  <a:lnTo>
                    <a:pt x="260" y="196"/>
                  </a:lnTo>
                  <a:lnTo>
                    <a:pt x="260" y="195"/>
                  </a:lnTo>
                  <a:lnTo>
                    <a:pt x="258" y="195"/>
                  </a:lnTo>
                  <a:lnTo>
                    <a:pt x="258" y="193"/>
                  </a:lnTo>
                  <a:lnTo>
                    <a:pt x="256" y="193"/>
                  </a:lnTo>
                  <a:lnTo>
                    <a:pt x="256" y="190"/>
                  </a:lnTo>
                  <a:lnTo>
                    <a:pt x="258" y="190"/>
                  </a:lnTo>
                  <a:lnTo>
                    <a:pt x="258" y="188"/>
                  </a:lnTo>
                  <a:lnTo>
                    <a:pt x="258" y="186"/>
                  </a:lnTo>
                  <a:lnTo>
                    <a:pt x="260" y="186"/>
                  </a:lnTo>
                  <a:lnTo>
                    <a:pt x="260" y="185"/>
                  </a:lnTo>
                  <a:lnTo>
                    <a:pt x="260" y="183"/>
                  </a:lnTo>
                  <a:lnTo>
                    <a:pt x="261" y="183"/>
                  </a:lnTo>
                  <a:lnTo>
                    <a:pt x="261" y="181"/>
                  </a:lnTo>
                  <a:lnTo>
                    <a:pt x="261" y="179"/>
                  </a:lnTo>
                  <a:lnTo>
                    <a:pt x="263" y="179"/>
                  </a:lnTo>
                  <a:lnTo>
                    <a:pt x="263" y="178"/>
                  </a:lnTo>
                  <a:lnTo>
                    <a:pt x="263" y="176"/>
                  </a:lnTo>
                  <a:lnTo>
                    <a:pt x="265" y="176"/>
                  </a:lnTo>
                  <a:lnTo>
                    <a:pt x="265" y="174"/>
                  </a:lnTo>
                  <a:lnTo>
                    <a:pt x="267" y="174"/>
                  </a:lnTo>
                  <a:lnTo>
                    <a:pt x="267" y="173"/>
                  </a:lnTo>
                  <a:lnTo>
                    <a:pt x="267" y="171"/>
                  </a:lnTo>
                  <a:lnTo>
                    <a:pt x="267" y="169"/>
                  </a:lnTo>
                  <a:lnTo>
                    <a:pt x="268" y="169"/>
                  </a:lnTo>
                  <a:lnTo>
                    <a:pt x="268" y="168"/>
                  </a:lnTo>
                  <a:lnTo>
                    <a:pt x="270" y="168"/>
                  </a:lnTo>
                  <a:lnTo>
                    <a:pt x="270" y="166"/>
                  </a:lnTo>
                  <a:lnTo>
                    <a:pt x="270" y="164"/>
                  </a:lnTo>
                  <a:lnTo>
                    <a:pt x="272" y="164"/>
                  </a:lnTo>
                  <a:lnTo>
                    <a:pt x="272" y="162"/>
                  </a:lnTo>
                  <a:lnTo>
                    <a:pt x="273" y="162"/>
                  </a:lnTo>
                  <a:lnTo>
                    <a:pt x="275" y="161"/>
                  </a:lnTo>
                  <a:lnTo>
                    <a:pt x="277" y="161"/>
                  </a:lnTo>
                  <a:lnTo>
                    <a:pt x="277" y="159"/>
                  </a:lnTo>
                  <a:lnTo>
                    <a:pt x="278" y="159"/>
                  </a:lnTo>
                  <a:lnTo>
                    <a:pt x="278" y="157"/>
                  </a:lnTo>
                  <a:lnTo>
                    <a:pt x="278" y="159"/>
                  </a:lnTo>
                  <a:lnTo>
                    <a:pt x="278" y="157"/>
                  </a:lnTo>
                  <a:lnTo>
                    <a:pt x="280" y="157"/>
                  </a:lnTo>
                  <a:lnTo>
                    <a:pt x="280" y="156"/>
                  </a:lnTo>
                  <a:lnTo>
                    <a:pt x="282" y="156"/>
                  </a:lnTo>
                  <a:lnTo>
                    <a:pt x="284" y="154"/>
                  </a:lnTo>
                  <a:lnTo>
                    <a:pt x="284" y="156"/>
                  </a:lnTo>
                  <a:lnTo>
                    <a:pt x="284" y="154"/>
                  </a:lnTo>
                  <a:lnTo>
                    <a:pt x="285" y="154"/>
                  </a:lnTo>
                  <a:lnTo>
                    <a:pt x="285" y="152"/>
                  </a:lnTo>
                  <a:lnTo>
                    <a:pt x="287" y="152"/>
                  </a:lnTo>
                  <a:lnTo>
                    <a:pt x="287" y="154"/>
                  </a:lnTo>
                  <a:lnTo>
                    <a:pt x="285" y="154"/>
                  </a:lnTo>
                  <a:lnTo>
                    <a:pt x="284" y="154"/>
                  </a:lnTo>
                  <a:lnTo>
                    <a:pt x="284" y="156"/>
                  </a:lnTo>
                  <a:lnTo>
                    <a:pt x="282" y="156"/>
                  </a:lnTo>
                  <a:lnTo>
                    <a:pt x="282" y="157"/>
                  </a:lnTo>
                  <a:lnTo>
                    <a:pt x="280" y="157"/>
                  </a:lnTo>
                  <a:lnTo>
                    <a:pt x="280" y="159"/>
                  </a:lnTo>
                  <a:lnTo>
                    <a:pt x="278" y="159"/>
                  </a:lnTo>
                  <a:lnTo>
                    <a:pt x="277" y="161"/>
                  </a:lnTo>
                  <a:lnTo>
                    <a:pt x="277" y="162"/>
                  </a:lnTo>
                  <a:lnTo>
                    <a:pt x="278" y="162"/>
                  </a:lnTo>
                  <a:lnTo>
                    <a:pt x="280" y="162"/>
                  </a:lnTo>
                  <a:lnTo>
                    <a:pt x="282" y="162"/>
                  </a:lnTo>
                  <a:lnTo>
                    <a:pt x="284" y="162"/>
                  </a:lnTo>
                  <a:lnTo>
                    <a:pt x="284" y="161"/>
                  </a:lnTo>
                  <a:lnTo>
                    <a:pt x="285" y="161"/>
                  </a:lnTo>
                  <a:lnTo>
                    <a:pt x="285" y="159"/>
                  </a:lnTo>
                  <a:lnTo>
                    <a:pt x="285" y="157"/>
                  </a:lnTo>
                  <a:lnTo>
                    <a:pt x="287" y="159"/>
                  </a:lnTo>
                  <a:lnTo>
                    <a:pt x="287" y="157"/>
                  </a:lnTo>
                  <a:lnTo>
                    <a:pt x="287" y="156"/>
                  </a:lnTo>
                  <a:lnTo>
                    <a:pt x="289" y="156"/>
                  </a:lnTo>
                  <a:lnTo>
                    <a:pt x="289" y="154"/>
                  </a:lnTo>
                  <a:lnTo>
                    <a:pt x="289" y="152"/>
                  </a:lnTo>
                  <a:lnTo>
                    <a:pt x="290" y="152"/>
                  </a:lnTo>
                  <a:lnTo>
                    <a:pt x="290" y="151"/>
                  </a:lnTo>
                  <a:lnTo>
                    <a:pt x="292" y="151"/>
                  </a:lnTo>
                  <a:lnTo>
                    <a:pt x="292" y="149"/>
                  </a:lnTo>
                  <a:lnTo>
                    <a:pt x="292" y="147"/>
                  </a:lnTo>
                  <a:lnTo>
                    <a:pt x="294" y="147"/>
                  </a:lnTo>
                  <a:lnTo>
                    <a:pt x="294" y="146"/>
                  </a:lnTo>
                  <a:lnTo>
                    <a:pt x="295" y="146"/>
                  </a:lnTo>
                  <a:lnTo>
                    <a:pt x="295" y="144"/>
                  </a:lnTo>
                  <a:lnTo>
                    <a:pt x="297" y="144"/>
                  </a:lnTo>
                  <a:lnTo>
                    <a:pt x="297" y="142"/>
                  </a:lnTo>
                  <a:lnTo>
                    <a:pt x="299" y="142"/>
                  </a:lnTo>
                  <a:lnTo>
                    <a:pt x="299" y="140"/>
                  </a:lnTo>
                  <a:lnTo>
                    <a:pt x="299" y="139"/>
                  </a:lnTo>
                  <a:lnTo>
                    <a:pt x="300" y="139"/>
                  </a:lnTo>
                  <a:lnTo>
                    <a:pt x="300" y="137"/>
                  </a:lnTo>
                  <a:lnTo>
                    <a:pt x="302" y="137"/>
                  </a:lnTo>
                  <a:lnTo>
                    <a:pt x="302" y="135"/>
                  </a:lnTo>
                  <a:lnTo>
                    <a:pt x="304" y="135"/>
                  </a:lnTo>
                  <a:lnTo>
                    <a:pt x="304" y="134"/>
                  </a:lnTo>
                  <a:lnTo>
                    <a:pt x="304" y="132"/>
                  </a:lnTo>
                  <a:lnTo>
                    <a:pt x="306" y="132"/>
                  </a:lnTo>
                  <a:lnTo>
                    <a:pt x="306" y="130"/>
                  </a:lnTo>
                  <a:lnTo>
                    <a:pt x="306" y="129"/>
                  </a:lnTo>
                  <a:lnTo>
                    <a:pt x="306" y="127"/>
                  </a:lnTo>
                  <a:lnTo>
                    <a:pt x="306" y="125"/>
                  </a:lnTo>
                  <a:lnTo>
                    <a:pt x="306" y="123"/>
                  </a:lnTo>
                  <a:lnTo>
                    <a:pt x="306" y="122"/>
                  </a:lnTo>
                  <a:lnTo>
                    <a:pt x="307" y="122"/>
                  </a:lnTo>
                  <a:lnTo>
                    <a:pt x="307" y="120"/>
                  </a:lnTo>
                  <a:lnTo>
                    <a:pt x="307" y="118"/>
                  </a:lnTo>
                  <a:lnTo>
                    <a:pt x="307" y="117"/>
                  </a:lnTo>
                  <a:lnTo>
                    <a:pt x="307" y="115"/>
                  </a:lnTo>
                  <a:lnTo>
                    <a:pt x="309" y="115"/>
                  </a:lnTo>
                  <a:lnTo>
                    <a:pt x="309" y="113"/>
                  </a:lnTo>
                  <a:lnTo>
                    <a:pt x="309" y="112"/>
                  </a:lnTo>
                  <a:lnTo>
                    <a:pt x="309" y="110"/>
                  </a:lnTo>
                  <a:lnTo>
                    <a:pt x="311" y="110"/>
                  </a:lnTo>
                  <a:lnTo>
                    <a:pt x="311" y="108"/>
                  </a:lnTo>
                  <a:lnTo>
                    <a:pt x="311" y="107"/>
                  </a:lnTo>
                  <a:lnTo>
                    <a:pt x="311" y="105"/>
                  </a:lnTo>
                  <a:lnTo>
                    <a:pt x="312" y="105"/>
                  </a:lnTo>
                  <a:lnTo>
                    <a:pt x="312" y="103"/>
                  </a:lnTo>
                  <a:lnTo>
                    <a:pt x="314" y="103"/>
                  </a:lnTo>
                  <a:lnTo>
                    <a:pt x="314" y="101"/>
                  </a:lnTo>
                  <a:lnTo>
                    <a:pt x="316" y="101"/>
                  </a:lnTo>
                  <a:lnTo>
                    <a:pt x="316" y="100"/>
                  </a:lnTo>
                  <a:lnTo>
                    <a:pt x="317" y="100"/>
                  </a:lnTo>
                  <a:lnTo>
                    <a:pt x="317" y="98"/>
                  </a:lnTo>
                  <a:lnTo>
                    <a:pt x="317" y="96"/>
                  </a:lnTo>
                  <a:lnTo>
                    <a:pt x="319" y="96"/>
                  </a:lnTo>
                  <a:lnTo>
                    <a:pt x="319" y="95"/>
                  </a:lnTo>
                  <a:lnTo>
                    <a:pt x="319" y="93"/>
                  </a:lnTo>
                  <a:lnTo>
                    <a:pt x="321" y="93"/>
                  </a:lnTo>
                  <a:lnTo>
                    <a:pt x="321" y="91"/>
                  </a:lnTo>
                  <a:lnTo>
                    <a:pt x="321" y="90"/>
                  </a:lnTo>
                  <a:lnTo>
                    <a:pt x="321" y="88"/>
                  </a:lnTo>
                  <a:lnTo>
                    <a:pt x="321" y="86"/>
                  </a:lnTo>
                  <a:lnTo>
                    <a:pt x="321" y="84"/>
                  </a:lnTo>
                  <a:lnTo>
                    <a:pt x="321" y="83"/>
                  </a:lnTo>
                  <a:lnTo>
                    <a:pt x="321" y="81"/>
                  </a:lnTo>
                  <a:lnTo>
                    <a:pt x="321" y="79"/>
                  </a:lnTo>
                  <a:lnTo>
                    <a:pt x="323" y="79"/>
                  </a:lnTo>
                  <a:lnTo>
                    <a:pt x="323" y="78"/>
                  </a:lnTo>
                  <a:lnTo>
                    <a:pt x="323" y="76"/>
                  </a:lnTo>
                  <a:lnTo>
                    <a:pt x="323" y="74"/>
                  </a:lnTo>
                  <a:lnTo>
                    <a:pt x="324" y="74"/>
                  </a:lnTo>
                  <a:lnTo>
                    <a:pt x="323" y="73"/>
                  </a:lnTo>
                  <a:lnTo>
                    <a:pt x="323" y="71"/>
                  </a:lnTo>
                  <a:lnTo>
                    <a:pt x="324" y="71"/>
                  </a:lnTo>
                  <a:lnTo>
                    <a:pt x="324" y="69"/>
                  </a:lnTo>
                  <a:lnTo>
                    <a:pt x="324" y="67"/>
                  </a:lnTo>
                  <a:lnTo>
                    <a:pt x="324" y="66"/>
                  </a:lnTo>
                  <a:lnTo>
                    <a:pt x="324" y="64"/>
                  </a:lnTo>
                  <a:lnTo>
                    <a:pt x="324" y="62"/>
                  </a:lnTo>
                  <a:lnTo>
                    <a:pt x="326" y="62"/>
                  </a:lnTo>
                  <a:lnTo>
                    <a:pt x="326" y="61"/>
                  </a:lnTo>
                  <a:lnTo>
                    <a:pt x="328" y="61"/>
                  </a:lnTo>
                  <a:lnTo>
                    <a:pt x="328" y="59"/>
                  </a:lnTo>
                  <a:lnTo>
                    <a:pt x="329" y="59"/>
                  </a:lnTo>
                  <a:lnTo>
                    <a:pt x="329" y="57"/>
                  </a:lnTo>
                  <a:lnTo>
                    <a:pt x="331" y="57"/>
                  </a:lnTo>
                  <a:lnTo>
                    <a:pt x="331" y="56"/>
                  </a:lnTo>
                  <a:lnTo>
                    <a:pt x="333" y="56"/>
                  </a:lnTo>
                  <a:lnTo>
                    <a:pt x="333" y="54"/>
                  </a:lnTo>
                  <a:lnTo>
                    <a:pt x="334" y="54"/>
                  </a:lnTo>
                  <a:lnTo>
                    <a:pt x="334" y="52"/>
                  </a:lnTo>
                  <a:lnTo>
                    <a:pt x="334" y="51"/>
                  </a:lnTo>
                  <a:lnTo>
                    <a:pt x="334" y="49"/>
                  </a:lnTo>
                  <a:lnTo>
                    <a:pt x="336" y="49"/>
                  </a:lnTo>
                  <a:lnTo>
                    <a:pt x="336" y="47"/>
                  </a:lnTo>
                  <a:lnTo>
                    <a:pt x="334" y="47"/>
                  </a:lnTo>
                  <a:lnTo>
                    <a:pt x="336" y="47"/>
                  </a:lnTo>
                  <a:lnTo>
                    <a:pt x="336" y="45"/>
                  </a:lnTo>
                  <a:lnTo>
                    <a:pt x="336" y="44"/>
                  </a:lnTo>
                  <a:lnTo>
                    <a:pt x="336" y="42"/>
                  </a:lnTo>
                  <a:lnTo>
                    <a:pt x="336" y="40"/>
                  </a:lnTo>
                  <a:lnTo>
                    <a:pt x="336" y="39"/>
                  </a:lnTo>
                  <a:lnTo>
                    <a:pt x="336" y="37"/>
                  </a:lnTo>
                  <a:lnTo>
                    <a:pt x="338" y="37"/>
                  </a:lnTo>
                  <a:lnTo>
                    <a:pt x="338" y="35"/>
                  </a:lnTo>
                  <a:lnTo>
                    <a:pt x="338" y="34"/>
                  </a:lnTo>
                  <a:lnTo>
                    <a:pt x="338" y="32"/>
                  </a:lnTo>
                  <a:lnTo>
                    <a:pt x="338" y="30"/>
                  </a:lnTo>
                  <a:lnTo>
                    <a:pt x="338" y="28"/>
                  </a:lnTo>
                  <a:lnTo>
                    <a:pt x="338" y="27"/>
                  </a:lnTo>
                  <a:lnTo>
                    <a:pt x="338" y="25"/>
                  </a:lnTo>
                  <a:lnTo>
                    <a:pt x="340" y="25"/>
                  </a:lnTo>
                  <a:lnTo>
                    <a:pt x="340" y="23"/>
                  </a:lnTo>
                  <a:lnTo>
                    <a:pt x="340" y="22"/>
                  </a:lnTo>
                  <a:lnTo>
                    <a:pt x="340" y="20"/>
                  </a:lnTo>
                  <a:lnTo>
                    <a:pt x="340" y="18"/>
                  </a:lnTo>
                  <a:lnTo>
                    <a:pt x="341" y="18"/>
                  </a:lnTo>
                  <a:lnTo>
                    <a:pt x="341" y="17"/>
                  </a:lnTo>
                  <a:lnTo>
                    <a:pt x="343" y="17"/>
                  </a:lnTo>
                  <a:lnTo>
                    <a:pt x="343" y="15"/>
                  </a:lnTo>
                  <a:lnTo>
                    <a:pt x="343" y="13"/>
                  </a:lnTo>
                  <a:lnTo>
                    <a:pt x="343" y="11"/>
                  </a:lnTo>
                  <a:lnTo>
                    <a:pt x="343" y="10"/>
                  </a:lnTo>
                  <a:lnTo>
                    <a:pt x="343" y="8"/>
                  </a:lnTo>
                  <a:lnTo>
                    <a:pt x="343" y="6"/>
                  </a:lnTo>
                  <a:lnTo>
                    <a:pt x="343" y="5"/>
                  </a:lnTo>
                  <a:lnTo>
                    <a:pt x="343" y="3"/>
                  </a:lnTo>
                  <a:lnTo>
                    <a:pt x="345" y="3"/>
                  </a:lnTo>
                  <a:lnTo>
                    <a:pt x="346" y="5"/>
                  </a:lnTo>
                  <a:lnTo>
                    <a:pt x="348" y="3"/>
                  </a:lnTo>
                  <a:lnTo>
                    <a:pt x="348" y="5"/>
                  </a:lnTo>
                  <a:lnTo>
                    <a:pt x="350" y="5"/>
                  </a:lnTo>
                  <a:lnTo>
                    <a:pt x="350" y="3"/>
                  </a:lnTo>
                  <a:lnTo>
                    <a:pt x="351" y="3"/>
                  </a:lnTo>
                  <a:lnTo>
                    <a:pt x="353" y="5"/>
                  </a:lnTo>
                  <a:lnTo>
                    <a:pt x="355" y="5"/>
                  </a:lnTo>
                  <a:lnTo>
                    <a:pt x="356" y="5"/>
                  </a:lnTo>
                  <a:lnTo>
                    <a:pt x="356" y="3"/>
                  </a:lnTo>
                  <a:lnTo>
                    <a:pt x="356" y="1"/>
                  </a:lnTo>
                  <a:lnTo>
                    <a:pt x="358" y="1"/>
                  </a:lnTo>
                  <a:lnTo>
                    <a:pt x="358" y="3"/>
                  </a:lnTo>
                  <a:lnTo>
                    <a:pt x="360" y="3"/>
                  </a:lnTo>
                  <a:lnTo>
                    <a:pt x="362" y="3"/>
                  </a:lnTo>
                  <a:lnTo>
                    <a:pt x="362" y="1"/>
                  </a:lnTo>
                  <a:lnTo>
                    <a:pt x="363" y="1"/>
                  </a:lnTo>
                  <a:lnTo>
                    <a:pt x="363" y="0"/>
                  </a:lnTo>
                  <a:lnTo>
                    <a:pt x="363" y="1"/>
                  </a:lnTo>
                  <a:lnTo>
                    <a:pt x="365" y="1"/>
                  </a:lnTo>
                  <a:lnTo>
                    <a:pt x="365" y="3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4"/>
            <p:cNvSpPr>
              <a:spLocks/>
            </p:cNvSpPr>
            <p:nvPr/>
          </p:nvSpPr>
          <p:spPr bwMode="auto">
            <a:xfrm>
              <a:off x="3136" y="2412"/>
              <a:ext cx="499" cy="641"/>
            </a:xfrm>
            <a:custGeom>
              <a:avLst/>
              <a:gdLst>
                <a:gd name="T0" fmla="*/ 375 w 499"/>
                <a:gd name="T1" fmla="*/ 14 h 641"/>
                <a:gd name="T2" fmla="*/ 403 w 499"/>
                <a:gd name="T3" fmla="*/ 24 h 641"/>
                <a:gd name="T4" fmla="*/ 423 w 499"/>
                <a:gd name="T5" fmla="*/ 26 h 641"/>
                <a:gd name="T6" fmla="*/ 433 w 499"/>
                <a:gd name="T7" fmla="*/ 58 h 641"/>
                <a:gd name="T8" fmla="*/ 453 w 499"/>
                <a:gd name="T9" fmla="*/ 76 h 641"/>
                <a:gd name="T10" fmla="*/ 469 w 499"/>
                <a:gd name="T11" fmla="*/ 92 h 641"/>
                <a:gd name="T12" fmla="*/ 486 w 499"/>
                <a:gd name="T13" fmla="*/ 119 h 641"/>
                <a:gd name="T14" fmla="*/ 496 w 499"/>
                <a:gd name="T15" fmla="*/ 149 h 641"/>
                <a:gd name="T16" fmla="*/ 477 w 499"/>
                <a:gd name="T17" fmla="*/ 177 h 641"/>
                <a:gd name="T18" fmla="*/ 460 w 499"/>
                <a:gd name="T19" fmla="*/ 207 h 641"/>
                <a:gd name="T20" fmla="*/ 433 w 499"/>
                <a:gd name="T21" fmla="*/ 224 h 641"/>
                <a:gd name="T22" fmla="*/ 436 w 499"/>
                <a:gd name="T23" fmla="*/ 249 h 641"/>
                <a:gd name="T24" fmla="*/ 445 w 499"/>
                <a:gd name="T25" fmla="*/ 277 h 641"/>
                <a:gd name="T26" fmla="*/ 421 w 499"/>
                <a:gd name="T27" fmla="*/ 305 h 641"/>
                <a:gd name="T28" fmla="*/ 431 w 499"/>
                <a:gd name="T29" fmla="*/ 336 h 641"/>
                <a:gd name="T30" fmla="*/ 464 w 499"/>
                <a:gd name="T31" fmla="*/ 360 h 641"/>
                <a:gd name="T32" fmla="*/ 470 w 499"/>
                <a:gd name="T33" fmla="*/ 385 h 641"/>
                <a:gd name="T34" fmla="*/ 474 w 499"/>
                <a:gd name="T35" fmla="*/ 416 h 641"/>
                <a:gd name="T36" fmla="*/ 477 w 499"/>
                <a:gd name="T37" fmla="*/ 445 h 641"/>
                <a:gd name="T38" fmla="*/ 482 w 499"/>
                <a:gd name="T39" fmla="*/ 467 h 641"/>
                <a:gd name="T40" fmla="*/ 482 w 499"/>
                <a:gd name="T41" fmla="*/ 490 h 641"/>
                <a:gd name="T42" fmla="*/ 479 w 499"/>
                <a:gd name="T43" fmla="*/ 518 h 641"/>
                <a:gd name="T44" fmla="*/ 450 w 499"/>
                <a:gd name="T45" fmla="*/ 528 h 641"/>
                <a:gd name="T46" fmla="*/ 418 w 499"/>
                <a:gd name="T47" fmla="*/ 521 h 641"/>
                <a:gd name="T48" fmla="*/ 392 w 499"/>
                <a:gd name="T49" fmla="*/ 531 h 641"/>
                <a:gd name="T50" fmla="*/ 353 w 499"/>
                <a:gd name="T51" fmla="*/ 551 h 641"/>
                <a:gd name="T52" fmla="*/ 299 w 499"/>
                <a:gd name="T53" fmla="*/ 558 h 641"/>
                <a:gd name="T54" fmla="*/ 279 w 499"/>
                <a:gd name="T55" fmla="*/ 580 h 641"/>
                <a:gd name="T56" fmla="*/ 251 w 499"/>
                <a:gd name="T57" fmla="*/ 602 h 641"/>
                <a:gd name="T58" fmla="*/ 226 w 499"/>
                <a:gd name="T59" fmla="*/ 630 h 641"/>
                <a:gd name="T60" fmla="*/ 204 w 499"/>
                <a:gd name="T61" fmla="*/ 631 h 641"/>
                <a:gd name="T62" fmla="*/ 207 w 499"/>
                <a:gd name="T63" fmla="*/ 602 h 641"/>
                <a:gd name="T64" fmla="*/ 168 w 499"/>
                <a:gd name="T65" fmla="*/ 602 h 641"/>
                <a:gd name="T66" fmla="*/ 163 w 499"/>
                <a:gd name="T67" fmla="*/ 574 h 641"/>
                <a:gd name="T68" fmla="*/ 155 w 499"/>
                <a:gd name="T69" fmla="*/ 536 h 641"/>
                <a:gd name="T70" fmla="*/ 116 w 499"/>
                <a:gd name="T71" fmla="*/ 543 h 641"/>
                <a:gd name="T72" fmla="*/ 83 w 499"/>
                <a:gd name="T73" fmla="*/ 541 h 641"/>
                <a:gd name="T74" fmla="*/ 63 w 499"/>
                <a:gd name="T75" fmla="*/ 524 h 641"/>
                <a:gd name="T76" fmla="*/ 38 w 499"/>
                <a:gd name="T77" fmla="*/ 501 h 641"/>
                <a:gd name="T78" fmla="*/ 41 w 499"/>
                <a:gd name="T79" fmla="*/ 465 h 641"/>
                <a:gd name="T80" fmla="*/ 39 w 499"/>
                <a:gd name="T81" fmla="*/ 438 h 641"/>
                <a:gd name="T82" fmla="*/ 24 w 499"/>
                <a:gd name="T83" fmla="*/ 397 h 641"/>
                <a:gd name="T84" fmla="*/ 4 w 499"/>
                <a:gd name="T85" fmla="*/ 367 h 641"/>
                <a:gd name="T86" fmla="*/ 12 w 499"/>
                <a:gd name="T87" fmla="*/ 336 h 641"/>
                <a:gd name="T88" fmla="*/ 41 w 499"/>
                <a:gd name="T89" fmla="*/ 321 h 641"/>
                <a:gd name="T90" fmla="*/ 78 w 499"/>
                <a:gd name="T91" fmla="*/ 307 h 641"/>
                <a:gd name="T92" fmla="*/ 78 w 499"/>
                <a:gd name="T93" fmla="*/ 280 h 641"/>
                <a:gd name="T94" fmla="*/ 65 w 499"/>
                <a:gd name="T95" fmla="*/ 239 h 641"/>
                <a:gd name="T96" fmla="*/ 68 w 499"/>
                <a:gd name="T97" fmla="*/ 195 h 641"/>
                <a:gd name="T98" fmla="*/ 89 w 499"/>
                <a:gd name="T99" fmla="*/ 163 h 641"/>
                <a:gd name="T100" fmla="*/ 123 w 499"/>
                <a:gd name="T101" fmla="*/ 153 h 641"/>
                <a:gd name="T102" fmla="*/ 145 w 499"/>
                <a:gd name="T103" fmla="*/ 139 h 641"/>
                <a:gd name="T104" fmla="*/ 167 w 499"/>
                <a:gd name="T105" fmla="*/ 124 h 641"/>
                <a:gd name="T106" fmla="*/ 175 w 499"/>
                <a:gd name="T107" fmla="*/ 87 h 641"/>
                <a:gd name="T108" fmla="*/ 163 w 499"/>
                <a:gd name="T109" fmla="*/ 65 h 641"/>
                <a:gd name="T110" fmla="*/ 155 w 499"/>
                <a:gd name="T111" fmla="*/ 36 h 641"/>
                <a:gd name="T112" fmla="*/ 179 w 499"/>
                <a:gd name="T113" fmla="*/ 26 h 641"/>
                <a:gd name="T114" fmla="*/ 207 w 499"/>
                <a:gd name="T115" fmla="*/ 17 h 641"/>
                <a:gd name="T116" fmla="*/ 228 w 499"/>
                <a:gd name="T117" fmla="*/ 12 h 641"/>
                <a:gd name="T118" fmla="*/ 258 w 499"/>
                <a:gd name="T119" fmla="*/ 3 h 641"/>
                <a:gd name="T120" fmla="*/ 285 w 499"/>
                <a:gd name="T121" fmla="*/ 5 h 641"/>
                <a:gd name="T122" fmla="*/ 324 w 499"/>
                <a:gd name="T123" fmla="*/ 9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99" h="641">
                  <a:moveTo>
                    <a:pt x="347" y="0"/>
                  </a:moveTo>
                  <a:lnTo>
                    <a:pt x="348" y="0"/>
                  </a:lnTo>
                  <a:lnTo>
                    <a:pt x="348" y="2"/>
                  </a:lnTo>
                  <a:lnTo>
                    <a:pt x="348" y="0"/>
                  </a:lnTo>
                  <a:lnTo>
                    <a:pt x="350" y="0"/>
                  </a:lnTo>
                  <a:lnTo>
                    <a:pt x="350" y="2"/>
                  </a:lnTo>
                  <a:lnTo>
                    <a:pt x="352" y="2"/>
                  </a:lnTo>
                  <a:lnTo>
                    <a:pt x="353" y="3"/>
                  </a:lnTo>
                  <a:lnTo>
                    <a:pt x="355" y="3"/>
                  </a:lnTo>
                  <a:lnTo>
                    <a:pt x="357" y="3"/>
                  </a:lnTo>
                  <a:lnTo>
                    <a:pt x="358" y="3"/>
                  </a:lnTo>
                  <a:lnTo>
                    <a:pt x="358" y="5"/>
                  </a:lnTo>
                  <a:lnTo>
                    <a:pt x="357" y="5"/>
                  </a:lnTo>
                  <a:lnTo>
                    <a:pt x="358" y="5"/>
                  </a:lnTo>
                  <a:lnTo>
                    <a:pt x="360" y="5"/>
                  </a:lnTo>
                  <a:lnTo>
                    <a:pt x="362" y="5"/>
                  </a:lnTo>
                  <a:lnTo>
                    <a:pt x="362" y="7"/>
                  </a:lnTo>
                  <a:lnTo>
                    <a:pt x="363" y="7"/>
                  </a:lnTo>
                  <a:lnTo>
                    <a:pt x="365" y="7"/>
                  </a:lnTo>
                  <a:lnTo>
                    <a:pt x="367" y="7"/>
                  </a:lnTo>
                  <a:lnTo>
                    <a:pt x="367" y="9"/>
                  </a:lnTo>
                  <a:lnTo>
                    <a:pt x="365" y="9"/>
                  </a:lnTo>
                  <a:lnTo>
                    <a:pt x="365" y="10"/>
                  </a:lnTo>
                  <a:lnTo>
                    <a:pt x="367" y="10"/>
                  </a:lnTo>
                  <a:lnTo>
                    <a:pt x="367" y="12"/>
                  </a:lnTo>
                  <a:lnTo>
                    <a:pt x="367" y="14"/>
                  </a:lnTo>
                  <a:lnTo>
                    <a:pt x="369" y="14"/>
                  </a:lnTo>
                  <a:lnTo>
                    <a:pt x="369" y="12"/>
                  </a:lnTo>
                  <a:lnTo>
                    <a:pt x="369" y="14"/>
                  </a:lnTo>
                  <a:lnTo>
                    <a:pt x="369" y="12"/>
                  </a:lnTo>
                  <a:lnTo>
                    <a:pt x="369" y="14"/>
                  </a:lnTo>
                  <a:lnTo>
                    <a:pt x="370" y="14"/>
                  </a:lnTo>
                  <a:lnTo>
                    <a:pt x="372" y="14"/>
                  </a:lnTo>
                  <a:lnTo>
                    <a:pt x="374" y="14"/>
                  </a:lnTo>
                  <a:lnTo>
                    <a:pt x="375" y="14"/>
                  </a:lnTo>
                  <a:lnTo>
                    <a:pt x="377" y="14"/>
                  </a:lnTo>
                  <a:lnTo>
                    <a:pt x="375" y="14"/>
                  </a:lnTo>
                  <a:lnTo>
                    <a:pt x="377" y="14"/>
                  </a:lnTo>
                  <a:lnTo>
                    <a:pt x="379" y="14"/>
                  </a:lnTo>
                  <a:lnTo>
                    <a:pt x="380" y="14"/>
                  </a:lnTo>
                  <a:lnTo>
                    <a:pt x="382" y="14"/>
                  </a:lnTo>
                  <a:lnTo>
                    <a:pt x="382" y="12"/>
                  </a:lnTo>
                  <a:lnTo>
                    <a:pt x="384" y="12"/>
                  </a:lnTo>
                  <a:lnTo>
                    <a:pt x="382" y="12"/>
                  </a:lnTo>
                  <a:lnTo>
                    <a:pt x="384" y="12"/>
                  </a:lnTo>
                  <a:lnTo>
                    <a:pt x="384" y="14"/>
                  </a:lnTo>
                  <a:lnTo>
                    <a:pt x="386" y="14"/>
                  </a:lnTo>
                  <a:lnTo>
                    <a:pt x="387" y="14"/>
                  </a:lnTo>
                  <a:lnTo>
                    <a:pt x="387" y="15"/>
                  </a:lnTo>
                  <a:lnTo>
                    <a:pt x="389" y="15"/>
                  </a:lnTo>
                  <a:lnTo>
                    <a:pt x="391" y="15"/>
                  </a:lnTo>
                  <a:lnTo>
                    <a:pt x="392" y="15"/>
                  </a:lnTo>
                  <a:lnTo>
                    <a:pt x="391" y="15"/>
                  </a:lnTo>
                  <a:lnTo>
                    <a:pt x="392" y="15"/>
                  </a:lnTo>
                  <a:lnTo>
                    <a:pt x="391" y="15"/>
                  </a:lnTo>
                  <a:lnTo>
                    <a:pt x="392" y="17"/>
                  </a:lnTo>
                  <a:lnTo>
                    <a:pt x="394" y="17"/>
                  </a:lnTo>
                  <a:lnTo>
                    <a:pt x="394" y="19"/>
                  </a:lnTo>
                  <a:lnTo>
                    <a:pt x="394" y="20"/>
                  </a:lnTo>
                  <a:lnTo>
                    <a:pt x="396" y="20"/>
                  </a:lnTo>
                  <a:lnTo>
                    <a:pt x="394" y="20"/>
                  </a:lnTo>
                  <a:lnTo>
                    <a:pt x="396" y="20"/>
                  </a:lnTo>
                  <a:lnTo>
                    <a:pt x="396" y="22"/>
                  </a:lnTo>
                  <a:lnTo>
                    <a:pt x="397" y="22"/>
                  </a:lnTo>
                  <a:lnTo>
                    <a:pt x="397" y="24"/>
                  </a:lnTo>
                  <a:lnTo>
                    <a:pt x="399" y="24"/>
                  </a:lnTo>
                  <a:lnTo>
                    <a:pt x="399" y="22"/>
                  </a:lnTo>
                  <a:lnTo>
                    <a:pt x="399" y="24"/>
                  </a:lnTo>
                  <a:lnTo>
                    <a:pt x="401" y="24"/>
                  </a:lnTo>
                  <a:lnTo>
                    <a:pt x="403" y="24"/>
                  </a:lnTo>
                  <a:lnTo>
                    <a:pt x="403" y="22"/>
                  </a:lnTo>
                  <a:lnTo>
                    <a:pt x="404" y="22"/>
                  </a:lnTo>
                  <a:lnTo>
                    <a:pt x="404" y="24"/>
                  </a:lnTo>
                  <a:lnTo>
                    <a:pt x="404" y="22"/>
                  </a:lnTo>
                  <a:lnTo>
                    <a:pt x="404" y="20"/>
                  </a:lnTo>
                  <a:lnTo>
                    <a:pt x="404" y="19"/>
                  </a:lnTo>
                  <a:lnTo>
                    <a:pt x="406" y="19"/>
                  </a:lnTo>
                  <a:lnTo>
                    <a:pt x="408" y="19"/>
                  </a:lnTo>
                  <a:lnTo>
                    <a:pt x="408" y="17"/>
                  </a:lnTo>
                  <a:lnTo>
                    <a:pt x="408" y="19"/>
                  </a:lnTo>
                  <a:lnTo>
                    <a:pt x="409" y="19"/>
                  </a:lnTo>
                  <a:lnTo>
                    <a:pt x="411" y="19"/>
                  </a:lnTo>
                  <a:lnTo>
                    <a:pt x="411" y="17"/>
                  </a:lnTo>
                  <a:lnTo>
                    <a:pt x="411" y="19"/>
                  </a:lnTo>
                  <a:lnTo>
                    <a:pt x="413" y="19"/>
                  </a:lnTo>
                  <a:lnTo>
                    <a:pt x="414" y="19"/>
                  </a:lnTo>
                  <a:lnTo>
                    <a:pt x="416" y="19"/>
                  </a:lnTo>
                  <a:lnTo>
                    <a:pt x="418" y="19"/>
                  </a:lnTo>
                  <a:lnTo>
                    <a:pt x="418" y="17"/>
                  </a:lnTo>
                  <a:lnTo>
                    <a:pt x="419" y="17"/>
                  </a:lnTo>
                  <a:lnTo>
                    <a:pt x="419" y="19"/>
                  </a:lnTo>
                  <a:lnTo>
                    <a:pt x="419" y="17"/>
                  </a:lnTo>
                  <a:lnTo>
                    <a:pt x="421" y="17"/>
                  </a:lnTo>
                  <a:lnTo>
                    <a:pt x="423" y="17"/>
                  </a:lnTo>
                  <a:lnTo>
                    <a:pt x="423" y="15"/>
                  </a:lnTo>
                  <a:lnTo>
                    <a:pt x="425" y="15"/>
                  </a:lnTo>
                  <a:lnTo>
                    <a:pt x="425" y="17"/>
                  </a:lnTo>
                  <a:lnTo>
                    <a:pt x="426" y="17"/>
                  </a:lnTo>
                  <a:lnTo>
                    <a:pt x="426" y="19"/>
                  </a:lnTo>
                  <a:lnTo>
                    <a:pt x="426" y="20"/>
                  </a:lnTo>
                  <a:lnTo>
                    <a:pt x="425" y="20"/>
                  </a:lnTo>
                  <a:lnTo>
                    <a:pt x="423" y="20"/>
                  </a:lnTo>
                  <a:lnTo>
                    <a:pt x="423" y="22"/>
                  </a:lnTo>
                  <a:lnTo>
                    <a:pt x="423" y="24"/>
                  </a:lnTo>
                  <a:lnTo>
                    <a:pt x="423" y="26"/>
                  </a:lnTo>
                  <a:lnTo>
                    <a:pt x="423" y="27"/>
                  </a:lnTo>
                  <a:lnTo>
                    <a:pt x="423" y="29"/>
                  </a:lnTo>
                  <a:lnTo>
                    <a:pt x="425" y="29"/>
                  </a:lnTo>
                  <a:lnTo>
                    <a:pt x="423" y="29"/>
                  </a:lnTo>
                  <a:lnTo>
                    <a:pt x="423" y="31"/>
                  </a:lnTo>
                  <a:lnTo>
                    <a:pt x="423" y="32"/>
                  </a:lnTo>
                  <a:lnTo>
                    <a:pt x="423" y="34"/>
                  </a:lnTo>
                  <a:lnTo>
                    <a:pt x="423" y="36"/>
                  </a:lnTo>
                  <a:lnTo>
                    <a:pt x="423" y="37"/>
                  </a:lnTo>
                  <a:lnTo>
                    <a:pt x="425" y="37"/>
                  </a:lnTo>
                  <a:lnTo>
                    <a:pt x="425" y="39"/>
                  </a:lnTo>
                  <a:lnTo>
                    <a:pt x="425" y="41"/>
                  </a:lnTo>
                  <a:lnTo>
                    <a:pt x="423" y="41"/>
                  </a:lnTo>
                  <a:lnTo>
                    <a:pt x="423" y="43"/>
                  </a:lnTo>
                  <a:lnTo>
                    <a:pt x="425" y="43"/>
                  </a:lnTo>
                  <a:lnTo>
                    <a:pt x="425" y="44"/>
                  </a:lnTo>
                  <a:lnTo>
                    <a:pt x="425" y="46"/>
                  </a:lnTo>
                  <a:lnTo>
                    <a:pt x="425" y="44"/>
                  </a:lnTo>
                  <a:lnTo>
                    <a:pt x="426" y="44"/>
                  </a:lnTo>
                  <a:lnTo>
                    <a:pt x="426" y="46"/>
                  </a:lnTo>
                  <a:lnTo>
                    <a:pt x="426" y="48"/>
                  </a:lnTo>
                  <a:lnTo>
                    <a:pt x="428" y="48"/>
                  </a:lnTo>
                  <a:lnTo>
                    <a:pt x="428" y="49"/>
                  </a:lnTo>
                  <a:lnTo>
                    <a:pt x="430" y="49"/>
                  </a:lnTo>
                  <a:lnTo>
                    <a:pt x="431" y="49"/>
                  </a:lnTo>
                  <a:lnTo>
                    <a:pt x="431" y="51"/>
                  </a:lnTo>
                  <a:lnTo>
                    <a:pt x="433" y="51"/>
                  </a:lnTo>
                  <a:lnTo>
                    <a:pt x="433" y="53"/>
                  </a:lnTo>
                  <a:lnTo>
                    <a:pt x="431" y="53"/>
                  </a:lnTo>
                  <a:lnTo>
                    <a:pt x="431" y="54"/>
                  </a:lnTo>
                  <a:lnTo>
                    <a:pt x="431" y="56"/>
                  </a:lnTo>
                  <a:lnTo>
                    <a:pt x="431" y="58"/>
                  </a:lnTo>
                  <a:lnTo>
                    <a:pt x="433" y="58"/>
                  </a:lnTo>
                  <a:lnTo>
                    <a:pt x="433" y="56"/>
                  </a:lnTo>
                  <a:lnTo>
                    <a:pt x="433" y="58"/>
                  </a:lnTo>
                  <a:lnTo>
                    <a:pt x="435" y="58"/>
                  </a:lnTo>
                  <a:lnTo>
                    <a:pt x="433" y="58"/>
                  </a:lnTo>
                  <a:lnTo>
                    <a:pt x="433" y="59"/>
                  </a:lnTo>
                  <a:lnTo>
                    <a:pt x="435" y="59"/>
                  </a:lnTo>
                  <a:lnTo>
                    <a:pt x="436" y="59"/>
                  </a:lnTo>
                  <a:lnTo>
                    <a:pt x="438" y="59"/>
                  </a:lnTo>
                  <a:lnTo>
                    <a:pt x="440" y="59"/>
                  </a:lnTo>
                  <a:lnTo>
                    <a:pt x="442" y="59"/>
                  </a:lnTo>
                  <a:lnTo>
                    <a:pt x="442" y="61"/>
                  </a:lnTo>
                  <a:lnTo>
                    <a:pt x="442" y="63"/>
                  </a:lnTo>
                  <a:lnTo>
                    <a:pt x="442" y="61"/>
                  </a:lnTo>
                  <a:lnTo>
                    <a:pt x="443" y="61"/>
                  </a:lnTo>
                  <a:lnTo>
                    <a:pt x="445" y="61"/>
                  </a:lnTo>
                  <a:lnTo>
                    <a:pt x="445" y="63"/>
                  </a:lnTo>
                  <a:lnTo>
                    <a:pt x="447" y="63"/>
                  </a:lnTo>
                  <a:lnTo>
                    <a:pt x="447" y="65"/>
                  </a:lnTo>
                  <a:lnTo>
                    <a:pt x="445" y="65"/>
                  </a:lnTo>
                  <a:lnTo>
                    <a:pt x="445" y="66"/>
                  </a:lnTo>
                  <a:lnTo>
                    <a:pt x="443" y="66"/>
                  </a:lnTo>
                  <a:lnTo>
                    <a:pt x="443" y="68"/>
                  </a:lnTo>
                  <a:lnTo>
                    <a:pt x="443" y="70"/>
                  </a:lnTo>
                  <a:lnTo>
                    <a:pt x="445" y="70"/>
                  </a:lnTo>
                  <a:lnTo>
                    <a:pt x="443" y="70"/>
                  </a:lnTo>
                  <a:lnTo>
                    <a:pt x="443" y="71"/>
                  </a:lnTo>
                  <a:lnTo>
                    <a:pt x="445" y="73"/>
                  </a:lnTo>
                  <a:lnTo>
                    <a:pt x="447" y="73"/>
                  </a:lnTo>
                  <a:lnTo>
                    <a:pt x="445" y="75"/>
                  </a:lnTo>
                  <a:lnTo>
                    <a:pt x="447" y="75"/>
                  </a:lnTo>
                  <a:lnTo>
                    <a:pt x="448" y="75"/>
                  </a:lnTo>
                  <a:lnTo>
                    <a:pt x="450" y="75"/>
                  </a:lnTo>
                  <a:lnTo>
                    <a:pt x="450" y="73"/>
                  </a:lnTo>
                  <a:lnTo>
                    <a:pt x="452" y="73"/>
                  </a:lnTo>
                  <a:lnTo>
                    <a:pt x="452" y="75"/>
                  </a:lnTo>
                  <a:lnTo>
                    <a:pt x="452" y="76"/>
                  </a:lnTo>
                  <a:lnTo>
                    <a:pt x="453" y="76"/>
                  </a:lnTo>
                  <a:lnTo>
                    <a:pt x="453" y="75"/>
                  </a:lnTo>
                  <a:lnTo>
                    <a:pt x="455" y="75"/>
                  </a:lnTo>
                  <a:lnTo>
                    <a:pt x="455" y="76"/>
                  </a:lnTo>
                  <a:lnTo>
                    <a:pt x="457" y="76"/>
                  </a:lnTo>
                  <a:lnTo>
                    <a:pt x="455" y="76"/>
                  </a:lnTo>
                  <a:lnTo>
                    <a:pt x="457" y="76"/>
                  </a:lnTo>
                  <a:lnTo>
                    <a:pt x="457" y="78"/>
                  </a:lnTo>
                  <a:lnTo>
                    <a:pt x="455" y="78"/>
                  </a:lnTo>
                  <a:lnTo>
                    <a:pt x="457" y="78"/>
                  </a:lnTo>
                  <a:lnTo>
                    <a:pt x="455" y="78"/>
                  </a:lnTo>
                  <a:lnTo>
                    <a:pt x="457" y="78"/>
                  </a:lnTo>
                  <a:lnTo>
                    <a:pt x="457" y="80"/>
                  </a:lnTo>
                  <a:lnTo>
                    <a:pt x="459" y="80"/>
                  </a:lnTo>
                  <a:lnTo>
                    <a:pt x="459" y="82"/>
                  </a:lnTo>
                  <a:lnTo>
                    <a:pt x="459" y="80"/>
                  </a:lnTo>
                  <a:lnTo>
                    <a:pt x="459" y="82"/>
                  </a:lnTo>
                  <a:lnTo>
                    <a:pt x="460" y="82"/>
                  </a:lnTo>
                  <a:lnTo>
                    <a:pt x="462" y="82"/>
                  </a:lnTo>
                  <a:lnTo>
                    <a:pt x="464" y="82"/>
                  </a:lnTo>
                  <a:lnTo>
                    <a:pt x="464" y="83"/>
                  </a:lnTo>
                  <a:lnTo>
                    <a:pt x="465" y="83"/>
                  </a:lnTo>
                  <a:lnTo>
                    <a:pt x="465" y="85"/>
                  </a:lnTo>
                  <a:lnTo>
                    <a:pt x="467" y="85"/>
                  </a:lnTo>
                  <a:lnTo>
                    <a:pt x="467" y="83"/>
                  </a:lnTo>
                  <a:lnTo>
                    <a:pt x="467" y="85"/>
                  </a:lnTo>
                  <a:lnTo>
                    <a:pt x="469" y="87"/>
                  </a:lnTo>
                  <a:lnTo>
                    <a:pt x="467" y="87"/>
                  </a:lnTo>
                  <a:lnTo>
                    <a:pt x="469" y="87"/>
                  </a:lnTo>
                  <a:lnTo>
                    <a:pt x="467" y="87"/>
                  </a:lnTo>
                  <a:lnTo>
                    <a:pt x="467" y="88"/>
                  </a:lnTo>
                  <a:lnTo>
                    <a:pt x="467" y="90"/>
                  </a:lnTo>
                  <a:lnTo>
                    <a:pt x="469" y="90"/>
                  </a:lnTo>
                  <a:lnTo>
                    <a:pt x="467" y="90"/>
                  </a:lnTo>
                  <a:lnTo>
                    <a:pt x="467" y="92"/>
                  </a:lnTo>
                  <a:lnTo>
                    <a:pt x="469" y="92"/>
                  </a:lnTo>
                  <a:lnTo>
                    <a:pt x="469" y="93"/>
                  </a:lnTo>
                  <a:lnTo>
                    <a:pt x="467" y="93"/>
                  </a:lnTo>
                  <a:lnTo>
                    <a:pt x="469" y="93"/>
                  </a:lnTo>
                  <a:lnTo>
                    <a:pt x="467" y="93"/>
                  </a:lnTo>
                  <a:lnTo>
                    <a:pt x="467" y="95"/>
                  </a:lnTo>
                  <a:lnTo>
                    <a:pt x="469" y="95"/>
                  </a:lnTo>
                  <a:lnTo>
                    <a:pt x="469" y="97"/>
                  </a:lnTo>
                  <a:lnTo>
                    <a:pt x="467" y="97"/>
                  </a:lnTo>
                  <a:lnTo>
                    <a:pt x="469" y="97"/>
                  </a:lnTo>
                  <a:lnTo>
                    <a:pt x="469" y="98"/>
                  </a:lnTo>
                  <a:lnTo>
                    <a:pt x="470" y="98"/>
                  </a:lnTo>
                  <a:lnTo>
                    <a:pt x="470" y="100"/>
                  </a:lnTo>
                  <a:lnTo>
                    <a:pt x="470" y="98"/>
                  </a:lnTo>
                  <a:lnTo>
                    <a:pt x="470" y="100"/>
                  </a:lnTo>
                  <a:lnTo>
                    <a:pt x="469" y="100"/>
                  </a:lnTo>
                  <a:lnTo>
                    <a:pt x="469" y="102"/>
                  </a:lnTo>
                  <a:lnTo>
                    <a:pt x="470" y="104"/>
                  </a:lnTo>
                  <a:lnTo>
                    <a:pt x="470" y="105"/>
                  </a:lnTo>
                  <a:lnTo>
                    <a:pt x="472" y="107"/>
                  </a:lnTo>
                  <a:lnTo>
                    <a:pt x="474" y="107"/>
                  </a:lnTo>
                  <a:lnTo>
                    <a:pt x="475" y="107"/>
                  </a:lnTo>
                  <a:lnTo>
                    <a:pt x="475" y="109"/>
                  </a:lnTo>
                  <a:lnTo>
                    <a:pt x="475" y="110"/>
                  </a:lnTo>
                  <a:lnTo>
                    <a:pt x="475" y="112"/>
                  </a:lnTo>
                  <a:lnTo>
                    <a:pt x="477" y="112"/>
                  </a:lnTo>
                  <a:lnTo>
                    <a:pt x="479" y="112"/>
                  </a:lnTo>
                  <a:lnTo>
                    <a:pt x="479" y="114"/>
                  </a:lnTo>
                  <a:lnTo>
                    <a:pt x="481" y="114"/>
                  </a:lnTo>
                  <a:lnTo>
                    <a:pt x="481" y="115"/>
                  </a:lnTo>
                  <a:lnTo>
                    <a:pt x="482" y="115"/>
                  </a:lnTo>
                  <a:lnTo>
                    <a:pt x="482" y="117"/>
                  </a:lnTo>
                  <a:lnTo>
                    <a:pt x="484" y="117"/>
                  </a:lnTo>
                  <a:lnTo>
                    <a:pt x="486" y="117"/>
                  </a:lnTo>
                  <a:lnTo>
                    <a:pt x="484" y="117"/>
                  </a:lnTo>
                  <a:lnTo>
                    <a:pt x="486" y="119"/>
                  </a:lnTo>
                  <a:lnTo>
                    <a:pt x="486" y="121"/>
                  </a:lnTo>
                  <a:lnTo>
                    <a:pt x="487" y="121"/>
                  </a:lnTo>
                  <a:lnTo>
                    <a:pt x="489" y="121"/>
                  </a:lnTo>
                  <a:lnTo>
                    <a:pt x="489" y="122"/>
                  </a:lnTo>
                  <a:lnTo>
                    <a:pt x="489" y="124"/>
                  </a:lnTo>
                  <a:lnTo>
                    <a:pt x="491" y="124"/>
                  </a:lnTo>
                  <a:lnTo>
                    <a:pt x="492" y="124"/>
                  </a:lnTo>
                  <a:lnTo>
                    <a:pt x="494" y="124"/>
                  </a:lnTo>
                  <a:lnTo>
                    <a:pt x="494" y="126"/>
                  </a:lnTo>
                  <a:lnTo>
                    <a:pt x="496" y="126"/>
                  </a:lnTo>
                  <a:lnTo>
                    <a:pt x="496" y="127"/>
                  </a:lnTo>
                  <a:lnTo>
                    <a:pt x="496" y="129"/>
                  </a:lnTo>
                  <a:lnTo>
                    <a:pt x="498" y="129"/>
                  </a:lnTo>
                  <a:lnTo>
                    <a:pt x="498" y="131"/>
                  </a:lnTo>
                  <a:lnTo>
                    <a:pt x="498" y="132"/>
                  </a:lnTo>
                  <a:lnTo>
                    <a:pt x="496" y="134"/>
                  </a:lnTo>
                  <a:lnTo>
                    <a:pt x="498" y="134"/>
                  </a:lnTo>
                  <a:lnTo>
                    <a:pt x="499" y="134"/>
                  </a:lnTo>
                  <a:lnTo>
                    <a:pt x="498" y="134"/>
                  </a:lnTo>
                  <a:lnTo>
                    <a:pt x="498" y="136"/>
                  </a:lnTo>
                  <a:lnTo>
                    <a:pt x="499" y="136"/>
                  </a:lnTo>
                  <a:lnTo>
                    <a:pt x="499" y="138"/>
                  </a:lnTo>
                  <a:lnTo>
                    <a:pt x="498" y="138"/>
                  </a:lnTo>
                  <a:lnTo>
                    <a:pt x="499" y="138"/>
                  </a:lnTo>
                  <a:lnTo>
                    <a:pt x="498" y="138"/>
                  </a:lnTo>
                  <a:lnTo>
                    <a:pt x="498" y="139"/>
                  </a:lnTo>
                  <a:lnTo>
                    <a:pt x="499" y="139"/>
                  </a:lnTo>
                  <a:lnTo>
                    <a:pt x="499" y="141"/>
                  </a:lnTo>
                  <a:lnTo>
                    <a:pt x="498" y="141"/>
                  </a:lnTo>
                  <a:lnTo>
                    <a:pt x="498" y="143"/>
                  </a:lnTo>
                  <a:lnTo>
                    <a:pt x="498" y="144"/>
                  </a:lnTo>
                  <a:lnTo>
                    <a:pt x="498" y="146"/>
                  </a:lnTo>
                  <a:lnTo>
                    <a:pt x="498" y="148"/>
                  </a:lnTo>
                  <a:lnTo>
                    <a:pt x="496" y="148"/>
                  </a:lnTo>
                  <a:lnTo>
                    <a:pt x="496" y="149"/>
                  </a:lnTo>
                  <a:lnTo>
                    <a:pt x="494" y="149"/>
                  </a:lnTo>
                  <a:lnTo>
                    <a:pt x="492" y="149"/>
                  </a:lnTo>
                  <a:lnTo>
                    <a:pt x="491" y="149"/>
                  </a:lnTo>
                  <a:lnTo>
                    <a:pt x="491" y="151"/>
                  </a:lnTo>
                  <a:lnTo>
                    <a:pt x="491" y="149"/>
                  </a:lnTo>
                  <a:lnTo>
                    <a:pt x="491" y="151"/>
                  </a:lnTo>
                  <a:lnTo>
                    <a:pt x="489" y="151"/>
                  </a:lnTo>
                  <a:lnTo>
                    <a:pt x="489" y="153"/>
                  </a:lnTo>
                  <a:lnTo>
                    <a:pt x="489" y="151"/>
                  </a:lnTo>
                  <a:lnTo>
                    <a:pt x="489" y="153"/>
                  </a:lnTo>
                  <a:lnTo>
                    <a:pt x="489" y="154"/>
                  </a:lnTo>
                  <a:lnTo>
                    <a:pt x="487" y="154"/>
                  </a:lnTo>
                  <a:lnTo>
                    <a:pt x="486" y="156"/>
                  </a:lnTo>
                  <a:lnTo>
                    <a:pt x="486" y="158"/>
                  </a:lnTo>
                  <a:lnTo>
                    <a:pt x="484" y="158"/>
                  </a:lnTo>
                  <a:lnTo>
                    <a:pt x="484" y="160"/>
                  </a:lnTo>
                  <a:lnTo>
                    <a:pt x="484" y="161"/>
                  </a:lnTo>
                  <a:lnTo>
                    <a:pt x="484" y="163"/>
                  </a:lnTo>
                  <a:lnTo>
                    <a:pt x="484" y="165"/>
                  </a:lnTo>
                  <a:lnTo>
                    <a:pt x="482" y="165"/>
                  </a:lnTo>
                  <a:lnTo>
                    <a:pt x="482" y="166"/>
                  </a:lnTo>
                  <a:lnTo>
                    <a:pt x="482" y="165"/>
                  </a:lnTo>
                  <a:lnTo>
                    <a:pt x="481" y="166"/>
                  </a:lnTo>
                  <a:lnTo>
                    <a:pt x="481" y="168"/>
                  </a:lnTo>
                  <a:lnTo>
                    <a:pt x="479" y="168"/>
                  </a:lnTo>
                  <a:lnTo>
                    <a:pt x="479" y="170"/>
                  </a:lnTo>
                  <a:lnTo>
                    <a:pt x="477" y="170"/>
                  </a:lnTo>
                  <a:lnTo>
                    <a:pt x="479" y="170"/>
                  </a:lnTo>
                  <a:lnTo>
                    <a:pt x="479" y="171"/>
                  </a:lnTo>
                  <a:lnTo>
                    <a:pt x="481" y="171"/>
                  </a:lnTo>
                  <a:lnTo>
                    <a:pt x="481" y="173"/>
                  </a:lnTo>
                  <a:lnTo>
                    <a:pt x="479" y="173"/>
                  </a:lnTo>
                  <a:lnTo>
                    <a:pt x="479" y="175"/>
                  </a:lnTo>
                  <a:lnTo>
                    <a:pt x="477" y="175"/>
                  </a:lnTo>
                  <a:lnTo>
                    <a:pt x="477" y="177"/>
                  </a:lnTo>
                  <a:lnTo>
                    <a:pt x="477" y="178"/>
                  </a:lnTo>
                  <a:lnTo>
                    <a:pt x="475" y="178"/>
                  </a:lnTo>
                  <a:lnTo>
                    <a:pt x="477" y="178"/>
                  </a:lnTo>
                  <a:lnTo>
                    <a:pt x="477" y="180"/>
                  </a:lnTo>
                  <a:lnTo>
                    <a:pt x="477" y="182"/>
                  </a:lnTo>
                  <a:lnTo>
                    <a:pt x="477" y="183"/>
                  </a:lnTo>
                  <a:lnTo>
                    <a:pt x="477" y="185"/>
                  </a:lnTo>
                  <a:lnTo>
                    <a:pt x="477" y="187"/>
                  </a:lnTo>
                  <a:lnTo>
                    <a:pt x="475" y="188"/>
                  </a:lnTo>
                  <a:lnTo>
                    <a:pt x="474" y="188"/>
                  </a:lnTo>
                  <a:lnTo>
                    <a:pt x="472" y="190"/>
                  </a:lnTo>
                  <a:lnTo>
                    <a:pt x="472" y="188"/>
                  </a:lnTo>
                  <a:lnTo>
                    <a:pt x="472" y="190"/>
                  </a:lnTo>
                  <a:lnTo>
                    <a:pt x="472" y="192"/>
                  </a:lnTo>
                  <a:lnTo>
                    <a:pt x="472" y="194"/>
                  </a:lnTo>
                  <a:lnTo>
                    <a:pt x="472" y="195"/>
                  </a:lnTo>
                  <a:lnTo>
                    <a:pt x="472" y="197"/>
                  </a:lnTo>
                  <a:lnTo>
                    <a:pt x="474" y="197"/>
                  </a:lnTo>
                  <a:lnTo>
                    <a:pt x="472" y="197"/>
                  </a:lnTo>
                  <a:lnTo>
                    <a:pt x="470" y="197"/>
                  </a:lnTo>
                  <a:lnTo>
                    <a:pt x="470" y="199"/>
                  </a:lnTo>
                  <a:lnTo>
                    <a:pt x="469" y="199"/>
                  </a:lnTo>
                  <a:lnTo>
                    <a:pt x="467" y="199"/>
                  </a:lnTo>
                  <a:lnTo>
                    <a:pt x="467" y="200"/>
                  </a:lnTo>
                  <a:lnTo>
                    <a:pt x="465" y="200"/>
                  </a:lnTo>
                  <a:lnTo>
                    <a:pt x="465" y="202"/>
                  </a:lnTo>
                  <a:lnTo>
                    <a:pt x="464" y="202"/>
                  </a:lnTo>
                  <a:lnTo>
                    <a:pt x="462" y="202"/>
                  </a:lnTo>
                  <a:lnTo>
                    <a:pt x="462" y="204"/>
                  </a:lnTo>
                  <a:lnTo>
                    <a:pt x="460" y="204"/>
                  </a:lnTo>
                  <a:lnTo>
                    <a:pt x="462" y="204"/>
                  </a:lnTo>
                  <a:lnTo>
                    <a:pt x="462" y="205"/>
                  </a:lnTo>
                  <a:lnTo>
                    <a:pt x="460" y="205"/>
                  </a:lnTo>
                  <a:lnTo>
                    <a:pt x="462" y="205"/>
                  </a:lnTo>
                  <a:lnTo>
                    <a:pt x="460" y="207"/>
                  </a:lnTo>
                  <a:lnTo>
                    <a:pt x="459" y="207"/>
                  </a:lnTo>
                  <a:lnTo>
                    <a:pt x="459" y="205"/>
                  </a:lnTo>
                  <a:lnTo>
                    <a:pt x="459" y="207"/>
                  </a:lnTo>
                  <a:lnTo>
                    <a:pt x="459" y="205"/>
                  </a:lnTo>
                  <a:lnTo>
                    <a:pt x="459" y="207"/>
                  </a:lnTo>
                  <a:lnTo>
                    <a:pt x="457" y="207"/>
                  </a:lnTo>
                  <a:lnTo>
                    <a:pt x="455" y="207"/>
                  </a:lnTo>
                  <a:lnTo>
                    <a:pt x="455" y="209"/>
                  </a:lnTo>
                  <a:lnTo>
                    <a:pt x="455" y="210"/>
                  </a:lnTo>
                  <a:lnTo>
                    <a:pt x="455" y="209"/>
                  </a:lnTo>
                  <a:lnTo>
                    <a:pt x="455" y="210"/>
                  </a:lnTo>
                  <a:lnTo>
                    <a:pt x="453" y="210"/>
                  </a:lnTo>
                  <a:lnTo>
                    <a:pt x="455" y="210"/>
                  </a:lnTo>
                  <a:lnTo>
                    <a:pt x="453" y="210"/>
                  </a:lnTo>
                  <a:lnTo>
                    <a:pt x="452" y="212"/>
                  </a:lnTo>
                  <a:lnTo>
                    <a:pt x="450" y="212"/>
                  </a:lnTo>
                  <a:lnTo>
                    <a:pt x="450" y="214"/>
                  </a:lnTo>
                  <a:lnTo>
                    <a:pt x="448" y="214"/>
                  </a:lnTo>
                  <a:lnTo>
                    <a:pt x="448" y="216"/>
                  </a:lnTo>
                  <a:lnTo>
                    <a:pt x="447" y="216"/>
                  </a:lnTo>
                  <a:lnTo>
                    <a:pt x="445" y="216"/>
                  </a:lnTo>
                  <a:lnTo>
                    <a:pt x="443" y="216"/>
                  </a:lnTo>
                  <a:lnTo>
                    <a:pt x="443" y="217"/>
                  </a:lnTo>
                  <a:lnTo>
                    <a:pt x="442" y="217"/>
                  </a:lnTo>
                  <a:lnTo>
                    <a:pt x="440" y="217"/>
                  </a:lnTo>
                  <a:lnTo>
                    <a:pt x="440" y="219"/>
                  </a:lnTo>
                  <a:lnTo>
                    <a:pt x="438" y="219"/>
                  </a:lnTo>
                  <a:lnTo>
                    <a:pt x="436" y="219"/>
                  </a:lnTo>
                  <a:lnTo>
                    <a:pt x="436" y="221"/>
                  </a:lnTo>
                  <a:lnTo>
                    <a:pt x="436" y="222"/>
                  </a:lnTo>
                  <a:lnTo>
                    <a:pt x="435" y="222"/>
                  </a:lnTo>
                  <a:lnTo>
                    <a:pt x="433" y="222"/>
                  </a:lnTo>
                  <a:lnTo>
                    <a:pt x="433" y="224"/>
                  </a:lnTo>
                  <a:lnTo>
                    <a:pt x="431" y="224"/>
                  </a:lnTo>
                  <a:lnTo>
                    <a:pt x="433" y="224"/>
                  </a:lnTo>
                  <a:lnTo>
                    <a:pt x="433" y="226"/>
                  </a:lnTo>
                  <a:lnTo>
                    <a:pt x="433" y="227"/>
                  </a:lnTo>
                  <a:lnTo>
                    <a:pt x="431" y="227"/>
                  </a:lnTo>
                  <a:lnTo>
                    <a:pt x="430" y="227"/>
                  </a:lnTo>
                  <a:lnTo>
                    <a:pt x="431" y="227"/>
                  </a:lnTo>
                  <a:lnTo>
                    <a:pt x="431" y="229"/>
                  </a:lnTo>
                  <a:lnTo>
                    <a:pt x="430" y="229"/>
                  </a:lnTo>
                  <a:lnTo>
                    <a:pt x="430" y="231"/>
                  </a:lnTo>
                  <a:lnTo>
                    <a:pt x="430" y="233"/>
                  </a:lnTo>
                  <a:lnTo>
                    <a:pt x="430" y="234"/>
                  </a:lnTo>
                  <a:lnTo>
                    <a:pt x="430" y="236"/>
                  </a:lnTo>
                  <a:lnTo>
                    <a:pt x="431" y="236"/>
                  </a:lnTo>
                  <a:lnTo>
                    <a:pt x="430" y="236"/>
                  </a:lnTo>
                  <a:lnTo>
                    <a:pt x="431" y="236"/>
                  </a:lnTo>
                  <a:lnTo>
                    <a:pt x="431" y="238"/>
                  </a:lnTo>
                  <a:lnTo>
                    <a:pt x="431" y="236"/>
                  </a:lnTo>
                  <a:lnTo>
                    <a:pt x="431" y="238"/>
                  </a:lnTo>
                  <a:lnTo>
                    <a:pt x="433" y="238"/>
                  </a:lnTo>
                  <a:lnTo>
                    <a:pt x="433" y="239"/>
                  </a:lnTo>
                  <a:lnTo>
                    <a:pt x="433" y="241"/>
                  </a:lnTo>
                  <a:lnTo>
                    <a:pt x="435" y="241"/>
                  </a:lnTo>
                  <a:lnTo>
                    <a:pt x="433" y="241"/>
                  </a:lnTo>
                  <a:lnTo>
                    <a:pt x="435" y="241"/>
                  </a:lnTo>
                  <a:lnTo>
                    <a:pt x="435" y="243"/>
                  </a:lnTo>
                  <a:lnTo>
                    <a:pt x="433" y="243"/>
                  </a:lnTo>
                  <a:lnTo>
                    <a:pt x="433" y="244"/>
                  </a:lnTo>
                  <a:lnTo>
                    <a:pt x="435" y="244"/>
                  </a:lnTo>
                  <a:lnTo>
                    <a:pt x="433" y="244"/>
                  </a:lnTo>
                  <a:lnTo>
                    <a:pt x="435" y="244"/>
                  </a:lnTo>
                  <a:lnTo>
                    <a:pt x="435" y="246"/>
                  </a:lnTo>
                  <a:lnTo>
                    <a:pt x="435" y="248"/>
                  </a:lnTo>
                  <a:lnTo>
                    <a:pt x="433" y="248"/>
                  </a:lnTo>
                  <a:lnTo>
                    <a:pt x="433" y="249"/>
                  </a:lnTo>
                  <a:lnTo>
                    <a:pt x="435" y="249"/>
                  </a:lnTo>
                  <a:lnTo>
                    <a:pt x="436" y="249"/>
                  </a:lnTo>
                  <a:lnTo>
                    <a:pt x="436" y="251"/>
                  </a:lnTo>
                  <a:lnTo>
                    <a:pt x="438" y="251"/>
                  </a:lnTo>
                  <a:lnTo>
                    <a:pt x="438" y="253"/>
                  </a:lnTo>
                  <a:lnTo>
                    <a:pt x="438" y="251"/>
                  </a:lnTo>
                  <a:lnTo>
                    <a:pt x="438" y="253"/>
                  </a:lnTo>
                  <a:lnTo>
                    <a:pt x="438" y="251"/>
                  </a:lnTo>
                  <a:lnTo>
                    <a:pt x="440" y="251"/>
                  </a:lnTo>
                  <a:lnTo>
                    <a:pt x="440" y="253"/>
                  </a:lnTo>
                  <a:lnTo>
                    <a:pt x="440" y="255"/>
                  </a:lnTo>
                  <a:lnTo>
                    <a:pt x="442" y="255"/>
                  </a:lnTo>
                  <a:lnTo>
                    <a:pt x="443" y="255"/>
                  </a:lnTo>
                  <a:lnTo>
                    <a:pt x="443" y="256"/>
                  </a:lnTo>
                  <a:lnTo>
                    <a:pt x="443" y="258"/>
                  </a:lnTo>
                  <a:lnTo>
                    <a:pt x="443" y="260"/>
                  </a:lnTo>
                  <a:lnTo>
                    <a:pt x="445" y="260"/>
                  </a:lnTo>
                  <a:lnTo>
                    <a:pt x="443" y="260"/>
                  </a:lnTo>
                  <a:lnTo>
                    <a:pt x="443" y="261"/>
                  </a:lnTo>
                  <a:lnTo>
                    <a:pt x="443" y="263"/>
                  </a:lnTo>
                  <a:lnTo>
                    <a:pt x="445" y="263"/>
                  </a:lnTo>
                  <a:lnTo>
                    <a:pt x="445" y="265"/>
                  </a:lnTo>
                  <a:lnTo>
                    <a:pt x="445" y="266"/>
                  </a:lnTo>
                  <a:lnTo>
                    <a:pt x="445" y="268"/>
                  </a:lnTo>
                  <a:lnTo>
                    <a:pt x="445" y="270"/>
                  </a:lnTo>
                  <a:lnTo>
                    <a:pt x="447" y="270"/>
                  </a:lnTo>
                  <a:lnTo>
                    <a:pt x="445" y="270"/>
                  </a:lnTo>
                  <a:lnTo>
                    <a:pt x="447" y="270"/>
                  </a:lnTo>
                  <a:lnTo>
                    <a:pt x="447" y="272"/>
                  </a:lnTo>
                  <a:lnTo>
                    <a:pt x="447" y="273"/>
                  </a:lnTo>
                  <a:lnTo>
                    <a:pt x="447" y="275"/>
                  </a:lnTo>
                  <a:lnTo>
                    <a:pt x="445" y="275"/>
                  </a:lnTo>
                  <a:lnTo>
                    <a:pt x="447" y="275"/>
                  </a:lnTo>
                  <a:lnTo>
                    <a:pt x="447" y="277"/>
                  </a:lnTo>
                  <a:lnTo>
                    <a:pt x="445" y="277"/>
                  </a:lnTo>
                  <a:lnTo>
                    <a:pt x="447" y="277"/>
                  </a:lnTo>
                  <a:lnTo>
                    <a:pt x="445" y="277"/>
                  </a:lnTo>
                  <a:lnTo>
                    <a:pt x="445" y="278"/>
                  </a:lnTo>
                  <a:lnTo>
                    <a:pt x="445" y="280"/>
                  </a:lnTo>
                  <a:lnTo>
                    <a:pt x="445" y="282"/>
                  </a:lnTo>
                  <a:lnTo>
                    <a:pt x="447" y="282"/>
                  </a:lnTo>
                  <a:lnTo>
                    <a:pt x="447" y="283"/>
                  </a:lnTo>
                  <a:lnTo>
                    <a:pt x="445" y="283"/>
                  </a:lnTo>
                  <a:lnTo>
                    <a:pt x="447" y="283"/>
                  </a:lnTo>
                  <a:lnTo>
                    <a:pt x="445" y="283"/>
                  </a:lnTo>
                  <a:lnTo>
                    <a:pt x="445" y="285"/>
                  </a:lnTo>
                  <a:lnTo>
                    <a:pt x="445" y="287"/>
                  </a:lnTo>
                  <a:lnTo>
                    <a:pt x="445" y="289"/>
                  </a:lnTo>
                  <a:lnTo>
                    <a:pt x="445" y="290"/>
                  </a:lnTo>
                  <a:lnTo>
                    <a:pt x="443" y="290"/>
                  </a:lnTo>
                  <a:lnTo>
                    <a:pt x="443" y="292"/>
                  </a:lnTo>
                  <a:lnTo>
                    <a:pt x="442" y="292"/>
                  </a:lnTo>
                  <a:lnTo>
                    <a:pt x="440" y="292"/>
                  </a:lnTo>
                  <a:lnTo>
                    <a:pt x="440" y="294"/>
                  </a:lnTo>
                  <a:lnTo>
                    <a:pt x="438" y="294"/>
                  </a:lnTo>
                  <a:lnTo>
                    <a:pt x="438" y="295"/>
                  </a:lnTo>
                  <a:lnTo>
                    <a:pt x="438" y="297"/>
                  </a:lnTo>
                  <a:lnTo>
                    <a:pt x="436" y="297"/>
                  </a:lnTo>
                  <a:lnTo>
                    <a:pt x="435" y="297"/>
                  </a:lnTo>
                  <a:lnTo>
                    <a:pt x="433" y="297"/>
                  </a:lnTo>
                  <a:lnTo>
                    <a:pt x="431" y="297"/>
                  </a:lnTo>
                  <a:lnTo>
                    <a:pt x="430" y="297"/>
                  </a:lnTo>
                  <a:lnTo>
                    <a:pt x="430" y="299"/>
                  </a:lnTo>
                  <a:lnTo>
                    <a:pt x="428" y="299"/>
                  </a:lnTo>
                  <a:lnTo>
                    <a:pt x="426" y="299"/>
                  </a:lnTo>
                  <a:lnTo>
                    <a:pt x="426" y="300"/>
                  </a:lnTo>
                  <a:lnTo>
                    <a:pt x="425" y="300"/>
                  </a:lnTo>
                  <a:lnTo>
                    <a:pt x="423" y="300"/>
                  </a:lnTo>
                  <a:lnTo>
                    <a:pt x="423" y="302"/>
                  </a:lnTo>
                  <a:lnTo>
                    <a:pt x="421" y="302"/>
                  </a:lnTo>
                  <a:lnTo>
                    <a:pt x="421" y="304"/>
                  </a:lnTo>
                  <a:lnTo>
                    <a:pt x="421" y="305"/>
                  </a:lnTo>
                  <a:lnTo>
                    <a:pt x="421" y="307"/>
                  </a:lnTo>
                  <a:lnTo>
                    <a:pt x="421" y="305"/>
                  </a:lnTo>
                  <a:lnTo>
                    <a:pt x="421" y="307"/>
                  </a:lnTo>
                  <a:lnTo>
                    <a:pt x="421" y="309"/>
                  </a:lnTo>
                  <a:lnTo>
                    <a:pt x="421" y="311"/>
                  </a:lnTo>
                  <a:lnTo>
                    <a:pt x="419" y="311"/>
                  </a:lnTo>
                  <a:lnTo>
                    <a:pt x="419" y="312"/>
                  </a:lnTo>
                  <a:lnTo>
                    <a:pt x="419" y="314"/>
                  </a:lnTo>
                  <a:lnTo>
                    <a:pt x="418" y="314"/>
                  </a:lnTo>
                  <a:lnTo>
                    <a:pt x="418" y="316"/>
                  </a:lnTo>
                  <a:lnTo>
                    <a:pt x="416" y="316"/>
                  </a:lnTo>
                  <a:lnTo>
                    <a:pt x="416" y="317"/>
                  </a:lnTo>
                  <a:lnTo>
                    <a:pt x="414" y="317"/>
                  </a:lnTo>
                  <a:lnTo>
                    <a:pt x="413" y="317"/>
                  </a:lnTo>
                  <a:lnTo>
                    <a:pt x="413" y="319"/>
                  </a:lnTo>
                  <a:lnTo>
                    <a:pt x="414" y="319"/>
                  </a:lnTo>
                  <a:lnTo>
                    <a:pt x="416" y="321"/>
                  </a:lnTo>
                  <a:lnTo>
                    <a:pt x="418" y="321"/>
                  </a:lnTo>
                  <a:lnTo>
                    <a:pt x="419" y="321"/>
                  </a:lnTo>
                  <a:lnTo>
                    <a:pt x="421" y="321"/>
                  </a:lnTo>
                  <a:lnTo>
                    <a:pt x="421" y="322"/>
                  </a:lnTo>
                  <a:lnTo>
                    <a:pt x="423" y="322"/>
                  </a:lnTo>
                  <a:lnTo>
                    <a:pt x="425" y="322"/>
                  </a:lnTo>
                  <a:lnTo>
                    <a:pt x="426" y="322"/>
                  </a:lnTo>
                  <a:lnTo>
                    <a:pt x="428" y="322"/>
                  </a:lnTo>
                  <a:lnTo>
                    <a:pt x="430" y="322"/>
                  </a:lnTo>
                  <a:lnTo>
                    <a:pt x="430" y="324"/>
                  </a:lnTo>
                  <a:lnTo>
                    <a:pt x="430" y="326"/>
                  </a:lnTo>
                  <a:lnTo>
                    <a:pt x="431" y="326"/>
                  </a:lnTo>
                  <a:lnTo>
                    <a:pt x="431" y="328"/>
                  </a:lnTo>
                  <a:lnTo>
                    <a:pt x="431" y="329"/>
                  </a:lnTo>
                  <a:lnTo>
                    <a:pt x="431" y="331"/>
                  </a:lnTo>
                  <a:lnTo>
                    <a:pt x="431" y="333"/>
                  </a:lnTo>
                  <a:lnTo>
                    <a:pt x="431" y="334"/>
                  </a:lnTo>
                  <a:lnTo>
                    <a:pt x="431" y="336"/>
                  </a:lnTo>
                  <a:lnTo>
                    <a:pt x="431" y="338"/>
                  </a:lnTo>
                  <a:lnTo>
                    <a:pt x="431" y="339"/>
                  </a:lnTo>
                  <a:lnTo>
                    <a:pt x="431" y="341"/>
                  </a:lnTo>
                  <a:lnTo>
                    <a:pt x="430" y="341"/>
                  </a:lnTo>
                  <a:lnTo>
                    <a:pt x="430" y="343"/>
                  </a:lnTo>
                  <a:lnTo>
                    <a:pt x="431" y="343"/>
                  </a:lnTo>
                  <a:lnTo>
                    <a:pt x="433" y="343"/>
                  </a:lnTo>
                  <a:lnTo>
                    <a:pt x="433" y="345"/>
                  </a:lnTo>
                  <a:lnTo>
                    <a:pt x="435" y="345"/>
                  </a:lnTo>
                  <a:lnTo>
                    <a:pt x="435" y="346"/>
                  </a:lnTo>
                  <a:lnTo>
                    <a:pt x="436" y="346"/>
                  </a:lnTo>
                  <a:lnTo>
                    <a:pt x="438" y="346"/>
                  </a:lnTo>
                  <a:lnTo>
                    <a:pt x="440" y="346"/>
                  </a:lnTo>
                  <a:lnTo>
                    <a:pt x="442" y="346"/>
                  </a:lnTo>
                  <a:lnTo>
                    <a:pt x="443" y="346"/>
                  </a:lnTo>
                  <a:lnTo>
                    <a:pt x="445" y="346"/>
                  </a:lnTo>
                  <a:lnTo>
                    <a:pt x="447" y="346"/>
                  </a:lnTo>
                  <a:lnTo>
                    <a:pt x="447" y="348"/>
                  </a:lnTo>
                  <a:lnTo>
                    <a:pt x="448" y="348"/>
                  </a:lnTo>
                  <a:lnTo>
                    <a:pt x="450" y="348"/>
                  </a:lnTo>
                  <a:lnTo>
                    <a:pt x="452" y="348"/>
                  </a:lnTo>
                  <a:lnTo>
                    <a:pt x="452" y="350"/>
                  </a:lnTo>
                  <a:lnTo>
                    <a:pt x="453" y="350"/>
                  </a:lnTo>
                  <a:lnTo>
                    <a:pt x="453" y="351"/>
                  </a:lnTo>
                  <a:lnTo>
                    <a:pt x="453" y="353"/>
                  </a:lnTo>
                  <a:lnTo>
                    <a:pt x="455" y="353"/>
                  </a:lnTo>
                  <a:lnTo>
                    <a:pt x="455" y="355"/>
                  </a:lnTo>
                  <a:lnTo>
                    <a:pt x="457" y="355"/>
                  </a:lnTo>
                  <a:lnTo>
                    <a:pt x="457" y="356"/>
                  </a:lnTo>
                  <a:lnTo>
                    <a:pt x="459" y="356"/>
                  </a:lnTo>
                  <a:lnTo>
                    <a:pt x="459" y="358"/>
                  </a:lnTo>
                  <a:lnTo>
                    <a:pt x="460" y="358"/>
                  </a:lnTo>
                  <a:lnTo>
                    <a:pt x="462" y="358"/>
                  </a:lnTo>
                  <a:lnTo>
                    <a:pt x="462" y="360"/>
                  </a:lnTo>
                  <a:lnTo>
                    <a:pt x="464" y="360"/>
                  </a:lnTo>
                  <a:lnTo>
                    <a:pt x="465" y="360"/>
                  </a:lnTo>
                  <a:lnTo>
                    <a:pt x="467" y="360"/>
                  </a:lnTo>
                  <a:lnTo>
                    <a:pt x="467" y="361"/>
                  </a:lnTo>
                  <a:lnTo>
                    <a:pt x="469" y="361"/>
                  </a:lnTo>
                  <a:lnTo>
                    <a:pt x="469" y="363"/>
                  </a:lnTo>
                  <a:lnTo>
                    <a:pt x="467" y="363"/>
                  </a:lnTo>
                  <a:lnTo>
                    <a:pt x="469" y="363"/>
                  </a:lnTo>
                  <a:lnTo>
                    <a:pt x="469" y="365"/>
                  </a:lnTo>
                  <a:lnTo>
                    <a:pt x="470" y="365"/>
                  </a:lnTo>
                  <a:lnTo>
                    <a:pt x="470" y="367"/>
                  </a:lnTo>
                  <a:lnTo>
                    <a:pt x="470" y="368"/>
                  </a:lnTo>
                  <a:lnTo>
                    <a:pt x="470" y="370"/>
                  </a:lnTo>
                  <a:lnTo>
                    <a:pt x="469" y="370"/>
                  </a:lnTo>
                  <a:lnTo>
                    <a:pt x="470" y="370"/>
                  </a:lnTo>
                  <a:lnTo>
                    <a:pt x="469" y="370"/>
                  </a:lnTo>
                  <a:lnTo>
                    <a:pt x="469" y="372"/>
                  </a:lnTo>
                  <a:lnTo>
                    <a:pt x="470" y="372"/>
                  </a:lnTo>
                  <a:lnTo>
                    <a:pt x="470" y="373"/>
                  </a:lnTo>
                  <a:lnTo>
                    <a:pt x="472" y="373"/>
                  </a:lnTo>
                  <a:lnTo>
                    <a:pt x="472" y="375"/>
                  </a:lnTo>
                  <a:lnTo>
                    <a:pt x="470" y="375"/>
                  </a:lnTo>
                  <a:lnTo>
                    <a:pt x="472" y="375"/>
                  </a:lnTo>
                  <a:lnTo>
                    <a:pt x="472" y="377"/>
                  </a:lnTo>
                  <a:lnTo>
                    <a:pt x="472" y="378"/>
                  </a:lnTo>
                  <a:lnTo>
                    <a:pt x="470" y="378"/>
                  </a:lnTo>
                  <a:lnTo>
                    <a:pt x="470" y="380"/>
                  </a:lnTo>
                  <a:lnTo>
                    <a:pt x="472" y="380"/>
                  </a:lnTo>
                  <a:lnTo>
                    <a:pt x="472" y="382"/>
                  </a:lnTo>
                  <a:lnTo>
                    <a:pt x="472" y="384"/>
                  </a:lnTo>
                  <a:lnTo>
                    <a:pt x="470" y="384"/>
                  </a:lnTo>
                  <a:lnTo>
                    <a:pt x="472" y="384"/>
                  </a:lnTo>
                  <a:lnTo>
                    <a:pt x="470" y="384"/>
                  </a:lnTo>
                  <a:lnTo>
                    <a:pt x="470" y="385"/>
                  </a:lnTo>
                  <a:lnTo>
                    <a:pt x="472" y="385"/>
                  </a:lnTo>
                  <a:lnTo>
                    <a:pt x="470" y="385"/>
                  </a:lnTo>
                  <a:lnTo>
                    <a:pt x="472" y="387"/>
                  </a:lnTo>
                  <a:lnTo>
                    <a:pt x="470" y="387"/>
                  </a:lnTo>
                  <a:lnTo>
                    <a:pt x="470" y="389"/>
                  </a:lnTo>
                  <a:lnTo>
                    <a:pt x="470" y="390"/>
                  </a:lnTo>
                  <a:lnTo>
                    <a:pt x="470" y="392"/>
                  </a:lnTo>
                  <a:lnTo>
                    <a:pt x="472" y="392"/>
                  </a:lnTo>
                  <a:lnTo>
                    <a:pt x="470" y="392"/>
                  </a:lnTo>
                  <a:lnTo>
                    <a:pt x="472" y="392"/>
                  </a:lnTo>
                  <a:lnTo>
                    <a:pt x="472" y="394"/>
                  </a:lnTo>
                  <a:lnTo>
                    <a:pt x="470" y="394"/>
                  </a:lnTo>
                  <a:lnTo>
                    <a:pt x="472" y="394"/>
                  </a:lnTo>
                  <a:lnTo>
                    <a:pt x="470" y="394"/>
                  </a:lnTo>
                  <a:lnTo>
                    <a:pt x="470" y="395"/>
                  </a:lnTo>
                  <a:lnTo>
                    <a:pt x="472" y="395"/>
                  </a:lnTo>
                  <a:lnTo>
                    <a:pt x="474" y="395"/>
                  </a:lnTo>
                  <a:lnTo>
                    <a:pt x="475" y="395"/>
                  </a:lnTo>
                  <a:lnTo>
                    <a:pt x="475" y="397"/>
                  </a:lnTo>
                  <a:lnTo>
                    <a:pt x="475" y="399"/>
                  </a:lnTo>
                  <a:lnTo>
                    <a:pt x="474" y="399"/>
                  </a:lnTo>
                  <a:lnTo>
                    <a:pt x="474" y="400"/>
                  </a:lnTo>
                  <a:lnTo>
                    <a:pt x="475" y="400"/>
                  </a:lnTo>
                  <a:lnTo>
                    <a:pt x="475" y="402"/>
                  </a:lnTo>
                  <a:lnTo>
                    <a:pt x="475" y="404"/>
                  </a:lnTo>
                  <a:lnTo>
                    <a:pt x="474" y="404"/>
                  </a:lnTo>
                  <a:lnTo>
                    <a:pt x="475" y="404"/>
                  </a:lnTo>
                  <a:lnTo>
                    <a:pt x="475" y="406"/>
                  </a:lnTo>
                  <a:lnTo>
                    <a:pt x="474" y="406"/>
                  </a:lnTo>
                  <a:lnTo>
                    <a:pt x="474" y="407"/>
                  </a:lnTo>
                  <a:lnTo>
                    <a:pt x="474" y="409"/>
                  </a:lnTo>
                  <a:lnTo>
                    <a:pt x="474" y="411"/>
                  </a:lnTo>
                  <a:lnTo>
                    <a:pt x="474" y="409"/>
                  </a:lnTo>
                  <a:lnTo>
                    <a:pt x="474" y="411"/>
                  </a:lnTo>
                  <a:lnTo>
                    <a:pt x="474" y="412"/>
                  </a:lnTo>
                  <a:lnTo>
                    <a:pt x="474" y="414"/>
                  </a:lnTo>
                  <a:lnTo>
                    <a:pt x="474" y="416"/>
                  </a:lnTo>
                  <a:lnTo>
                    <a:pt x="474" y="414"/>
                  </a:lnTo>
                  <a:lnTo>
                    <a:pt x="474" y="416"/>
                  </a:lnTo>
                  <a:lnTo>
                    <a:pt x="474" y="417"/>
                  </a:lnTo>
                  <a:lnTo>
                    <a:pt x="474" y="419"/>
                  </a:lnTo>
                  <a:lnTo>
                    <a:pt x="474" y="417"/>
                  </a:lnTo>
                  <a:lnTo>
                    <a:pt x="474" y="419"/>
                  </a:lnTo>
                  <a:lnTo>
                    <a:pt x="474" y="421"/>
                  </a:lnTo>
                  <a:lnTo>
                    <a:pt x="474" y="423"/>
                  </a:lnTo>
                  <a:lnTo>
                    <a:pt x="475" y="423"/>
                  </a:lnTo>
                  <a:lnTo>
                    <a:pt x="474" y="423"/>
                  </a:lnTo>
                  <a:lnTo>
                    <a:pt x="474" y="424"/>
                  </a:lnTo>
                  <a:lnTo>
                    <a:pt x="474" y="426"/>
                  </a:lnTo>
                  <a:lnTo>
                    <a:pt x="474" y="428"/>
                  </a:lnTo>
                  <a:lnTo>
                    <a:pt x="474" y="429"/>
                  </a:lnTo>
                  <a:lnTo>
                    <a:pt x="474" y="428"/>
                  </a:lnTo>
                  <a:lnTo>
                    <a:pt x="474" y="429"/>
                  </a:lnTo>
                  <a:lnTo>
                    <a:pt x="475" y="429"/>
                  </a:lnTo>
                  <a:lnTo>
                    <a:pt x="474" y="431"/>
                  </a:lnTo>
                  <a:lnTo>
                    <a:pt x="475" y="431"/>
                  </a:lnTo>
                  <a:lnTo>
                    <a:pt x="475" y="433"/>
                  </a:lnTo>
                  <a:lnTo>
                    <a:pt x="474" y="433"/>
                  </a:lnTo>
                  <a:lnTo>
                    <a:pt x="475" y="433"/>
                  </a:lnTo>
                  <a:lnTo>
                    <a:pt x="475" y="434"/>
                  </a:lnTo>
                  <a:lnTo>
                    <a:pt x="475" y="436"/>
                  </a:lnTo>
                  <a:lnTo>
                    <a:pt x="474" y="436"/>
                  </a:lnTo>
                  <a:lnTo>
                    <a:pt x="474" y="438"/>
                  </a:lnTo>
                  <a:lnTo>
                    <a:pt x="474" y="440"/>
                  </a:lnTo>
                  <a:lnTo>
                    <a:pt x="475" y="440"/>
                  </a:lnTo>
                  <a:lnTo>
                    <a:pt x="477" y="440"/>
                  </a:lnTo>
                  <a:lnTo>
                    <a:pt x="477" y="441"/>
                  </a:lnTo>
                  <a:lnTo>
                    <a:pt x="477" y="443"/>
                  </a:lnTo>
                  <a:lnTo>
                    <a:pt x="479" y="443"/>
                  </a:lnTo>
                  <a:lnTo>
                    <a:pt x="479" y="445"/>
                  </a:lnTo>
                  <a:lnTo>
                    <a:pt x="477" y="443"/>
                  </a:lnTo>
                  <a:lnTo>
                    <a:pt x="477" y="445"/>
                  </a:lnTo>
                  <a:lnTo>
                    <a:pt x="479" y="445"/>
                  </a:lnTo>
                  <a:lnTo>
                    <a:pt x="477" y="445"/>
                  </a:lnTo>
                  <a:lnTo>
                    <a:pt x="479" y="445"/>
                  </a:lnTo>
                  <a:lnTo>
                    <a:pt x="479" y="446"/>
                  </a:lnTo>
                  <a:lnTo>
                    <a:pt x="477" y="445"/>
                  </a:lnTo>
                  <a:lnTo>
                    <a:pt x="479" y="446"/>
                  </a:lnTo>
                  <a:lnTo>
                    <a:pt x="477" y="446"/>
                  </a:lnTo>
                  <a:lnTo>
                    <a:pt x="477" y="448"/>
                  </a:lnTo>
                  <a:lnTo>
                    <a:pt x="477" y="450"/>
                  </a:lnTo>
                  <a:lnTo>
                    <a:pt x="479" y="450"/>
                  </a:lnTo>
                  <a:lnTo>
                    <a:pt x="477" y="450"/>
                  </a:lnTo>
                  <a:lnTo>
                    <a:pt x="479" y="450"/>
                  </a:lnTo>
                  <a:lnTo>
                    <a:pt x="479" y="451"/>
                  </a:lnTo>
                  <a:lnTo>
                    <a:pt x="477" y="451"/>
                  </a:lnTo>
                  <a:lnTo>
                    <a:pt x="477" y="453"/>
                  </a:lnTo>
                  <a:lnTo>
                    <a:pt x="477" y="455"/>
                  </a:lnTo>
                  <a:lnTo>
                    <a:pt x="479" y="455"/>
                  </a:lnTo>
                  <a:lnTo>
                    <a:pt x="479" y="456"/>
                  </a:lnTo>
                  <a:lnTo>
                    <a:pt x="479" y="458"/>
                  </a:lnTo>
                  <a:lnTo>
                    <a:pt x="481" y="458"/>
                  </a:lnTo>
                  <a:lnTo>
                    <a:pt x="481" y="460"/>
                  </a:lnTo>
                  <a:lnTo>
                    <a:pt x="482" y="460"/>
                  </a:lnTo>
                  <a:lnTo>
                    <a:pt x="481" y="460"/>
                  </a:lnTo>
                  <a:lnTo>
                    <a:pt x="482" y="460"/>
                  </a:lnTo>
                  <a:lnTo>
                    <a:pt x="481" y="460"/>
                  </a:lnTo>
                  <a:lnTo>
                    <a:pt x="482" y="462"/>
                  </a:lnTo>
                  <a:lnTo>
                    <a:pt x="481" y="462"/>
                  </a:lnTo>
                  <a:lnTo>
                    <a:pt x="481" y="463"/>
                  </a:lnTo>
                  <a:lnTo>
                    <a:pt x="481" y="465"/>
                  </a:lnTo>
                  <a:lnTo>
                    <a:pt x="482" y="465"/>
                  </a:lnTo>
                  <a:lnTo>
                    <a:pt x="481" y="465"/>
                  </a:lnTo>
                  <a:lnTo>
                    <a:pt x="481" y="467"/>
                  </a:lnTo>
                  <a:lnTo>
                    <a:pt x="482" y="467"/>
                  </a:lnTo>
                  <a:lnTo>
                    <a:pt x="481" y="467"/>
                  </a:lnTo>
                  <a:lnTo>
                    <a:pt x="482" y="467"/>
                  </a:lnTo>
                  <a:lnTo>
                    <a:pt x="481" y="467"/>
                  </a:lnTo>
                  <a:lnTo>
                    <a:pt x="482" y="468"/>
                  </a:lnTo>
                  <a:lnTo>
                    <a:pt x="481" y="468"/>
                  </a:lnTo>
                  <a:lnTo>
                    <a:pt x="482" y="468"/>
                  </a:lnTo>
                  <a:lnTo>
                    <a:pt x="481" y="468"/>
                  </a:lnTo>
                  <a:lnTo>
                    <a:pt x="481" y="470"/>
                  </a:lnTo>
                  <a:lnTo>
                    <a:pt x="481" y="472"/>
                  </a:lnTo>
                  <a:lnTo>
                    <a:pt x="481" y="473"/>
                  </a:lnTo>
                  <a:lnTo>
                    <a:pt x="481" y="472"/>
                  </a:lnTo>
                  <a:lnTo>
                    <a:pt x="482" y="472"/>
                  </a:lnTo>
                  <a:lnTo>
                    <a:pt x="482" y="473"/>
                  </a:lnTo>
                  <a:lnTo>
                    <a:pt x="481" y="473"/>
                  </a:lnTo>
                  <a:lnTo>
                    <a:pt x="482" y="473"/>
                  </a:lnTo>
                  <a:lnTo>
                    <a:pt x="482" y="475"/>
                  </a:lnTo>
                  <a:lnTo>
                    <a:pt x="481" y="475"/>
                  </a:lnTo>
                  <a:lnTo>
                    <a:pt x="482" y="475"/>
                  </a:lnTo>
                  <a:lnTo>
                    <a:pt x="482" y="477"/>
                  </a:lnTo>
                  <a:lnTo>
                    <a:pt x="481" y="477"/>
                  </a:lnTo>
                  <a:lnTo>
                    <a:pt x="481" y="479"/>
                  </a:lnTo>
                  <a:lnTo>
                    <a:pt x="479" y="479"/>
                  </a:lnTo>
                  <a:lnTo>
                    <a:pt x="481" y="479"/>
                  </a:lnTo>
                  <a:lnTo>
                    <a:pt x="481" y="480"/>
                  </a:lnTo>
                  <a:lnTo>
                    <a:pt x="479" y="480"/>
                  </a:lnTo>
                  <a:lnTo>
                    <a:pt x="481" y="480"/>
                  </a:lnTo>
                  <a:lnTo>
                    <a:pt x="481" y="482"/>
                  </a:lnTo>
                  <a:lnTo>
                    <a:pt x="482" y="482"/>
                  </a:lnTo>
                  <a:lnTo>
                    <a:pt x="481" y="482"/>
                  </a:lnTo>
                  <a:lnTo>
                    <a:pt x="481" y="484"/>
                  </a:lnTo>
                  <a:lnTo>
                    <a:pt x="482" y="484"/>
                  </a:lnTo>
                  <a:lnTo>
                    <a:pt x="482" y="485"/>
                  </a:lnTo>
                  <a:lnTo>
                    <a:pt x="482" y="487"/>
                  </a:lnTo>
                  <a:lnTo>
                    <a:pt x="482" y="489"/>
                  </a:lnTo>
                  <a:lnTo>
                    <a:pt x="482" y="490"/>
                  </a:lnTo>
                  <a:lnTo>
                    <a:pt x="481" y="490"/>
                  </a:lnTo>
                  <a:lnTo>
                    <a:pt x="482" y="490"/>
                  </a:lnTo>
                  <a:lnTo>
                    <a:pt x="482" y="492"/>
                  </a:lnTo>
                  <a:lnTo>
                    <a:pt x="481" y="492"/>
                  </a:lnTo>
                  <a:lnTo>
                    <a:pt x="481" y="494"/>
                  </a:lnTo>
                  <a:lnTo>
                    <a:pt x="481" y="495"/>
                  </a:lnTo>
                  <a:lnTo>
                    <a:pt x="481" y="497"/>
                  </a:lnTo>
                  <a:lnTo>
                    <a:pt x="479" y="497"/>
                  </a:lnTo>
                  <a:lnTo>
                    <a:pt x="481" y="499"/>
                  </a:lnTo>
                  <a:lnTo>
                    <a:pt x="479" y="499"/>
                  </a:lnTo>
                  <a:lnTo>
                    <a:pt x="481" y="499"/>
                  </a:lnTo>
                  <a:lnTo>
                    <a:pt x="479" y="499"/>
                  </a:lnTo>
                  <a:lnTo>
                    <a:pt x="481" y="499"/>
                  </a:lnTo>
                  <a:lnTo>
                    <a:pt x="481" y="501"/>
                  </a:lnTo>
                  <a:lnTo>
                    <a:pt x="479" y="501"/>
                  </a:lnTo>
                  <a:lnTo>
                    <a:pt x="481" y="501"/>
                  </a:lnTo>
                  <a:lnTo>
                    <a:pt x="481" y="502"/>
                  </a:lnTo>
                  <a:lnTo>
                    <a:pt x="482" y="502"/>
                  </a:lnTo>
                  <a:lnTo>
                    <a:pt x="481" y="502"/>
                  </a:lnTo>
                  <a:lnTo>
                    <a:pt x="481" y="504"/>
                  </a:lnTo>
                  <a:lnTo>
                    <a:pt x="481" y="506"/>
                  </a:lnTo>
                  <a:lnTo>
                    <a:pt x="481" y="507"/>
                  </a:lnTo>
                  <a:lnTo>
                    <a:pt x="481" y="509"/>
                  </a:lnTo>
                  <a:lnTo>
                    <a:pt x="481" y="511"/>
                  </a:lnTo>
                  <a:lnTo>
                    <a:pt x="481" y="509"/>
                  </a:lnTo>
                  <a:lnTo>
                    <a:pt x="481" y="511"/>
                  </a:lnTo>
                  <a:lnTo>
                    <a:pt x="479" y="511"/>
                  </a:lnTo>
                  <a:lnTo>
                    <a:pt x="479" y="512"/>
                  </a:lnTo>
                  <a:lnTo>
                    <a:pt x="479" y="514"/>
                  </a:lnTo>
                  <a:lnTo>
                    <a:pt x="479" y="512"/>
                  </a:lnTo>
                  <a:lnTo>
                    <a:pt x="479" y="514"/>
                  </a:lnTo>
                  <a:lnTo>
                    <a:pt x="477" y="514"/>
                  </a:lnTo>
                  <a:lnTo>
                    <a:pt x="479" y="514"/>
                  </a:lnTo>
                  <a:lnTo>
                    <a:pt x="479" y="516"/>
                  </a:lnTo>
                  <a:lnTo>
                    <a:pt x="477" y="516"/>
                  </a:lnTo>
                  <a:lnTo>
                    <a:pt x="479" y="516"/>
                  </a:lnTo>
                  <a:lnTo>
                    <a:pt x="479" y="518"/>
                  </a:lnTo>
                  <a:lnTo>
                    <a:pt x="477" y="518"/>
                  </a:lnTo>
                  <a:lnTo>
                    <a:pt x="479" y="518"/>
                  </a:lnTo>
                  <a:lnTo>
                    <a:pt x="477" y="518"/>
                  </a:lnTo>
                  <a:lnTo>
                    <a:pt x="477" y="519"/>
                  </a:lnTo>
                  <a:lnTo>
                    <a:pt x="479" y="519"/>
                  </a:lnTo>
                  <a:lnTo>
                    <a:pt x="477" y="519"/>
                  </a:lnTo>
                  <a:lnTo>
                    <a:pt x="477" y="521"/>
                  </a:lnTo>
                  <a:lnTo>
                    <a:pt x="477" y="523"/>
                  </a:lnTo>
                  <a:lnTo>
                    <a:pt x="477" y="524"/>
                  </a:lnTo>
                  <a:lnTo>
                    <a:pt x="477" y="526"/>
                  </a:lnTo>
                  <a:lnTo>
                    <a:pt x="477" y="524"/>
                  </a:lnTo>
                  <a:lnTo>
                    <a:pt x="475" y="524"/>
                  </a:lnTo>
                  <a:lnTo>
                    <a:pt x="474" y="524"/>
                  </a:lnTo>
                  <a:lnTo>
                    <a:pt x="472" y="524"/>
                  </a:lnTo>
                  <a:lnTo>
                    <a:pt x="472" y="526"/>
                  </a:lnTo>
                  <a:lnTo>
                    <a:pt x="470" y="524"/>
                  </a:lnTo>
                  <a:lnTo>
                    <a:pt x="470" y="526"/>
                  </a:lnTo>
                  <a:lnTo>
                    <a:pt x="469" y="526"/>
                  </a:lnTo>
                  <a:lnTo>
                    <a:pt x="467" y="526"/>
                  </a:lnTo>
                  <a:lnTo>
                    <a:pt x="465" y="528"/>
                  </a:lnTo>
                  <a:lnTo>
                    <a:pt x="465" y="529"/>
                  </a:lnTo>
                  <a:lnTo>
                    <a:pt x="464" y="529"/>
                  </a:lnTo>
                  <a:lnTo>
                    <a:pt x="462" y="529"/>
                  </a:lnTo>
                  <a:lnTo>
                    <a:pt x="460" y="529"/>
                  </a:lnTo>
                  <a:lnTo>
                    <a:pt x="459" y="529"/>
                  </a:lnTo>
                  <a:lnTo>
                    <a:pt x="457" y="529"/>
                  </a:lnTo>
                  <a:lnTo>
                    <a:pt x="457" y="528"/>
                  </a:lnTo>
                  <a:lnTo>
                    <a:pt x="455" y="528"/>
                  </a:lnTo>
                  <a:lnTo>
                    <a:pt x="453" y="528"/>
                  </a:lnTo>
                  <a:lnTo>
                    <a:pt x="452" y="528"/>
                  </a:lnTo>
                  <a:lnTo>
                    <a:pt x="452" y="529"/>
                  </a:lnTo>
                  <a:lnTo>
                    <a:pt x="450" y="529"/>
                  </a:lnTo>
                  <a:lnTo>
                    <a:pt x="450" y="528"/>
                  </a:lnTo>
                  <a:lnTo>
                    <a:pt x="450" y="526"/>
                  </a:lnTo>
                  <a:lnTo>
                    <a:pt x="450" y="528"/>
                  </a:lnTo>
                  <a:lnTo>
                    <a:pt x="448" y="528"/>
                  </a:lnTo>
                  <a:lnTo>
                    <a:pt x="448" y="526"/>
                  </a:lnTo>
                  <a:lnTo>
                    <a:pt x="448" y="524"/>
                  </a:lnTo>
                  <a:lnTo>
                    <a:pt x="448" y="523"/>
                  </a:lnTo>
                  <a:lnTo>
                    <a:pt x="448" y="524"/>
                  </a:lnTo>
                  <a:lnTo>
                    <a:pt x="447" y="523"/>
                  </a:lnTo>
                  <a:lnTo>
                    <a:pt x="445" y="523"/>
                  </a:lnTo>
                  <a:lnTo>
                    <a:pt x="443" y="523"/>
                  </a:lnTo>
                  <a:lnTo>
                    <a:pt x="443" y="521"/>
                  </a:lnTo>
                  <a:lnTo>
                    <a:pt x="443" y="519"/>
                  </a:lnTo>
                  <a:lnTo>
                    <a:pt x="442" y="519"/>
                  </a:lnTo>
                  <a:lnTo>
                    <a:pt x="440" y="519"/>
                  </a:lnTo>
                  <a:lnTo>
                    <a:pt x="438" y="519"/>
                  </a:lnTo>
                  <a:lnTo>
                    <a:pt x="436" y="519"/>
                  </a:lnTo>
                  <a:lnTo>
                    <a:pt x="436" y="521"/>
                  </a:lnTo>
                  <a:lnTo>
                    <a:pt x="435" y="521"/>
                  </a:lnTo>
                  <a:lnTo>
                    <a:pt x="435" y="523"/>
                  </a:lnTo>
                  <a:lnTo>
                    <a:pt x="433" y="523"/>
                  </a:lnTo>
                  <a:lnTo>
                    <a:pt x="433" y="524"/>
                  </a:lnTo>
                  <a:lnTo>
                    <a:pt x="431" y="524"/>
                  </a:lnTo>
                  <a:lnTo>
                    <a:pt x="430" y="524"/>
                  </a:lnTo>
                  <a:lnTo>
                    <a:pt x="428" y="524"/>
                  </a:lnTo>
                  <a:lnTo>
                    <a:pt x="426" y="524"/>
                  </a:lnTo>
                  <a:lnTo>
                    <a:pt x="428" y="524"/>
                  </a:lnTo>
                  <a:lnTo>
                    <a:pt x="426" y="523"/>
                  </a:lnTo>
                  <a:lnTo>
                    <a:pt x="426" y="524"/>
                  </a:lnTo>
                  <a:lnTo>
                    <a:pt x="425" y="524"/>
                  </a:lnTo>
                  <a:lnTo>
                    <a:pt x="423" y="524"/>
                  </a:lnTo>
                  <a:lnTo>
                    <a:pt x="421" y="524"/>
                  </a:lnTo>
                  <a:lnTo>
                    <a:pt x="421" y="523"/>
                  </a:lnTo>
                  <a:lnTo>
                    <a:pt x="421" y="524"/>
                  </a:lnTo>
                  <a:lnTo>
                    <a:pt x="419" y="524"/>
                  </a:lnTo>
                  <a:lnTo>
                    <a:pt x="419" y="523"/>
                  </a:lnTo>
                  <a:lnTo>
                    <a:pt x="418" y="523"/>
                  </a:lnTo>
                  <a:lnTo>
                    <a:pt x="418" y="521"/>
                  </a:lnTo>
                  <a:lnTo>
                    <a:pt x="416" y="523"/>
                  </a:lnTo>
                  <a:lnTo>
                    <a:pt x="416" y="521"/>
                  </a:lnTo>
                  <a:lnTo>
                    <a:pt x="414" y="521"/>
                  </a:lnTo>
                  <a:lnTo>
                    <a:pt x="414" y="523"/>
                  </a:lnTo>
                  <a:lnTo>
                    <a:pt x="414" y="521"/>
                  </a:lnTo>
                  <a:lnTo>
                    <a:pt x="414" y="519"/>
                  </a:lnTo>
                  <a:lnTo>
                    <a:pt x="413" y="519"/>
                  </a:lnTo>
                  <a:lnTo>
                    <a:pt x="411" y="519"/>
                  </a:lnTo>
                  <a:lnTo>
                    <a:pt x="409" y="519"/>
                  </a:lnTo>
                  <a:lnTo>
                    <a:pt x="408" y="521"/>
                  </a:lnTo>
                  <a:lnTo>
                    <a:pt x="406" y="519"/>
                  </a:lnTo>
                  <a:lnTo>
                    <a:pt x="404" y="519"/>
                  </a:lnTo>
                  <a:lnTo>
                    <a:pt x="404" y="521"/>
                  </a:lnTo>
                  <a:lnTo>
                    <a:pt x="403" y="521"/>
                  </a:lnTo>
                  <a:lnTo>
                    <a:pt x="403" y="523"/>
                  </a:lnTo>
                  <a:lnTo>
                    <a:pt x="401" y="523"/>
                  </a:lnTo>
                  <a:lnTo>
                    <a:pt x="401" y="521"/>
                  </a:lnTo>
                  <a:lnTo>
                    <a:pt x="399" y="521"/>
                  </a:lnTo>
                  <a:lnTo>
                    <a:pt x="399" y="519"/>
                  </a:lnTo>
                  <a:lnTo>
                    <a:pt x="399" y="521"/>
                  </a:lnTo>
                  <a:lnTo>
                    <a:pt x="397" y="521"/>
                  </a:lnTo>
                  <a:lnTo>
                    <a:pt x="397" y="519"/>
                  </a:lnTo>
                  <a:lnTo>
                    <a:pt x="397" y="521"/>
                  </a:lnTo>
                  <a:lnTo>
                    <a:pt x="396" y="521"/>
                  </a:lnTo>
                  <a:lnTo>
                    <a:pt x="394" y="521"/>
                  </a:lnTo>
                  <a:lnTo>
                    <a:pt x="394" y="523"/>
                  </a:lnTo>
                  <a:lnTo>
                    <a:pt x="392" y="524"/>
                  </a:lnTo>
                  <a:lnTo>
                    <a:pt x="394" y="524"/>
                  </a:lnTo>
                  <a:lnTo>
                    <a:pt x="394" y="526"/>
                  </a:lnTo>
                  <a:lnTo>
                    <a:pt x="392" y="526"/>
                  </a:lnTo>
                  <a:lnTo>
                    <a:pt x="392" y="528"/>
                  </a:lnTo>
                  <a:lnTo>
                    <a:pt x="394" y="528"/>
                  </a:lnTo>
                  <a:lnTo>
                    <a:pt x="392" y="528"/>
                  </a:lnTo>
                  <a:lnTo>
                    <a:pt x="392" y="529"/>
                  </a:lnTo>
                  <a:lnTo>
                    <a:pt x="392" y="531"/>
                  </a:lnTo>
                  <a:lnTo>
                    <a:pt x="392" y="533"/>
                  </a:lnTo>
                  <a:lnTo>
                    <a:pt x="391" y="535"/>
                  </a:lnTo>
                  <a:lnTo>
                    <a:pt x="389" y="535"/>
                  </a:lnTo>
                  <a:lnTo>
                    <a:pt x="389" y="536"/>
                  </a:lnTo>
                  <a:lnTo>
                    <a:pt x="387" y="536"/>
                  </a:lnTo>
                  <a:lnTo>
                    <a:pt x="387" y="538"/>
                  </a:lnTo>
                  <a:lnTo>
                    <a:pt x="387" y="540"/>
                  </a:lnTo>
                  <a:lnTo>
                    <a:pt x="386" y="540"/>
                  </a:lnTo>
                  <a:lnTo>
                    <a:pt x="384" y="541"/>
                  </a:lnTo>
                  <a:lnTo>
                    <a:pt x="384" y="543"/>
                  </a:lnTo>
                  <a:lnTo>
                    <a:pt x="382" y="543"/>
                  </a:lnTo>
                  <a:lnTo>
                    <a:pt x="382" y="545"/>
                  </a:lnTo>
                  <a:lnTo>
                    <a:pt x="382" y="546"/>
                  </a:lnTo>
                  <a:lnTo>
                    <a:pt x="380" y="546"/>
                  </a:lnTo>
                  <a:lnTo>
                    <a:pt x="379" y="546"/>
                  </a:lnTo>
                  <a:lnTo>
                    <a:pt x="379" y="548"/>
                  </a:lnTo>
                  <a:lnTo>
                    <a:pt x="377" y="548"/>
                  </a:lnTo>
                  <a:lnTo>
                    <a:pt x="377" y="550"/>
                  </a:lnTo>
                  <a:lnTo>
                    <a:pt x="375" y="550"/>
                  </a:lnTo>
                  <a:lnTo>
                    <a:pt x="374" y="550"/>
                  </a:lnTo>
                  <a:lnTo>
                    <a:pt x="374" y="551"/>
                  </a:lnTo>
                  <a:lnTo>
                    <a:pt x="372" y="551"/>
                  </a:lnTo>
                  <a:lnTo>
                    <a:pt x="370" y="551"/>
                  </a:lnTo>
                  <a:lnTo>
                    <a:pt x="369" y="551"/>
                  </a:lnTo>
                  <a:lnTo>
                    <a:pt x="367" y="553"/>
                  </a:lnTo>
                  <a:lnTo>
                    <a:pt x="365" y="553"/>
                  </a:lnTo>
                  <a:lnTo>
                    <a:pt x="363" y="553"/>
                  </a:lnTo>
                  <a:lnTo>
                    <a:pt x="362" y="553"/>
                  </a:lnTo>
                  <a:lnTo>
                    <a:pt x="360" y="553"/>
                  </a:lnTo>
                  <a:lnTo>
                    <a:pt x="358" y="553"/>
                  </a:lnTo>
                  <a:lnTo>
                    <a:pt x="358" y="551"/>
                  </a:lnTo>
                  <a:lnTo>
                    <a:pt x="357" y="551"/>
                  </a:lnTo>
                  <a:lnTo>
                    <a:pt x="357" y="553"/>
                  </a:lnTo>
                  <a:lnTo>
                    <a:pt x="355" y="551"/>
                  </a:lnTo>
                  <a:lnTo>
                    <a:pt x="353" y="551"/>
                  </a:lnTo>
                  <a:lnTo>
                    <a:pt x="353" y="550"/>
                  </a:lnTo>
                  <a:lnTo>
                    <a:pt x="352" y="548"/>
                  </a:lnTo>
                  <a:lnTo>
                    <a:pt x="350" y="546"/>
                  </a:lnTo>
                  <a:lnTo>
                    <a:pt x="348" y="546"/>
                  </a:lnTo>
                  <a:lnTo>
                    <a:pt x="348" y="548"/>
                  </a:lnTo>
                  <a:lnTo>
                    <a:pt x="347" y="546"/>
                  </a:lnTo>
                  <a:lnTo>
                    <a:pt x="345" y="546"/>
                  </a:lnTo>
                  <a:lnTo>
                    <a:pt x="343" y="546"/>
                  </a:lnTo>
                  <a:lnTo>
                    <a:pt x="341" y="546"/>
                  </a:lnTo>
                  <a:lnTo>
                    <a:pt x="340" y="546"/>
                  </a:lnTo>
                  <a:lnTo>
                    <a:pt x="338" y="546"/>
                  </a:lnTo>
                  <a:lnTo>
                    <a:pt x="336" y="545"/>
                  </a:lnTo>
                  <a:lnTo>
                    <a:pt x="336" y="543"/>
                  </a:lnTo>
                  <a:lnTo>
                    <a:pt x="335" y="543"/>
                  </a:lnTo>
                  <a:lnTo>
                    <a:pt x="335" y="541"/>
                  </a:lnTo>
                  <a:lnTo>
                    <a:pt x="333" y="540"/>
                  </a:lnTo>
                  <a:lnTo>
                    <a:pt x="330" y="538"/>
                  </a:lnTo>
                  <a:lnTo>
                    <a:pt x="328" y="536"/>
                  </a:lnTo>
                  <a:lnTo>
                    <a:pt x="324" y="536"/>
                  </a:lnTo>
                  <a:lnTo>
                    <a:pt x="321" y="538"/>
                  </a:lnTo>
                  <a:lnTo>
                    <a:pt x="319" y="540"/>
                  </a:lnTo>
                  <a:lnTo>
                    <a:pt x="316" y="550"/>
                  </a:lnTo>
                  <a:lnTo>
                    <a:pt x="314" y="551"/>
                  </a:lnTo>
                  <a:lnTo>
                    <a:pt x="313" y="551"/>
                  </a:lnTo>
                  <a:lnTo>
                    <a:pt x="304" y="550"/>
                  </a:lnTo>
                  <a:lnTo>
                    <a:pt x="302" y="551"/>
                  </a:lnTo>
                  <a:lnTo>
                    <a:pt x="301" y="551"/>
                  </a:lnTo>
                  <a:lnTo>
                    <a:pt x="299" y="553"/>
                  </a:lnTo>
                  <a:lnTo>
                    <a:pt x="299" y="555"/>
                  </a:lnTo>
                  <a:lnTo>
                    <a:pt x="301" y="555"/>
                  </a:lnTo>
                  <a:lnTo>
                    <a:pt x="301" y="557"/>
                  </a:lnTo>
                  <a:lnTo>
                    <a:pt x="302" y="557"/>
                  </a:lnTo>
                  <a:lnTo>
                    <a:pt x="302" y="558"/>
                  </a:lnTo>
                  <a:lnTo>
                    <a:pt x="301" y="558"/>
                  </a:lnTo>
                  <a:lnTo>
                    <a:pt x="299" y="558"/>
                  </a:lnTo>
                  <a:lnTo>
                    <a:pt x="299" y="557"/>
                  </a:lnTo>
                  <a:lnTo>
                    <a:pt x="299" y="558"/>
                  </a:lnTo>
                  <a:lnTo>
                    <a:pt x="297" y="558"/>
                  </a:lnTo>
                  <a:lnTo>
                    <a:pt x="297" y="560"/>
                  </a:lnTo>
                  <a:lnTo>
                    <a:pt x="297" y="562"/>
                  </a:lnTo>
                  <a:lnTo>
                    <a:pt x="296" y="562"/>
                  </a:lnTo>
                  <a:lnTo>
                    <a:pt x="296" y="563"/>
                  </a:lnTo>
                  <a:lnTo>
                    <a:pt x="294" y="563"/>
                  </a:lnTo>
                  <a:lnTo>
                    <a:pt x="294" y="565"/>
                  </a:lnTo>
                  <a:lnTo>
                    <a:pt x="292" y="565"/>
                  </a:lnTo>
                  <a:lnTo>
                    <a:pt x="292" y="567"/>
                  </a:lnTo>
                  <a:lnTo>
                    <a:pt x="294" y="567"/>
                  </a:lnTo>
                  <a:lnTo>
                    <a:pt x="294" y="568"/>
                  </a:lnTo>
                  <a:lnTo>
                    <a:pt x="292" y="568"/>
                  </a:lnTo>
                  <a:lnTo>
                    <a:pt x="291" y="568"/>
                  </a:lnTo>
                  <a:lnTo>
                    <a:pt x="291" y="567"/>
                  </a:lnTo>
                  <a:lnTo>
                    <a:pt x="291" y="568"/>
                  </a:lnTo>
                  <a:lnTo>
                    <a:pt x="289" y="568"/>
                  </a:lnTo>
                  <a:lnTo>
                    <a:pt x="289" y="570"/>
                  </a:lnTo>
                  <a:lnTo>
                    <a:pt x="287" y="570"/>
                  </a:lnTo>
                  <a:lnTo>
                    <a:pt x="287" y="572"/>
                  </a:lnTo>
                  <a:lnTo>
                    <a:pt x="285" y="572"/>
                  </a:lnTo>
                  <a:lnTo>
                    <a:pt x="284" y="572"/>
                  </a:lnTo>
                  <a:lnTo>
                    <a:pt x="284" y="574"/>
                  </a:lnTo>
                  <a:lnTo>
                    <a:pt x="284" y="575"/>
                  </a:lnTo>
                  <a:lnTo>
                    <a:pt x="282" y="575"/>
                  </a:lnTo>
                  <a:lnTo>
                    <a:pt x="282" y="577"/>
                  </a:lnTo>
                  <a:lnTo>
                    <a:pt x="280" y="577"/>
                  </a:lnTo>
                  <a:lnTo>
                    <a:pt x="280" y="579"/>
                  </a:lnTo>
                  <a:lnTo>
                    <a:pt x="279" y="579"/>
                  </a:lnTo>
                  <a:lnTo>
                    <a:pt x="279" y="577"/>
                  </a:lnTo>
                  <a:lnTo>
                    <a:pt x="279" y="579"/>
                  </a:lnTo>
                  <a:lnTo>
                    <a:pt x="277" y="579"/>
                  </a:lnTo>
                  <a:lnTo>
                    <a:pt x="277" y="580"/>
                  </a:lnTo>
                  <a:lnTo>
                    <a:pt x="279" y="580"/>
                  </a:lnTo>
                  <a:lnTo>
                    <a:pt x="279" y="582"/>
                  </a:lnTo>
                  <a:lnTo>
                    <a:pt x="279" y="584"/>
                  </a:lnTo>
                  <a:lnTo>
                    <a:pt x="277" y="584"/>
                  </a:lnTo>
                  <a:lnTo>
                    <a:pt x="275" y="584"/>
                  </a:lnTo>
                  <a:lnTo>
                    <a:pt x="274" y="584"/>
                  </a:lnTo>
                  <a:lnTo>
                    <a:pt x="272" y="584"/>
                  </a:lnTo>
                  <a:lnTo>
                    <a:pt x="272" y="585"/>
                  </a:lnTo>
                  <a:lnTo>
                    <a:pt x="272" y="587"/>
                  </a:lnTo>
                  <a:lnTo>
                    <a:pt x="272" y="589"/>
                  </a:lnTo>
                  <a:lnTo>
                    <a:pt x="270" y="589"/>
                  </a:lnTo>
                  <a:lnTo>
                    <a:pt x="270" y="591"/>
                  </a:lnTo>
                  <a:lnTo>
                    <a:pt x="268" y="591"/>
                  </a:lnTo>
                  <a:lnTo>
                    <a:pt x="267" y="591"/>
                  </a:lnTo>
                  <a:lnTo>
                    <a:pt x="267" y="592"/>
                  </a:lnTo>
                  <a:lnTo>
                    <a:pt x="268" y="592"/>
                  </a:lnTo>
                  <a:lnTo>
                    <a:pt x="268" y="594"/>
                  </a:lnTo>
                  <a:lnTo>
                    <a:pt x="267" y="594"/>
                  </a:lnTo>
                  <a:lnTo>
                    <a:pt x="267" y="596"/>
                  </a:lnTo>
                  <a:lnTo>
                    <a:pt x="265" y="597"/>
                  </a:lnTo>
                  <a:lnTo>
                    <a:pt x="263" y="597"/>
                  </a:lnTo>
                  <a:lnTo>
                    <a:pt x="265" y="599"/>
                  </a:lnTo>
                  <a:lnTo>
                    <a:pt x="263" y="599"/>
                  </a:lnTo>
                  <a:lnTo>
                    <a:pt x="263" y="601"/>
                  </a:lnTo>
                  <a:lnTo>
                    <a:pt x="262" y="601"/>
                  </a:lnTo>
                  <a:lnTo>
                    <a:pt x="260" y="601"/>
                  </a:lnTo>
                  <a:lnTo>
                    <a:pt x="258" y="601"/>
                  </a:lnTo>
                  <a:lnTo>
                    <a:pt x="258" y="599"/>
                  </a:lnTo>
                  <a:lnTo>
                    <a:pt x="258" y="597"/>
                  </a:lnTo>
                  <a:lnTo>
                    <a:pt x="257" y="597"/>
                  </a:lnTo>
                  <a:lnTo>
                    <a:pt x="257" y="599"/>
                  </a:lnTo>
                  <a:lnTo>
                    <a:pt x="255" y="599"/>
                  </a:lnTo>
                  <a:lnTo>
                    <a:pt x="255" y="601"/>
                  </a:lnTo>
                  <a:lnTo>
                    <a:pt x="255" y="602"/>
                  </a:lnTo>
                  <a:lnTo>
                    <a:pt x="253" y="602"/>
                  </a:lnTo>
                  <a:lnTo>
                    <a:pt x="251" y="602"/>
                  </a:lnTo>
                  <a:lnTo>
                    <a:pt x="250" y="602"/>
                  </a:lnTo>
                  <a:lnTo>
                    <a:pt x="248" y="602"/>
                  </a:lnTo>
                  <a:lnTo>
                    <a:pt x="248" y="604"/>
                  </a:lnTo>
                  <a:lnTo>
                    <a:pt x="246" y="602"/>
                  </a:lnTo>
                  <a:lnTo>
                    <a:pt x="246" y="604"/>
                  </a:lnTo>
                  <a:lnTo>
                    <a:pt x="245" y="604"/>
                  </a:lnTo>
                  <a:lnTo>
                    <a:pt x="245" y="606"/>
                  </a:lnTo>
                  <a:lnTo>
                    <a:pt x="243" y="606"/>
                  </a:lnTo>
                  <a:lnTo>
                    <a:pt x="243" y="607"/>
                  </a:lnTo>
                  <a:lnTo>
                    <a:pt x="241" y="609"/>
                  </a:lnTo>
                  <a:lnTo>
                    <a:pt x="240" y="609"/>
                  </a:lnTo>
                  <a:lnTo>
                    <a:pt x="240" y="607"/>
                  </a:lnTo>
                  <a:lnTo>
                    <a:pt x="238" y="607"/>
                  </a:lnTo>
                  <a:lnTo>
                    <a:pt x="238" y="609"/>
                  </a:lnTo>
                  <a:lnTo>
                    <a:pt x="240" y="609"/>
                  </a:lnTo>
                  <a:lnTo>
                    <a:pt x="238" y="611"/>
                  </a:lnTo>
                  <a:lnTo>
                    <a:pt x="236" y="613"/>
                  </a:lnTo>
                  <a:lnTo>
                    <a:pt x="235" y="613"/>
                  </a:lnTo>
                  <a:lnTo>
                    <a:pt x="235" y="614"/>
                  </a:lnTo>
                  <a:lnTo>
                    <a:pt x="236" y="614"/>
                  </a:lnTo>
                  <a:lnTo>
                    <a:pt x="236" y="616"/>
                  </a:lnTo>
                  <a:lnTo>
                    <a:pt x="236" y="618"/>
                  </a:lnTo>
                  <a:lnTo>
                    <a:pt x="235" y="618"/>
                  </a:lnTo>
                  <a:lnTo>
                    <a:pt x="233" y="618"/>
                  </a:lnTo>
                  <a:lnTo>
                    <a:pt x="233" y="619"/>
                  </a:lnTo>
                  <a:lnTo>
                    <a:pt x="231" y="619"/>
                  </a:lnTo>
                  <a:lnTo>
                    <a:pt x="231" y="621"/>
                  </a:lnTo>
                  <a:lnTo>
                    <a:pt x="231" y="623"/>
                  </a:lnTo>
                  <a:lnTo>
                    <a:pt x="233" y="624"/>
                  </a:lnTo>
                  <a:lnTo>
                    <a:pt x="233" y="626"/>
                  </a:lnTo>
                  <a:lnTo>
                    <a:pt x="231" y="628"/>
                  </a:lnTo>
                  <a:lnTo>
                    <a:pt x="229" y="628"/>
                  </a:lnTo>
                  <a:lnTo>
                    <a:pt x="228" y="628"/>
                  </a:lnTo>
                  <a:lnTo>
                    <a:pt x="226" y="628"/>
                  </a:lnTo>
                  <a:lnTo>
                    <a:pt x="226" y="630"/>
                  </a:lnTo>
                  <a:lnTo>
                    <a:pt x="224" y="630"/>
                  </a:lnTo>
                  <a:lnTo>
                    <a:pt x="223" y="630"/>
                  </a:lnTo>
                  <a:lnTo>
                    <a:pt x="223" y="631"/>
                  </a:lnTo>
                  <a:lnTo>
                    <a:pt x="221" y="631"/>
                  </a:lnTo>
                  <a:lnTo>
                    <a:pt x="221" y="633"/>
                  </a:lnTo>
                  <a:lnTo>
                    <a:pt x="219" y="633"/>
                  </a:lnTo>
                  <a:lnTo>
                    <a:pt x="219" y="631"/>
                  </a:lnTo>
                  <a:lnTo>
                    <a:pt x="218" y="631"/>
                  </a:lnTo>
                  <a:lnTo>
                    <a:pt x="216" y="631"/>
                  </a:lnTo>
                  <a:lnTo>
                    <a:pt x="216" y="633"/>
                  </a:lnTo>
                  <a:lnTo>
                    <a:pt x="214" y="635"/>
                  </a:lnTo>
                  <a:lnTo>
                    <a:pt x="214" y="636"/>
                  </a:lnTo>
                  <a:lnTo>
                    <a:pt x="212" y="636"/>
                  </a:lnTo>
                  <a:lnTo>
                    <a:pt x="212" y="635"/>
                  </a:lnTo>
                  <a:lnTo>
                    <a:pt x="211" y="635"/>
                  </a:lnTo>
                  <a:lnTo>
                    <a:pt x="211" y="636"/>
                  </a:lnTo>
                  <a:lnTo>
                    <a:pt x="211" y="638"/>
                  </a:lnTo>
                  <a:lnTo>
                    <a:pt x="211" y="640"/>
                  </a:lnTo>
                  <a:lnTo>
                    <a:pt x="209" y="640"/>
                  </a:lnTo>
                  <a:lnTo>
                    <a:pt x="209" y="641"/>
                  </a:lnTo>
                  <a:lnTo>
                    <a:pt x="207" y="641"/>
                  </a:lnTo>
                  <a:lnTo>
                    <a:pt x="207" y="640"/>
                  </a:lnTo>
                  <a:lnTo>
                    <a:pt x="206" y="641"/>
                  </a:lnTo>
                  <a:lnTo>
                    <a:pt x="204" y="641"/>
                  </a:lnTo>
                  <a:lnTo>
                    <a:pt x="202" y="641"/>
                  </a:lnTo>
                  <a:lnTo>
                    <a:pt x="202" y="640"/>
                  </a:lnTo>
                  <a:lnTo>
                    <a:pt x="202" y="638"/>
                  </a:lnTo>
                  <a:lnTo>
                    <a:pt x="201" y="638"/>
                  </a:lnTo>
                  <a:lnTo>
                    <a:pt x="201" y="636"/>
                  </a:lnTo>
                  <a:lnTo>
                    <a:pt x="201" y="635"/>
                  </a:lnTo>
                  <a:lnTo>
                    <a:pt x="201" y="633"/>
                  </a:lnTo>
                  <a:lnTo>
                    <a:pt x="202" y="633"/>
                  </a:lnTo>
                  <a:lnTo>
                    <a:pt x="202" y="631"/>
                  </a:lnTo>
                  <a:lnTo>
                    <a:pt x="202" y="630"/>
                  </a:lnTo>
                  <a:lnTo>
                    <a:pt x="204" y="631"/>
                  </a:lnTo>
                  <a:lnTo>
                    <a:pt x="204" y="630"/>
                  </a:lnTo>
                  <a:lnTo>
                    <a:pt x="204" y="628"/>
                  </a:lnTo>
                  <a:lnTo>
                    <a:pt x="204" y="626"/>
                  </a:lnTo>
                  <a:lnTo>
                    <a:pt x="206" y="626"/>
                  </a:lnTo>
                  <a:lnTo>
                    <a:pt x="204" y="626"/>
                  </a:lnTo>
                  <a:lnTo>
                    <a:pt x="204" y="624"/>
                  </a:lnTo>
                  <a:lnTo>
                    <a:pt x="204" y="623"/>
                  </a:lnTo>
                  <a:lnTo>
                    <a:pt x="204" y="621"/>
                  </a:lnTo>
                  <a:lnTo>
                    <a:pt x="204" y="619"/>
                  </a:lnTo>
                  <a:lnTo>
                    <a:pt x="204" y="618"/>
                  </a:lnTo>
                  <a:lnTo>
                    <a:pt x="202" y="618"/>
                  </a:lnTo>
                  <a:lnTo>
                    <a:pt x="202" y="616"/>
                  </a:lnTo>
                  <a:lnTo>
                    <a:pt x="202" y="618"/>
                  </a:lnTo>
                  <a:lnTo>
                    <a:pt x="202" y="616"/>
                  </a:lnTo>
                  <a:lnTo>
                    <a:pt x="202" y="614"/>
                  </a:lnTo>
                  <a:lnTo>
                    <a:pt x="202" y="616"/>
                  </a:lnTo>
                  <a:lnTo>
                    <a:pt x="202" y="614"/>
                  </a:lnTo>
                  <a:lnTo>
                    <a:pt x="202" y="613"/>
                  </a:lnTo>
                  <a:lnTo>
                    <a:pt x="204" y="613"/>
                  </a:lnTo>
                  <a:lnTo>
                    <a:pt x="204" y="611"/>
                  </a:lnTo>
                  <a:lnTo>
                    <a:pt x="202" y="611"/>
                  </a:lnTo>
                  <a:lnTo>
                    <a:pt x="202" y="609"/>
                  </a:lnTo>
                  <a:lnTo>
                    <a:pt x="204" y="609"/>
                  </a:lnTo>
                  <a:lnTo>
                    <a:pt x="204" y="607"/>
                  </a:lnTo>
                  <a:lnTo>
                    <a:pt x="204" y="606"/>
                  </a:lnTo>
                  <a:lnTo>
                    <a:pt x="206" y="606"/>
                  </a:lnTo>
                  <a:lnTo>
                    <a:pt x="207" y="606"/>
                  </a:lnTo>
                  <a:lnTo>
                    <a:pt x="206" y="606"/>
                  </a:lnTo>
                  <a:lnTo>
                    <a:pt x="206" y="604"/>
                  </a:lnTo>
                  <a:lnTo>
                    <a:pt x="207" y="604"/>
                  </a:lnTo>
                  <a:lnTo>
                    <a:pt x="206" y="604"/>
                  </a:lnTo>
                  <a:lnTo>
                    <a:pt x="206" y="602"/>
                  </a:lnTo>
                  <a:lnTo>
                    <a:pt x="207" y="602"/>
                  </a:lnTo>
                  <a:lnTo>
                    <a:pt x="206" y="602"/>
                  </a:lnTo>
                  <a:lnTo>
                    <a:pt x="207" y="602"/>
                  </a:lnTo>
                  <a:lnTo>
                    <a:pt x="207" y="601"/>
                  </a:lnTo>
                  <a:lnTo>
                    <a:pt x="207" y="599"/>
                  </a:lnTo>
                  <a:lnTo>
                    <a:pt x="206" y="599"/>
                  </a:lnTo>
                  <a:lnTo>
                    <a:pt x="204" y="599"/>
                  </a:lnTo>
                  <a:lnTo>
                    <a:pt x="204" y="601"/>
                  </a:lnTo>
                  <a:lnTo>
                    <a:pt x="202" y="601"/>
                  </a:lnTo>
                  <a:lnTo>
                    <a:pt x="202" y="599"/>
                  </a:lnTo>
                  <a:lnTo>
                    <a:pt x="202" y="601"/>
                  </a:lnTo>
                  <a:lnTo>
                    <a:pt x="202" y="599"/>
                  </a:lnTo>
                  <a:lnTo>
                    <a:pt x="201" y="599"/>
                  </a:lnTo>
                  <a:lnTo>
                    <a:pt x="201" y="601"/>
                  </a:lnTo>
                  <a:lnTo>
                    <a:pt x="199" y="601"/>
                  </a:lnTo>
                  <a:lnTo>
                    <a:pt x="199" y="602"/>
                  </a:lnTo>
                  <a:lnTo>
                    <a:pt x="197" y="602"/>
                  </a:lnTo>
                  <a:lnTo>
                    <a:pt x="197" y="601"/>
                  </a:lnTo>
                  <a:lnTo>
                    <a:pt x="197" y="602"/>
                  </a:lnTo>
                  <a:lnTo>
                    <a:pt x="195" y="602"/>
                  </a:lnTo>
                  <a:lnTo>
                    <a:pt x="195" y="601"/>
                  </a:lnTo>
                  <a:lnTo>
                    <a:pt x="195" y="599"/>
                  </a:lnTo>
                  <a:lnTo>
                    <a:pt x="194" y="599"/>
                  </a:lnTo>
                  <a:lnTo>
                    <a:pt x="192" y="599"/>
                  </a:lnTo>
                  <a:lnTo>
                    <a:pt x="190" y="599"/>
                  </a:lnTo>
                  <a:lnTo>
                    <a:pt x="190" y="597"/>
                  </a:lnTo>
                  <a:lnTo>
                    <a:pt x="189" y="597"/>
                  </a:lnTo>
                  <a:lnTo>
                    <a:pt x="187" y="599"/>
                  </a:lnTo>
                  <a:lnTo>
                    <a:pt x="185" y="599"/>
                  </a:lnTo>
                  <a:lnTo>
                    <a:pt x="184" y="599"/>
                  </a:lnTo>
                  <a:lnTo>
                    <a:pt x="182" y="599"/>
                  </a:lnTo>
                  <a:lnTo>
                    <a:pt x="182" y="601"/>
                  </a:lnTo>
                  <a:lnTo>
                    <a:pt x="180" y="601"/>
                  </a:lnTo>
                  <a:lnTo>
                    <a:pt x="173" y="601"/>
                  </a:lnTo>
                  <a:lnTo>
                    <a:pt x="172" y="601"/>
                  </a:lnTo>
                  <a:lnTo>
                    <a:pt x="170" y="601"/>
                  </a:lnTo>
                  <a:lnTo>
                    <a:pt x="170" y="602"/>
                  </a:lnTo>
                  <a:lnTo>
                    <a:pt x="168" y="602"/>
                  </a:lnTo>
                  <a:lnTo>
                    <a:pt x="167" y="602"/>
                  </a:lnTo>
                  <a:lnTo>
                    <a:pt x="168" y="602"/>
                  </a:lnTo>
                  <a:lnTo>
                    <a:pt x="168" y="604"/>
                  </a:lnTo>
                  <a:lnTo>
                    <a:pt x="167" y="604"/>
                  </a:lnTo>
                  <a:lnTo>
                    <a:pt x="167" y="602"/>
                  </a:lnTo>
                  <a:lnTo>
                    <a:pt x="167" y="604"/>
                  </a:lnTo>
                  <a:lnTo>
                    <a:pt x="165" y="604"/>
                  </a:lnTo>
                  <a:lnTo>
                    <a:pt x="165" y="602"/>
                  </a:lnTo>
                  <a:lnTo>
                    <a:pt x="165" y="601"/>
                  </a:lnTo>
                  <a:lnTo>
                    <a:pt x="163" y="601"/>
                  </a:lnTo>
                  <a:lnTo>
                    <a:pt x="163" y="599"/>
                  </a:lnTo>
                  <a:lnTo>
                    <a:pt x="163" y="597"/>
                  </a:lnTo>
                  <a:lnTo>
                    <a:pt x="165" y="597"/>
                  </a:lnTo>
                  <a:lnTo>
                    <a:pt x="165" y="596"/>
                  </a:lnTo>
                  <a:lnTo>
                    <a:pt x="163" y="596"/>
                  </a:lnTo>
                  <a:lnTo>
                    <a:pt x="163" y="594"/>
                  </a:lnTo>
                  <a:lnTo>
                    <a:pt x="165" y="594"/>
                  </a:lnTo>
                  <a:lnTo>
                    <a:pt x="163" y="594"/>
                  </a:lnTo>
                  <a:lnTo>
                    <a:pt x="163" y="592"/>
                  </a:lnTo>
                  <a:lnTo>
                    <a:pt x="165" y="592"/>
                  </a:lnTo>
                  <a:lnTo>
                    <a:pt x="165" y="591"/>
                  </a:lnTo>
                  <a:lnTo>
                    <a:pt x="165" y="592"/>
                  </a:lnTo>
                  <a:lnTo>
                    <a:pt x="165" y="591"/>
                  </a:lnTo>
                  <a:lnTo>
                    <a:pt x="165" y="589"/>
                  </a:lnTo>
                  <a:lnTo>
                    <a:pt x="165" y="587"/>
                  </a:lnTo>
                  <a:lnTo>
                    <a:pt x="165" y="585"/>
                  </a:lnTo>
                  <a:lnTo>
                    <a:pt x="163" y="585"/>
                  </a:lnTo>
                  <a:lnTo>
                    <a:pt x="163" y="584"/>
                  </a:lnTo>
                  <a:lnTo>
                    <a:pt x="165" y="582"/>
                  </a:lnTo>
                  <a:lnTo>
                    <a:pt x="165" y="580"/>
                  </a:lnTo>
                  <a:lnTo>
                    <a:pt x="165" y="579"/>
                  </a:lnTo>
                  <a:lnTo>
                    <a:pt x="163" y="579"/>
                  </a:lnTo>
                  <a:lnTo>
                    <a:pt x="163" y="577"/>
                  </a:lnTo>
                  <a:lnTo>
                    <a:pt x="163" y="575"/>
                  </a:lnTo>
                  <a:lnTo>
                    <a:pt x="163" y="574"/>
                  </a:lnTo>
                  <a:lnTo>
                    <a:pt x="163" y="572"/>
                  </a:lnTo>
                  <a:lnTo>
                    <a:pt x="163" y="570"/>
                  </a:lnTo>
                  <a:lnTo>
                    <a:pt x="162" y="568"/>
                  </a:lnTo>
                  <a:lnTo>
                    <a:pt x="162" y="570"/>
                  </a:lnTo>
                  <a:lnTo>
                    <a:pt x="162" y="568"/>
                  </a:lnTo>
                  <a:lnTo>
                    <a:pt x="162" y="567"/>
                  </a:lnTo>
                  <a:lnTo>
                    <a:pt x="162" y="565"/>
                  </a:lnTo>
                  <a:lnTo>
                    <a:pt x="162" y="563"/>
                  </a:lnTo>
                  <a:lnTo>
                    <a:pt x="162" y="562"/>
                  </a:lnTo>
                  <a:lnTo>
                    <a:pt x="162" y="560"/>
                  </a:lnTo>
                  <a:lnTo>
                    <a:pt x="162" y="558"/>
                  </a:lnTo>
                  <a:lnTo>
                    <a:pt x="163" y="557"/>
                  </a:lnTo>
                  <a:lnTo>
                    <a:pt x="162" y="557"/>
                  </a:lnTo>
                  <a:lnTo>
                    <a:pt x="162" y="555"/>
                  </a:lnTo>
                  <a:lnTo>
                    <a:pt x="162" y="553"/>
                  </a:lnTo>
                  <a:lnTo>
                    <a:pt x="162" y="555"/>
                  </a:lnTo>
                  <a:lnTo>
                    <a:pt x="162" y="553"/>
                  </a:lnTo>
                  <a:lnTo>
                    <a:pt x="160" y="553"/>
                  </a:lnTo>
                  <a:lnTo>
                    <a:pt x="160" y="551"/>
                  </a:lnTo>
                  <a:lnTo>
                    <a:pt x="158" y="551"/>
                  </a:lnTo>
                  <a:lnTo>
                    <a:pt x="158" y="550"/>
                  </a:lnTo>
                  <a:lnTo>
                    <a:pt x="156" y="550"/>
                  </a:lnTo>
                  <a:lnTo>
                    <a:pt x="156" y="548"/>
                  </a:lnTo>
                  <a:lnTo>
                    <a:pt x="155" y="548"/>
                  </a:lnTo>
                  <a:lnTo>
                    <a:pt x="155" y="546"/>
                  </a:lnTo>
                  <a:lnTo>
                    <a:pt x="155" y="545"/>
                  </a:lnTo>
                  <a:lnTo>
                    <a:pt x="153" y="545"/>
                  </a:lnTo>
                  <a:lnTo>
                    <a:pt x="153" y="543"/>
                  </a:lnTo>
                  <a:lnTo>
                    <a:pt x="155" y="543"/>
                  </a:lnTo>
                  <a:lnTo>
                    <a:pt x="153" y="543"/>
                  </a:lnTo>
                  <a:lnTo>
                    <a:pt x="153" y="541"/>
                  </a:lnTo>
                  <a:lnTo>
                    <a:pt x="155" y="541"/>
                  </a:lnTo>
                  <a:lnTo>
                    <a:pt x="155" y="540"/>
                  </a:lnTo>
                  <a:lnTo>
                    <a:pt x="155" y="538"/>
                  </a:lnTo>
                  <a:lnTo>
                    <a:pt x="155" y="536"/>
                  </a:lnTo>
                  <a:lnTo>
                    <a:pt x="153" y="536"/>
                  </a:lnTo>
                  <a:lnTo>
                    <a:pt x="151" y="536"/>
                  </a:lnTo>
                  <a:lnTo>
                    <a:pt x="150" y="536"/>
                  </a:lnTo>
                  <a:lnTo>
                    <a:pt x="150" y="535"/>
                  </a:lnTo>
                  <a:lnTo>
                    <a:pt x="150" y="533"/>
                  </a:lnTo>
                  <a:lnTo>
                    <a:pt x="150" y="531"/>
                  </a:lnTo>
                  <a:lnTo>
                    <a:pt x="150" y="529"/>
                  </a:lnTo>
                  <a:lnTo>
                    <a:pt x="150" y="528"/>
                  </a:lnTo>
                  <a:lnTo>
                    <a:pt x="148" y="528"/>
                  </a:lnTo>
                  <a:lnTo>
                    <a:pt x="146" y="526"/>
                  </a:lnTo>
                  <a:lnTo>
                    <a:pt x="146" y="528"/>
                  </a:lnTo>
                  <a:lnTo>
                    <a:pt x="146" y="526"/>
                  </a:lnTo>
                  <a:lnTo>
                    <a:pt x="146" y="528"/>
                  </a:lnTo>
                  <a:lnTo>
                    <a:pt x="145" y="528"/>
                  </a:lnTo>
                  <a:lnTo>
                    <a:pt x="143" y="529"/>
                  </a:lnTo>
                  <a:lnTo>
                    <a:pt x="141" y="529"/>
                  </a:lnTo>
                  <a:lnTo>
                    <a:pt x="139" y="529"/>
                  </a:lnTo>
                  <a:lnTo>
                    <a:pt x="139" y="531"/>
                  </a:lnTo>
                  <a:lnTo>
                    <a:pt x="138" y="531"/>
                  </a:lnTo>
                  <a:lnTo>
                    <a:pt x="136" y="531"/>
                  </a:lnTo>
                  <a:lnTo>
                    <a:pt x="134" y="533"/>
                  </a:lnTo>
                  <a:lnTo>
                    <a:pt x="133" y="533"/>
                  </a:lnTo>
                  <a:lnTo>
                    <a:pt x="133" y="535"/>
                  </a:lnTo>
                  <a:lnTo>
                    <a:pt x="131" y="535"/>
                  </a:lnTo>
                  <a:lnTo>
                    <a:pt x="129" y="536"/>
                  </a:lnTo>
                  <a:lnTo>
                    <a:pt x="128" y="538"/>
                  </a:lnTo>
                  <a:lnTo>
                    <a:pt x="126" y="538"/>
                  </a:lnTo>
                  <a:lnTo>
                    <a:pt x="124" y="538"/>
                  </a:lnTo>
                  <a:lnTo>
                    <a:pt x="123" y="538"/>
                  </a:lnTo>
                  <a:lnTo>
                    <a:pt x="121" y="538"/>
                  </a:lnTo>
                  <a:lnTo>
                    <a:pt x="119" y="538"/>
                  </a:lnTo>
                  <a:lnTo>
                    <a:pt x="119" y="540"/>
                  </a:lnTo>
                  <a:lnTo>
                    <a:pt x="119" y="541"/>
                  </a:lnTo>
                  <a:lnTo>
                    <a:pt x="117" y="541"/>
                  </a:lnTo>
                  <a:lnTo>
                    <a:pt x="116" y="543"/>
                  </a:lnTo>
                  <a:lnTo>
                    <a:pt x="116" y="545"/>
                  </a:lnTo>
                  <a:lnTo>
                    <a:pt x="116" y="546"/>
                  </a:lnTo>
                  <a:lnTo>
                    <a:pt x="114" y="546"/>
                  </a:lnTo>
                  <a:lnTo>
                    <a:pt x="112" y="546"/>
                  </a:lnTo>
                  <a:lnTo>
                    <a:pt x="111" y="546"/>
                  </a:lnTo>
                  <a:lnTo>
                    <a:pt x="109" y="546"/>
                  </a:lnTo>
                  <a:lnTo>
                    <a:pt x="109" y="545"/>
                  </a:lnTo>
                  <a:lnTo>
                    <a:pt x="107" y="545"/>
                  </a:lnTo>
                  <a:lnTo>
                    <a:pt x="106" y="545"/>
                  </a:lnTo>
                  <a:lnTo>
                    <a:pt x="106" y="543"/>
                  </a:lnTo>
                  <a:lnTo>
                    <a:pt x="106" y="541"/>
                  </a:lnTo>
                  <a:lnTo>
                    <a:pt x="104" y="541"/>
                  </a:lnTo>
                  <a:lnTo>
                    <a:pt x="102" y="541"/>
                  </a:lnTo>
                  <a:lnTo>
                    <a:pt x="100" y="541"/>
                  </a:lnTo>
                  <a:lnTo>
                    <a:pt x="99" y="541"/>
                  </a:lnTo>
                  <a:lnTo>
                    <a:pt x="99" y="540"/>
                  </a:lnTo>
                  <a:lnTo>
                    <a:pt x="99" y="538"/>
                  </a:lnTo>
                  <a:lnTo>
                    <a:pt x="97" y="538"/>
                  </a:lnTo>
                  <a:lnTo>
                    <a:pt x="97" y="536"/>
                  </a:lnTo>
                  <a:lnTo>
                    <a:pt x="95" y="536"/>
                  </a:lnTo>
                  <a:lnTo>
                    <a:pt x="94" y="536"/>
                  </a:lnTo>
                  <a:lnTo>
                    <a:pt x="94" y="538"/>
                  </a:lnTo>
                  <a:lnTo>
                    <a:pt x="94" y="536"/>
                  </a:lnTo>
                  <a:lnTo>
                    <a:pt x="94" y="538"/>
                  </a:lnTo>
                  <a:lnTo>
                    <a:pt x="92" y="538"/>
                  </a:lnTo>
                  <a:lnTo>
                    <a:pt x="90" y="538"/>
                  </a:lnTo>
                  <a:lnTo>
                    <a:pt x="90" y="536"/>
                  </a:lnTo>
                  <a:lnTo>
                    <a:pt x="89" y="536"/>
                  </a:lnTo>
                  <a:lnTo>
                    <a:pt x="90" y="538"/>
                  </a:lnTo>
                  <a:lnTo>
                    <a:pt x="89" y="538"/>
                  </a:lnTo>
                  <a:lnTo>
                    <a:pt x="87" y="538"/>
                  </a:lnTo>
                  <a:lnTo>
                    <a:pt x="87" y="540"/>
                  </a:lnTo>
                  <a:lnTo>
                    <a:pt x="87" y="541"/>
                  </a:lnTo>
                  <a:lnTo>
                    <a:pt x="85" y="541"/>
                  </a:lnTo>
                  <a:lnTo>
                    <a:pt x="83" y="541"/>
                  </a:lnTo>
                  <a:lnTo>
                    <a:pt x="83" y="540"/>
                  </a:lnTo>
                  <a:lnTo>
                    <a:pt x="83" y="538"/>
                  </a:lnTo>
                  <a:lnTo>
                    <a:pt x="82" y="540"/>
                  </a:lnTo>
                  <a:lnTo>
                    <a:pt x="82" y="538"/>
                  </a:lnTo>
                  <a:lnTo>
                    <a:pt x="82" y="540"/>
                  </a:lnTo>
                  <a:lnTo>
                    <a:pt x="80" y="540"/>
                  </a:lnTo>
                  <a:lnTo>
                    <a:pt x="80" y="541"/>
                  </a:lnTo>
                  <a:lnTo>
                    <a:pt x="78" y="541"/>
                  </a:lnTo>
                  <a:lnTo>
                    <a:pt x="77" y="541"/>
                  </a:lnTo>
                  <a:lnTo>
                    <a:pt x="78" y="541"/>
                  </a:lnTo>
                  <a:lnTo>
                    <a:pt x="78" y="540"/>
                  </a:lnTo>
                  <a:lnTo>
                    <a:pt x="77" y="540"/>
                  </a:lnTo>
                  <a:lnTo>
                    <a:pt x="77" y="538"/>
                  </a:lnTo>
                  <a:lnTo>
                    <a:pt x="78" y="538"/>
                  </a:lnTo>
                  <a:lnTo>
                    <a:pt x="78" y="536"/>
                  </a:lnTo>
                  <a:lnTo>
                    <a:pt x="77" y="536"/>
                  </a:lnTo>
                  <a:lnTo>
                    <a:pt x="77" y="535"/>
                  </a:lnTo>
                  <a:lnTo>
                    <a:pt x="78" y="535"/>
                  </a:lnTo>
                  <a:lnTo>
                    <a:pt x="78" y="533"/>
                  </a:lnTo>
                  <a:lnTo>
                    <a:pt x="78" y="531"/>
                  </a:lnTo>
                  <a:lnTo>
                    <a:pt x="78" y="529"/>
                  </a:lnTo>
                  <a:lnTo>
                    <a:pt x="78" y="528"/>
                  </a:lnTo>
                  <a:lnTo>
                    <a:pt x="78" y="526"/>
                  </a:lnTo>
                  <a:lnTo>
                    <a:pt x="77" y="526"/>
                  </a:lnTo>
                  <a:lnTo>
                    <a:pt x="77" y="524"/>
                  </a:lnTo>
                  <a:lnTo>
                    <a:pt x="75" y="524"/>
                  </a:lnTo>
                  <a:lnTo>
                    <a:pt x="75" y="526"/>
                  </a:lnTo>
                  <a:lnTo>
                    <a:pt x="73" y="526"/>
                  </a:lnTo>
                  <a:lnTo>
                    <a:pt x="72" y="526"/>
                  </a:lnTo>
                  <a:lnTo>
                    <a:pt x="70" y="526"/>
                  </a:lnTo>
                  <a:lnTo>
                    <a:pt x="68" y="526"/>
                  </a:lnTo>
                  <a:lnTo>
                    <a:pt x="68" y="524"/>
                  </a:lnTo>
                  <a:lnTo>
                    <a:pt x="67" y="524"/>
                  </a:lnTo>
                  <a:lnTo>
                    <a:pt x="65" y="524"/>
                  </a:lnTo>
                  <a:lnTo>
                    <a:pt x="63" y="524"/>
                  </a:lnTo>
                  <a:lnTo>
                    <a:pt x="61" y="524"/>
                  </a:lnTo>
                  <a:lnTo>
                    <a:pt x="61" y="523"/>
                  </a:lnTo>
                  <a:lnTo>
                    <a:pt x="60" y="523"/>
                  </a:lnTo>
                  <a:lnTo>
                    <a:pt x="58" y="523"/>
                  </a:lnTo>
                  <a:lnTo>
                    <a:pt x="58" y="521"/>
                  </a:lnTo>
                  <a:lnTo>
                    <a:pt x="56" y="521"/>
                  </a:lnTo>
                  <a:lnTo>
                    <a:pt x="56" y="519"/>
                  </a:lnTo>
                  <a:lnTo>
                    <a:pt x="55" y="519"/>
                  </a:lnTo>
                  <a:lnTo>
                    <a:pt x="55" y="518"/>
                  </a:lnTo>
                  <a:lnTo>
                    <a:pt x="53" y="518"/>
                  </a:lnTo>
                  <a:lnTo>
                    <a:pt x="53" y="516"/>
                  </a:lnTo>
                  <a:lnTo>
                    <a:pt x="51" y="516"/>
                  </a:lnTo>
                  <a:lnTo>
                    <a:pt x="51" y="514"/>
                  </a:lnTo>
                  <a:lnTo>
                    <a:pt x="50" y="514"/>
                  </a:lnTo>
                  <a:lnTo>
                    <a:pt x="48" y="514"/>
                  </a:lnTo>
                  <a:lnTo>
                    <a:pt x="48" y="516"/>
                  </a:lnTo>
                  <a:lnTo>
                    <a:pt x="48" y="514"/>
                  </a:lnTo>
                  <a:lnTo>
                    <a:pt x="48" y="512"/>
                  </a:lnTo>
                  <a:lnTo>
                    <a:pt x="46" y="512"/>
                  </a:lnTo>
                  <a:lnTo>
                    <a:pt x="44" y="512"/>
                  </a:lnTo>
                  <a:lnTo>
                    <a:pt x="44" y="511"/>
                  </a:lnTo>
                  <a:lnTo>
                    <a:pt x="43" y="511"/>
                  </a:lnTo>
                  <a:lnTo>
                    <a:pt x="41" y="511"/>
                  </a:lnTo>
                  <a:lnTo>
                    <a:pt x="39" y="511"/>
                  </a:lnTo>
                  <a:lnTo>
                    <a:pt x="39" y="509"/>
                  </a:lnTo>
                  <a:lnTo>
                    <a:pt x="38" y="509"/>
                  </a:lnTo>
                  <a:lnTo>
                    <a:pt x="36" y="509"/>
                  </a:lnTo>
                  <a:lnTo>
                    <a:pt x="36" y="507"/>
                  </a:lnTo>
                  <a:lnTo>
                    <a:pt x="36" y="506"/>
                  </a:lnTo>
                  <a:lnTo>
                    <a:pt x="36" y="504"/>
                  </a:lnTo>
                  <a:lnTo>
                    <a:pt x="36" y="502"/>
                  </a:lnTo>
                  <a:lnTo>
                    <a:pt x="38" y="502"/>
                  </a:lnTo>
                  <a:lnTo>
                    <a:pt x="36" y="502"/>
                  </a:lnTo>
                  <a:lnTo>
                    <a:pt x="38" y="502"/>
                  </a:lnTo>
                  <a:lnTo>
                    <a:pt x="38" y="501"/>
                  </a:lnTo>
                  <a:lnTo>
                    <a:pt x="38" y="499"/>
                  </a:lnTo>
                  <a:lnTo>
                    <a:pt x="39" y="499"/>
                  </a:lnTo>
                  <a:lnTo>
                    <a:pt x="39" y="497"/>
                  </a:lnTo>
                  <a:lnTo>
                    <a:pt x="38" y="497"/>
                  </a:lnTo>
                  <a:lnTo>
                    <a:pt x="36" y="495"/>
                  </a:lnTo>
                  <a:lnTo>
                    <a:pt x="36" y="494"/>
                  </a:lnTo>
                  <a:lnTo>
                    <a:pt x="34" y="494"/>
                  </a:lnTo>
                  <a:lnTo>
                    <a:pt x="33" y="494"/>
                  </a:lnTo>
                  <a:lnTo>
                    <a:pt x="33" y="492"/>
                  </a:lnTo>
                  <a:lnTo>
                    <a:pt x="33" y="490"/>
                  </a:lnTo>
                  <a:lnTo>
                    <a:pt x="34" y="490"/>
                  </a:lnTo>
                  <a:lnTo>
                    <a:pt x="34" y="489"/>
                  </a:lnTo>
                  <a:lnTo>
                    <a:pt x="33" y="489"/>
                  </a:lnTo>
                  <a:lnTo>
                    <a:pt x="33" y="487"/>
                  </a:lnTo>
                  <a:lnTo>
                    <a:pt x="34" y="487"/>
                  </a:lnTo>
                  <a:lnTo>
                    <a:pt x="34" y="485"/>
                  </a:lnTo>
                  <a:lnTo>
                    <a:pt x="34" y="484"/>
                  </a:lnTo>
                  <a:lnTo>
                    <a:pt x="36" y="482"/>
                  </a:lnTo>
                  <a:lnTo>
                    <a:pt x="36" y="480"/>
                  </a:lnTo>
                  <a:lnTo>
                    <a:pt x="36" y="479"/>
                  </a:lnTo>
                  <a:lnTo>
                    <a:pt x="38" y="479"/>
                  </a:lnTo>
                  <a:lnTo>
                    <a:pt x="36" y="477"/>
                  </a:lnTo>
                  <a:lnTo>
                    <a:pt x="36" y="479"/>
                  </a:lnTo>
                  <a:lnTo>
                    <a:pt x="36" y="477"/>
                  </a:lnTo>
                  <a:lnTo>
                    <a:pt x="38" y="477"/>
                  </a:lnTo>
                  <a:lnTo>
                    <a:pt x="38" y="475"/>
                  </a:lnTo>
                  <a:lnTo>
                    <a:pt x="38" y="473"/>
                  </a:lnTo>
                  <a:lnTo>
                    <a:pt x="36" y="473"/>
                  </a:lnTo>
                  <a:lnTo>
                    <a:pt x="36" y="472"/>
                  </a:lnTo>
                  <a:lnTo>
                    <a:pt x="38" y="472"/>
                  </a:lnTo>
                  <a:lnTo>
                    <a:pt x="38" y="470"/>
                  </a:lnTo>
                  <a:lnTo>
                    <a:pt x="38" y="468"/>
                  </a:lnTo>
                  <a:lnTo>
                    <a:pt x="39" y="468"/>
                  </a:lnTo>
                  <a:lnTo>
                    <a:pt x="41" y="467"/>
                  </a:lnTo>
                  <a:lnTo>
                    <a:pt x="41" y="465"/>
                  </a:lnTo>
                  <a:lnTo>
                    <a:pt x="43" y="465"/>
                  </a:lnTo>
                  <a:lnTo>
                    <a:pt x="43" y="463"/>
                  </a:lnTo>
                  <a:lnTo>
                    <a:pt x="41" y="463"/>
                  </a:lnTo>
                  <a:lnTo>
                    <a:pt x="41" y="465"/>
                  </a:lnTo>
                  <a:lnTo>
                    <a:pt x="41" y="463"/>
                  </a:lnTo>
                  <a:lnTo>
                    <a:pt x="39" y="463"/>
                  </a:lnTo>
                  <a:lnTo>
                    <a:pt x="39" y="462"/>
                  </a:lnTo>
                  <a:lnTo>
                    <a:pt x="41" y="462"/>
                  </a:lnTo>
                  <a:lnTo>
                    <a:pt x="41" y="460"/>
                  </a:lnTo>
                  <a:lnTo>
                    <a:pt x="39" y="460"/>
                  </a:lnTo>
                  <a:lnTo>
                    <a:pt x="39" y="458"/>
                  </a:lnTo>
                  <a:lnTo>
                    <a:pt x="41" y="460"/>
                  </a:lnTo>
                  <a:lnTo>
                    <a:pt x="41" y="458"/>
                  </a:lnTo>
                  <a:lnTo>
                    <a:pt x="39" y="458"/>
                  </a:lnTo>
                  <a:lnTo>
                    <a:pt x="39" y="456"/>
                  </a:lnTo>
                  <a:lnTo>
                    <a:pt x="41" y="456"/>
                  </a:lnTo>
                  <a:lnTo>
                    <a:pt x="41" y="455"/>
                  </a:lnTo>
                  <a:lnTo>
                    <a:pt x="39" y="453"/>
                  </a:lnTo>
                  <a:lnTo>
                    <a:pt x="41" y="453"/>
                  </a:lnTo>
                  <a:lnTo>
                    <a:pt x="41" y="451"/>
                  </a:lnTo>
                  <a:lnTo>
                    <a:pt x="39" y="451"/>
                  </a:lnTo>
                  <a:lnTo>
                    <a:pt x="41" y="451"/>
                  </a:lnTo>
                  <a:lnTo>
                    <a:pt x="41" y="450"/>
                  </a:lnTo>
                  <a:lnTo>
                    <a:pt x="39" y="450"/>
                  </a:lnTo>
                  <a:lnTo>
                    <a:pt x="41" y="450"/>
                  </a:lnTo>
                  <a:lnTo>
                    <a:pt x="41" y="448"/>
                  </a:lnTo>
                  <a:lnTo>
                    <a:pt x="41" y="446"/>
                  </a:lnTo>
                  <a:lnTo>
                    <a:pt x="43" y="446"/>
                  </a:lnTo>
                  <a:lnTo>
                    <a:pt x="43" y="445"/>
                  </a:lnTo>
                  <a:lnTo>
                    <a:pt x="41" y="445"/>
                  </a:lnTo>
                  <a:lnTo>
                    <a:pt x="41" y="443"/>
                  </a:lnTo>
                  <a:lnTo>
                    <a:pt x="41" y="441"/>
                  </a:lnTo>
                  <a:lnTo>
                    <a:pt x="39" y="441"/>
                  </a:lnTo>
                  <a:lnTo>
                    <a:pt x="39" y="440"/>
                  </a:lnTo>
                  <a:lnTo>
                    <a:pt x="39" y="438"/>
                  </a:lnTo>
                  <a:lnTo>
                    <a:pt x="39" y="436"/>
                  </a:lnTo>
                  <a:lnTo>
                    <a:pt x="38" y="436"/>
                  </a:lnTo>
                  <a:lnTo>
                    <a:pt x="36" y="436"/>
                  </a:lnTo>
                  <a:lnTo>
                    <a:pt x="36" y="434"/>
                  </a:lnTo>
                  <a:lnTo>
                    <a:pt x="34" y="434"/>
                  </a:lnTo>
                  <a:lnTo>
                    <a:pt x="34" y="433"/>
                  </a:lnTo>
                  <a:lnTo>
                    <a:pt x="34" y="431"/>
                  </a:lnTo>
                  <a:lnTo>
                    <a:pt x="36" y="431"/>
                  </a:lnTo>
                  <a:lnTo>
                    <a:pt x="36" y="429"/>
                  </a:lnTo>
                  <a:lnTo>
                    <a:pt x="36" y="428"/>
                  </a:lnTo>
                  <a:lnTo>
                    <a:pt x="34" y="428"/>
                  </a:lnTo>
                  <a:lnTo>
                    <a:pt x="33" y="428"/>
                  </a:lnTo>
                  <a:lnTo>
                    <a:pt x="33" y="426"/>
                  </a:lnTo>
                  <a:lnTo>
                    <a:pt x="31" y="426"/>
                  </a:lnTo>
                  <a:lnTo>
                    <a:pt x="29" y="426"/>
                  </a:lnTo>
                  <a:lnTo>
                    <a:pt x="29" y="424"/>
                  </a:lnTo>
                  <a:lnTo>
                    <a:pt x="27" y="424"/>
                  </a:lnTo>
                  <a:lnTo>
                    <a:pt x="27" y="421"/>
                  </a:lnTo>
                  <a:lnTo>
                    <a:pt x="26" y="419"/>
                  </a:lnTo>
                  <a:lnTo>
                    <a:pt x="26" y="417"/>
                  </a:lnTo>
                  <a:lnTo>
                    <a:pt x="24" y="416"/>
                  </a:lnTo>
                  <a:lnTo>
                    <a:pt x="21" y="414"/>
                  </a:lnTo>
                  <a:lnTo>
                    <a:pt x="21" y="411"/>
                  </a:lnTo>
                  <a:lnTo>
                    <a:pt x="27" y="407"/>
                  </a:lnTo>
                  <a:lnTo>
                    <a:pt x="29" y="407"/>
                  </a:lnTo>
                  <a:lnTo>
                    <a:pt x="29" y="406"/>
                  </a:lnTo>
                  <a:lnTo>
                    <a:pt x="29" y="404"/>
                  </a:lnTo>
                  <a:lnTo>
                    <a:pt x="31" y="404"/>
                  </a:lnTo>
                  <a:lnTo>
                    <a:pt x="31" y="402"/>
                  </a:lnTo>
                  <a:lnTo>
                    <a:pt x="29" y="400"/>
                  </a:lnTo>
                  <a:lnTo>
                    <a:pt x="27" y="400"/>
                  </a:lnTo>
                  <a:lnTo>
                    <a:pt x="27" y="399"/>
                  </a:lnTo>
                  <a:lnTo>
                    <a:pt x="26" y="399"/>
                  </a:lnTo>
                  <a:lnTo>
                    <a:pt x="26" y="397"/>
                  </a:lnTo>
                  <a:lnTo>
                    <a:pt x="24" y="397"/>
                  </a:lnTo>
                  <a:lnTo>
                    <a:pt x="24" y="399"/>
                  </a:lnTo>
                  <a:lnTo>
                    <a:pt x="24" y="397"/>
                  </a:lnTo>
                  <a:lnTo>
                    <a:pt x="22" y="395"/>
                  </a:lnTo>
                  <a:lnTo>
                    <a:pt x="22" y="394"/>
                  </a:lnTo>
                  <a:lnTo>
                    <a:pt x="21" y="394"/>
                  </a:lnTo>
                  <a:lnTo>
                    <a:pt x="21" y="392"/>
                  </a:lnTo>
                  <a:lnTo>
                    <a:pt x="19" y="392"/>
                  </a:lnTo>
                  <a:lnTo>
                    <a:pt x="19" y="390"/>
                  </a:lnTo>
                  <a:lnTo>
                    <a:pt x="19" y="389"/>
                  </a:lnTo>
                  <a:lnTo>
                    <a:pt x="17" y="389"/>
                  </a:lnTo>
                  <a:lnTo>
                    <a:pt x="17" y="387"/>
                  </a:lnTo>
                  <a:lnTo>
                    <a:pt x="16" y="387"/>
                  </a:lnTo>
                  <a:lnTo>
                    <a:pt x="16" y="385"/>
                  </a:lnTo>
                  <a:lnTo>
                    <a:pt x="14" y="385"/>
                  </a:lnTo>
                  <a:lnTo>
                    <a:pt x="14" y="384"/>
                  </a:lnTo>
                  <a:lnTo>
                    <a:pt x="12" y="384"/>
                  </a:lnTo>
                  <a:lnTo>
                    <a:pt x="12" y="382"/>
                  </a:lnTo>
                  <a:lnTo>
                    <a:pt x="11" y="382"/>
                  </a:lnTo>
                  <a:lnTo>
                    <a:pt x="11" y="380"/>
                  </a:lnTo>
                  <a:lnTo>
                    <a:pt x="9" y="380"/>
                  </a:lnTo>
                  <a:lnTo>
                    <a:pt x="7" y="380"/>
                  </a:lnTo>
                  <a:lnTo>
                    <a:pt x="5" y="380"/>
                  </a:lnTo>
                  <a:lnTo>
                    <a:pt x="5" y="382"/>
                  </a:lnTo>
                  <a:lnTo>
                    <a:pt x="4" y="382"/>
                  </a:lnTo>
                  <a:lnTo>
                    <a:pt x="4" y="380"/>
                  </a:lnTo>
                  <a:lnTo>
                    <a:pt x="5" y="380"/>
                  </a:lnTo>
                  <a:lnTo>
                    <a:pt x="5" y="378"/>
                  </a:lnTo>
                  <a:lnTo>
                    <a:pt x="4" y="378"/>
                  </a:lnTo>
                  <a:lnTo>
                    <a:pt x="4" y="377"/>
                  </a:lnTo>
                  <a:lnTo>
                    <a:pt x="5" y="375"/>
                  </a:lnTo>
                  <a:lnTo>
                    <a:pt x="5" y="373"/>
                  </a:lnTo>
                  <a:lnTo>
                    <a:pt x="5" y="372"/>
                  </a:lnTo>
                  <a:lnTo>
                    <a:pt x="4" y="370"/>
                  </a:lnTo>
                  <a:lnTo>
                    <a:pt x="4" y="368"/>
                  </a:lnTo>
                  <a:lnTo>
                    <a:pt x="4" y="367"/>
                  </a:lnTo>
                  <a:lnTo>
                    <a:pt x="4" y="365"/>
                  </a:lnTo>
                  <a:lnTo>
                    <a:pt x="5" y="365"/>
                  </a:lnTo>
                  <a:lnTo>
                    <a:pt x="5" y="363"/>
                  </a:lnTo>
                  <a:lnTo>
                    <a:pt x="7" y="361"/>
                  </a:lnTo>
                  <a:lnTo>
                    <a:pt x="7" y="360"/>
                  </a:lnTo>
                  <a:lnTo>
                    <a:pt x="9" y="360"/>
                  </a:lnTo>
                  <a:lnTo>
                    <a:pt x="9" y="358"/>
                  </a:lnTo>
                  <a:lnTo>
                    <a:pt x="9" y="356"/>
                  </a:lnTo>
                  <a:lnTo>
                    <a:pt x="11" y="356"/>
                  </a:lnTo>
                  <a:lnTo>
                    <a:pt x="11" y="355"/>
                  </a:lnTo>
                  <a:lnTo>
                    <a:pt x="11" y="353"/>
                  </a:lnTo>
                  <a:lnTo>
                    <a:pt x="11" y="351"/>
                  </a:lnTo>
                  <a:lnTo>
                    <a:pt x="11" y="350"/>
                  </a:lnTo>
                  <a:lnTo>
                    <a:pt x="9" y="350"/>
                  </a:lnTo>
                  <a:lnTo>
                    <a:pt x="7" y="350"/>
                  </a:lnTo>
                  <a:lnTo>
                    <a:pt x="7" y="348"/>
                  </a:lnTo>
                  <a:lnTo>
                    <a:pt x="5" y="346"/>
                  </a:lnTo>
                  <a:lnTo>
                    <a:pt x="5" y="345"/>
                  </a:lnTo>
                  <a:lnTo>
                    <a:pt x="5" y="346"/>
                  </a:lnTo>
                  <a:lnTo>
                    <a:pt x="5" y="345"/>
                  </a:lnTo>
                  <a:lnTo>
                    <a:pt x="4" y="345"/>
                  </a:lnTo>
                  <a:lnTo>
                    <a:pt x="4" y="346"/>
                  </a:lnTo>
                  <a:lnTo>
                    <a:pt x="2" y="345"/>
                  </a:lnTo>
                  <a:lnTo>
                    <a:pt x="0" y="345"/>
                  </a:lnTo>
                  <a:lnTo>
                    <a:pt x="2" y="343"/>
                  </a:lnTo>
                  <a:lnTo>
                    <a:pt x="4" y="343"/>
                  </a:lnTo>
                  <a:lnTo>
                    <a:pt x="4" y="341"/>
                  </a:lnTo>
                  <a:lnTo>
                    <a:pt x="5" y="341"/>
                  </a:lnTo>
                  <a:lnTo>
                    <a:pt x="7" y="341"/>
                  </a:lnTo>
                  <a:lnTo>
                    <a:pt x="7" y="339"/>
                  </a:lnTo>
                  <a:lnTo>
                    <a:pt x="9" y="339"/>
                  </a:lnTo>
                  <a:lnTo>
                    <a:pt x="11" y="339"/>
                  </a:lnTo>
                  <a:lnTo>
                    <a:pt x="11" y="338"/>
                  </a:lnTo>
                  <a:lnTo>
                    <a:pt x="12" y="338"/>
                  </a:lnTo>
                  <a:lnTo>
                    <a:pt x="12" y="336"/>
                  </a:lnTo>
                  <a:lnTo>
                    <a:pt x="14" y="336"/>
                  </a:lnTo>
                  <a:lnTo>
                    <a:pt x="12" y="336"/>
                  </a:lnTo>
                  <a:lnTo>
                    <a:pt x="14" y="336"/>
                  </a:lnTo>
                  <a:lnTo>
                    <a:pt x="16" y="336"/>
                  </a:lnTo>
                  <a:lnTo>
                    <a:pt x="16" y="334"/>
                  </a:lnTo>
                  <a:lnTo>
                    <a:pt x="17" y="334"/>
                  </a:lnTo>
                  <a:lnTo>
                    <a:pt x="17" y="333"/>
                  </a:lnTo>
                  <a:lnTo>
                    <a:pt x="19" y="333"/>
                  </a:lnTo>
                  <a:lnTo>
                    <a:pt x="21" y="333"/>
                  </a:lnTo>
                  <a:lnTo>
                    <a:pt x="22" y="333"/>
                  </a:lnTo>
                  <a:lnTo>
                    <a:pt x="22" y="331"/>
                  </a:lnTo>
                  <a:lnTo>
                    <a:pt x="24" y="331"/>
                  </a:lnTo>
                  <a:lnTo>
                    <a:pt x="24" y="329"/>
                  </a:lnTo>
                  <a:lnTo>
                    <a:pt x="24" y="328"/>
                  </a:lnTo>
                  <a:lnTo>
                    <a:pt x="26" y="328"/>
                  </a:lnTo>
                  <a:lnTo>
                    <a:pt x="27" y="326"/>
                  </a:lnTo>
                  <a:lnTo>
                    <a:pt x="27" y="324"/>
                  </a:lnTo>
                  <a:lnTo>
                    <a:pt x="29" y="324"/>
                  </a:lnTo>
                  <a:lnTo>
                    <a:pt x="27" y="324"/>
                  </a:lnTo>
                  <a:lnTo>
                    <a:pt x="29" y="324"/>
                  </a:lnTo>
                  <a:lnTo>
                    <a:pt x="29" y="322"/>
                  </a:lnTo>
                  <a:lnTo>
                    <a:pt x="29" y="321"/>
                  </a:lnTo>
                  <a:lnTo>
                    <a:pt x="31" y="321"/>
                  </a:lnTo>
                  <a:lnTo>
                    <a:pt x="31" y="319"/>
                  </a:lnTo>
                  <a:lnTo>
                    <a:pt x="33" y="319"/>
                  </a:lnTo>
                  <a:lnTo>
                    <a:pt x="34" y="319"/>
                  </a:lnTo>
                  <a:lnTo>
                    <a:pt x="36" y="319"/>
                  </a:lnTo>
                  <a:lnTo>
                    <a:pt x="38" y="319"/>
                  </a:lnTo>
                  <a:lnTo>
                    <a:pt x="38" y="321"/>
                  </a:lnTo>
                  <a:lnTo>
                    <a:pt x="39" y="321"/>
                  </a:lnTo>
                  <a:lnTo>
                    <a:pt x="39" y="322"/>
                  </a:lnTo>
                  <a:lnTo>
                    <a:pt x="39" y="324"/>
                  </a:lnTo>
                  <a:lnTo>
                    <a:pt x="39" y="322"/>
                  </a:lnTo>
                  <a:lnTo>
                    <a:pt x="41" y="322"/>
                  </a:lnTo>
                  <a:lnTo>
                    <a:pt x="41" y="321"/>
                  </a:lnTo>
                  <a:lnTo>
                    <a:pt x="43" y="321"/>
                  </a:lnTo>
                  <a:lnTo>
                    <a:pt x="43" y="319"/>
                  </a:lnTo>
                  <a:lnTo>
                    <a:pt x="44" y="319"/>
                  </a:lnTo>
                  <a:lnTo>
                    <a:pt x="46" y="319"/>
                  </a:lnTo>
                  <a:lnTo>
                    <a:pt x="48" y="319"/>
                  </a:lnTo>
                  <a:lnTo>
                    <a:pt x="48" y="317"/>
                  </a:lnTo>
                  <a:lnTo>
                    <a:pt x="50" y="317"/>
                  </a:lnTo>
                  <a:lnTo>
                    <a:pt x="51" y="317"/>
                  </a:lnTo>
                  <a:lnTo>
                    <a:pt x="53" y="316"/>
                  </a:lnTo>
                  <a:lnTo>
                    <a:pt x="55" y="316"/>
                  </a:lnTo>
                  <a:lnTo>
                    <a:pt x="56" y="314"/>
                  </a:lnTo>
                  <a:lnTo>
                    <a:pt x="58" y="314"/>
                  </a:lnTo>
                  <a:lnTo>
                    <a:pt x="60" y="312"/>
                  </a:lnTo>
                  <a:lnTo>
                    <a:pt x="61" y="312"/>
                  </a:lnTo>
                  <a:lnTo>
                    <a:pt x="61" y="311"/>
                  </a:lnTo>
                  <a:lnTo>
                    <a:pt x="63" y="311"/>
                  </a:lnTo>
                  <a:lnTo>
                    <a:pt x="65" y="311"/>
                  </a:lnTo>
                  <a:lnTo>
                    <a:pt x="65" y="309"/>
                  </a:lnTo>
                  <a:lnTo>
                    <a:pt x="65" y="311"/>
                  </a:lnTo>
                  <a:lnTo>
                    <a:pt x="67" y="311"/>
                  </a:lnTo>
                  <a:lnTo>
                    <a:pt x="67" y="309"/>
                  </a:lnTo>
                  <a:lnTo>
                    <a:pt x="67" y="311"/>
                  </a:lnTo>
                  <a:lnTo>
                    <a:pt x="68" y="311"/>
                  </a:lnTo>
                  <a:lnTo>
                    <a:pt x="68" y="309"/>
                  </a:lnTo>
                  <a:lnTo>
                    <a:pt x="70" y="309"/>
                  </a:lnTo>
                  <a:lnTo>
                    <a:pt x="72" y="309"/>
                  </a:lnTo>
                  <a:lnTo>
                    <a:pt x="73" y="309"/>
                  </a:lnTo>
                  <a:lnTo>
                    <a:pt x="75" y="309"/>
                  </a:lnTo>
                  <a:lnTo>
                    <a:pt x="75" y="311"/>
                  </a:lnTo>
                  <a:lnTo>
                    <a:pt x="77" y="311"/>
                  </a:lnTo>
                  <a:lnTo>
                    <a:pt x="77" y="309"/>
                  </a:lnTo>
                  <a:lnTo>
                    <a:pt x="78" y="309"/>
                  </a:lnTo>
                  <a:lnTo>
                    <a:pt x="78" y="307"/>
                  </a:lnTo>
                  <a:lnTo>
                    <a:pt x="78" y="309"/>
                  </a:lnTo>
                  <a:lnTo>
                    <a:pt x="78" y="307"/>
                  </a:lnTo>
                  <a:lnTo>
                    <a:pt x="78" y="309"/>
                  </a:lnTo>
                  <a:lnTo>
                    <a:pt x="78" y="307"/>
                  </a:lnTo>
                  <a:lnTo>
                    <a:pt x="80" y="307"/>
                  </a:lnTo>
                  <a:lnTo>
                    <a:pt x="82" y="307"/>
                  </a:lnTo>
                  <a:lnTo>
                    <a:pt x="80" y="307"/>
                  </a:lnTo>
                  <a:lnTo>
                    <a:pt x="80" y="305"/>
                  </a:lnTo>
                  <a:lnTo>
                    <a:pt x="78" y="305"/>
                  </a:lnTo>
                  <a:lnTo>
                    <a:pt x="78" y="304"/>
                  </a:lnTo>
                  <a:lnTo>
                    <a:pt x="77" y="302"/>
                  </a:lnTo>
                  <a:lnTo>
                    <a:pt x="77" y="300"/>
                  </a:lnTo>
                  <a:lnTo>
                    <a:pt x="77" y="299"/>
                  </a:lnTo>
                  <a:lnTo>
                    <a:pt x="78" y="297"/>
                  </a:lnTo>
                  <a:lnTo>
                    <a:pt x="80" y="295"/>
                  </a:lnTo>
                  <a:lnTo>
                    <a:pt x="82" y="294"/>
                  </a:lnTo>
                  <a:lnTo>
                    <a:pt x="80" y="294"/>
                  </a:lnTo>
                  <a:lnTo>
                    <a:pt x="78" y="294"/>
                  </a:lnTo>
                  <a:lnTo>
                    <a:pt x="78" y="292"/>
                  </a:lnTo>
                  <a:lnTo>
                    <a:pt x="77" y="292"/>
                  </a:lnTo>
                  <a:lnTo>
                    <a:pt x="77" y="290"/>
                  </a:lnTo>
                  <a:lnTo>
                    <a:pt x="77" y="292"/>
                  </a:lnTo>
                  <a:lnTo>
                    <a:pt x="75" y="290"/>
                  </a:lnTo>
                  <a:lnTo>
                    <a:pt x="73" y="290"/>
                  </a:lnTo>
                  <a:lnTo>
                    <a:pt x="72" y="290"/>
                  </a:lnTo>
                  <a:lnTo>
                    <a:pt x="72" y="289"/>
                  </a:lnTo>
                  <a:lnTo>
                    <a:pt x="72" y="287"/>
                  </a:lnTo>
                  <a:lnTo>
                    <a:pt x="72" y="285"/>
                  </a:lnTo>
                  <a:lnTo>
                    <a:pt x="73" y="285"/>
                  </a:lnTo>
                  <a:lnTo>
                    <a:pt x="73" y="283"/>
                  </a:lnTo>
                  <a:lnTo>
                    <a:pt x="75" y="283"/>
                  </a:lnTo>
                  <a:lnTo>
                    <a:pt x="75" y="282"/>
                  </a:lnTo>
                  <a:lnTo>
                    <a:pt x="77" y="282"/>
                  </a:lnTo>
                  <a:lnTo>
                    <a:pt x="77" y="280"/>
                  </a:lnTo>
                  <a:lnTo>
                    <a:pt x="78" y="280"/>
                  </a:lnTo>
                  <a:lnTo>
                    <a:pt x="78" y="278"/>
                  </a:lnTo>
                  <a:lnTo>
                    <a:pt x="78" y="280"/>
                  </a:lnTo>
                  <a:lnTo>
                    <a:pt x="77" y="280"/>
                  </a:lnTo>
                  <a:lnTo>
                    <a:pt x="77" y="278"/>
                  </a:lnTo>
                  <a:lnTo>
                    <a:pt x="75" y="278"/>
                  </a:lnTo>
                  <a:lnTo>
                    <a:pt x="77" y="278"/>
                  </a:lnTo>
                  <a:lnTo>
                    <a:pt x="77" y="277"/>
                  </a:lnTo>
                  <a:lnTo>
                    <a:pt x="77" y="275"/>
                  </a:lnTo>
                  <a:lnTo>
                    <a:pt x="75" y="275"/>
                  </a:lnTo>
                  <a:lnTo>
                    <a:pt x="75" y="273"/>
                  </a:lnTo>
                  <a:lnTo>
                    <a:pt x="75" y="272"/>
                  </a:lnTo>
                  <a:lnTo>
                    <a:pt x="75" y="270"/>
                  </a:lnTo>
                  <a:lnTo>
                    <a:pt x="73" y="270"/>
                  </a:lnTo>
                  <a:lnTo>
                    <a:pt x="72" y="270"/>
                  </a:lnTo>
                  <a:lnTo>
                    <a:pt x="72" y="272"/>
                  </a:lnTo>
                  <a:lnTo>
                    <a:pt x="70" y="272"/>
                  </a:lnTo>
                  <a:lnTo>
                    <a:pt x="70" y="270"/>
                  </a:lnTo>
                  <a:lnTo>
                    <a:pt x="70" y="268"/>
                  </a:lnTo>
                  <a:lnTo>
                    <a:pt x="68" y="268"/>
                  </a:lnTo>
                  <a:lnTo>
                    <a:pt x="68" y="266"/>
                  </a:lnTo>
                  <a:lnTo>
                    <a:pt x="67" y="266"/>
                  </a:lnTo>
                  <a:lnTo>
                    <a:pt x="67" y="265"/>
                  </a:lnTo>
                  <a:lnTo>
                    <a:pt x="67" y="263"/>
                  </a:lnTo>
                  <a:lnTo>
                    <a:pt x="65" y="263"/>
                  </a:lnTo>
                  <a:lnTo>
                    <a:pt x="65" y="261"/>
                  </a:lnTo>
                  <a:lnTo>
                    <a:pt x="65" y="260"/>
                  </a:lnTo>
                  <a:lnTo>
                    <a:pt x="65" y="256"/>
                  </a:lnTo>
                  <a:lnTo>
                    <a:pt x="65" y="255"/>
                  </a:lnTo>
                  <a:lnTo>
                    <a:pt x="63" y="255"/>
                  </a:lnTo>
                  <a:lnTo>
                    <a:pt x="63" y="253"/>
                  </a:lnTo>
                  <a:lnTo>
                    <a:pt x="63" y="251"/>
                  </a:lnTo>
                  <a:lnTo>
                    <a:pt x="63" y="249"/>
                  </a:lnTo>
                  <a:lnTo>
                    <a:pt x="63" y="248"/>
                  </a:lnTo>
                  <a:lnTo>
                    <a:pt x="63" y="244"/>
                  </a:lnTo>
                  <a:lnTo>
                    <a:pt x="63" y="243"/>
                  </a:lnTo>
                  <a:lnTo>
                    <a:pt x="65" y="241"/>
                  </a:lnTo>
                  <a:lnTo>
                    <a:pt x="65" y="239"/>
                  </a:lnTo>
                  <a:lnTo>
                    <a:pt x="63" y="239"/>
                  </a:lnTo>
                  <a:lnTo>
                    <a:pt x="63" y="238"/>
                  </a:lnTo>
                  <a:lnTo>
                    <a:pt x="63" y="236"/>
                  </a:lnTo>
                  <a:lnTo>
                    <a:pt x="63" y="234"/>
                  </a:lnTo>
                  <a:lnTo>
                    <a:pt x="63" y="233"/>
                  </a:lnTo>
                  <a:lnTo>
                    <a:pt x="63" y="231"/>
                  </a:lnTo>
                  <a:lnTo>
                    <a:pt x="63" y="229"/>
                  </a:lnTo>
                  <a:lnTo>
                    <a:pt x="61" y="229"/>
                  </a:lnTo>
                  <a:lnTo>
                    <a:pt x="61" y="227"/>
                  </a:lnTo>
                  <a:lnTo>
                    <a:pt x="61" y="226"/>
                  </a:lnTo>
                  <a:lnTo>
                    <a:pt x="61" y="224"/>
                  </a:lnTo>
                  <a:lnTo>
                    <a:pt x="61" y="222"/>
                  </a:lnTo>
                  <a:lnTo>
                    <a:pt x="60" y="221"/>
                  </a:lnTo>
                  <a:lnTo>
                    <a:pt x="60" y="219"/>
                  </a:lnTo>
                  <a:lnTo>
                    <a:pt x="60" y="217"/>
                  </a:lnTo>
                  <a:lnTo>
                    <a:pt x="60" y="216"/>
                  </a:lnTo>
                  <a:lnTo>
                    <a:pt x="60" y="214"/>
                  </a:lnTo>
                  <a:lnTo>
                    <a:pt x="58" y="214"/>
                  </a:lnTo>
                  <a:lnTo>
                    <a:pt x="58" y="212"/>
                  </a:lnTo>
                  <a:lnTo>
                    <a:pt x="58" y="210"/>
                  </a:lnTo>
                  <a:lnTo>
                    <a:pt x="60" y="210"/>
                  </a:lnTo>
                  <a:lnTo>
                    <a:pt x="61" y="210"/>
                  </a:lnTo>
                  <a:lnTo>
                    <a:pt x="63" y="210"/>
                  </a:lnTo>
                  <a:lnTo>
                    <a:pt x="63" y="209"/>
                  </a:lnTo>
                  <a:lnTo>
                    <a:pt x="63" y="207"/>
                  </a:lnTo>
                  <a:lnTo>
                    <a:pt x="63" y="205"/>
                  </a:lnTo>
                  <a:lnTo>
                    <a:pt x="65" y="205"/>
                  </a:lnTo>
                  <a:lnTo>
                    <a:pt x="65" y="204"/>
                  </a:lnTo>
                  <a:lnTo>
                    <a:pt x="67" y="204"/>
                  </a:lnTo>
                  <a:lnTo>
                    <a:pt x="67" y="202"/>
                  </a:lnTo>
                  <a:lnTo>
                    <a:pt x="67" y="200"/>
                  </a:lnTo>
                  <a:lnTo>
                    <a:pt x="68" y="200"/>
                  </a:lnTo>
                  <a:lnTo>
                    <a:pt x="68" y="199"/>
                  </a:lnTo>
                  <a:lnTo>
                    <a:pt x="68" y="197"/>
                  </a:lnTo>
                  <a:lnTo>
                    <a:pt x="68" y="195"/>
                  </a:lnTo>
                  <a:lnTo>
                    <a:pt x="68" y="194"/>
                  </a:lnTo>
                  <a:lnTo>
                    <a:pt x="68" y="192"/>
                  </a:lnTo>
                  <a:lnTo>
                    <a:pt x="70" y="192"/>
                  </a:lnTo>
                  <a:lnTo>
                    <a:pt x="70" y="190"/>
                  </a:lnTo>
                  <a:lnTo>
                    <a:pt x="72" y="190"/>
                  </a:lnTo>
                  <a:lnTo>
                    <a:pt x="72" y="188"/>
                  </a:lnTo>
                  <a:lnTo>
                    <a:pt x="72" y="187"/>
                  </a:lnTo>
                  <a:lnTo>
                    <a:pt x="73" y="187"/>
                  </a:lnTo>
                  <a:lnTo>
                    <a:pt x="73" y="188"/>
                  </a:lnTo>
                  <a:lnTo>
                    <a:pt x="73" y="187"/>
                  </a:lnTo>
                  <a:lnTo>
                    <a:pt x="73" y="185"/>
                  </a:lnTo>
                  <a:lnTo>
                    <a:pt x="73" y="183"/>
                  </a:lnTo>
                  <a:lnTo>
                    <a:pt x="73" y="182"/>
                  </a:lnTo>
                  <a:lnTo>
                    <a:pt x="73" y="180"/>
                  </a:lnTo>
                  <a:lnTo>
                    <a:pt x="75" y="180"/>
                  </a:lnTo>
                  <a:lnTo>
                    <a:pt x="75" y="178"/>
                  </a:lnTo>
                  <a:lnTo>
                    <a:pt x="75" y="177"/>
                  </a:lnTo>
                  <a:lnTo>
                    <a:pt x="77" y="177"/>
                  </a:lnTo>
                  <a:lnTo>
                    <a:pt x="77" y="175"/>
                  </a:lnTo>
                  <a:lnTo>
                    <a:pt x="78" y="175"/>
                  </a:lnTo>
                  <a:lnTo>
                    <a:pt x="78" y="173"/>
                  </a:lnTo>
                  <a:lnTo>
                    <a:pt x="78" y="175"/>
                  </a:lnTo>
                  <a:lnTo>
                    <a:pt x="78" y="173"/>
                  </a:lnTo>
                  <a:lnTo>
                    <a:pt x="80" y="173"/>
                  </a:lnTo>
                  <a:lnTo>
                    <a:pt x="80" y="171"/>
                  </a:lnTo>
                  <a:lnTo>
                    <a:pt x="80" y="170"/>
                  </a:lnTo>
                  <a:lnTo>
                    <a:pt x="82" y="170"/>
                  </a:lnTo>
                  <a:lnTo>
                    <a:pt x="83" y="170"/>
                  </a:lnTo>
                  <a:lnTo>
                    <a:pt x="83" y="168"/>
                  </a:lnTo>
                  <a:lnTo>
                    <a:pt x="85" y="168"/>
                  </a:lnTo>
                  <a:lnTo>
                    <a:pt x="85" y="166"/>
                  </a:lnTo>
                  <a:lnTo>
                    <a:pt x="87" y="166"/>
                  </a:lnTo>
                  <a:lnTo>
                    <a:pt x="87" y="165"/>
                  </a:lnTo>
                  <a:lnTo>
                    <a:pt x="89" y="165"/>
                  </a:lnTo>
                  <a:lnTo>
                    <a:pt x="89" y="163"/>
                  </a:lnTo>
                  <a:lnTo>
                    <a:pt x="89" y="161"/>
                  </a:lnTo>
                  <a:lnTo>
                    <a:pt x="89" y="160"/>
                  </a:lnTo>
                  <a:lnTo>
                    <a:pt x="90" y="160"/>
                  </a:lnTo>
                  <a:lnTo>
                    <a:pt x="90" y="158"/>
                  </a:lnTo>
                  <a:lnTo>
                    <a:pt x="92" y="158"/>
                  </a:lnTo>
                  <a:lnTo>
                    <a:pt x="92" y="160"/>
                  </a:lnTo>
                  <a:lnTo>
                    <a:pt x="94" y="160"/>
                  </a:lnTo>
                  <a:lnTo>
                    <a:pt x="92" y="160"/>
                  </a:lnTo>
                  <a:lnTo>
                    <a:pt x="94" y="160"/>
                  </a:lnTo>
                  <a:lnTo>
                    <a:pt x="94" y="161"/>
                  </a:lnTo>
                  <a:lnTo>
                    <a:pt x="95" y="161"/>
                  </a:lnTo>
                  <a:lnTo>
                    <a:pt x="97" y="161"/>
                  </a:lnTo>
                  <a:lnTo>
                    <a:pt x="99" y="161"/>
                  </a:lnTo>
                  <a:lnTo>
                    <a:pt x="100" y="161"/>
                  </a:lnTo>
                  <a:lnTo>
                    <a:pt x="99" y="161"/>
                  </a:lnTo>
                  <a:lnTo>
                    <a:pt x="100" y="161"/>
                  </a:lnTo>
                  <a:lnTo>
                    <a:pt x="100" y="160"/>
                  </a:lnTo>
                  <a:lnTo>
                    <a:pt x="100" y="161"/>
                  </a:lnTo>
                  <a:lnTo>
                    <a:pt x="102" y="161"/>
                  </a:lnTo>
                  <a:lnTo>
                    <a:pt x="102" y="160"/>
                  </a:lnTo>
                  <a:lnTo>
                    <a:pt x="102" y="161"/>
                  </a:lnTo>
                  <a:lnTo>
                    <a:pt x="104" y="161"/>
                  </a:lnTo>
                  <a:lnTo>
                    <a:pt x="106" y="161"/>
                  </a:lnTo>
                  <a:lnTo>
                    <a:pt x="107" y="161"/>
                  </a:lnTo>
                  <a:lnTo>
                    <a:pt x="109" y="161"/>
                  </a:lnTo>
                  <a:lnTo>
                    <a:pt x="111" y="161"/>
                  </a:lnTo>
                  <a:lnTo>
                    <a:pt x="111" y="160"/>
                  </a:lnTo>
                  <a:lnTo>
                    <a:pt x="112" y="158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17" y="156"/>
                  </a:lnTo>
                  <a:lnTo>
                    <a:pt x="119" y="154"/>
                  </a:lnTo>
                  <a:lnTo>
                    <a:pt x="121" y="154"/>
                  </a:lnTo>
                  <a:lnTo>
                    <a:pt x="123" y="154"/>
                  </a:lnTo>
                  <a:lnTo>
                    <a:pt x="123" y="153"/>
                  </a:lnTo>
                  <a:lnTo>
                    <a:pt x="124" y="153"/>
                  </a:lnTo>
                  <a:lnTo>
                    <a:pt x="126" y="153"/>
                  </a:lnTo>
                  <a:lnTo>
                    <a:pt x="128" y="153"/>
                  </a:lnTo>
                  <a:lnTo>
                    <a:pt x="128" y="154"/>
                  </a:lnTo>
                  <a:lnTo>
                    <a:pt x="129" y="154"/>
                  </a:lnTo>
                  <a:lnTo>
                    <a:pt x="129" y="156"/>
                  </a:lnTo>
                  <a:lnTo>
                    <a:pt x="129" y="154"/>
                  </a:lnTo>
                  <a:lnTo>
                    <a:pt x="131" y="154"/>
                  </a:lnTo>
                  <a:lnTo>
                    <a:pt x="131" y="153"/>
                  </a:lnTo>
                  <a:lnTo>
                    <a:pt x="131" y="154"/>
                  </a:lnTo>
                  <a:lnTo>
                    <a:pt x="131" y="153"/>
                  </a:lnTo>
                  <a:lnTo>
                    <a:pt x="133" y="153"/>
                  </a:lnTo>
                  <a:lnTo>
                    <a:pt x="134" y="153"/>
                  </a:lnTo>
                  <a:lnTo>
                    <a:pt x="134" y="151"/>
                  </a:lnTo>
                  <a:lnTo>
                    <a:pt x="134" y="153"/>
                  </a:lnTo>
                  <a:lnTo>
                    <a:pt x="134" y="151"/>
                  </a:lnTo>
                  <a:lnTo>
                    <a:pt x="136" y="151"/>
                  </a:lnTo>
                  <a:lnTo>
                    <a:pt x="138" y="151"/>
                  </a:lnTo>
                  <a:lnTo>
                    <a:pt x="138" y="149"/>
                  </a:lnTo>
                  <a:lnTo>
                    <a:pt x="139" y="149"/>
                  </a:lnTo>
                  <a:lnTo>
                    <a:pt x="139" y="148"/>
                  </a:lnTo>
                  <a:lnTo>
                    <a:pt x="138" y="148"/>
                  </a:lnTo>
                  <a:lnTo>
                    <a:pt x="138" y="146"/>
                  </a:lnTo>
                  <a:lnTo>
                    <a:pt x="138" y="144"/>
                  </a:lnTo>
                  <a:lnTo>
                    <a:pt x="139" y="144"/>
                  </a:lnTo>
                  <a:lnTo>
                    <a:pt x="139" y="143"/>
                  </a:lnTo>
                  <a:lnTo>
                    <a:pt x="139" y="144"/>
                  </a:lnTo>
                  <a:lnTo>
                    <a:pt x="139" y="143"/>
                  </a:lnTo>
                  <a:lnTo>
                    <a:pt x="141" y="143"/>
                  </a:lnTo>
                  <a:lnTo>
                    <a:pt x="141" y="141"/>
                  </a:lnTo>
                  <a:lnTo>
                    <a:pt x="143" y="141"/>
                  </a:lnTo>
                  <a:lnTo>
                    <a:pt x="145" y="141"/>
                  </a:lnTo>
                  <a:lnTo>
                    <a:pt x="145" y="139"/>
                  </a:lnTo>
                  <a:lnTo>
                    <a:pt x="145" y="141"/>
                  </a:lnTo>
                  <a:lnTo>
                    <a:pt x="145" y="139"/>
                  </a:lnTo>
                  <a:lnTo>
                    <a:pt x="146" y="139"/>
                  </a:lnTo>
                  <a:lnTo>
                    <a:pt x="146" y="138"/>
                  </a:lnTo>
                  <a:lnTo>
                    <a:pt x="148" y="138"/>
                  </a:lnTo>
                  <a:lnTo>
                    <a:pt x="148" y="136"/>
                  </a:lnTo>
                  <a:lnTo>
                    <a:pt x="150" y="136"/>
                  </a:lnTo>
                  <a:lnTo>
                    <a:pt x="150" y="134"/>
                  </a:lnTo>
                  <a:lnTo>
                    <a:pt x="150" y="136"/>
                  </a:lnTo>
                  <a:lnTo>
                    <a:pt x="150" y="134"/>
                  </a:lnTo>
                  <a:lnTo>
                    <a:pt x="151" y="134"/>
                  </a:lnTo>
                  <a:lnTo>
                    <a:pt x="153" y="134"/>
                  </a:lnTo>
                  <a:lnTo>
                    <a:pt x="151" y="134"/>
                  </a:lnTo>
                  <a:lnTo>
                    <a:pt x="153" y="134"/>
                  </a:lnTo>
                  <a:lnTo>
                    <a:pt x="155" y="134"/>
                  </a:lnTo>
                  <a:lnTo>
                    <a:pt x="153" y="134"/>
                  </a:lnTo>
                  <a:lnTo>
                    <a:pt x="155" y="136"/>
                  </a:lnTo>
                  <a:lnTo>
                    <a:pt x="155" y="134"/>
                  </a:lnTo>
                  <a:lnTo>
                    <a:pt x="155" y="136"/>
                  </a:lnTo>
                  <a:lnTo>
                    <a:pt x="156" y="136"/>
                  </a:lnTo>
                  <a:lnTo>
                    <a:pt x="158" y="136"/>
                  </a:lnTo>
                  <a:lnTo>
                    <a:pt x="160" y="136"/>
                  </a:lnTo>
                  <a:lnTo>
                    <a:pt x="162" y="136"/>
                  </a:lnTo>
                  <a:lnTo>
                    <a:pt x="163" y="136"/>
                  </a:lnTo>
                  <a:lnTo>
                    <a:pt x="163" y="134"/>
                  </a:lnTo>
                  <a:lnTo>
                    <a:pt x="163" y="132"/>
                  </a:lnTo>
                  <a:lnTo>
                    <a:pt x="165" y="132"/>
                  </a:lnTo>
                  <a:lnTo>
                    <a:pt x="165" y="131"/>
                  </a:lnTo>
                  <a:lnTo>
                    <a:pt x="165" y="129"/>
                  </a:lnTo>
                  <a:lnTo>
                    <a:pt x="165" y="127"/>
                  </a:lnTo>
                  <a:lnTo>
                    <a:pt x="163" y="127"/>
                  </a:lnTo>
                  <a:lnTo>
                    <a:pt x="165" y="127"/>
                  </a:lnTo>
                  <a:lnTo>
                    <a:pt x="165" y="126"/>
                  </a:lnTo>
                  <a:lnTo>
                    <a:pt x="167" y="126"/>
                  </a:lnTo>
                  <a:lnTo>
                    <a:pt x="167" y="124"/>
                  </a:lnTo>
                  <a:lnTo>
                    <a:pt x="165" y="124"/>
                  </a:lnTo>
                  <a:lnTo>
                    <a:pt x="167" y="124"/>
                  </a:lnTo>
                  <a:lnTo>
                    <a:pt x="167" y="122"/>
                  </a:lnTo>
                  <a:lnTo>
                    <a:pt x="165" y="122"/>
                  </a:lnTo>
                  <a:lnTo>
                    <a:pt x="167" y="121"/>
                  </a:lnTo>
                  <a:lnTo>
                    <a:pt x="167" y="119"/>
                  </a:lnTo>
                  <a:lnTo>
                    <a:pt x="168" y="119"/>
                  </a:lnTo>
                  <a:lnTo>
                    <a:pt x="168" y="117"/>
                  </a:lnTo>
                  <a:lnTo>
                    <a:pt x="167" y="117"/>
                  </a:lnTo>
                  <a:lnTo>
                    <a:pt x="167" y="115"/>
                  </a:lnTo>
                  <a:lnTo>
                    <a:pt x="167" y="114"/>
                  </a:lnTo>
                  <a:lnTo>
                    <a:pt x="165" y="114"/>
                  </a:lnTo>
                  <a:lnTo>
                    <a:pt x="165" y="112"/>
                  </a:lnTo>
                  <a:lnTo>
                    <a:pt x="163" y="112"/>
                  </a:lnTo>
                  <a:lnTo>
                    <a:pt x="163" y="110"/>
                  </a:lnTo>
                  <a:lnTo>
                    <a:pt x="163" y="109"/>
                  </a:lnTo>
                  <a:lnTo>
                    <a:pt x="163" y="107"/>
                  </a:lnTo>
                  <a:lnTo>
                    <a:pt x="165" y="107"/>
                  </a:lnTo>
                  <a:lnTo>
                    <a:pt x="167" y="105"/>
                  </a:lnTo>
                  <a:lnTo>
                    <a:pt x="168" y="105"/>
                  </a:lnTo>
                  <a:lnTo>
                    <a:pt x="168" y="104"/>
                  </a:lnTo>
                  <a:lnTo>
                    <a:pt x="168" y="102"/>
                  </a:lnTo>
                  <a:lnTo>
                    <a:pt x="168" y="100"/>
                  </a:lnTo>
                  <a:lnTo>
                    <a:pt x="167" y="100"/>
                  </a:lnTo>
                  <a:lnTo>
                    <a:pt x="168" y="100"/>
                  </a:lnTo>
                  <a:lnTo>
                    <a:pt x="168" y="98"/>
                  </a:lnTo>
                  <a:lnTo>
                    <a:pt x="170" y="98"/>
                  </a:lnTo>
                  <a:lnTo>
                    <a:pt x="170" y="97"/>
                  </a:lnTo>
                  <a:lnTo>
                    <a:pt x="170" y="95"/>
                  </a:lnTo>
                  <a:lnTo>
                    <a:pt x="172" y="93"/>
                  </a:lnTo>
                  <a:lnTo>
                    <a:pt x="172" y="92"/>
                  </a:lnTo>
                  <a:lnTo>
                    <a:pt x="173" y="90"/>
                  </a:lnTo>
                  <a:lnTo>
                    <a:pt x="172" y="90"/>
                  </a:lnTo>
                  <a:lnTo>
                    <a:pt x="173" y="90"/>
                  </a:lnTo>
                  <a:lnTo>
                    <a:pt x="175" y="90"/>
                  </a:lnTo>
                  <a:lnTo>
                    <a:pt x="175" y="88"/>
                  </a:lnTo>
                  <a:lnTo>
                    <a:pt x="175" y="87"/>
                  </a:lnTo>
                  <a:lnTo>
                    <a:pt x="173" y="87"/>
                  </a:lnTo>
                  <a:lnTo>
                    <a:pt x="172" y="87"/>
                  </a:lnTo>
                  <a:lnTo>
                    <a:pt x="172" y="85"/>
                  </a:lnTo>
                  <a:lnTo>
                    <a:pt x="170" y="85"/>
                  </a:lnTo>
                  <a:lnTo>
                    <a:pt x="168" y="85"/>
                  </a:lnTo>
                  <a:lnTo>
                    <a:pt x="167" y="85"/>
                  </a:lnTo>
                  <a:lnTo>
                    <a:pt x="167" y="83"/>
                  </a:lnTo>
                  <a:lnTo>
                    <a:pt x="167" y="82"/>
                  </a:lnTo>
                  <a:lnTo>
                    <a:pt x="165" y="82"/>
                  </a:lnTo>
                  <a:lnTo>
                    <a:pt x="165" y="80"/>
                  </a:lnTo>
                  <a:lnTo>
                    <a:pt x="167" y="82"/>
                  </a:lnTo>
                  <a:lnTo>
                    <a:pt x="167" y="80"/>
                  </a:lnTo>
                  <a:lnTo>
                    <a:pt x="165" y="80"/>
                  </a:lnTo>
                  <a:lnTo>
                    <a:pt x="167" y="80"/>
                  </a:lnTo>
                  <a:lnTo>
                    <a:pt x="167" y="78"/>
                  </a:lnTo>
                  <a:lnTo>
                    <a:pt x="168" y="78"/>
                  </a:lnTo>
                  <a:lnTo>
                    <a:pt x="167" y="78"/>
                  </a:lnTo>
                  <a:lnTo>
                    <a:pt x="167" y="76"/>
                  </a:lnTo>
                  <a:lnTo>
                    <a:pt x="167" y="75"/>
                  </a:lnTo>
                  <a:lnTo>
                    <a:pt x="167" y="73"/>
                  </a:lnTo>
                  <a:lnTo>
                    <a:pt x="165" y="73"/>
                  </a:lnTo>
                  <a:lnTo>
                    <a:pt x="165" y="71"/>
                  </a:lnTo>
                  <a:lnTo>
                    <a:pt x="167" y="71"/>
                  </a:lnTo>
                  <a:lnTo>
                    <a:pt x="168" y="71"/>
                  </a:lnTo>
                  <a:lnTo>
                    <a:pt x="168" y="70"/>
                  </a:lnTo>
                  <a:lnTo>
                    <a:pt x="167" y="70"/>
                  </a:lnTo>
                  <a:lnTo>
                    <a:pt x="165" y="70"/>
                  </a:lnTo>
                  <a:lnTo>
                    <a:pt x="165" y="68"/>
                  </a:lnTo>
                  <a:lnTo>
                    <a:pt x="167" y="68"/>
                  </a:lnTo>
                  <a:lnTo>
                    <a:pt x="165" y="68"/>
                  </a:lnTo>
                  <a:lnTo>
                    <a:pt x="167" y="68"/>
                  </a:lnTo>
                  <a:lnTo>
                    <a:pt x="167" y="66"/>
                  </a:lnTo>
                  <a:lnTo>
                    <a:pt x="165" y="66"/>
                  </a:lnTo>
                  <a:lnTo>
                    <a:pt x="163" y="66"/>
                  </a:lnTo>
                  <a:lnTo>
                    <a:pt x="163" y="65"/>
                  </a:lnTo>
                  <a:lnTo>
                    <a:pt x="163" y="63"/>
                  </a:lnTo>
                  <a:lnTo>
                    <a:pt x="162" y="61"/>
                  </a:lnTo>
                  <a:lnTo>
                    <a:pt x="162" y="59"/>
                  </a:lnTo>
                  <a:lnTo>
                    <a:pt x="160" y="59"/>
                  </a:lnTo>
                  <a:lnTo>
                    <a:pt x="158" y="59"/>
                  </a:lnTo>
                  <a:lnTo>
                    <a:pt x="158" y="58"/>
                  </a:lnTo>
                  <a:lnTo>
                    <a:pt x="156" y="56"/>
                  </a:lnTo>
                  <a:lnTo>
                    <a:pt x="155" y="56"/>
                  </a:lnTo>
                  <a:lnTo>
                    <a:pt x="153" y="56"/>
                  </a:lnTo>
                  <a:lnTo>
                    <a:pt x="151" y="56"/>
                  </a:lnTo>
                  <a:lnTo>
                    <a:pt x="150" y="56"/>
                  </a:lnTo>
                  <a:lnTo>
                    <a:pt x="151" y="56"/>
                  </a:lnTo>
                  <a:lnTo>
                    <a:pt x="151" y="54"/>
                  </a:lnTo>
                  <a:lnTo>
                    <a:pt x="151" y="53"/>
                  </a:lnTo>
                  <a:lnTo>
                    <a:pt x="153" y="51"/>
                  </a:lnTo>
                  <a:lnTo>
                    <a:pt x="153" y="49"/>
                  </a:lnTo>
                  <a:lnTo>
                    <a:pt x="151" y="49"/>
                  </a:lnTo>
                  <a:lnTo>
                    <a:pt x="151" y="48"/>
                  </a:lnTo>
                  <a:lnTo>
                    <a:pt x="150" y="48"/>
                  </a:lnTo>
                  <a:lnTo>
                    <a:pt x="151" y="48"/>
                  </a:lnTo>
                  <a:lnTo>
                    <a:pt x="151" y="46"/>
                  </a:lnTo>
                  <a:lnTo>
                    <a:pt x="151" y="44"/>
                  </a:lnTo>
                  <a:lnTo>
                    <a:pt x="150" y="44"/>
                  </a:lnTo>
                  <a:lnTo>
                    <a:pt x="150" y="43"/>
                  </a:lnTo>
                  <a:lnTo>
                    <a:pt x="148" y="43"/>
                  </a:lnTo>
                  <a:lnTo>
                    <a:pt x="148" y="41"/>
                  </a:lnTo>
                  <a:lnTo>
                    <a:pt x="148" y="39"/>
                  </a:lnTo>
                  <a:lnTo>
                    <a:pt x="150" y="39"/>
                  </a:lnTo>
                  <a:lnTo>
                    <a:pt x="150" y="37"/>
                  </a:lnTo>
                  <a:lnTo>
                    <a:pt x="150" y="36"/>
                  </a:lnTo>
                  <a:lnTo>
                    <a:pt x="151" y="36"/>
                  </a:lnTo>
                  <a:lnTo>
                    <a:pt x="151" y="37"/>
                  </a:lnTo>
                  <a:lnTo>
                    <a:pt x="151" y="36"/>
                  </a:lnTo>
                  <a:lnTo>
                    <a:pt x="153" y="36"/>
                  </a:lnTo>
                  <a:lnTo>
                    <a:pt x="155" y="36"/>
                  </a:lnTo>
                  <a:lnTo>
                    <a:pt x="156" y="36"/>
                  </a:lnTo>
                  <a:lnTo>
                    <a:pt x="155" y="36"/>
                  </a:lnTo>
                  <a:lnTo>
                    <a:pt x="155" y="34"/>
                  </a:lnTo>
                  <a:lnTo>
                    <a:pt x="156" y="34"/>
                  </a:lnTo>
                  <a:lnTo>
                    <a:pt x="158" y="34"/>
                  </a:lnTo>
                  <a:lnTo>
                    <a:pt x="156" y="34"/>
                  </a:lnTo>
                  <a:lnTo>
                    <a:pt x="158" y="32"/>
                  </a:lnTo>
                  <a:lnTo>
                    <a:pt x="158" y="34"/>
                  </a:lnTo>
                  <a:lnTo>
                    <a:pt x="160" y="34"/>
                  </a:lnTo>
                  <a:lnTo>
                    <a:pt x="160" y="32"/>
                  </a:lnTo>
                  <a:lnTo>
                    <a:pt x="162" y="32"/>
                  </a:lnTo>
                  <a:lnTo>
                    <a:pt x="162" y="34"/>
                  </a:lnTo>
                  <a:lnTo>
                    <a:pt x="162" y="32"/>
                  </a:lnTo>
                  <a:lnTo>
                    <a:pt x="163" y="32"/>
                  </a:lnTo>
                  <a:lnTo>
                    <a:pt x="163" y="34"/>
                  </a:lnTo>
                  <a:lnTo>
                    <a:pt x="165" y="34"/>
                  </a:lnTo>
                  <a:lnTo>
                    <a:pt x="165" y="32"/>
                  </a:lnTo>
                  <a:lnTo>
                    <a:pt x="165" y="31"/>
                  </a:lnTo>
                  <a:lnTo>
                    <a:pt x="167" y="31"/>
                  </a:lnTo>
                  <a:lnTo>
                    <a:pt x="165" y="31"/>
                  </a:lnTo>
                  <a:lnTo>
                    <a:pt x="167" y="31"/>
                  </a:lnTo>
                  <a:lnTo>
                    <a:pt x="167" y="29"/>
                  </a:lnTo>
                  <a:lnTo>
                    <a:pt x="168" y="29"/>
                  </a:lnTo>
                  <a:lnTo>
                    <a:pt x="168" y="27"/>
                  </a:lnTo>
                  <a:lnTo>
                    <a:pt x="170" y="27"/>
                  </a:lnTo>
                  <a:lnTo>
                    <a:pt x="170" y="29"/>
                  </a:lnTo>
                  <a:lnTo>
                    <a:pt x="170" y="27"/>
                  </a:lnTo>
                  <a:lnTo>
                    <a:pt x="172" y="27"/>
                  </a:lnTo>
                  <a:lnTo>
                    <a:pt x="173" y="27"/>
                  </a:lnTo>
                  <a:lnTo>
                    <a:pt x="175" y="27"/>
                  </a:lnTo>
                  <a:lnTo>
                    <a:pt x="177" y="27"/>
                  </a:lnTo>
                  <a:lnTo>
                    <a:pt x="177" y="26"/>
                  </a:lnTo>
                  <a:lnTo>
                    <a:pt x="177" y="27"/>
                  </a:lnTo>
                  <a:lnTo>
                    <a:pt x="179" y="27"/>
                  </a:lnTo>
                  <a:lnTo>
                    <a:pt x="179" y="26"/>
                  </a:lnTo>
                  <a:lnTo>
                    <a:pt x="180" y="26"/>
                  </a:lnTo>
                  <a:lnTo>
                    <a:pt x="182" y="26"/>
                  </a:lnTo>
                  <a:lnTo>
                    <a:pt x="182" y="24"/>
                  </a:lnTo>
                  <a:lnTo>
                    <a:pt x="184" y="24"/>
                  </a:lnTo>
                  <a:lnTo>
                    <a:pt x="184" y="26"/>
                  </a:lnTo>
                  <a:lnTo>
                    <a:pt x="184" y="24"/>
                  </a:lnTo>
                  <a:lnTo>
                    <a:pt x="185" y="24"/>
                  </a:lnTo>
                  <a:lnTo>
                    <a:pt x="187" y="24"/>
                  </a:lnTo>
                  <a:lnTo>
                    <a:pt x="187" y="22"/>
                  </a:lnTo>
                  <a:lnTo>
                    <a:pt x="187" y="24"/>
                  </a:lnTo>
                  <a:lnTo>
                    <a:pt x="187" y="22"/>
                  </a:lnTo>
                  <a:lnTo>
                    <a:pt x="187" y="20"/>
                  </a:lnTo>
                  <a:lnTo>
                    <a:pt x="189" y="20"/>
                  </a:lnTo>
                  <a:lnTo>
                    <a:pt x="187" y="20"/>
                  </a:lnTo>
                  <a:lnTo>
                    <a:pt x="189" y="20"/>
                  </a:lnTo>
                  <a:lnTo>
                    <a:pt x="190" y="20"/>
                  </a:lnTo>
                  <a:lnTo>
                    <a:pt x="192" y="19"/>
                  </a:lnTo>
                  <a:lnTo>
                    <a:pt x="194" y="19"/>
                  </a:lnTo>
                  <a:lnTo>
                    <a:pt x="195" y="19"/>
                  </a:lnTo>
                  <a:lnTo>
                    <a:pt x="195" y="17"/>
                  </a:lnTo>
                  <a:lnTo>
                    <a:pt x="195" y="19"/>
                  </a:lnTo>
                  <a:lnTo>
                    <a:pt x="195" y="17"/>
                  </a:lnTo>
                  <a:lnTo>
                    <a:pt x="197" y="17"/>
                  </a:lnTo>
                  <a:lnTo>
                    <a:pt x="199" y="17"/>
                  </a:lnTo>
                  <a:lnTo>
                    <a:pt x="201" y="17"/>
                  </a:lnTo>
                  <a:lnTo>
                    <a:pt x="201" y="15"/>
                  </a:lnTo>
                  <a:lnTo>
                    <a:pt x="202" y="15"/>
                  </a:lnTo>
                  <a:lnTo>
                    <a:pt x="202" y="14"/>
                  </a:lnTo>
                  <a:lnTo>
                    <a:pt x="204" y="14"/>
                  </a:lnTo>
                  <a:lnTo>
                    <a:pt x="204" y="15"/>
                  </a:lnTo>
                  <a:lnTo>
                    <a:pt x="204" y="14"/>
                  </a:lnTo>
                  <a:lnTo>
                    <a:pt x="204" y="15"/>
                  </a:lnTo>
                  <a:lnTo>
                    <a:pt x="206" y="15"/>
                  </a:lnTo>
                  <a:lnTo>
                    <a:pt x="206" y="17"/>
                  </a:lnTo>
                  <a:lnTo>
                    <a:pt x="207" y="17"/>
                  </a:lnTo>
                  <a:lnTo>
                    <a:pt x="209" y="17"/>
                  </a:lnTo>
                  <a:lnTo>
                    <a:pt x="211" y="17"/>
                  </a:lnTo>
                  <a:lnTo>
                    <a:pt x="211" y="15"/>
                  </a:lnTo>
                  <a:lnTo>
                    <a:pt x="212" y="15"/>
                  </a:lnTo>
                  <a:lnTo>
                    <a:pt x="212" y="17"/>
                  </a:lnTo>
                  <a:lnTo>
                    <a:pt x="214" y="15"/>
                  </a:lnTo>
                  <a:lnTo>
                    <a:pt x="214" y="17"/>
                  </a:lnTo>
                  <a:lnTo>
                    <a:pt x="214" y="15"/>
                  </a:lnTo>
                  <a:lnTo>
                    <a:pt x="214" y="17"/>
                  </a:lnTo>
                  <a:lnTo>
                    <a:pt x="216" y="17"/>
                  </a:lnTo>
                  <a:lnTo>
                    <a:pt x="216" y="15"/>
                  </a:lnTo>
                  <a:lnTo>
                    <a:pt x="218" y="15"/>
                  </a:lnTo>
                  <a:lnTo>
                    <a:pt x="216" y="15"/>
                  </a:lnTo>
                  <a:lnTo>
                    <a:pt x="218" y="15"/>
                  </a:lnTo>
                  <a:lnTo>
                    <a:pt x="216" y="15"/>
                  </a:lnTo>
                  <a:lnTo>
                    <a:pt x="218" y="14"/>
                  </a:lnTo>
                  <a:lnTo>
                    <a:pt x="218" y="15"/>
                  </a:lnTo>
                  <a:lnTo>
                    <a:pt x="218" y="14"/>
                  </a:lnTo>
                  <a:lnTo>
                    <a:pt x="218" y="15"/>
                  </a:lnTo>
                  <a:lnTo>
                    <a:pt x="218" y="14"/>
                  </a:lnTo>
                  <a:lnTo>
                    <a:pt x="218" y="15"/>
                  </a:lnTo>
                  <a:lnTo>
                    <a:pt x="219" y="15"/>
                  </a:lnTo>
                  <a:lnTo>
                    <a:pt x="219" y="14"/>
                  </a:lnTo>
                  <a:lnTo>
                    <a:pt x="218" y="14"/>
                  </a:lnTo>
                  <a:lnTo>
                    <a:pt x="219" y="14"/>
                  </a:lnTo>
                  <a:lnTo>
                    <a:pt x="221" y="14"/>
                  </a:lnTo>
                  <a:lnTo>
                    <a:pt x="223" y="14"/>
                  </a:lnTo>
                  <a:lnTo>
                    <a:pt x="221" y="14"/>
                  </a:lnTo>
                  <a:lnTo>
                    <a:pt x="223" y="14"/>
                  </a:lnTo>
                  <a:lnTo>
                    <a:pt x="224" y="14"/>
                  </a:lnTo>
                  <a:lnTo>
                    <a:pt x="226" y="14"/>
                  </a:lnTo>
                  <a:lnTo>
                    <a:pt x="226" y="12"/>
                  </a:lnTo>
                  <a:lnTo>
                    <a:pt x="226" y="14"/>
                  </a:lnTo>
                  <a:lnTo>
                    <a:pt x="226" y="12"/>
                  </a:lnTo>
                  <a:lnTo>
                    <a:pt x="228" y="12"/>
                  </a:lnTo>
                  <a:lnTo>
                    <a:pt x="228" y="14"/>
                  </a:lnTo>
                  <a:lnTo>
                    <a:pt x="228" y="12"/>
                  </a:lnTo>
                  <a:lnTo>
                    <a:pt x="229" y="12"/>
                  </a:lnTo>
                  <a:lnTo>
                    <a:pt x="229" y="10"/>
                  </a:lnTo>
                  <a:lnTo>
                    <a:pt x="231" y="10"/>
                  </a:lnTo>
                  <a:lnTo>
                    <a:pt x="231" y="12"/>
                  </a:lnTo>
                  <a:lnTo>
                    <a:pt x="231" y="10"/>
                  </a:lnTo>
                  <a:lnTo>
                    <a:pt x="233" y="10"/>
                  </a:lnTo>
                  <a:lnTo>
                    <a:pt x="235" y="10"/>
                  </a:lnTo>
                  <a:lnTo>
                    <a:pt x="235" y="9"/>
                  </a:lnTo>
                  <a:lnTo>
                    <a:pt x="236" y="9"/>
                  </a:lnTo>
                  <a:lnTo>
                    <a:pt x="236" y="10"/>
                  </a:lnTo>
                  <a:lnTo>
                    <a:pt x="238" y="10"/>
                  </a:lnTo>
                  <a:lnTo>
                    <a:pt x="238" y="9"/>
                  </a:lnTo>
                  <a:lnTo>
                    <a:pt x="240" y="9"/>
                  </a:lnTo>
                  <a:lnTo>
                    <a:pt x="241" y="9"/>
                  </a:lnTo>
                  <a:lnTo>
                    <a:pt x="241" y="7"/>
                  </a:lnTo>
                  <a:lnTo>
                    <a:pt x="243" y="7"/>
                  </a:lnTo>
                  <a:lnTo>
                    <a:pt x="245" y="7"/>
                  </a:lnTo>
                  <a:lnTo>
                    <a:pt x="246" y="7"/>
                  </a:lnTo>
                  <a:lnTo>
                    <a:pt x="246" y="5"/>
                  </a:lnTo>
                  <a:lnTo>
                    <a:pt x="248" y="7"/>
                  </a:lnTo>
                  <a:lnTo>
                    <a:pt x="250" y="7"/>
                  </a:lnTo>
                  <a:lnTo>
                    <a:pt x="248" y="7"/>
                  </a:lnTo>
                  <a:lnTo>
                    <a:pt x="248" y="5"/>
                  </a:lnTo>
                  <a:lnTo>
                    <a:pt x="250" y="5"/>
                  </a:lnTo>
                  <a:lnTo>
                    <a:pt x="250" y="7"/>
                  </a:lnTo>
                  <a:lnTo>
                    <a:pt x="250" y="5"/>
                  </a:lnTo>
                  <a:lnTo>
                    <a:pt x="250" y="7"/>
                  </a:lnTo>
                  <a:lnTo>
                    <a:pt x="251" y="5"/>
                  </a:lnTo>
                  <a:lnTo>
                    <a:pt x="253" y="5"/>
                  </a:lnTo>
                  <a:lnTo>
                    <a:pt x="255" y="5"/>
                  </a:lnTo>
                  <a:lnTo>
                    <a:pt x="255" y="3"/>
                  </a:lnTo>
                  <a:lnTo>
                    <a:pt x="257" y="3"/>
                  </a:lnTo>
                  <a:lnTo>
                    <a:pt x="258" y="3"/>
                  </a:lnTo>
                  <a:lnTo>
                    <a:pt x="258" y="2"/>
                  </a:lnTo>
                  <a:lnTo>
                    <a:pt x="260" y="2"/>
                  </a:lnTo>
                  <a:lnTo>
                    <a:pt x="262" y="2"/>
                  </a:lnTo>
                  <a:lnTo>
                    <a:pt x="263" y="2"/>
                  </a:lnTo>
                  <a:lnTo>
                    <a:pt x="265" y="3"/>
                  </a:lnTo>
                  <a:lnTo>
                    <a:pt x="265" y="5"/>
                  </a:lnTo>
                  <a:lnTo>
                    <a:pt x="267" y="5"/>
                  </a:lnTo>
                  <a:lnTo>
                    <a:pt x="265" y="5"/>
                  </a:lnTo>
                  <a:lnTo>
                    <a:pt x="267" y="5"/>
                  </a:lnTo>
                  <a:lnTo>
                    <a:pt x="267" y="7"/>
                  </a:lnTo>
                  <a:lnTo>
                    <a:pt x="268" y="7"/>
                  </a:lnTo>
                  <a:lnTo>
                    <a:pt x="270" y="7"/>
                  </a:lnTo>
                  <a:lnTo>
                    <a:pt x="270" y="9"/>
                  </a:lnTo>
                  <a:lnTo>
                    <a:pt x="270" y="7"/>
                  </a:lnTo>
                  <a:lnTo>
                    <a:pt x="272" y="7"/>
                  </a:lnTo>
                  <a:lnTo>
                    <a:pt x="272" y="9"/>
                  </a:lnTo>
                  <a:lnTo>
                    <a:pt x="274" y="9"/>
                  </a:lnTo>
                  <a:lnTo>
                    <a:pt x="274" y="10"/>
                  </a:lnTo>
                  <a:lnTo>
                    <a:pt x="275" y="10"/>
                  </a:lnTo>
                  <a:lnTo>
                    <a:pt x="275" y="12"/>
                  </a:lnTo>
                  <a:lnTo>
                    <a:pt x="277" y="12"/>
                  </a:lnTo>
                  <a:lnTo>
                    <a:pt x="279" y="12"/>
                  </a:lnTo>
                  <a:lnTo>
                    <a:pt x="279" y="10"/>
                  </a:lnTo>
                  <a:lnTo>
                    <a:pt x="279" y="12"/>
                  </a:lnTo>
                  <a:lnTo>
                    <a:pt x="279" y="10"/>
                  </a:lnTo>
                  <a:lnTo>
                    <a:pt x="280" y="10"/>
                  </a:lnTo>
                  <a:lnTo>
                    <a:pt x="280" y="9"/>
                  </a:lnTo>
                  <a:lnTo>
                    <a:pt x="282" y="7"/>
                  </a:lnTo>
                  <a:lnTo>
                    <a:pt x="284" y="7"/>
                  </a:lnTo>
                  <a:lnTo>
                    <a:pt x="284" y="5"/>
                  </a:lnTo>
                  <a:lnTo>
                    <a:pt x="284" y="7"/>
                  </a:lnTo>
                  <a:lnTo>
                    <a:pt x="284" y="5"/>
                  </a:lnTo>
                  <a:lnTo>
                    <a:pt x="285" y="5"/>
                  </a:lnTo>
                  <a:lnTo>
                    <a:pt x="285" y="7"/>
                  </a:lnTo>
                  <a:lnTo>
                    <a:pt x="285" y="5"/>
                  </a:lnTo>
                  <a:lnTo>
                    <a:pt x="285" y="7"/>
                  </a:lnTo>
                  <a:lnTo>
                    <a:pt x="287" y="7"/>
                  </a:lnTo>
                  <a:lnTo>
                    <a:pt x="287" y="9"/>
                  </a:lnTo>
                  <a:lnTo>
                    <a:pt x="289" y="9"/>
                  </a:lnTo>
                  <a:lnTo>
                    <a:pt x="289" y="10"/>
                  </a:lnTo>
                  <a:lnTo>
                    <a:pt x="291" y="10"/>
                  </a:lnTo>
                  <a:lnTo>
                    <a:pt x="291" y="12"/>
                  </a:lnTo>
                  <a:lnTo>
                    <a:pt x="292" y="12"/>
                  </a:lnTo>
                  <a:lnTo>
                    <a:pt x="294" y="12"/>
                  </a:lnTo>
                  <a:lnTo>
                    <a:pt x="294" y="14"/>
                  </a:lnTo>
                  <a:lnTo>
                    <a:pt x="296" y="14"/>
                  </a:lnTo>
                  <a:lnTo>
                    <a:pt x="296" y="12"/>
                  </a:lnTo>
                  <a:lnTo>
                    <a:pt x="297" y="12"/>
                  </a:lnTo>
                  <a:lnTo>
                    <a:pt x="299" y="12"/>
                  </a:lnTo>
                  <a:lnTo>
                    <a:pt x="301" y="12"/>
                  </a:lnTo>
                  <a:lnTo>
                    <a:pt x="302" y="12"/>
                  </a:lnTo>
                  <a:lnTo>
                    <a:pt x="302" y="10"/>
                  </a:lnTo>
                  <a:lnTo>
                    <a:pt x="304" y="10"/>
                  </a:lnTo>
                  <a:lnTo>
                    <a:pt x="306" y="10"/>
                  </a:lnTo>
                  <a:lnTo>
                    <a:pt x="306" y="9"/>
                  </a:lnTo>
                  <a:lnTo>
                    <a:pt x="307" y="9"/>
                  </a:lnTo>
                  <a:lnTo>
                    <a:pt x="307" y="7"/>
                  </a:lnTo>
                  <a:lnTo>
                    <a:pt x="309" y="7"/>
                  </a:lnTo>
                  <a:lnTo>
                    <a:pt x="311" y="7"/>
                  </a:lnTo>
                  <a:lnTo>
                    <a:pt x="313" y="7"/>
                  </a:lnTo>
                  <a:lnTo>
                    <a:pt x="313" y="9"/>
                  </a:lnTo>
                  <a:lnTo>
                    <a:pt x="314" y="9"/>
                  </a:lnTo>
                  <a:lnTo>
                    <a:pt x="316" y="9"/>
                  </a:lnTo>
                  <a:lnTo>
                    <a:pt x="318" y="9"/>
                  </a:lnTo>
                  <a:lnTo>
                    <a:pt x="318" y="7"/>
                  </a:lnTo>
                  <a:lnTo>
                    <a:pt x="319" y="7"/>
                  </a:lnTo>
                  <a:lnTo>
                    <a:pt x="321" y="7"/>
                  </a:lnTo>
                  <a:lnTo>
                    <a:pt x="323" y="7"/>
                  </a:lnTo>
                  <a:lnTo>
                    <a:pt x="323" y="9"/>
                  </a:lnTo>
                  <a:lnTo>
                    <a:pt x="324" y="9"/>
                  </a:lnTo>
                  <a:lnTo>
                    <a:pt x="326" y="9"/>
                  </a:lnTo>
                  <a:lnTo>
                    <a:pt x="328" y="9"/>
                  </a:lnTo>
                  <a:lnTo>
                    <a:pt x="330" y="9"/>
                  </a:lnTo>
                  <a:lnTo>
                    <a:pt x="331" y="9"/>
                  </a:lnTo>
                  <a:lnTo>
                    <a:pt x="331" y="10"/>
                  </a:lnTo>
                  <a:lnTo>
                    <a:pt x="331" y="12"/>
                  </a:lnTo>
                  <a:lnTo>
                    <a:pt x="333" y="12"/>
                  </a:lnTo>
                  <a:lnTo>
                    <a:pt x="333" y="14"/>
                  </a:lnTo>
                  <a:lnTo>
                    <a:pt x="333" y="12"/>
                  </a:lnTo>
                  <a:lnTo>
                    <a:pt x="335" y="12"/>
                  </a:lnTo>
                  <a:lnTo>
                    <a:pt x="336" y="12"/>
                  </a:lnTo>
                  <a:lnTo>
                    <a:pt x="336" y="10"/>
                  </a:lnTo>
                  <a:lnTo>
                    <a:pt x="338" y="10"/>
                  </a:lnTo>
                  <a:lnTo>
                    <a:pt x="338" y="9"/>
                  </a:lnTo>
                  <a:lnTo>
                    <a:pt x="338" y="7"/>
                  </a:lnTo>
                  <a:lnTo>
                    <a:pt x="336" y="7"/>
                  </a:lnTo>
                  <a:lnTo>
                    <a:pt x="338" y="7"/>
                  </a:lnTo>
                  <a:lnTo>
                    <a:pt x="338" y="5"/>
                  </a:lnTo>
                  <a:lnTo>
                    <a:pt x="338" y="3"/>
                  </a:lnTo>
                  <a:lnTo>
                    <a:pt x="340" y="3"/>
                  </a:lnTo>
                  <a:lnTo>
                    <a:pt x="340" y="2"/>
                  </a:lnTo>
                  <a:lnTo>
                    <a:pt x="341" y="2"/>
                  </a:lnTo>
                  <a:lnTo>
                    <a:pt x="343" y="0"/>
                  </a:lnTo>
                  <a:lnTo>
                    <a:pt x="343" y="2"/>
                  </a:lnTo>
                  <a:lnTo>
                    <a:pt x="343" y="0"/>
                  </a:lnTo>
                  <a:lnTo>
                    <a:pt x="345" y="0"/>
                  </a:lnTo>
                  <a:lnTo>
                    <a:pt x="347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5"/>
            <p:cNvSpPr>
              <a:spLocks/>
            </p:cNvSpPr>
            <p:nvPr/>
          </p:nvSpPr>
          <p:spPr bwMode="auto">
            <a:xfrm>
              <a:off x="3391" y="2169"/>
              <a:ext cx="964" cy="1037"/>
            </a:xfrm>
            <a:custGeom>
              <a:avLst/>
              <a:gdLst>
                <a:gd name="T0" fmla="*/ 307 w 964"/>
                <a:gd name="T1" fmla="*/ 60 h 1037"/>
                <a:gd name="T2" fmla="*/ 387 w 964"/>
                <a:gd name="T3" fmla="*/ 67 h 1037"/>
                <a:gd name="T4" fmla="*/ 460 w 964"/>
                <a:gd name="T5" fmla="*/ 114 h 1037"/>
                <a:gd name="T6" fmla="*/ 461 w 964"/>
                <a:gd name="T7" fmla="*/ 182 h 1037"/>
                <a:gd name="T8" fmla="*/ 495 w 964"/>
                <a:gd name="T9" fmla="*/ 241 h 1037"/>
                <a:gd name="T10" fmla="*/ 495 w 964"/>
                <a:gd name="T11" fmla="*/ 292 h 1037"/>
                <a:gd name="T12" fmla="*/ 539 w 964"/>
                <a:gd name="T13" fmla="*/ 306 h 1037"/>
                <a:gd name="T14" fmla="*/ 577 w 964"/>
                <a:gd name="T15" fmla="*/ 257 h 1037"/>
                <a:gd name="T16" fmla="*/ 573 w 964"/>
                <a:gd name="T17" fmla="*/ 218 h 1037"/>
                <a:gd name="T18" fmla="*/ 602 w 964"/>
                <a:gd name="T19" fmla="*/ 240 h 1037"/>
                <a:gd name="T20" fmla="*/ 636 w 964"/>
                <a:gd name="T21" fmla="*/ 265 h 1037"/>
                <a:gd name="T22" fmla="*/ 667 w 964"/>
                <a:gd name="T23" fmla="*/ 282 h 1037"/>
                <a:gd name="T24" fmla="*/ 713 w 964"/>
                <a:gd name="T25" fmla="*/ 279 h 1037"/>
                <a:gd name="T26" fmla="*/ 747 w 964"/>
                <a:gd name="T27" fmla="*/ 258 h 1037"/>
                <a:gd name="T28" fmla="*/ 787 w 964"/>
                <a:gd name="T29" fmla="*/ 240 h 1037"/>
                <a:gd name="T30" fmla="*/ 845 w 964"/>
                <a:gd name="T31" fmla="*/ 231 h 1037"/>
                <a:gd name="T32" fmla="*/ 843 w 964"/>
                <a:gd name="T33" fmla="*/ 184 h 1037"/>
                <a:gd name="T34" fmla="*/ 843 w 964"/>
                <a:gd name="T35" fmla="*/ 126 h 1037"/>
                <a:gd name="T36" fmla="*/ 891 w 964"/>
                <a:gd name="T37" fmla="*/ 158 h 1037"/>
                <a:gd name="T38" fmla="*/ 948 w 964"/>
                <a:gd name="T39" fmla="*/ 189 h 1037"/>
                <a:gd name="T40" fmla="*/ 938 w 964"/>
                <a:gd name="T41" fmla="*/ 238 h 1037"/>
                <a:gd name="T42" fmla="*/ 904 w 964"/>
                <a:gd name="T43" fmla="*/ 302 h 1037"/>
                <a:gd name="T44" fmla="*/ 882 w 964"/>
                <a:gd name="T45" fmla="*/ 343 h 1037"/>
                <a:gd name="T46" fmla="*/ 847 w 964"/>
                <a:gd name="T47" fmla="*/ 386 h 1037"/>
                <a:gd name="T48" fmla="*/ 826 w 964"/>
                <a:gd name="T49" fmla="*/ 447 h 1037"/>
                <a:gd name="T50" fmla="*/ 772 w 964"/>
                <a:gd name="T51" fmla="*/ 491 h 1037"/>
                <a:gd name="T52" fmla="*/ 721 w 964"/>
                <a:gd name="T53" fmla="*/ 550 h 1037"/>
                <a:gd name="T54" fmla="*/ 672 w 964"/>
                <a:gd name="T55" fmla="*/ 620 h 1037"/>
                <a:gd name="T56" fmla="*/ 651 w 964"/>
                <a:gd name="T57" fmla="*/ 677 h 1037"/>
                <a:gd name="T58" fmla="*/ 628 w 964"/>
                <a:gd name="T59" fmla="*/ 737 h 1037"/>
                <a:gd name="T60" fmla="*/ 597 w 964"/>
                <a:gd name="T61" fmla="*/ 791 h 1037"/>
                <a:gd name="T62" fmla="*/ 568 w 964"/>
                <a:gd name="T63" fmla="*/ 859 h 1037"/>
                <a:gd name="T64" fmla="*/ 560 w 964"/>
                <a:gd name="T65" fmla="*/ 910 h 1037"/>
                <a:gd name="T66" fmla="*/ 517 w 964"/>
                <a:gd name="T67" fmla="*/ 949 h 1037"/>
                <a:gd name="T68" fmla="*/ 463 w 964"/>
                <a:gd name="T69" fmla="*/ 979 h 1037"/>
                <a:gd name="T70" fmla="*/ 433 w 964"/>
                <a:gd name="T71" fmla="*/ 1032 h 1037"/>
                <a:gd name="T72" fmla="*/ 405 w 964"/>
                <a:gd name="T73" fmla="*/ 1024 h 1037"/>
                <a:gd name="T74" fmla="*/ 355 w 964"/>
                <a:gd name="T75" fmla="*/ 983 h 1037"/>
                <a:gd name="T76" fmla="*/ 316 w 964"/>
                <a:gd name="T77" fmla="*/ 954 h 1037"/>
                <a:gd name="T78" fmla="*/ 251 w 964"/>
                <a:gd name="T79" fmla="*/ 947 h 1037"/>
                <a:gd name="T80" fmla="*/ 210 w 964"/>
                <a:gd name="T81" fmla="*/ 910 h 1037"/>
                <a:gd name="T82" fmla="*/ 219 w 964"/>
                <a:gd name="T83" fmla="*/ 856 h 1037"/>
                <a:gd name="T84" fmla="*/ 222 w 964"/>
                <a:gd name="T85" fmla="*/ 811 h 1037"/>
                <a:gd name="T86" fmla="*/ 222 w 964"/>
                <a:gd name="T87" fmla="*/ 757 h 1037"/>
                <a:gd name="T88" fmla="*/ 226 w 964"/>
                <a:gd name="T89" fmla="*/ 706 h 1037"/>
                <a:gd name="T90" fmla="*/ 219 w 964"/>
                <a:gd name="T91" fmla="*/ 657 h 1037"/>
                <a:gd name="T92" fmla="*/ 214 w 964"/>
                <a:gd name="T93" fmla="*/ 606 h 1037"/>
                <a:gd name="T94" fmla="*/ 163 w 964"/>
                <a:gd name="T95" fmla="*/ 557 h 1037"/>
                <a:gd name="T96" fmla="*/ 188 w 964"/>
                <a:gd name="T97" fmla="*/ 501 h 1037"/>
                <a:gd name="T98" fmla="*/ 195 w 964"/>
                <a:gd name="T99" fmla="*/ 455 h 1037"/>
                <a:gd name="T100" fmla="*/ 227 w 964"/>
                <a:gd name="T101" fmla="*/ 408 h 1037"/>
                <a:gd name="T102" fmla="*/ 220 w 964"/>
                <a:gd name="T103" fmla="*/ 352 h 1037"/>
                <a:gd name="T104" fmla="*/ 192 w 964"/>
                <a:gd name="T105" fmla="*/ 316 h 1037"/>
                <a:gd name="T106" fmla="*/ 168 w 964"/>
                <a:gd name="T107" fmla="*/ 263 h 1037"/>
                <a:gd name="T108" fmla="*/ 122 w 964"/>
                <a:gd name="T109" fmla="*/ 257 h 1037"/>
                <a:gd name="T110" fmla="*/ 64 w 964"/>
                <a:gd name="T111" fmla="*/ 250 h 1037"/>
                <a:gd name="T112" fmla="*/ 3 w 964"/>
                <a:gd name="T113" fmla="*/ 246 h 1037"/>
                <a:gd name="T114" fmla="*/ 19 w 964"/>
                <a:gd name="T115" fmla="*/ 191 h 1037"/>
                <a:gd name="T116" fmla="*/ 49 w 964"/>
                <a:gd name="T117" fmla="*/ 143 h 1037"/>
                <a:gd name="T118" fmla="*/ 73 w 964"/>
                <a:gd name="T119" fmla="*/ 126 h 1037"/>
                <a:gd name="T120" fmla="*/ 139 w 964"/>
                <a:gd name="T121" fmla="*/ 128 h 1037"/>
                <a:gd name="T122" fmla="*/ 178 w 964"/>
                <a:gd name="T123" fmla="*/ 70 h 1037"/>
                <a:gd name="T124" fmla="*/ 231 w 964"/>
                <a:gd name="T125" fmla="*/ 31 h 1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64" h="1037">
                  <a:moveTo>
                    <a:pt x="251" y="2"/>
                  </a:moveTo>
                  <a:lnTo>
                    <a:pt x="253" y="2"/>
                  </a:lnTo>
                  <a:lnTo>
                    <a:pt x="254" y="2"/>
                  </a:lnTo>
                  <a:lnTo>
                    <a:pt x="256" y="2"/>
                  </a:lnTo>
                  <a:lnTo>
                    <a:pt x="258" y="4"/>
                  </a:lnTo>
                  <a:lnTo>
                    <a:pt x="260" y="6"/>
                  </a:lnTo>
                  <a:lnTo>
                    <a:pt x="260" y="7"/>
                  </a:lnTo>
                  <a:lnTo>
                    <a:pt x="260" y="9"/>
                  </a:lnTo>
                  <a:lnTo>
                    <a:pt x="258" y="9"/>
                  </a:lnTo>
                  <a:lnTo>
                    <a:pt x="256" y="9"/>
                  </a:lnTo>
                  <a:lnTo>
                    <a:pt x="256" y="11"/>
                  </a:lnTo>
                  <a:lnTo>
                    <a:pt x="254" y="11"/>
                  </a:lnTo>
                  <a:lnTo>
                    <a:pt x="253" y="11"/>
                  </a:lnTo>
                  <a:lnTo>
                    <a:pt x="251" y="12"/>
                  </a:lnTo>
                  <a:lnTo>
                    <a:pt x="251" y="14"/>
                  </a:lnTo>
                  <a:lnTo>
                    <a:pt x="251" y="16"/>
                  </a:lnTo>
                  <a:lnTo>
                    <a:pt x="251" y="17"/>
                  </a:lnTo>
                  <a:lnTo>
                    <a:pt x="251" y="19"/>
                  </a:lnTo>
                  <a:lnTo>
                    <a:pt x="253" y="21"/>
                  </a:lnTo>
                  <a:lnTo>
                    <a:pt x="253" y="23"/>
                  </a:lnTo>
                  <a:lnTo>
                    <a:pt x="254" y="23"/>
                  </a:lnTo>
                  <a:lnTo>
                    <a:pt x="254" y="24"/>
                  </a:lnTo>
                  <a:lnTo>
                    <a:pt x="256" y="24"/>
                  </a:lnTo>
                  <a:lnTo>
                    <a:pt x="258" y="23"/>
                  </a:lnTo>
                  <a:lnTo>
                    <a:pt x="260" y="23"/>
                  </a:lnTo>
                  <a:lnTo>
                    <a:pt x="261" y="23"/>
                  </a:lnTo>
                  <a:lnTo>
                    <a:pt x="263" y="23"/>
                  </a:lnTo>
                  <a:lnTo>
                    <a:pt x="265" y="24"/>
                  </a:lnTo>
                  <a:lnTo>
                    <a:pt x="265" y="26"/>
                  </a:lnTo>
                  <a:lnTo>
                    <a:pt x="265" y="28"/>
                  </a:lnTo>
                  <a:lnTo>
                    <a:pt x="263" y="28"/>
                  </a:lnTo>
                  <a:lnTo>
                    <a:pt x="263" y="29"/>
                  </a:lnTo>
                  <a:lnTo>
                    <a:pt x="263" y="31"/>
                  </a:lnTo>
                  <a:lnTo>
                    <a:pt x="265" y="31"/>
                  </a:lnTo>
                  <a:lnTo>
                    <a:pt x="265" y="33"/>
                  </a:lnTo>
                  <a:lnTo>
                    <a:pt x="266" y="34"/>
                  </a:lnTo>
                  <a:lnTo>
                    <a:pt x="268" y="36"/>
                  </a:lnTo>
                  <a:lnTo>
                    <a:pt x="270" y="36"/>
                  </a:lnTo>
                  <a:lnTo>
                    <a:pt x="271" y="36"/>
                  </a:lnTo>
                  <a:lnTo>
                    <a:pt x="273" y="36"/>
                  </a:lnTo>
                  <a:lnTo>
                    <a:pt x="275" y="36"/>
                  </a:lnTo>
                  <a:lnTo>
                    <a:pt x="276" y="36"/>
                  </a:lnTo>
                  <a:lnTo>
                    <a:pt x="278" y="36"/>
                  </a:lnTo>
                  <a:lnTo>
                    <a:pt x="280" y="38"/>
                  </a:lnTo>
                  <a:lnTo>
                    <a:pt x="282" y="40"/>
                  </a:lnTo>
                  <a:lnTo>
                    <a:pt x="283" y="41"/>
                  </a:lnTo>
                  <a:lnTo>
                    <a:pt x="285" y="43"/>
                  </a:lnTo>
                  <a:lnTo>
                    <a:pt x="287" y="45"/>
                  </a:lnTo>
                  <a:lnTo>
                    <a:pt x="288" y="45"/>
                  </a:lnTo>
                  <a:lnTo>
                    <a:pt x="288" y="46"/>
                  </a:lnTo>
                  <a:lnTo>
                    <a:pt x="290" y="46"/>
                  </a:lnTo>
                  <a:lnTo>
                    <a:pt x="290" y="48"/>
                  </a:lnTo>
                  <a:lnTo>
                    <a:pt x="292" y="50"/>
                  </a:lnTo>
                  <a:lnTo>
                    <a:pt x="292" y="51"/>
                  </a:lnTo>
                  <a:lnTo>
                    <a:pt x="292" y="53"/>
                  </a:lnTo>
                  <a:lnTo>
                    <a:pt x="293" y="55"/>
                  </a:lnTo>
                  <a:lnTo>
                    <a:pt x="295" y="55"/>
                  </a:lnTo>
                  <a:lnTo>
                    <a:pt x="295" y="56"/>
                  </a:lnTo>
                  <a:lnTo>
                    <a:pt x="297" y="56"/>
                  </a:lnTo>
                  <a:lnTo>
                    <a:pt x="299" y="58"/>
                  </a:lnTo>
                  <a:lnTo>
                    <a:pt x="300" y="58"/>
                  </a:lnTo>
                  <a:lnTo>
                    <a:pt x="302" y="56"/>
                  </a:lnTo>
                  <a:lnTo>
                    <a:pt x="304" y="56"/>
                  </a:lnTo>
                  <a:lnTo>
                    <a:pt x="305" y="58"/>
                  </a:lnTo>
                  <a:lnTo>
                    <a:pt x="305" y="60"/>
                  </a:lnTo>
                  <a:lnTo>
                    <a:pt x="307" y="60"/>
                  </a:lnTo>
                  <a:lnTo>
                    <a:pt x="309" y="60"/>
                  </a:lnTo>
                  <a:lnTo>
                    <a:pt x="309" y="58"/>
                  </a:lnTo>
                  <a:lnTo>
                    <a:pt x="310" y="56"/>
                  </a:lnTo>
                  <a:lnTo>
                    <a:pt x="312" y="56"/>
                  </a:lnTo>
                  <a:lnTo>
                    <a:pt x="314" y="56"/>
                  </a:lnTo>
                  <a:lnTo>
                    <a:pt x="316" y="56"/>
                  </a:lnTo>
                  <a:lnTo>
                    <a:pt x="316" y="58"/>
                  </a:lnTo>
                  <a:lnTo>
                    <a:pt x="317" y="58"/>
                  </a:lnTo>
                  <a:lnTo>
                    <a:pt x="319" y="58"/>
                  </a:lnTo>
                  <a:lnTo>
                    <a:pt x="321" y="56"/>
                  </a:lnTo>
                  <a:lnTo>
                    <a:pt x="321" y="55"/>
                  </a:lnTo>
                  <a:lnTo>
                    <a:pt x="322" y="55"/>
                  </a:lnTo>
                  <a:lnTo>
                    <a:pt x="324" y="55"/>
                  </a:lnTo>
                  <a:lnTo>
                    <a:pt x="326" y="55"/>
                  </a:lnTo>
                  <a:lnTo>
                    <a:pt x="327" y="55"/>
                  </a:lnTo>
                  <a:lnTo>
                    <a:pt x="329" y="55"/>
                  </a:lnTo>
                  <a:lnTo>
                    <a:pt x="331" y="56"/>
                  </a:lnTo>
                  <a:lnTo>
                    <a:pt x="332" y="56"/>
                  </a:lnTo>
                  <a:lnTo>
                    <a:pt x="334" y="55"/>
                  </a:lnTo>
                  <a:lnTo>
                    <a:pt x="334" y="56"/>
                  </a:lnTo>
                  <a:lnTo>
                    <a:pt x="336" y="56"/>
                  </a:lnTo>
                  <a:lnTo>
                    <a:pt x="336" y="55"/>
                  </a:lnTo>
                  <a:lnTo>
                    <a:pt x="338" y="55"/>
                  </a:lnTo>
                  <a:lnTo>
                    <a:pt x="339" y="56"/>
                  </a:lnTo>
                  <a:lnTo>
                    <a:pt x="341" y="56"/>
                  </a:lnTo>
                  <a:lnTo>
                    <a:pt x="343" y="56"/>
                  </a:lnTo>
                  <a:lnTo>
                    <a:pt x="344" y="56"/>
                  </a:lnTo>
                  <a:lnTo>
                    <a:pt x="346" y="58"/>
                  </a:lnTo>
                  <a:lnTo>
                    <a:pt x="348" y="58"/>
                  </a:lnTo>
                  <a:lnTo>
                    <a:pt x="349" y="60"/>
                  </a:lnTo>
                  <a:lnTo>
                    <a:pt x="351" y="60"/>
                  </a:lnTo>
                  <a:lnTo>
                    <a:pt x="353" y="60"/>
                  </a:lnTo>
                  <a:lnTo>
                    <a:pt x="355" y="60"/>
                  </a:lnTo>
                  <a:lnTo>
                    <a:pt x="355" y="62"/>
                  </a:lnTo>
                  <a:lnTo>
                    <a:pt x="356" y="62"/>
                  </a:lnTo>
                  <a:lnTo>
                    <a:pt x="358" y="62"/>
                  </a:lnTo>
                  <a:lnTo>
                    <a:pt x="360" y="62"/>
                  </a:lnTo>
                  <a:lnTo>
                    <a:pt x="361" y="63"/>
                  </a:lnTo>
                  <a:lnTo>
                    <a:pt x="363" y="63"/>
                  </a:lnTo>
                  <a:lnTo>
                    <a:pt x="363" y="65"/>
                  </a:lnTo>
                  <a:lnTo>
                    <a:pt x="365" y="65"/>
                  </a:lnTo>
                  <a:lnTo>
                    <a:pt x="366" y="65"/>
                  </a:lnTo>
                  <a:lnTo>
                    <a:pt x="368" y="67"/>
                  </a:lnTo>
                  <a:lnTo>
                    <a:pt x="370" y="67"/>
                  </a:lnTo>
                  <a:lnTo>
                    <a:pt x="370" y="68"/>
                  </a:lnTo>
                  <a:lnTo>
                    <a:pt x="370" y="70"/>
                  </a:lnTo>
                  <a:lnTo>
                    <a:pt x="372" y="70"/>
                  </a:lnTo>
                  <a:lnTo>
                    <a:pt x="372" y="72"/>
                  </a:lnTo>
                  <a:lnTo>
                    <a:pt x="373" y="72"/>
                  </a:lnTo>
                  <a:lnTo>
                    <a:pt x="375" y="73"/>
                  </a:lnTo>
                  <a:lnTo>
                    <a:pt x="375" y="75"/>
                  </a:lnTo>
                  <a:lnTo>
                    <a:pt x="377" y="75"/>
                  </a:lnTo>
                  <a:lnTo>
                    <a:pt x="377" y="77"/>
                  </a:lnTo>
                  <a:lnTo>
                    <a:pt x="378" y="77"/>
                  </a:lnTo>
                  <a:lnTo>
                    <a:pt x="378" y="75"/>
                  </a:lnTo>
                  <a:lnTo>
                    <a:pt x="380" y="77"/>
                  </a:lnTo>
                  <a:lnTo>
                    <a:pt x="382" y="77"/>
                  </a:lnTo>
                  <a:lnTo>
                    <a:pt x="382" y="75"/>
                  </a:lnTo>
                  <a:lnTo>
                    <a:pt x="383" y="75"/>
                  </a:lnTo>
                  <a:lnTo>
                    <a:pt x="383" y="73"/>
                  </a:lnTo>
                  <a:lnTo>
                    <a:pt x="382" y="72"/>
                  </a:lnTo>
                  <a:lnTo>
                    <a:pt x="382" y="70"/>
                  </a:lnTo>
                  <a:lnTo>
                    <a:pt x="383" y="68"/>
                  </a:lnTo>
                  <a:lnTo>
                    <a:pt x="385" y="68"/>
                  </a:lnTo>
                  <a:lnTo>
                    <a:pt x="385" y="67"/>
                  </a:lnTo>
                  <a:lnTo>
                    <a:pt x="387" y="67"/>
                  </a:lnTo>
                  <a:lnTo>
                    <a:pt x="390" y="68"/>
                  </a:lnTo>
                  <a:lnTo>
                    <a:pt x="392" y="68"/>
                  </a:lnTo>
                  <a:lnTo>
                    <a:pt x="394" y="67"/>
                  </a:lnTo>
                  <a:lnTo>
                    <a:pt x="395" y="67"/>
                  </a:lnTo>
                  <a:lnTo>
                    <a:pt x="397" y="67"/>
                  </a:lnTo>
                  <a:lnTo>
                    <a:pt x="397" y="68"/>
                  </a:lnTo>
                  <a:lnTo>
                    <a:pt x="399" y="68"/>
                  </a:lnTo>
                  <a:lnTo>
                    <a:pt x="399" y="70"/>
                  </a:lnTo>
                  <a:lnTo>
                    <a:pt x="400" y="72"/>
                  </a:lnTo>
                  <a:lnTo>
                    <a:pt x="399" y="73"/>
                  </a:lnTo>
                  <a:lnTo>
                    <a:pt x="399" y="75"/>
                  </a:lnTo>
                  <a:lnTo>
                    <a:pt x="399" y="77"/>
                  </a:lnTo>
                  <a:lnTo>
                    <a:pt x="400" y="79"/>
                  </a:lnTo>
                  <a:lnTo>
                    <a:pt x="404" y="80"/>
                  </a:lnTo>
                  <a:lnTo>
                    <a:pt x="405" y="80"/>
                  </a:lnTo>
                  <a:lnTo>
                    <a:pt x="407" y="80"/>
                  </a:lnTo>
                  <a:lnTo>
                    <a:pt x="409" y="80"/>
                  </a:lnTo>
                  <a:lnTo>
                    <a:pt x="409" y="82"/>
                  </a:lnTo>
                  <a:lnTo>
                    <a:pt x="411" y="82"/>
                  </a:lnTo>
                  <a:lnTo>
                    <a:pt x="412" y="82"/>
                  </a:lnTo>
                  <a:lnTo>
                    <a:pt x="414" y="82"/>
                  </a:lnTo>
                  <a:lnTo>
                    <a:pt x="414" y="84"/>
                  </a:lnTo>
                  <a:lnTo>
                    <a:pt x="416" y="84"/>
                  </a:lnTo>
                  <a:lnTo>
                    <a:pt x="417" y="85"/>
                  </a:lnTo>
                  <a:lnTo>
                    <a:pt x="419" y="85"/>
                  </a:lnTo>
                  <a:lnTo>
                    <a:pt x="421" y="85"/>
                  </a:lnTo>
                  <a:lnTo>
                    <a:pt x="422" y="85"/>
                  </a:lnTo>
                  <a:lnTo>
                    <a:pt x="424" y="85"/>
                  </a:lnTo>
                  <a:lnTo>
                    <a:pt x="426" y="84"/>
                  </a:lnTo>
                  <a:lnTo>
                    <a:pt x="428" y="84"/>
                  </a:lnTo>
                  <a:lnTo>
                    <a:pt x="429" y="85"/>
                  </a:lnTo>
                  <a:lnTo>
                    <a:pt x="431" y="84"/>
                  </a:lnTo>
                  <a:lnTo>
                    <a:pt x="433" y="84"/>
                  </a:lnTo>
                  <a:lnTo>
                    <a:pt x="433" y="82"/>
                  </a:lnTo>
                  <a:lnTo>
                    <a:pt x="434" y="82"/>
                  </a:lnTo>
                  <a:lnTo>
                    <a:pt x="434" y="84"/>
                  </a:lnTo>
                  <a:lnTo>
                    <a:pt x="436" y="84"/>
                  </a:lnTo>
                  <a:lnTo>
                    <a:pt x="438" y="84"/>
                  </a:lnTo>
                  <a:lnTo>
                    <a:pt x="438" y="85"/>
                  </a:lnTo>
                  <a:lnTo>
                    <a:pt x="439" y="85"/>
                  </a:lnTo>
                  <a:lnTo>
                    <a:pt x="439" y="87"/>
                  </a:lnTo>
                  <a:lnTo>
                    <a:pt x="441" y="89"/>
                  </a:lnTo>
                  <a:lnTo>
                    <a:pt x="441" y="90"/>
                  </a:lnTo>
                  <a:lnTo>
                    <a:pt x="441" y="92"/>
                  </a:lnTo>
                  <a:lnTo>
                    <a:pt x="443" y="92"/>
                  </a:lnTo>
                  <a:lnTo>
                    <a:pt x="444" y="94"/>
                  </a:lnTo>
                  <a:lnTo>
                    <a:pt x="446" y="94"/>
                  </a:lnTo>
                  <a:lnTo>
                    <a:pt x="448" y="94"/>
                  </a:lnTo>
                  <a:lnTo>
                    <a:pt x="448" y="95"/>
                  </a:lnTo>
                  <a:lnTo>
                    <a:pt x="450" y="95"/>
                  </a:lnTo>
                  <a:lnTo>
                    <a:pt x="450" y="97"/>
                  </a:lnTo>
                  <a:lnTo>
                    <a:pt x="451" y="97"/>
                  </a:lnTo>
                  <a:lnTo>
                    <a:pt x="453" y="97"/>
                  </a:lnTo>
                  <a:lnTo>
                    <a:pt x="455" y="97"/>
                  </a:lnTo>
                  <a:lnTo>
                    <a:pt x="455" y="99"/>
                  </a:lnTo>
                  <a:lnTo>
                    <a:pt x="456" y="99"/>
                  </a:lnTo>
                  <a:lnTo>
                    <a:pt x="456" y="101"/>
                  </a:lnTo>
                  <a:lnTo>
                    <a:pt x="458" y="101"/>
                  </a:lnTo>
                  <a:lnTo>
                    <a:pt x="458" y="102"/>
                  </a:lnTo>
                  <a:lnTo>
                    <a:pt x="460" y="104"/>
                  </a:lnTo>
                  <a:lnTo>
                    <a:pt x="460" y="106"/>
                  </a:lnTo>
                  <a:lnTo>
                    <a:pt x="460" y="107"/>
                  </a:lnTo>
                  <a:lnTo>
                    <a:pt x="460" y="109"/>
                  </a:lnTo>
                  <a:lnTo>
                    <a:pt x="458" y="111"/>
                  </a:lnTo>
                  <a:lnTo>
                    <a:pt x="460" y="112"/>
                  </a:lnTo>
                  <a:lnTo>
                    <a:pt x="460" y="114"/>
                  </a:lnTo>
                  <a:lnTo>
                    <a:pt x="460" y="116"/>
                  </a:lnTo>
                  <a:lnTo>
                    <a:pt x="461" y="116"/>
                  </a:lnTo>
                  <a:lnTo>
                    <a:pt x="461" y="118"/>
                  </a:lnTo>
                  <a:lnTo>
                    <a:pt x="463" y="118"/>
                  </a:lnTo>
                  <a:lnTo>
                    <a:pt x="463" y="119"/>
                  </a:lnTo>
                  <a:lnTo>
                    <a:pt x="463" y="121"/>
                  </a:lnTo>
                  <a:lnTo>
                    <a:pt x="463" y="123"/>
                  </a:lnTo>
                  <a:lnTo>
                    <a:pt x="461" y="123"/>
                  </a:lnTo>
                  <a:lnTo>
                    <a:pt x="461" y="124"/>
                  </a:lnTo>
                  <a:lnTo>
                    <a:pt x="463" y="124"/>
                  </a:lnTo>
                  <a:lnTo>
                    <a:pt x="463" y="126"/>
                  </a:lnTo>
                  <a:lnTo>
                    <a:pt x="465" y="126"/>
                  </a:lnTo>
                  <a:lnTo>
                    <a:pt x="465" y="128"/>
                  </a:lnTo>
                  <a:lnTo>
                    <a:pt x="467" y="128"/>
                  </a:lnTo>
                  <a:lnTo>
                    <a:pt x="467" y="129"/>
                  </a:lnTo>
                  <a:lnTo>
                    <a:pt x="468" y="129"/>
                  </a:lnTo>
                  <a:lnTo>
                    <a:pt x="470" y="129"/>
                  </a:lnTo>
                  <a:lnTo>
                    <a:pt x="470" y="131"/>
                  </a:lnTo>
                  <a:lnTo>
                    <a:pt x="472" y="131"/>
                  </a:lnTo>
                  <a:lnTo>
                    <a:pt x="472" y="133"/>
                  </a:lnTo>
                  <a:lnTo>
                    <a:pt x="472" y="135"/>
                  </a:lnTo>
                  <a:lnTo>
                    <a:pt x="470" y="135"/>
                  </a:lnTo>
                  <a:lnTo>
                    <a:pt x="470" y="136"/>
                  </a:lnTo>
                  <a:lnTo>
                    <a:pt x="470" y="138"/>
                  </a:lnTo>
                  <a:lnTo>
                    <a:pt x="472" y="140"/>
                  </a:lnTo>
                  <a:lnTo>
                    <a:pt x="473" y="140"/>
                  </a:lnTo>
                  <a:lnTo>
                    <a:pt x="475" y="140"/>
                  </a:lnTo>
                  <a:lnTo>
                    <a:pt x="475" y="141"/>
                  </a:lnTo>
                  <a:lnTo>
                    <a:pt x="475" y="143"/>
                  </a:lnTo>
                  <a:lnTo>
                    <a:pt x="475" y="145"/>
                  </a:lnTo>
                  <a:lnTo>
                    <a:pt x="477" y="145"/>
                  </a:lnTo>
                  <a:lnTo>
                    <a:pt x="477" y="146"/>
                  </a:lnTo>
                  <a:lnTo>
                    <a:pt x="477" y="148"/>
                  </a:lnTo>
                  <a:lnTo>
                    <a:pt x="478" y="148"/>
                  </a:lnTo>
                  <a:lnTo>
                    <a:pt x="480" y="148"/>
                  </a:lnTo>
                  <a:lnTo>
                    <a:pt x="480" y="150"/>
                  </a:lnTo>
                  <a:lnTo>
                    <a:pt x="480" y="151"/>
                  </a:lnTo>
                  <a:lnTo>
                    <a:pt x="478" y="153"/>
                  </a:lnTo>
                  <a:lnTo>
                    <a:pt x="480" y="155"/>
                  </a:lnTo>
                  <a:lnTo>
                    <a:pt x="480" y="157"/>
                  </a:lnTo>
                  <a:lnTo>
                    <a:pt x="478" y="157"/>
                  </a:lnTo>
                  <a:lnTo>
                    <a:pt x="478" y="158"/>
                  </a:lnTo>
                  <a:lnTo>
                    <a:pt x="478" y="160"/>
                  </a:lnTo>
                  <a:lnTo>
                    <a:pt x="478" y="162"/>
                  </a:lnTo>
                  <a:lnTo>
                    <a:pt x="478" y="163"/>
                  </a:lnTo>
                  <a:lnTo>
                    <a:pt x="478" y="165"/>
                  </a:lnTo>
                  <a:lnTo>
                    <a:pt x="478" y="167"/>
                  </a:lnTo>
                  <a:lnTo>
                    <a:pt x="478" y="168"/>
                  </a:lnTo>
                  <a:lnTo>
                    <a:pt x="478" y="170"/>
                  </a:lnTo>
                  <a:lnTo>
                    <a:pt x="477" y="170"/>
                  </a:lnTo>
                  <a:lnTo>
                    <a:pt x="475" y="170"/>
                  </a:lnTo>
                  <a:lnTo>
                    <a:pt x="473" y="170"/>
                  </a:lnTo>
                  <a:lnTo>
                    <a:pt x="473" y="172"/>
                  </a:lnTo>
                  <a:lnTo>
                    <a:pt x="472" y="172"/>
                  </a:lnTo>
                  <a:lnTo>
                    <a:pt x="470" y="172"/>
                  </a:lnTo>
                  <a:lnTo>
                    <a:pt x="468" y="172"/>
                  </a:lnTo>
                  <a:lnTo>
                    <a:pt x="468" y="174"/>
                  </a:lnTo>
                  <a:lnTo>
                    <a:pt x="467" y="174"/>
                  </a:lnTo>
                  <a:lnTo>
                    <a:pt x="467" y="175"/>
                  </a:lnTo>
                  <a:lnTo>
                    <a:pt x="467" y="177"/>
                  </a:lnTo>
                  <a:lnTo>
                    <a:pt x="468" y="177"/>
                  </a:lnTo>
                  <a:lnTo>
                    <a:pt x="467" y="179"/>
                  </a:lnTo>
                  <a:lnTo>
                    <a:pt x="467" y="180"/>
                  </a:lnTo>
                  <a:lnTo>
                    <a:pt x="465" y="180"/>
                  </a:lnTo>
                  <a:lnTo>
                    <a:pt x="463" y="182"/>
                  </a:lnTo>
                  <a:lnTo>
                    <a:pt x="461" y="182"/>
                  </a:lnTo>
                  <a:lnTo>
                    <a:pt x="461" y="184"/>
                  </a:lnTo>
                  <a:lnTo>
                    <a:pt x="463" y="184"/>
                  </a:lnTo>
                  <a:lnTo>
                    <a:pt x="463" y="185"/>
                  </a:lnTo>
                  <a:lnTo>
                    <a:pt x="465" y="185"/>
                  </a:lnTo>
                  <a:lnTo>
                    <a:pt x="467" y="185"/>
                  </a:lnTo>
                  <a:lnTo>
                    <a:pt x="468" y="185"/>
                  </a:lnTo>
                  <a:lnTo>
                    <a:pt x="468" y="187"/>
                  </a:lnTo>
                  <a:lnTo>
                    <a:pt x="470" y="187"/>
                  </a:lnTo>
                  <a:lnTo>
                    <a:pt x="470" y="189"/>
                  </a:lnTo>
                  <a:lnTo>
                    <a:pt x="472" y="189"/>
                  </a:lnTo>
                  <a:lnTo>
                    <a:pt x="473" y="189"/>
                  </a:lnTo>
                  <a:lnTo>
                    <a:pt x="473" y="187"/>
                  </a:lnTo>
                  <a:lnTo>
                    <a:pt x="475" y="187"/>
                  </a:lnTo>
                  <a:lnTo>
                    <a:pt x="477" y="187"/>
                  </a:lnTo>
                  <a:lnTo>
                    <a:pt x="478" y="187"/>
                  </a:lnTo>
                  <a:lnTo>
                    <a:pt x="480" y="187"/>
                  </a:lnTo>
                  <a:lnTo>
                    <a:pt x="480" y="189"/>
                  </a:lnTo>
                  <a:lnTo>
                    <a:pt x="482" y="189"/>
                  </a:lnTo>
                  <a:lnTo>
                    <a:pt x="482" y="191"/>
                  </a:lnTo>
                  <a:lnTo>
                    <a:pt x="482" y="192"/>
                  </a:lnTo>
                  <a:lnTo>
                    <a:pt x="484" y="194"/>
                  </a:lnTo>
                  <a:lnTo>
                    <a:pt x="482" y="194"/>
                  </a:lnTo>
                  <a:lnTo>
                    <a:pt x="480" y="194"/>
                  </a:lnTo>
                  <a:lnTo>
                    <a:pt x="480" y="196"/>
                  </a:lnTo>
                  <a:lnTo>
                    <a:pt x="482" y="196"/>
                  </a:lnTo>
                  <a:lnTo>
                    <a:pt x="484" y="197"/>
                  </a:lnTo>
                  <a:lnTo>
                    <a:pt x="484" y="199"/>
                  </a:lnTo>
                  <a:lnTo>
                    <a:pt x="484" y="201"/>
                  </a:lnTo>
                  <a:lnTo>
                    <a:pt x="482" y="201"/>
                  </a:lnTo>
                  <a:lnTo>
                    <a:pt x="482" y="202"/>
                  </a:lnTo>
                  <a:lnTo>
                    <a:pt x="482" y="204"/>
                  </a:lnTo>
                  <a:lnTo>
                    <a:pt x="482" y="206"/>
                  </a:lnTo>
                  <a:lnTo>
                    <a:pt x="482" y="207"/>
                  </a:lnTo>
                  <a:lnTo>
                    <a:pt x="480" y="207"/>
                  </a:lnTo>
                  <a:lnTo>
                    <a:pt x="480" y="209"/>
                  </a:lnTo>
                  <a:lnTo>
                    <a:pt x="482" y="211"/>
                  </a:lnTo>
                  <a:lnTo>
                    <a:pt x="482" y="213"/>
                  </a:lnTo>
                  <a:lnTo>
                    <a:pt x="484" y="213"/>
                  </a:lnTo>
                  <a:lnTo>
                    <a:pt x="484" y="211"/>
                  </a:lnTo>
                  <a:lnTo>
                    <a:pt x="485" y="211"/>
                  </a:lnTo>
                  <a:lnTo>
                    <a:pt x="487" y="209"/>
                  </a:lnTo>
                  <a:lnTo>
                    <a:pt x="489" y="211"/>
                  </a:lnTo>
                  <a:lnTo>
                    <a:pt x="489" y="213"/>
                  </a:lnTo>
                  <a:lnTo>
                    <a:pt x="490" y="213"/>
                  </a:lnTo>
                  <a:lnTo>
                    <a:pt x="490" y="214"/>
                  </a:lnTo>
                  <a:lnTo>
                    <a:pt x="490" y="216"/>
                  </a:lnTo>
                  <a:lnTo>
                    <a:pt x="492" y="218"/>
                  </a:lnTo>
                  <a:lnTo>
                    <a:pt x="492" y="219"/>
                  </a:lnTo>
                  <a:lnTo>
                    <a:pt x="494" y="219"/>
                  </a:lnTo>
                  <a:lnTo>
                    <a:pt x="495" y="221"/>
                  </a:lnTo>
                  <a:lnTo>
                    <a:pt x="497" y="221"/>
                  </a:lnTo>
                  <a:lnTo>
                    <a:pt x="497" y="223"/>
                  </a:lnTo>
                  <a:lnTo>
                    <a:pt x="499" y="224"/>
                  </a:lnTo>
                  <a:lnTo>
                    <a:pt x="500" y="224"/>
                  </a:lnTo>
                  <a:lnTo>
                    <a:pt x="500" y="226"/>
                  </a:lnTo>
                  <a:lnTo>
                    <a:pt x="499" y="226"/>
                  </a:lnTo>
                  <a:lnTo>
                    <a:pt x="499" y="228"/>
                  </a:lnTo>
                  <a:lnTo>
                    <a:pt x="499" y="230"/>
                  </a:lnTo>
                  <a:lnTo>
                    <a:pt x="499" y="231"/>
                  </a:lnTo>
                  <a:lnTo>
                    <a:pt x="499" y="233"/>
                  </a:lnTo>
                  <a:lnTo>
                    <a:pt x="497" y="235"/>
                  </a:lnTo>
                  <a:lnTo>
                    <a:pt x="497" y="236"/>
                  </a:lnTo>
                  <a:lnTo>
                    <a:pt x="497" y="238"/>
                  </a:lnTo>
                  <a:lnTo>
                    <a:pt x="497" y="240"/>
                  </a:lnTo>
                  <a:lnTo>
                    <a:pt x="497" y="241"/>
                  </a:lnTo>
                  <a:lnTo>
                    <a:pt x="495" y="241"/>
                  </a:lnTo>
                  <a:lnTo>
                    <a:pt x="495" y="243"/>
                  </a:lnTo>
                  <a:lnTo>
                    <a:pt x="494" y="243"/>
                  </a:lnTo>
                  <a:lnTo>
                    <a:pt x="492" y="245"/>
                  </a:lnTo>
                  <a:lnTo>
                    <a:pt x="492" y="246"/>
                  </a:lnTo>
                  <a:lnTo>
                    <a:pt x="490" y="248"/>
                  </a:lnTo>
                  <a:lnTo>
                    <a:pt x="490" y="250"/>
                  </a:lnTo>
                  <a:lnTo>
                    <a:pt x="490" y="252"/>
                  </a:lnTo>
                  <a:lnTo>
                    <a:pt x="492" y="252"/>
                  </a:lnTo>
                  <a:lnTo>
                    <a:pt x="494" y="252"/>
                  </a:lnTo>
                  <a:lnTo>
                    <a:pt x="494" y="253"/>
                  </a:lnTo>
                  <a:lnTo>
                    <a:pt x="492" y="253"/>
                  </a:lnTo>
                  <a:lnTo>
                    <a:pt x="490" y="253"/>
                  </a:lnTo>
                  <a:lnTo>
                    <a:pt x="490" y="255"/>
                  </a:lnTo>
                  <a:lnTo>
                    <a:pt x="490" y="257"/>
                  </a:lnTo>
                  <a:lnTo>
                    <a:pt x="492" y="257"/>
                  </a:lnTo>
                  <a:lnTo>
                    <a:pt x="492" y="258"/>
                  </a:lnTo>
                  <a:lnTo>
                    <a:pt x="494" y="258"/>
                  </a:lnTo>
                  <a:lnTo>
                    <a:pt x="495" y="258"/>
                  </a:lnTo>
                  <a:lnTo>
                    <a:pt x="495" y="257"/>
                  </a:lnTo>
                  <a:lnTo>
                    <a:pt x="497" y="257"/>
                  </a:lnTo>
                  <a:lnTo>
                    <a:pt x="497" y="255"/>
                  </a:lnTo>
                  <a:lnTo>
                    <a:pt x="499" y="255"/>
                  </a:lnTo>
                  <a:lnTo>
                    <a:pt x="499" y="253"/>
                  </a:lnTo>
                  <a:lnTo>
                    <a:pt x="500" y="253"/>
                  </a:lnTo>
                  <a:lnTo>
                    <a:pt x="502" y="253"/>
                  </a:lnTo>
                  <a:lnTo>
                    <a:pt x="502" y="255"/>
                  </a:lnTo>
                  <a:lnTo>
                    <a:pt x="504" y="257"/>
                  </a:lnTo>
                  <a:lnTo>
                    <a:pt x="504" y="258"/>
                  </a:lnTo>
                  <a:lnTo>
                    <a:pt x="504" y="260"/>
                  </a:lnTo>
                  <a:lnTo>
                    <a:pt x="504" y="262"/>
                  </a:lnTo>
                  <a:lnTo>
                    <a:pt x="502" y="262"/>
                  </a:lnTo>
                  <a:lnTo>
                    <a:pt x="500" y="263"/>
                  </a:lnTo>
                  <a:lnTo>
                    <a:pt x="499" y="263"/>
                  </a:lnTo>
                  <a:lnTo>
                    <a:pt x="497" y="263"/>
                  </a:lnTo>
                  <a:lnTo>
                    <a:pt x="495" y="263"/>
                  </a:lnTo>
                  <a:lnTo>
                    <a:pt x="494" y="263"/>
                  </a:lnTo>
                  <a:lnTo>
                    <a:pt x="494" y="262"/>
                  </a:lnTo>
                  <a:lnTo>
                    <a:pt x="492" y="262"/>
                  </a:lnTo>
                  <a:lnTo>
                    <a:pt x="490" y="262"/>
                  </a:lnTo>
                  <a:lnTo>
                    <a:pt x="490" y="263"/>
                  </a:lnTo>
                  <a:lnTo>
                    <a:pt x="490" y="265"/>
                  </a:lnTo>
                  <a:lnTo>
                    <a:pt x="490" y="267"/>
                  </a:lnTo>
                  <a:lnTo>
                    <a:pt x="489" y="267"/>
                  </a:lnTo>
                  <a:lnTo>
                    <a:pt x="487" y="267"/>
                  </a:lnTo>
                  <a:lnTo>
                    <a:pt x="487" y="269"/>
                  </a:lnTo>
                  <a:lnTo>
                    <a:pt x="487" y="270"/>
                  </a:lnTo>
                  <a:lnTo>
                    <a:pt x="487" y="272"/>
                  </a:lnTo>
                  <a:lnTo>
                    <a:pt x="487" y="274"/>
                  </a:lnTo>
                  <a:lnTo>
                    <a:pt x="485" y="275"/>
                  </a:lnTo>
                  <a:lnTo>
                    <a:pt x="485" y="277"/>
                  </a:lnTo>
                  <a:lnTo>
                    <a:pt x="485" y="279"/>
                  </a:lnTo>
                  <a:lnTo>
                    <a:pt x="487" y="279"/>
                  </a:lnTo>
                  <a:lnTo>
                    <a:pt x="487" y="280"/>
                  </a:lnTo>
                  <a:lnTo>
                    <a:pt x="487" y="282"/>
                  </a:lnTo>
                  <a:lnTo>
                    <a:pt x="487" y="284"/>
                  </a:lnTo>
                  <a:lnTo>
                    <a:pt x="489" y="286"/>
                  </a:lnTo>
                  <a:lnTo>
                    <a:pt x="489" y="287"/>
                  </a:lnTo>
                  <a:lnTo>
                    <a:pt x="490" y="287"/>
                  </a:lnTo>
                  <a:lnTo>
                    <a:pt x="492" y="287"/>
                  </a:lnTo>
                  <a:lnTo>
                    <a:pt x="494" y="287"/>
                  </a:lnTo>
                  <a:lnTo>
                    <a:pt x="495" y="287"/>
                  </a:lnTo>
                  <a:lnTo>
                    <a:pt x="495" y="289"/>
                  </a:lnTo>
                  <a:lnTo>
                    <a:pt x="495" y="291"/>
                  </a:lnTo>
                  <a:lnTo>
                    <a:pt x="494" y="291"/>
                  </a:lnTo>
                  <a:lnTo>
                    <a:pt x="494" y="292"/>
                  </a:lnTo>
                  <a:lnTo>
                    <a:pt x="495" y="292"/>
                  </a:lnTo>
                  <a:lnTo>
                    <a:pt x="495" y="294"/>
                  </a:lnTo>
                  <a:lnTo>
                    <a:pt x="497" y="294"/>
                  </a:lnTo>
                  <a:lnTo>
                    <a:pt x="497" y="296"/>
                  </a:lnTo>
                  <a:lnTo>
                    <a:pt x="499" y="296"/>
                  </a:lnTo>
                  <a:lnTo>
                    <a:pt x="500" y="297"/>
                  </a:lnTo>
                  <a:lnTo>
                    <a:pt x="500" y="299"/>
                  </a:lnTo>
                  <a:lnTo>
                    <a:pt x="499" y="299"/>
                  </a:lnTo>
                  <a:lnTo>
                    <a:pt x="499" y="301"/>
                  </a:lnTo>
                  <a:lnTo>
                    <a:pt x="500" y="301"/>
                  </a:lnTo>
                  <a:lnTo>
                    <a:pt x="500" y="302"/>
                  </a:lnTo>
                  <a:lnTo>
                    <a:pt x="500" y="304"/>
                  </a:lnTo>
                  <a:lnTo>
                    <a:pt x="500" y="306"/>
                  </a:lnTo>
                  <a:lnTo>
                    <a:pt x="500" y="308"/>
                  </a:lnTo>
                  <a:lnTo>
                    <a:pt x="499" y="308"/>
                  </a:lnTo>
                  <a:lnTo>
                    <a:pt x="497" y="308"/>
                  </a:lnTo>
                  <a:lnTo>
                    <a:pt x="495" y="308"/>
                  </a:lnTo>
                  <a:lnTo>
                    <a:pt x="495" y="309"/>
                  </a:lnTo>
                  <a:lnTo>
                    <a:pt x="494" y="311"/>
                  </a:lnTo>
                  <a:lnTo>
                    <a:pt x="494" y="313"/>
                  </a:lnTo>
                  <a:lnTo>
                    <a:pt x="492" y="313"/>
                  </a:lnTo>
                  <a:lnTo>
                    <a:pt x="494" y="313"/>
                  </a:lnTo>
                  <a:lnTo>
                    <a:pt x="494" y="314"/>
                  </a:lnTo>
                  <a:lnTo>
                    <a:pt x="495" y="314"/>
                  </a:lnTo>
                  <a:lnTo>
                    <a:pt x="497" y="316"/>
                  </a:lnTo>
                  <a:lnTo>
                    <a:pt x="499" y="316"/>
                  </a:lnTo>
                  <a:lnTo>
                    <a:pt x="500" y="316"/>
                  </a:lnTo>
                  <a:lnTo>
                    <a:pt x="502" y="316"/>
                  </a:lnTo>
                  <a:lnTo>
                    <a:pt x="504" y="316"/>
                  </a:lnTo>
                  <a:lnTo>
                    <a:pt x="506" y="316"/>
                  </a:lnTo>
                  <a:lnTo>
                    <a:pt x="506" y="314"/>
                  </a:lnTo>
                  <a:lnTo>
                    <a:pt x="507" y="314"/>
                  </a:lnTo>
                  <a:lnTo>
                    <a:pt x="507" y="316"/>
                  </a:lnTo>
                  <a:lnTo>
                    <a:pt x="509" y="316"/>
                  </a:lnTo>
                  <a:lnTo>
                    <a:pt x="511" y="316"/>
                  </a:lnTo>
                  <a:lnTo>
                    <a:pt x="511" y="318"/>
                  </a:lnTo>
                  <a:lnTo>
                    <a:pt x="512" y="318"/>
                  </a:lnTo>
                  <a:lnTo>
                    <a:pt x="512" y="319"/>
                  </a:lnTo>
                  <a:lnTo>
                    <a:pt x="514" y="319"/>
                  </a:lnTo>
                  <a:lnTo>
                    <a:pt x="514" y="321"/>
                  </a:lnTo>
                  <a:lnTo>
                    <a:pt x="514" y="323"/>
                  </a:lnTo>
                  <a:lnTo>
                    <a:pt x="516" y="325"/>
                  </a:lnTo>
                  <a:lnTo>
                    <a:pt x="517" y="325"/>
                  </a:lnTo>
                  <a:lnTo>
                    <a:pt x="519" y="325"/>
                  </a:lnTo>
                  <a:lnTo>
                    <a:pt x="521" y="325"/>
                  </a:lnTo>
                  <a:lnTo>
                    <a:pt x="523" y="325"/>
                  </a:lnTo>
                  <a:lnTo>
                    <a:pt x="523" y="323"/>
                  </a:lnTo>
                  <a:lnTo>
                    <a:pt x="523" y="321"/>
                  </a:lnTo>
                  <a:lnTo>
                    <a:pt x="524" y="321"/>
                  </a:lnTo>
                  <a:lnTo>
                    <a:pt x="526" y="321"/>
                  </a:lnTo>
                  <a:lnTo>
                    <a:pt x="528" y="321"/>
                  </a:lnTo>
                  <a:lnTo>
                    <a:pt x="529" y="321"/>
                  </a:lnTo>
                  <a:lnTo>
                    <a:pt x="531" y="321"/>
                  </a:lnTo>
                  <a:lnTo>
                    <a:pt x="531" y="319"/>
                  </a:lnTo>
                  <a:lnTo>
                    <a:pt x="533" y="319"/>
                  </a:lnTo>
                  <a:lnTo>
                    <a:pt x="533" y="318"/>
                  </a:lnTo>
                  <a:lnTo>
                    <a:pt x="533" y="316"/>
                  </a:lnTo>
                  <a:lnTo>
                    <a:pt x="533" y="314"/>
                  </a:lnTo>
                  <a:lnTo>
                    <a:pt x="533" y="313"/>
                  </a:lnTo>
                  <a:lnTo>
                    <a:pt x="534" y="313"/>
                  </a:lnTo>
                  <a:lnTo>
                    <a:pt x="534" y="311"/>
                  </a:lnTo>
                  <a:lnTo>
                    <a:pt x="534" y="309"/>
                  </a:lnTo>
                  <a:lnTo>
                    <a:pt x="534" y="308"/>
                  </a:lnTo>
                  <a:lnTo>
                    <a:pt x="536" y="308"/>
                  </a:lnTo>
                  <a:lnTo>
                    <a:pt x="538" y="308"/>
                  </a:lnTo>
                  <a:lnTo>
                    <a:pt x="539" y="308"/>
                  </a:lnTo>
                  <a:lnTo>
                    <a:pt x="539" y="306"/>
                  </a:lnTo>
                  <a:lnTo>
                    <a:pt x="541" y="306"/>
                  </a:lnTo>
                  <a:lnTo>
                    <a:pt x="541" y="304"/>
                  </a:lnTo>
                  <a:lnTo>
                    <a:pt x="543" y="304"/>
                  </a:lnTo>
                  <a:lnTo>
                    <a:pt x="543" y="302"/>
                  </a:lnTo>
                  <a:lnTo>
                    <a:pt x="543" y="301"/>
                  </a:lnTo>
                  <a:lnTo>
                    <a:pt x="543" y="299"/>
                  </a:lnTo>
                  <a:lnTo>
                    <a:pt x="543" y="297"/>
                  </a:lnTo>
                  <a:lnTo>
                    <a:pt x="545" y="297"/>
                  </a:lnTo>
                  <a:lnTo>
                    <a:pt x="546" y="297"/>
                  </a:lnTo>
                  <a:lnTo>
                    <a:pt x="546" y="296"/>
                  </a:lnTo>
                  <a:lnTo>
                    <a:pt x="545" y="296"/>
                  </a:lnTo>
                  <a:lnTo>
                    <a:pt x="545" y="294"/>
                  </a:lnTo>
                  <a:lnTo>
                    <a:pt x="546" y="294"/>
                  </a:lnTo>
                  <a:lnTo>
                    <a:pt x="545" y="294"/>
                  </a:lnTo>
                  <a:lnTo>
                    <a:pt x="545" y="292"/>
                  </a:lnTo>
                  <a:lnTo>
                    <a:pt x="546" y="292"/>
                  </a:lnTo>
                  <a:lnTo>
                    <a:pt x="546" y="291"/>
                  </a:lnTo>
                  <a:lnTo>
                    <a:pt x="546" y="289"/>
                  </a:lnTo>
                  <a:lnTo>
                    <a:pt x="548" y="289"/>
                  </a:lnTo>
                  <a:lnTo>
                    <a:pt x="548" y="287"/>
                  </a:lnTo>
                  <a:lnTo>
                    <a:pt x="550" y="287"/>
                  </a:lnTo>
                  <a:lnTo>
                    <a:pt x="550" y="289"/>
                  </a:lnTo>
                  <a:lnTo>
                    <a:pt x="551" y="289"/>
                  </a:lnTo>
                  <a:lnTo>
                    <a:pt x="551" y="287"/>
                  </a:lnTo>
                  <a:lnTo>
                    <a:pt x="553" y="287"/>
                  </a:lnTo>
                  <a:lnTo>
                    <a:pt x="555" y="287"/>
                  </a:lnTo>
                  <a:lnTo>
                    <a:pt x="556" y="287"/>
                  </a:lnTo>
                  <a:lnTo>
                    <a:pt x="556" y="286"/>
                  </a:lnTo>
                  <a:lnTo>
                    <a:pt x="556" y="287"/>
                  </a:lnTo>
                  <a:lnTo>
                    <a:pt x="556" y="286"/>
                  </a:lnTo>
                  <a:lnTo>
                    <a:pt x="556" y="287"/>
                  </a:lnTo>
                  <a:lnTo>
                    <a:pt x="556" y="286"/>
                  </a:lnTo>
                  <a:lnTo>
                    <a:pt x="558" y="286"/>
                  </a:lnTo>
                  <a:lnTo>
                    <a:pt x="558" y="287"/>
                  </a:lnTo>
                  <a:lnTo>
                    <a:pt x="558" y="286"/>
                  </a:lnTo>
                  <a:lnTo>
                    <a:pt x="560" y="286"/>
                  </a:lnTo>
                  <a:lnTo>
                    <a:pt x="562" y="286"/>
                  </a:lnTo>
                  <a:lnTo>
                    <a:pt x="563" y="284"/>
                  </a:lnTo>
                  <a:lnTo>
                    <a:pt x="565" y="284"/>
                  </a:lnTo>
                  <a:lnTo>
                    <a:pt x="565" y="282"/>
                  </a:lnTo>
                  <a:lnTo>
                    <a:pt x="567" y="282"/>
                  </a:lnTo>
                  <a:lnTo>
                    <a:pt x="568" y="282"/>
                  </a:lnTo>
                  <a:lnTo>
                    <a:pt x="568" y="280"/>
                  </a:lnTo>
                  <a:lnTo>
                    <a:pt x="570" y="280"/>
                  </a:lnTo>
                  <a:lnTo>
                    <a:pt x="570" y="279"/>
                  </a:lnTo>
                  <a:lnTo>
                    <a:pt x="572" y="279"/>
                  </a:lnTo>
                  <a:lnTo>
                    <a:pt x="572" y="277"/>
                  </a:lnTo>
                  <a:lnTo>
                    <a:pt x="573" y="277"/>
                  </a:lnTo>
                  <a:lnTo>
                    <a:pt x="573" y="275"/>
                  </a:lnTo>
                  <a:lnTo>
                    <a:pt x="575" y="275"/>
                  </a:lnTo>
                  <a:lnTo>
                    <a:pt x="575" y="274"/>
                  </a:lnTo>
                  <a:lnTo>
                    <a:pt x="575" y="272"/>
                  </a:lnTo>
                  <a:lnTo>
                    <a:pt x="575" y="270"/>
                  </a:lnTo>
                  <a:lnTo>
                    <a:pt x="575" y="269"/>
                  </a:lnTo>
                  <a:lnTo>
                    <a:pt x="577" y="269"/>
                  </a:lnTo>
                  <a:lnTo>
                    <a:pt x="577" y="267"/>
                  </a:lnTo>
                  <a:lnTo>
                    <a:pt x="577" y="265"/>
                  </a:lnTo>
                  <a:lnTo>
                    <a:pt x="579" y="265"/>
                  </a:lnTo>
                  <a:lnTo>
                    <a:pt x="577" y="265"/>
                  </a:lnTo>
                  <a:lnTo>
                    <a:pt x="577" y="263"/>
                  </a:lnTo>
                  <a:lnTo>
                    <a:pt x="577" y="262"/>
                  </a:lnTo>
                  <a:lnTo>
                    <a:pt x="579" y="262"/>
                  </a:lnTo>
                  <a:lnTo>
                    <a:pt x="579" y="260"/>
                  </a:lnTo>
                  <a:lnTo>
                    <a:pt x="579" y="258"/>
                  </a:lnTo>
                  <a:lnTo>
                    <a:pt x="579" y="257"/>
                  </a:lnTo>
                  <a:lnTo>
                    <a:pt x="577" y="257"/>
                  </a:lnTo>
                  <a:lnTo>
                    <a:pt x="577" y="255"/>
                  </a:lnTo>
                  <a:lnTo>
                    <a:pt x="579" y="255"/>
                  </a:lnTo>
                  <a:lnTo>
                    <a:pt x="579" y="253"/>
                  </a:lnTo>
                  <a:lnTo>
                    <a:pt x="579" y="252"/>
                  </a:lnTo>
                  <a:lnTo>
                    <a:pt x="577" y="252"/>
                  </a:lnTo>
                  <a:lnTo>
                    <a:pt x="577" y="250"/>
                  </a:lnTo>
                  <a:lnTo>
                    <a:pt x="579" y="250"/>
                  </a:lnTo>
                  <a:lnTo>
                    <a:pt x="579" y="248"/>
                  </a:lnTo>
                  <a:lnTo>
                    <a:pt x="579" y="246"/>
                  </a:lnTo>
                  <a:lnTo>
                    <a:pt x="580" y="246"/>
                  </a:lnTo>
                  <a:lnTo>
                    <a:pt x="582" y="246"/>
                  </a:lnTo>
                  <a:lnTo>
                    <a:pt x="580" y="246"/>
                  </a:lnTo>
                  <a:lnTo>
                    <a:pt x="580" y="245"/>
                  </a:lnTo>
                  <a:lnTo>
                    <a:pt x="582" y="245"/>
                  </a:lnTo>
                  <a:lnTo>
                    <a:pt x="580" y="245"/>
                  </a:lnTo>
                  <a:lnTo>
                    <a:pt x="582" y="245"/>
                  </a:lnTo>
                  <a:lnTo>
                    <a:pt x="580" y="245"/>
                  </a:lnTo>
                  <a:lnTo>
                    <a:pt x="580" y="243"/>
                  </a:lnTo>
                  <a:lnTo>
                    <a:pt x="582" y="243"/>
                  </a:lnTo>
                  <a:lnTo>
                    <a:pt x="580" y="243"/>
                  </a:lnTo>
                  <a:lnTo>
                    <a:pt x="580" y="241"/>
                  </a:lnTo>
                  <a:lnTo>
                    <a:pt x="580" y="240"/>
                  </a:lnTo>
                  <a:lnTo>
                    <a:pt x="580" y="238"/>
                  </a:lnTo>
                  <a:lnTo>
                    <a:pt x="580" y="236"/>
                  </a:lnTo>
                  <a:lnTo>
                    <a:pt x="580" y="235"/>
                  </a:lnTo>
                  <a:lnTo>
                    <a:pt x="579" y="235"/>
                  </a:lnTo>
                  <a:lnTo>
                    <a:pt x="577" y="235"/>
                  </a:lnTo>
                  <a:lnTo>
                    <a:pt x="577" y="233"/>
                  </a:lnTo>
                  <a:lnTo>
                    <a:pt x="579" y="233"/>
                  </a:lnTo>
                  <a:lnTo>
                    <a:pt x="577" y="233"/>
                  </a:lnTo>
                  <a:lnTo>
                    <a:pt x="579" y="233"/>
                  </a:lnTo>
                  <a:lnTo>
                    <a:pt x="577" y="233"/>
                  </a:lnTo>
                  <a:lnTo>
                    <a:pt x="577" y="231"/>
                  </a:lnTo>
                  <a:lnTo>
                    <a:pt x="577" y="233"/>
                  </a:lnTo>
                  <a:lnTo>
                    <a:pt x="577" y="231"/>
                  </a:lnTo>
                  <a:lnTo>
                    <a:pt x="579" y="231"/>
                  </a:lnTo>
                  <a:lnTo>
                    <a:pt x="577" y="231"/>
                  </a:lnTo>
                  <a:lnTo>
                    <a:pt x="579" y="231"/>
                  </a:lnTo>
                  <a:lnTo>
                    <a:pt x="577" y="231"/>
                  </a:lnTo>
                  <a:lnTo>
                    <a:pt x="577" y="230"/>
                  </a:lnTo>
                  <a:lnTo>
                    <a:pt x="577" y="231"/>
                  </a:lnTo>
                  <a:lnTo>
                    <a:pt x="575" y="231"/>
                  </a:lnTo>
                  <a:lnTo>
                    <a:pt x="575" y="230"/>
                  </a:lnTo>
                  <a:lnTo>
                    <a:pt x="575" y="228"/>
                  </a:lnTo>
                  <a:lnTo>
                    <a:pt x="573" y="228"/>
                  </a:lnTo>
                  <a:lnTo>
                    <a:pt x="575" y="228"/>
                  </a:lnTo>
                  <a:lnTo>
                    <a:pt x="575" y="226"/>
                  </a:lnTo>
                  <a:lnTo>
                    <a:pt x="573" y="226"/>
                  </a:lnTo>
                  <a:lnTo>
                    <a:pt x="575" y="226"/>
                  </a:lnTo>
                  <a:lnTo>
                    <a:pt x="573" y="226"/>
                  </a:lnTo>
                  <a:lnTo>
                    <a:pt x="575" y="224"/>
                  </a:lnTo>
                  <a:lnTo>
                    <a:pt x="575" y="226"/>
                  </a:lnTo>
                  <a:lnTo>
                    <a:pt x="575" y="224"/>
                  </a:lnTo>
                  <a:lnTo>
                    <a:pt x="577" y="224"/>
                  </a:lnTo>
                  <a:lnTo>
                    <a:pt x="575" y="224"/>
                  </a:lnTo>
                  <a:lnTo>
                    <a:pt x="575" y="223"/>
                  </a:lnTo>
                  <a:lnTo>
                    <a:pt x="577" y="223"/>
                  </a:lnTo>
                  <a:lnTo>
                    <a:pt x="575" y="223"/>
                  </a:lnTo>
                  <a:lnTo>
                    <a:pt x="575" y="221"/>
                  </a:lnTo>
                  <a:lnTo>
                    <a:pt x="573" y="221"/>
                  </a:lnTo>
                  <a:lnTo>
                    <a:pt x="575" y="221"/>
                  </a:lnTo>
                  <a:lnTo>
                    <a:pt x="573" y="221"/>
                  </a:lnTo>
                  <a:lnTo>
                    <a:pt x="575" y="221"/>
                  </a:lnTo>
                  <a:lnTo>
                    <a:pt x="575" y="219"/>
                  </a:lnTo>
                  <a:lnTo>
                    <a:pt x="573" y="219"/>
                  </a:lnTo>
                  <a:lnTo>
                    <a:pt x="573" y="218"/>
                  </a:lnTo>
                  <a:lnTo>
                    <a:pt x="573" y="219"/>
                  </a:lnTo>
                  <a:lnTo>
                    <a:pt x="572" y="219"/>
                  </a:lnTo>
                  <a:lnTo>
                    <a:pt x="572" y="218"/>
                  </a:lnTo>
                  <a:lnTo>
                    <a:pt x="572" y="216"/>
                  </a:lnTo>
                  <a:lnTo>
                    <a:pt x="572" y="214"/>
                  </a:lnTo>
                  <a:lnTo>
                    <a:pt x="573" y="214"/>
                  </a:lnTo>
                  <a:lnTo>
                    <a:pt x="573" y="213"/>
                  </a:lnTo>
                  <a:lnTo>
                    <a:pt x="575" y="213"/>
                  </a:lnTo>
                  <a:lnTo>
                    <a:pt x="575" y="211"/>
                  </a:lnTo>
                  <a:lnTo>
                    <a:pt x="575" y="213"/>
                  </a:lnTo>
                  <a:lnTo>
                    <a:pt x="575" y="214"/>
                  </a:lnTo>
                  <a:lnTo>
                    <a:pt x="575" y="213"/>
                  </a:lnTo>
                  <a:lnTo>
                    <a:pt x="573" y="213"/>
                  </a:lnTo>
                  <a:lnTo>
                    <a:pt x="573" y="214"/>
                  </a:lnTo>
                  <a:lnTo>
                    <a:pt x="575" y="214"/>
                  </a:lnTo>
                  <a:lnTo>
                    <a:pt x="577" y="214"/>
                  </a:lnTo>
                  <a:lnTo>
                    <a:pt x="575" y="214"/>
                  </a:lnTo>
                  <a:lnTo>
                    <a:pt x="575" y="216"/>
                  </a:lnTo>
                  <a:lnTo>
                    <a:pt x="577" y="214"/>
                  </a:lnTo>
                  <a:lnTo>
                    <a:pt x="577" y="216"/>
                  </a:lnTo>
                  <a:lnTo>
                    <a:pt x="579" y="216"/>
                  </a:lnTo>
                  <a:lnTo>
                    <a:pt x="579" y="218"/>
                  </a:lnTo>
                  <a:lnTo>
                    <a:pt x="580" y="218"/>
                  </a:lnTo>
                  <a:lnTo>
                    <a:pt x="582" y="218"/>
                  </a:lnTo>
                  <a:lnTo>
                    <a:pt x="580" y="219"/>
                  </a:lnTo>
                  <a:lnTo>
                    <a:pt x="582" y="219"/>
                  </a:lnTo>
                  <a:lnTo>
                    <a:pt x="582" y="221"/>
                  </a:lnTo>
                  <a:lnTo>
                    <a:pt x="584" y="221"/>
                  </a:lnTo>
                  <a:lnTo>
                    <a:pt x="584" y="223"/>
                  </a:lnTo>
                  <a:lnTo>
                    <a:pt x="585" y="223"/>
                  </a:lnTo>
                  <a:lnTo>
                    <a:pt x="587" y="223"/>
                  </a:lnTo>
                  <a:lnTo>
                    <a:pt x="587" y="224"/>
                  </a:lnTo>
                  <a:lnTo>
                    <a:pt x="587" y="223"/>
                  </a:lnTo>
                  <a:lnTo>
                    <a:pt x="589" y="223"/>
                  </a:lnTo>
                  <a:lnTo>
                    <a:pt x="589" y="224"/>
                  </a:lnTo>
                  <a:lnTo>
                    <a:pt x="587" y="224"/>
                  </a:lnTo>
                  <a:lnTo>
                    <a:pt x="589" y="224"/>
                  </a:lnTo>
                  <a:lnTo>
                    <a:pt x="589" y="226"/>
                  </a:lnTo>
                  <a:lnTo>
                    <a:pt x="590" y="226"/>
                  </a:lnTo>
                  <a:lnTo>
                    <a:pt x="590" y="228"/>
                  </a:lnTo>
                  <a:lnTo>
                    <a:pt x="590" y="230"/>
                  </a:lnTo>
                  <a:lnTo>
                    <a:pt x="592" y="230"/>
                  </a:lnTo>
                  <a:lnTo>
                    <a:pt x="594" y="230"/>
                  </a:lnTo>
                  <a:lnTo>
                    <a:pt x="595" y="230"/>
                  </a:lnTo>
                  <a:lnTo>
                    <a:pt x="595" y="231"/>
                  </a:lnTo>
                  <a:lnTo>
                    <a:pt x="597" y="231"/>
                  </a:lnTo>
                  <a:lnTo>
                    <a:pt x="597" y="230"/>
                  </a:lnTo>
                  <a:lnTo>
                    <a:pt x="597" y="231"/>
                  </a:lnTo>
                  <a:lnTo>
                    <a:pt x="595" y="231"/>
                  </a:lnTo>
                  <a:lnTo>
                    <a:pt x="597" y="233"/>
                  </a:lnTo>
                  <a:lnTo>
                    <a:pt x="597" y="231"/>
                  </a:lnTo>
                  <a:lnTo>
                    <a:pt x="597" y="233"/>
                  </a:lnTo>
                  <a:lnTo>
                    <a:pt x="599" y="233"/>
                  </a:lnTo>
                  <a:lnTo>
                    <a:pt x="597" y="235"/>
                  </a:lnTo>
                  <a:lnTo>
                    <a:pt x="599" y="235"/>
                  </a:lnTo>
                  <a:lnTo>
                    <a:pt x="599" y="236"/>
                  </a:lnTo>
                  <a:lnTo>
                    <a:pt x="599" y="235"/>
                  </a:lnTo>
                  <a:lnTo>
                    <a:pt x="601" y="236"/>
                  </a:lnTo>
                  <a:lnTo>
                    <a:pt x="599" y="236"/>
                  </a:lnTo>
                  <a:lnTo>
                    <a:pt x="599" y="238"/>
                  </a:lnTo>
                  <a:lnTo>
                    <a:pt x="601" y="238"/>
                  </a:lnTo>
                  <a:lnTo>
                    <a:pt x="601" y="240"/>
                  </a:lnTo>
                  <a:lnTo>
                    <a:pt x="602" y="238"/>
                  </a:lnTo>
                  <a:lnTo>
                    <a:pt x="602" y="240"/>
                  </a:lnTo>
                  <a:lnTo>
                    <a:pt x="602" y="241"/>
                  </a:lnTo>
                  <a:lnTo>
                    <a:pt x="602" y="240"/>
                  </a:lnTo>
                  <a:lnTo>
                    <a:pt x="604" y="240"/>
                  </a:lnTo>
                  <a:lnTo>
                    <a:pt x="604" y="241"/>
                  </a:lnTo>
                  <a:lnTo>
                    <a:pt x="604" y="243"/>
                  </a:lnTo>
                  <a:lnTo>
                    <a:pt x="604" y="245"/>
                  </a:lnTo>
                  <a:lnTo>
                    <a:pt x="606" y="245"/>
                  </a:lnTo>
                  <a:lnTo>
                    <a:pt x="606" y="246"/>
                  </a:lnTo>
                  <a:lnTo>
                    <a:pt x="606" y="248"/>
                  </a:lnTo>
                  <a:lnTo>
                    <a:pt x="606" y="250"/>
                  </a:lnTo>
                  <a:lnTo>
                    <a:pt x="607" y="250"/>
                  </a:lnTo>
                  <a:lnTo>
                    <a:pt x="607" y="252"/>
                  </a:lnTo>
                  <a:lnTo>
                    <a:pt x="606" y="252"/>
                  </a:lnTo>
                  <a:lnTo>
                    <a:pt x="606" y="253"/>
                  </a:lnTo>
                  <a:lnTo>
                    <a:pt x="606" y="255"/>
                  </a:lnTo>
                  <a:lnTo>
                    <a:pt x="604" y="255"/>
                  </a:lnTo>
                  <a:lnTo>
                    <a:pt x="604" y="257"/>
                  </a:lnTo>
                  <a:lnTo>
                    <a:pt x="604" y="258"/>
                  </a:lnTo>
                  <a:lnTo>
                    <a:pt x="604" y="260"/>
                  </a:lnTo>
                  <a:lnTo>
                    <a:pt x="606" y="260"/>
                  </a:lnTo>
                  <a:lnTo>
                    <a:pt x="604" y="260"/>
                  </a:lnTo>
                  <a:lnTo>
                    <a:pt x="604" y="262"/>
                  </a:lnTo>
                  <a:lnTo>
                    <a:pt x="606" y="262"/>
                  </a:lnTo>
                  <a:lnTo>
                    <a:pt x="606" y="263"/>
                  </a:lnTo>
                  <a:lnTo>
                    <a:pt x="607" y="262"/>
                  </a:lnTo>
                  <a:lnTo>
                    <a:pt x="607" y="263"/>
                  </a:lnTo>
                  <a:lnTo>
                    <a:pt x="607" y="265"/>
                  </a:lnTo>
                  <a:lnTo>
                    <a:pt x="609" y="265"/>
                  </a:lnTo>
                  <a:lnTo>
                    <a:pt x="609" y="267"/>
                  </a:lnTo>
                  <a:lnTo>
                    <a:pt x="609" y="265"/>
                  </a:lnTo>
                  <a:lnTo>
                    <a:pt x="609" y="267"/>
                  </a:lnTo>
                  <a:lnTo>
                    <a:pt x="611" y="267"/>
                  </a:lnTo>
                  <a:lnTo>
                    <a:pt x="611" y="265"/>
                  </a:lnTo>
                  <a:lnTo>
                    <a:pt x="611" y="267"/>
                  </a:lnTo>
                  <a:lnTo>
                    <a:pt x="612" y="267"/>
                  </a:lnTo>
                  <a:lnTo>
                    <a:pt x="612" y="265"/>
                  </a:lnTo>
                  <a:lnTo>
                    <a:pt x="612" y="267"/>
                  </a:lnTo>
                  <a:lnTo>
                    <a:pt x="614" y="267"/>
                  </a:lnTo>
                  <a:lnTo>
                    <a:pt x="614" y="265"/>
                  </a:lnTo>
                  <a:lnTo>
                    <a:pt x="614" y="267"/>
                  </a:lnTo>
                  <a:lnTo>
                    <a:pt x="614" y="265"/>
                  </a:lnTo>
                  <a:lnTo>
                    <a:pt x="616" y="265"/>
                  </a:lnTo>
                  <a:lnTo>
                    <a:pt x="616" y="267"/>
                  </a:lnTo>
                  <a:lnTo>
                    <a:pt x="618" y="267"/>
                  </a:lnTo>
                  <a:lnTo>
                    <a:pt x="618" y="269"/>
                  </a:lnTo>
                  <a:lnTo>
                    <a:pt x="618" y="267"/>
                  </a:lnTo>
                  <a:lnTo>
                    <a:pt x="619" y="267"/>
                  </a:lnTo>
                  <a:lnTo>
                    <a:pt x="621" y="267"/>
                  </a:lnTo>
                  <a:lnTo>
                    <a:pt x="621" y="265"/>
                  </a:lnTo>
                  <a:lnTo>
                    <a:pt x="623" y="265"/>
                  </a:lnTo>
                  <a:lnTo>
                    <a:pt x="624" y="265"/>
                  </a:lnTo>
                  <a:lnTo>
                    <a:pt x="624" y="267"/>
                  </a:lnTo>
                  <a:lnTo>
                    <a:pt x="624" y="265"/>
                  </a:lnTo>
                  <a:lnTo>
                    <a:pt x="626" y="265"/>
                  </a:lnTo>
                  <a:lnTo>
                    <a:pt x="628" y="265"/>
                  </a:lnTo>
                  <a:lnTo>
                    <a:pt x="629" y="265"/>
                  </a:lnTo>
                  <a:lnTo>
                    <a:pt x="628" y="265"/>
                  </a:lnTo>
                  <a:lnTo>
                    <a:pt x="628" y="263"/>
                  </a:lnTo>
                  <a:lnTo>
                    <a:pt x="629" y="263"/>
                  </a:lnTo>
                  <a:lnTo>
                    <a:pt x="629" y="265"/>
                  </a:lnTo>
                  <a:lnTo>
                    <a:pt x="629" y="263"/>
                  </a:lnTo>
                  <a:lnTo>
                    <a:pt x="631" y="263"/>
                  </a:lnTo>
                  <a:lnTo>
                    <a:pt x="633" y="263"/>
                  </a:lnTo>
                  <a:lnTo>
                    <a:pt x="633" y="265"/>
                  </a:lnTo>
                  <a:lnTo>
                    <a:pt x="633" y="263"/>
                  </a:lnTo>
                  <a:lnTo>
                    <a:pt x="635" y="263"/>
                  </a:lnTo>
                  <a:lnTo>
                    <a:pt x="636" y="263"/>
                  </a:lnTo>
                  <a:lnTo>
                    <a:pt x="636" y="265"/>
                  </a:lnTo>
                  <a:lnTo>
                    <a:pt x="638" y="265"/>
                  </a:lnTo>
                  <a:lnTo>
                    <a:pt x="636" y="265"/>
                  </a:lnTo>
                  <a:lnTo>
                    <a:pt x="638" y="265"/>
                  </a:lnTo>
                  <a:lnTo>
                    <a:pt x="640" y="265"/>
                  </a:lnTo>
                  <a:lnTo>
                    <a:pt x="638" y="265"/>
                  </a:lnTo>
                  <a:lnTo>
                    <a:pt x="638" y="267"/>
                  </a:lnTo>
                  <a:lnTo>
                    <a:pt x="640" y="267"/>
                  </a:lnTo>
                  <a:lnTo>
                    <a:pt x="641" y="267"/>
                  </a:lnTo>
                  <a:lnTo>
                    <a:pt x="641" y="265"/>
                  </a:lnTo>
                  <a:lnTo>
                    <a:pt x="641" y="267"/>
                  </a:lnTo>
                  <a:lnTo>
                    <a:pt x="641" y="269"/>
                  </a:lnTo>
                  <a:lnTo>
                    <a:pt x="643" y="267"/>
                  </a:lnTo>
                  <a:lnTo>
                    <a:pt x="643" y="269"/>
                  </a:lnTo>
                  <a:lnTo>
                    <a:pt x="645" y="269"/>
                  </a:lnTo>
                  <a:lnTo>
                    <a:pt x="646" y="269"/>
                  </a:lnTo>
                  <a:lnTo>
                    <a:pt x="645" y="269"/>
                  </a:lnTo>
                  <a:lnTo>
                    <a:pt x="645" y="270"/>
                  </a:lnTo>
                  <a:lnTo>
                    <a:pt x="646" y="270"/>
                  </a:lnTo>
                  <a:lnTo>
                    <a:pt x="648" y="270"/>
                  </a:lnTo>
                  <a:lnTo>
                    <a:pt x="648" y="272"/>
                  </a:lnTo>
                  <a:lnTo>
                    <a:pt x="650" y="272"/>
                  </a:lnTo>
                  <a:lnTo>
                    <a:pt x="650" y="274"/>
                  </a:lnTo>
                  <a:lnTo>
                    <a:pt x="648" y="274"/>
                  </a:lnTo>
                  <a:lnTo>
                    <a:pt x="650" y="274"/>
                  </a:lnTo>
                  <a:lnTo>
                    <a:pt x="648" y="275"/>
                  </a:lnTo>
                  <a:lnTo>
                    <a:pt x="650" y="275"/>
                  </a:lnTo>
                  <a:lnTo>
                    <a:pt x="650" y="277"/>
                  </a:lnTo>
                  <a:lnTo>
                    <a:pt x="648" y="277"/>
                  </a:lnTo>
                  <a:lnTo>
                    <a:pt x="648" y="279"/>
                  </a:lnTo>
                  <a:lnTo>
                    <a:pt x="650" y="279"/>
                  </a:lnTo>
                  <a:lnTo>
                    <a:pt x="648" y="279"/>
                  </a:lnTo>
                  <a:lnTo>
                    <a:pt x="648" y="280"/>
                  </a:lnTo>
                  <a:lnTo>
                    <a:pt x="650" y="280"/>
                  </a:lnTo>
                  <a:lnTo>
                    <a:pt x="650" y="282"/>
                  </a:lnTo>
                  <a:lnTo>
                    <a:pt x="650" y="280"/>
                  </a:lnTo>
                  <a:lnTo>
                    <a:pt x="651" y="280"/>
                  </a:lnTo>
                  <a:lnTo>
                    <a:pt x="651" y="282"/>
                  </a:lnTo>
                  <a:lnTo>
                    <a:pt x="650" y="282"/>
                  </a:lnTo>
                  <a:lnTo>
                    <a:pt x="650" y="284"/>
                  </a:lnTo>
                  <a:lnTo>
                    <a:pt x="651" y="284"/>
                  </a:lnTo>
                  <a:lnTo>
                    <a:pt x="651" y="282"/>
                  </a:lnTo>
                  <a:lnTo>
                    <a:pt x="651" y="284"/>
                  </a:lnTo>
                  <a:lnTo>
                    <a:pt x="653" y="284"/>
                  </a:lnTo>
                  <a:lnTo>
                    <a:pt x="653" y="286"/>
                  </a:lnTo>
                  <a:lnTo>
                    <a:pt x="653" y="287"/>
                  </a:lnTo>
                  <a:lnTo>
                    <a:pt x="653" y="289"/>
                  </a:lnTo>
                  <a:lnTo>
                    <a:pt x="655" y="289"/>
                  </a:lnTo>
                  <a:lnTo>
                    <a:pt x="655" y="287"/>
                  </a:lnTo>
                  <a:lnTo>
                    <a:pt x="655" y="286"/>
                  </a:lnTo>
                  <a:lnTo>
                    <a:pt x="657" y="286"/>
                  </a:lnTo>
                  <a:lnTo>
                    <a:pt x="657" y="287"/>
                  </a:lnTo>
                  <a:lnTo>
                    <a:pt x="658" y="287"/>
                  </a:lnTo>
                  <a:lnTo>
                    <a:pt x="658" y="286"/>
                  </a:lnTo>
                  <a:lnTo>
                    <a:pt x="658" y="284"/>
                  </a:lnTo>
                  <a:lnTo>
                    <a:pt x="660" y="284"/>
                  </a:lnTo>
                  <a:lnTo>
                    <a:pt x="660" y="282"/>
                  </a:lnTo>
                  <a:lnTo>
                    <a:pt x="662" y="282"/>
                  </a:lnTo>
                  <a:lnTo>
                    <a:pt x="662" y="280"/>
                  </a:lnTo>
                  <a:lnTo>
                    <a:pt x="663" y="280"/>
                  </a:lnTo>
                  <a:lnTo>
                    <a:pt x="663" y="282"/>
                  </a:lnTo>
                  <a:lnTo>
                    <a:pt x="665" y="282"/>
                  </a:lnTo>
                  <a:lnTo>
                    <a:pt x="665" y="280"/>
                  </a:lnTo>
                  <a:lnTo>
                    <a:pt x="667" y="280"/>
                  </a:lnTo>
                  <a:lnTo>
                    <a:pt x="665" y="280"/>
                  </a:lnTo>
                  <a:lnTo>
                    <a:pt x="665" y="282"/>
                  </a:lnTo>
                  <a:lnTo>
                    <a:pt x="667" y="282"/>
                  </a:lnTo>
                  <a:lnTo>
                    <a:pt x="667" y="280"/>
                  </a:lnTo>
                  <a:lnTo>
                    <a:pt x="668" y="280"/>
                  </a:lnTo>
                  <a:lnTo>
                    <a:pt x="667" y="280"/>
                  </a:lnTo>
                  <a:lnTo>
                    <a:pt x="667" y="282"/>
                  </a:lnTo>
                  <a:lnTo>
                    <a:pt x="668" y="282"/>
                  </a:lnTo>
                  <a:lnTo>
                    <a:pt x="670" y="282"/>
                  </a:lnTo>
                  <a:lnTo>
                    <a:pt x="670" y="280"/>
                  </a:lnTo>
                  <a:lnTo>
                    <a:pt x="672" y="280"/>
                  </a:lnTo>
                  <a:lnTo>
                    <a:pt x="674" y="280"/>
                  </a:lnTo>
                  <a:lnTo>
                    <a:pt x="675" y="280"/>
                  </a:lnTo>
                  <a:lnTo>
                    <a:pt x="677" y="280"/>
                  </a:lnTo>
                  <a:lnTo>
                    <a:pt x="677" y="282"/>
                  </a:lnTo>
                  <a:lnTo>
                    <a:pt x="679" y="282"/>
                  </a:lnTo>
                  <a:lnTo>
                    <a:pt x="679" y="284"/>
                  </a:lnTo>
                  <a:lnTo>
                    <a:pt x="679" y="282"/>
                  </a:lnTo>
                  <a:lnTo>
                    <a:pt x="680" y="282"/>
                  </a:lnTo>
                  <a:lnTo>
                    <a:pt x="680" y="284"/>
                  </a:lnTo>
                  <a:lnTo>
                    <a:pt x="682" y="284"/>
                  </a:lnTo>
                  <a:lnTo>
                    <a:pt x="682" y="282"/>
                  </a:lnTo>
                  <a:lnTo>
                    <a:pt x="684" y="282"/>
                  </a:lnTo>
                  <a:lnTo>
                    <a:pt x="684" y="284"/>
                  </a:lnTo>
                  <a:lnTo>
                    <a:pt x="685" y="284"/>
                  </a:lnTo>
                  <a:lnTo>
                    <a:pt x="685" y="282"/>
                  </a:lnTo>
                  <a:lnTo>
                    <a:pt x="685" y="280"/>
                  </a:lnTo>
                  <a:lnTo>
                    <a:pt x="685" y="279"/>
                  </a:lnTo>
                  <a:lnTo>
                    <a:pt x="687" y="279"/>
                  </a:lnTo>
                  <a:lnTo>
                    <a:pt x="687" y="280"/>
                  </a:lnTo>
                  <a:lnTo>
                    <a:pt x="689" y="280"/>
                  </a:lnTo>
                  <a:lnTo>
                    <a:pt x="687" y="279"/>
                  </a:lnTo>
                  <a:lnTo>
                    <a:pt x="689" y="279"/>
                  </a:lnTo>
                  <a:lnTo>
                    <a:pt x="689" y="277"/>
                  </a:lnTo>
                  <a:lnTo>
                    <a:pt x="691" y="277"/>
                  </a:lnTo>
                  <a:lnTo>
                    <a:pt x="691" y="279"/>
                  </a:lnTo>
                  <a:lnTo>
                    <a:pt x="691" y="277"/>
                  </a:lnTo>
                  <a:lnTo>
                    <a:pt x="692" y="277"/>
                  </a:lnTo>
                  <a:lnTo>
                    <a:pt x="692" y="279"/>
                  </a:lnTo>
                  <a:lnTo>
                    <a:pt x="694" y="279"/>
                  </a:lnTo>
                  <a:lnTo>
                    <a:pt x="694" y="280"/>
                  </a:lnTo>
                  <a:lnTo>
                    <a:pt x="694" y="279"/>
                  </a:lnTo>
                  <a:lnTo>
                    <a:pt x="696" y="279"/>
                  </a:lnTo>
                  <a:lnTo>
                    <a:pt x="696" y="280"/>
                  </a:lnTo>
                  <a:lnTo>
                    <a:pt x="696" y="279"/>
                  </a:lnTo>
                  <a:lnTo>
                    <a:pt x="697" y="279"/>
                  </a:lnTo>
                  <a:lnTo>
                    <a:pt x="697" y="277"/>
                  </a:lnTo>
                  <a:lnTo>
                    <a:pt x="697" y="279"/>
                  </a:lnTo>
                  <a:lnTo>
                    <a:pt x="699" y="279"/>
                  </a:lnTo>
                  <a:lnTo>
                    <a:pt x="699" y="277"/>
                  </a:lnTo>
                  <a:lnTo>
                    <a:pt x="699" y="279"/>
                  </a:lnTo>
                  <a:lnTo>
                    <a:pt x="701" y="277"/>
                  </a:lnTo>
                  <a:lnTo>
                    <a:pt x="701" y="279"/>
                  </a:lnTo>
                  <a:lnTo>
                    <a:pt x="701" y="277"/>
                  </a:lnTo>
                  <a:lnTo>
                    <a:pt x="702" y="277"/>
                  </a:lnTo>
                  <a:lnTo>
                    <a:pt x="702" y="279"/>
                  </a:lnTo>
                  <a:lnTo>
                    <a:pt x="704" y="279"/>
                  </a:lnTo>
                  <a:lnTo>
                    <a:pt x="704" y="277"/>
                  </a:lnTo>
                  <a:lnTo>
                    <a:pt x="706" y="275"/>
                  </a:lnTo>
                  <a:lnTo>
                    <a:pt x="706" y="277"/>
                  </a:lnTo>
                  <a:lnTo>
                    <a:pt x="707" y="277"/>
                  </a:lnTo>
                  <a:lnTo>
                    <a:pt x="707" y="275"/>
                  </a:lnTo>
                  <a:lnTo>
                    <a:pt x="709" y="275"/>
                  </a:lnTo>
                  <a:lnTo>
                    <a:pt x="709" y="277"/>
                  </a:lnTo>
                  <a:lnTo>
                    <a:pt x="711" y="277"/>
                  </a:lnTo>
                  <a:lnTo>
                    <a:pt x="709" y="277"/>
                  </a:lnTo>
                  <a:lnTo>
                    <a:pt x="709" y="279"/>
                  </a:lnTo>
                  <a:lnTo>
                    <a:pt x="711" y="279"/>
                  </a:lnTo>
                  <a:lnTo>
                    <a:pt x="713" y="279"/>
                  </a:lnTo>
                  <a:lnTo>
                    <a:pt x="714" y="279"/>
                  </a:lnTo>
                  <a:lnTo>
                    <a:pt x="713" y="279"/>
                  </a:lnTo>
                  <a:lnTo>
                    <a:pt x="714" y="279"/>
                  </a:lnTo>
                  <a:lnTo>
                    <a:pt x="714" y="277"/>
                  </a:lnTo>
                  <a:lnTo>
                    <a:pt x="714" y="279"/>
                  </a:lnTo>
                  <a:lnTo>
                    <a:pt x="716" y="279"/>
                  </a:lnTo>
                  <a:lnTo>
                    <a:pt x="718" y="279"/>
                  </a:lnTo>
                  <a:lnTo>
                    <a:pt x="719" y="279"/>
                  </a:lnTo>
                  <a:lnTo>
                    <a:pt x="719" y="280"/>
                  </a:lnTo>
                  <a:lnTo>
                    <a:pt x="718" y="280"/>
                  </a:lnTo>
                  <a:lnTo>
                    <a:pt x="719" y="280"/>
                  </a:lnTo>
                  <a:lnTo>
                    <a:pt x="719" y="282"/>
                  </a:lnTo>
                  <a:lnTo>
                    <a:pt x="719" y="280"/>
                  </a:lnTo>
                  <a:lnTo>
                    <a:pt x="721" y="280"/>
                  </a:lnTo>
                  <a:lnTo>
                    <a:pt x="721" y="282"/>
                  </a:lnTo>
                  <a:lnTo>
                    <a:pt x="723" y="282"/>
                  </a:lnTo>
                  <a:lnTo>
                    <a:pt x="723" y="280"/>
                  </a:lnTo>
                  <a:lnTo>
                    <a:pt x="724" y="280"/>
                  </a:lnTo>
                  <a:lnTo>
                    <a:pt x="724" y="282"/>
                  </a:lnTo>
                  <a:lnTo>
                    <a:pt x="726" y="282"/>
                  </a:lnTo>
                  <a:lnTo>
                    <a:pt x="728" y="282"/>
                  </a:lnTo>
                  <a:lnTo>
                    <a:pt x="726" y="284"/>
                  </a:lnTo>
                  <a:lnTo>
                    <a:pt x="728" y="284"/>
                  </a:lnTo>
                  <a:lnTo>
                    <a:pt x="728" y="282"/>
                  </a:lnTo>
                  <a:lnTo>
                    <a:pt x="730" y="282"/>
                  </a:lnTo>
                  <a:lnTo>
                    <a:pt x="731" y="282"/>
                  </a:lnTo>
                  <a:lnTo>
                    <a:pt x="731" y="280"/>
                  </a:lnTo>
                  <a:lnTo>
                    <a:pt x="731" y="282"/>
                  </a:lnTo>
                  <a:lnTo>
                    <a:pt x="733" y="282"/>
                  </a:lnTo>
                  <a:lnTo>
                    <a:pt x="733" y="280"/>
                  </a:lnTo>
                  <a:lnTo>
                    <a:pt x="735" y="280"/>
                  </a:lnTo>
                  <a:lnTo>
                    <a:pt x="733" y="280"/>
                  </a:lnTo>
                  <a:lnTo>
                    <a:pt x="735" y="280"/>
                  </a:lnTo>
                  <a:lnTo>
                    <a:pt x="735" y="279"/>
                  </a:lnTo>
                  <a:lnTo>
                    <a:pt x="736" y="279"/>
                  </a:lnTo>
                  <a:lnTo>
                    <a:pt x="736" y="277"/>
                  </a:lnTo>
                  <a:lnTo>
                    <a:pt x="736" y="275"/>
                  </a:lnTo>
                  <a:lnTo>
                    <a:pt x="738" y="275"/>
                  </a:lnTo>
                  <a:lnTo>
                    <a:pt x="738" y="274"/>
                  </a:lnTo>
                  <a:lnTo>
                    <a:pt x="738" y="275"/>
                  </a:lnTo>
                  <a:lnTo>
                    <a:pt x="738" y="274"/>
                  </a:lnTo>
                  <a:lnTo>
                    <a:pt x="738" y="272"/>
                  </a:lnTo>
                  <a:lnTo>
                    <a:pt x="738" y="270"/>
                  </a:lnTo>
                  <a:lnTo>
                    <a:pt x="740" y="270"/>
                  </a:lnTo>
                  <a:lnTo>
                    <a:pt x="740" y="269"/>
                  </a:lnTo>
                  <a:lnTo>
                    <a:pt x="738" y="269"/>
                  </a:lnTo>
                  <a:lnTo>
                    <a:pt x="740" y="269"/>
                  </a:lnTo>
                  <a:lnTo>
                    <a:pt x="740" y="267"/>
                  </a:lnTo>
                  <a:lnTo>
                    <a:pt x="738" y="267"/>
                  </a:lnTo>
                  <a:lnTo>
                    <a:pt x="740" y="267"/>
                  </a:lnTo>
                  <a:lnTo>
                    <a:pt x="740" y="265"/>
                  </a:lnTo>
                  <a:lnTo>
                    <a:pt x="740" y="263"/>
                  </a:lnTo>
                  <a:lnTo>
                    <a:pt x="741" y="263"/>
                  </a:lnTo>
                  <a:lnTo>
                    <a:pt x="743" y="263"/>
                  </a:lnTo>
                  <a:lnTo>
                    <a:pt x="741" y="263"/>
                  </a:lnTo>
                  <a:lnTo>
                    <a:pt x="741" y="262"/>
                  </a:lnTo>
                  <a:lnTo>
                    <a:pt x="743" y="262"/>
                  </a:lnTo>
                  <a:lnTo>
                    <a:pt x="741" y="262"/>
                  </a:lnTo>
                  <a:lnTo>
                    <a:pt x="743" y="262"/>
                  </a:lnTo>
                  <a:lnTo>
                    <a:pt x="741" y="262"/>
                  </a:lnTo>
                  <a:lnTo>
                    <a:pt x="743" y="262"/>
                  </a:lnTo>
                  <a:lnTo>
                    <a:pt x="743" y="260"/>
                  </a:lnTo>
                  <a:lnTo>
                    <a:pt x="745" y="260"/>
                  </a:lnTo>
                  <a:lnTo>
                    <a:pt x="747" y="258"/>
                  </a:lnTo>
                  <a:lnTo>
                    <a:pt x="747" y="257"/>
                  </a:lnTo>
                  <a:lnTo>
                    <a:pt x="747" y="258"/>
                  </a:lnTo>
                  <a:lnTo>
                    <a:pt x="747" y="257"/>
                  </a:lnTo>
                  <a:lnTo>
                    <a:pt x="748" y="257"/>
                  </a:lnTo>
                  <a:lnTo>
                    <a:pt x="748" y="255"/>
                  </a:lnTo>
                  <a:lnTo>
                    <a:pt x="750" y="255"/>
                  </a:lnTo>
                  <a:lnTo>
                    <a:pt x="748" y="255"/>
                  </a:lnTo>
                  <a:lnTo>
                    <a:pt x="750" y="255"/>
                  </a:lnTo>
                  <a:lnTo>
                    <a:pt x="748" y="253"/>
                  </a:lnTo>
                  <a:lnTo>
                    <a:pt x="750" y="253"/>
                  </a:lnTo>
                  <a:lnTo>
                    <a:pt x="748" y="253"/>
                  </a:lnTo>
                  <a:lnTo>
                    <a:pt x="750" y="253"/>
                  </a:lnTo>
                  <a:lnTo>
                    <a:pt x="752" y="253"/>
                  </a:lnTo>
                  <a:lnTo>
                    <a:pt x="752" y="252"/>
                  </a:lnTo>
                  <a:lnTo>
                    <a:pt x="753" y="252"/>
                  </a:lnTo>
                  <a:lnTo>
                    <a:pt x="752" y="252"/>
                  </a:lnTo>
                  <a:lnTo>
                    <a:pt x="753" y="252"/>
                  </a:lnTo>
                  <a:lnTo>
                    <a:pt x="753" y="250"/>
                  </a:lnTo>
                  <a:lnTo>
                    <a:pt x="755" y="250"/>
                  </a:lnTo>
                  <a:lnTo>
                    <a:pt x="755" y="248"/>
                  </a:lnTo>
                  <a:lnTo>
                    <a:pt x="757" y="248"/>
                  </a:lnTo>
                  <a:lnTo>
                    <a:pt x="757" y="246"/>
                  </a:lnTo>
                  <a:lnTo>
                    <a:pt x="757" y="248"/>
                  </a:lnTo>
                  <a:lnTo>
                    <a:pt x="757" y="246"/>
                  </a:lnTo>
                  <a:lnTo>
                    <a:pt x="758" y="246"/>
                  </a:lnTo>
                  <a:lnTo>
                    <a:pt x="758" y="245"/>
                  </a:lnTo>
                  <a:lnTo>
                    <a:pt x="758" y="243"/>
                  </a:lnTo>
                  <a:lnTo>
                    <a:pt x="760" y="243"/>
                  </a:lnTo>
                  <a:lnTo>
                    <a:pt x="760" y="241"/>
                  </a:lnTo>
                  <a:lnTo>
                    <a:pt x="760" y="243"/>
                  </a:lnTo>
                  <a:lnTo>
                    <a:pt x="762" y="243"/>
                  </a:lnTo>
                  <a:lnTo>
                    <a:pt x="763" y="243"/>
                  </a:lnTo>
                  <a:lnTo>
                    <a:pt x="762" y="243"/>
                  </a:lnTo>
                  <a:lnTo>
                    <a:pt x="763" y="243"/>
                  </a:lnTo>
                  <a:lnTo>
                    <a:pt x="763" y="245"/>
                  </a:lnTo>
                  <a:lnTo>
                    <a:pt x="763" y="243"/>
                  </a:lnTo>
                  <a:lnTo>
                    <a:pt x="763" y="241"/>
                  </a:lnTo>
                  <a:lnTo>
                    <a:pt x="765" y="241"/>
                  </a:lnTo>
                  <a:lnTo>
                    <a:pt x="767" y="241"/>
                  </a:lnTo>
                  <a:lnTo>
                    <a:pt x="767" y="243"/>
                  </a:lnTo>
                  <a:lnTo>
                    <a:pt x="767" y="241"/>
                  </a:lnTo>
                  <a:lnTo>
                    <a:pt x="767" y="243"/>
                  </a:lnTo>
                  <a:lnTo>
                    <a:pt x="769" y="243"/>
                  </a:lnTo>
                  <a:lnTo>
                    <a:pt x="769" y="241"/>
                  </a:lnTo>
                  <a:lnTo>
                    <a:pt x="769" y="243"/>
                  </a:lnTo>
                  <a:lnTo>
                    <a:pt x="770" y="243"/>
                  </a:lnTo>
                  <a:lnTo>
                    <a:pt x="770" y="241"/>
                  </a:lnTo>
                  <a:lnTo>
                    <a:pt x="772" y="241"/>
                  </a:lnTo>
                  <a:lnTo>
                    <a:pt x="772" y="243"/>
                  </a:lnTo>
                  <a:lnTo>
                    <a:pt x="772" y="241"/>
                  </a:lnTo>
                  <a:lnTo>
                    <a:pt x="772" y="243"/>
                  </a:lnTo>
                  <a:lnTo>
                    <a:pt x="772" y="241"/>
                  </a:lnTo>
                  <a:lnTo>
                    <a:pt x="774" y="241"/>
                  </a:lnTo>
                  <a:lnTo>
                    <a:pt x="775" y="241"/>
                  </a:lnTo>
                  <a:lnTo>
                    <a:pt x="777" y="241"/>
                  </a:lnTo>
                  <a:lnTo>
                    <a:pt x="779" y="241"/>
                  </a:lnTo>
                  <a:lnTo>
                    <a:pt x="777" y="241"/>
                  </a:lnTo>
                  <a:lnTo>
                    <a:pt x="779" y="241"/>
                  </a:lnTo>
                  <a:lnTo>
                    <a:pt x="779" y="240"/>
                  </a:lnTo>
                  <a:lnTo>
                    <a:pt x="780" y="240"/>
                  </a:lnTo>
                  <a:lnTo>
                    <a:pt x="782" y="240"/>
                  </a:lnTo>
                  <a:lnTo>
                    <a:pt x="784" y="240"/>
                  </a:lnTo>
                  <a:lnTo>
                    <a:pt x="784" y="238"/>
                  </a:lnTo>
                  <a:lnTo>
                    <a:pt x="786" y="238"/>
                  </a:lnTo>
                  <a:lnTo>
                    <a:pt x="786" y="240"/>
                  </a:lnTo>
                  <a:lnTo>
                    <a:pt x="786" y="238"/>
                  </a:lnTo>
                  <a:lnTo>
                    <a:pt x="787" y="238"/>
                  </a:lnTo>
                  <a:lnTo>
                    <a:pt x="787" y="240"/>
                  </a:lnTo>
                  <a:lnTo>
                    <a:pt x="787" y="238"/>
                  </a:lnTo>
                  <a:lnTo>
                    <a:pt x="789" y="238"/>
                  </a:lnTo>
                  <a:lnTo>
                    <a:pt x="791" y="238"/>
                  </a:lnTo>
                  <a:lnTo>
                    <a:pt x="791" y="240"/>
                  </a:lnTo>
                  <a:lnTo>
                    <a:pt x="791" y="238"/>
                  </a:lnTo>
                  <a:lnTo>
                    <a:pt x="792" y="238"/>
                  </a:lnTo>
                  <a:lnTo>
                    <a:pt x="792" y="236"/>
                  </a:lnTo>
                  <a:lnTo>
                    <a:pt x="794" y="236"/>
                  </a:lnTo>
                  <a:lnTo>
                    <a:pt x="796" y="235"/>
                  </a:lnTo>
                  <a:lnTo>
                    <a:pt x="796" y="236"/>
                  </a:lnTo>
                  <a:lnTo>
                    <a:pt x="796" y="235"/>
                  </a:lnTo>
                  <a:lnTo>
                    <a:pt x="797" y="235"/>
                  </a:lnTo>
                  <a:lnTo>
                    <a:pt x="797" y="233"/>
                  </a:lnTo>
                  <a:lnTo>
                    <a:pt x="797" y="235"/>
                  </a:lnTo>
                  <a:lnTo>
                    <a:pt x="797" y="233"/>
                  </a:lnTo>
                  <a:lnTo>
                    <a:pt x="799" y="233"/>
                  </a:lnTo>
                  <a:lnTo>
                    <a:pt x="801" y="233"/>
                  </a:lnTo>
                  <a:lnTo>
                    <a:pt x="801" y="231"/>
                  </a:lnTo>
                  <a:lnTo>
                    <a:pt x="803" y="231"/>
                  </a:lnTo>
                  <a:lnTo>
                    <a:pt x="803" y="230"/>
                  </a:lnTo>
                  <a:lnTo>
                    <a:pt x="803" y="228"/>
                  </a:lnTo>
                  <a:lnTo>
                    <a:pt x="803" y="230"/>
                  </a:lnTo>
                  <a:lnTo>
                    <a:pt x="803" y="228"/>
                  </a:lnTo>
                  <a:lnTo>
                    <a:pt x="804" y="228"/>
                  </a:lnTo>
                  <a:lnTo>
                    <a:pt x="804" y="226"/>
                  </a:lnTo>
                  <a:lnTo>
                    <a:pt x="804" y="228"/>
                  </a:lnTo>
                  <a:lnTo>
                    <a:pt x="804" y="226"/>
                  </a:lnTo>
                  <a:lnTo>
                    <a:pt x="804" y="228"/>
                  </a:lnTo>
                  <a:lnTo>
                    <a:pt x="804" y="226"/>
                  </a:lnTo>
                  <a:lnTo>
                    <a:pt x="806" y="226"/>
                  </a:lnTo>
                  <a:lnTo>
                    <a:pt x="808" y="226"/>
                  </a:lnTo>
                  <a:lnTo>
                    <a:pt x="809" y="226"/>
                  </a:lnTo>
                  <a:lnTo>
                    <a:pt x="811" y="226"/>
                  </a:lnTo>
                  <a:lnTo>
                    <a:pt x="813" y="226"/>
                  </a:lnTo>
                  <a:lnTo>
                    <a:pt x="814" y="226"/>
                  </a:lnTo>
                  <a:lnTo>
                    <a:pt x="816" y="226"/>
                  </a:lnTo>
                  <a:lnTo>
                    <a:pt x="814" y="226"/>
                  </a:lnTo>
                  <a:lnTo>
                    <a:pt x="816" y="226"/>
                  </a:lnTo>
                  <a:lnTo>
                    <a:pt x="816" y="224"/>
                  </a:lnTo>
                  <a:lnTo>
                    <a:pt x="816" y="226"/>
                  </a:lnTo>
                  <a:lnTo>
                    <a:pt x="816" y="224"/>
                  </a:lnTo>
                  <a:lnTo>
                    <a:pt x="816" y="226"/>
                  </a:lnTo>
                  <a:lnTo>
                    <a:pt x="816" y="224"/>
                  </a:lnTo>
                  <a:lnTo>
                    <a:pt x="818" y="224"/>
                  </a:lnTo>
                  <a:lnTo>
                    <a:pt x="818" y="223"/>
                  </a:lnTo>
                  <a:lnTo>
                    <a:pt x="819" y="223"/>
                  </a:lnTo>
                  <a:lnTo>
                    <a:pt x="821" y="223"/>
                  </a:lnTo>
                  <a:lnTo>
                    <a:pt x="823" y="223"/>
                  </a:lnTo>
                  <a:lnTo>
                    <a:pt x="825" y="223"/>
                  </a:lnTo>
                  <a:lnTo>
                    <a:pt x="826" y="223"/>
                  </a:lnTo>
                  <a:lnTo>
                    <a:pt x="828" y="223"/>
                  </a:lnTo>
                  <a:lnTo>
                    <a:pt x="828" y="224"/>
                  </a:lnTo>
                  <a:lnTo>
                    <a:pt x="830" y="224"/>
                  </a:lnTo>
                  <a:lnTo>
                    <a:pt x="830" y="226"/>
                  </a:lnTo>
                  <a:lnTo>
                    <a:pt x="831" y="226"/>
                  </a:lnTo>
                  <a:lnTo>
                    <a:pt x="833" y="226"/>
                  </a:lnTo>
                  <a:lnTo>
                    <a:pt x="835" y="226"/>
                  </a:lnTo>
                  <a:lnTo>
                    <a:pt x="836" y="226"/>
                  </a:lnTo>
                  <a:lnTo>
                    <a:pt x="836" y="228"/>
                  </a:lnTo>
                  <a:lnTo>
                    <a:pt x="838" y="228"/>
                  </a:lnTo>
                  <a:lnTo>
                    <a:pt x="840" y="228"/>
                  </a:lnTo>
                  <a:lnTo>
                    <a:pt x="840" y="230"/>
                  </a:lnTo>
                  <a:lnTo>
                    <a:pt x="842" y="230"/>
                  </a:lnTo>
                  <a:lnTo>
                    <a:pt x="843" y="230"/>
                  </a:lnTo>
                  <a:lnTo>
                    <a:pt x="845" y="230"/>
                  </a:lnTo>
                  <a:lnTo>
                    <a:pt x="845" y="231"/>
                  </a:lnTo>
                  <a:lnTo>
                    <a:pt x="847" y="231"/>
                  </a:lnTo>
                  <a:lnTo>
                    <a:pt x="847" y="233"/>
                  </a:lnTo>
                  <a:lnTo>
                    <a:pt x="848" y="233"/>
                  </a:lnTo>
                  <a:lnTo>
                    <a:pt x="850" y="233"/>
                  </a:lnTo>
                  <a:lnTo>
                    <a:pt x="850" y="231"/>
                  </a:lnTo>
                  <a:lnTo>
                    <a:pt x="850" y="230"/>
                  </a:lnTo>
                  <a:lnTo>
                    <a:pt x="852" y="228"/>
                  </a:lnTo>
                  <a:lnTo>
                    <a:pt x="853" y="228"/>
                  </a:lnTo>
                  <a:lnTo>
                    <a:pt x="853" y="226"/>
                  </a:lnTo>
                  <a:lnTo>
                    <a:pt x="855" y="226"/>
                  </a:lnTo>
                  <a:lnTo>
                    <a:pt x="857" y="226"/>
                  </a:lnTo>
                  <a:lnTo>
                    <a:pt x="859" y="226"/>
                  </a:lnTo>
                  <a:lnTo>
                    <a:pt x="859" y="224"/>
                  </a:lnTo>
                  <a:lnTo>
                    <a:pt x="857" y="224"/>
                  </a:lnTo>
                  <a:lnTo>
                    <a:pt x="857" y="223"/>
                  </a:lnTo>
                  <a:lnTo>
                    <a:pt x="857" y="221"/>
                  </a:lnTo>
                  <a:lnTo>
                    <a:pt x="857" y="219"/>
                  </a:lnTo>
                  <a:lnTo>
                    <a:pt x="857" y="218"/>
                  </a:lnTo>
                  <a:lnTo>
                    <a:pt x="857" y="216"/>
                  </a:lnTo>
                  <a:lnTo>
                    <a:pt x="857" y="214"/>
                  </a:lnTo>
                  <a:lnTo>
                    <a:pt x="859" y="214"/>
                  </a:lnTo>
                  <a:lnTo>
                    <a:pt x="859" y="213"/>
                  </a:lnTo>
                  <a:lnTo>
                    <a:pt x="857" y="213"/>
                  </a:lnTo>
                  <a:lnTo>
                    <a:pt x="859" y="211"/>
                  </a:lnTo>
                  <a:lnTo>
                    <a:pt x="857" y="209"/>
                  </a:lnTo>
                  <a:lnTo>
                    <a:pt x="859" y="209"/>
                  </a:lnTo>
                  <a:lnTo>
                    <a:pt x="857" y="209"/>
                  </a:lnTo>
                  <a:lnTo>
                    <a:pt x="857" y="207"/>
                  </a:lnTo>
                  <a:lnTo>
                    <a:pt x="855" y="207"/>
                  </a:lnTo>
                  <a:lnTo>
                    <a:pt x="857" y="207"/>
                  </a:lnTo>
                  <a:lnTo>
                    <a:pt x="855" y="207"/>
                  </a:lnTo>
                  <a:lnTo>
                    <a:pt x="855" y="206"/>
                  </a:lnTo>
                  <a:lnTo>
                    <a:pt x="857" y="206"/>
                  </a:lnTo>
                  <a:lnTo>
                    <a:pt x="855" y="206"/>
                  </a:lnTo>
                  <a:lnTo>
                    <a:pt x="855" y="204"/>
                  </a:lnTo>
                  <a:lnTo>
                    <a:pt x="853" y="204"/>
                  </a:lnTo>
                  <a:lnTo>
                    <a:pt x="853" y="202"/>
                  </a:lnTo>
                  <a:lnTo>
                    <a:pt x="852" y="202"/>
                  </a:lnTo>
                  <a:lnTo>
                    <a:pt x="852" y="201"/>
                  </a:lnTo>
                  <a:lnTo>
                    <a:pt x="850" y="201"/>
                  </a:lnTo>
                  <a:lnTo>
                    <a:pt x="852" y="201"/>
                  </a:lnTo>
                  <a:lnTo>
                    <a:pt x="850" y="201"/>
                  </a:lnTo>
                  <a:lnTo>
                    <a:pt x="850" y="199"/>
                  </a:lnTo>
                  <a:lnTo>
                    <a:pt x="848" y="199"/>
                  </a:lnTo>
                  <a:lnTo>
                    <a:pt x="847" y="199"/>
                  </a:lnTo>
                  <a:lnTo>
                    <a:pt x="845" y="199"/>
                  </a:lnTo>
                  <a:lnTo>
                    <a:pt x="843" y="199"/>
                  </a:lnTo>
                  <a:lnTo>
                    <a:pt x="843" y="197"/>
                  </a:lnTo>
                  <a:lnTo>
                    <a:pt x="842" y="197"/>
                  </a:lnTo>
                  <a:lnTo>
                    <a:pt x="842" y="196"/>
                  </a:lnTo>
                  <a:lnTo>
                    <a:pt x="840" y="196"/>
                  </a:lnTo>
                  <a:lnTo>
                    <a:pt x="842" y="196"/>
                  </a:lnTo>
                  <a:lnTo>
                    <a:pt x="840" y="196"/>
                  </a:lnTo>
                  <a:lnTo>
                    <a:pt x="840" y="194"/>
                  </a:lnTo>
                  <a:lnTo>
                    <a:pt x="842" y="194"/>
                  </a:lnTo>
                  <a:lnTo>
                    <a:pt x="840" y="194"/>
                  </a:lnTo>
                  <a:lnTo>
                    <a:pt x="842" y="194"/>
                  </a:lnTo>
                  <a:lnTo>
                    <a:pt x="842" y="192"/>
                  </a:lnTo>
                  <a:lnTo>
                    <a:pt x="842" y="191"/>
                  </a:lnTo>
                  <a:lnTo>
                    <a:pt x="842" y="189"/>
                  </a:lnTo>
                  <a:lnTo>
                    <a:pt x="842" y="187"/>
                  </a:lnTo>
                  <a:lnTo>
                    <a:pt x="843" y="187"/>
                  </a:lnTo>
                  <a:lnTo>
                    <a:pt x="843" y="185"/>
                  </a:lnTo>
                  <a:lnTo>
                    <a:pt x="845" y="185"/>
                  </a:lnTo>
                  <a:lnTo>
                    <a:pt x="843" y="185"/>
                  </a:lnTo>
                  <a:lnTo>
                    <a:pt x="843" y="184"/>
                  </a:lnTo>
                  <a:lnTo>
                    <a:pt x="845" y="184"/>
                  </a:lnTo>
                  <a:lnTo>
                    <a:pt x="845" y="182"/>
                  </a:lnTo>
                  <a:lnTo>
                    <a:pt x="845" y="180"/>
                  </a:lnTo>
                  <a:lnTo>
                    <a:pt x="847" y="180"/>
                  </a:lnTo>
                  <a:lnTo>
                    <a:pt x="845" y="180"/>
                  </a:lnTo>
                  <a:lnTo>
                    <a:pt x="845" y="179"/>
                  </a:lnTo>
                  <a:lnTo>
                    <a:pt x="847" y="179"/>
                  </a:lnTo>
                  <a:lnTo>
                    <a:pt x="845" y="179"/>
                  </a:lnTo>
                  <a:lnTo>
                    <a:pt x="847" y="179"/>
                  </a:lnTo>
                  <a:lnTo>
                    <a:pt x="847" y="177"/>
                  </a:lnTo>
                  <a:lnTo>
                    <a:pt x="847" y="175"/>
                  </a:lnTo>
                  <a:lnTo>
                    <a:pt x="848" y="175"/>
                  </a:lnTo>
                  <a:lnTo>
                    <a:pt x="848" y="174"/>
                  </a:lnTo>
                  <a:lnTo>
                    <a:pt x="848" y="172"/>
                  </a:lnTo>
                  <a:lnTo>
                    <a:pt x="847" y="172"/>
                  </a:lnTo>
                  <a:lnTo>
                    <a:pt x="845" y="172"/>
                  </a:lnTo>
                  <a:lnTo>
                    <a:pt x="845" y="170"/>
                  </a:lnTo>
                  <a:lnTo>
                    <a:pt x="843" y="170"/>
                  </a:lnTo>
                  <a:lnTo>
                    <a:pt x="843" y="168"/>
                  </a:lnTo>
                  <a:lnTo>
                    <a:pt x="842" y="168"/>
                  </a:lnTo>
                  <a:lnTo>
                    <a:pt x="842" y="167"/>
                  </a:lnTo>
                  <a:lnTo>
                    <a:pt x="840" y="167"/>
                  </a:lnTo>
                  <a:lnTo>
                    <a:pt x="840" y="165"/>
                  </a:lnTo>
                  <a:lnTo>
                    <a:pt x="838" y="165"/>
                  </a:lnTo>
                  <a:lnTo>
                    <a:pt x="838" y="163"/>
                  </a:lnTo>
                  <a:lnTo>
                    <a:pt x="838" y="162"/>
                  </a:lnTo>
                  <a:lnTo>
                    <a:pt x="836" y="162"/>
                  </a:lnTo>
                  <a:lnTo>
                    <a:pt x="836" y="160"/>
                  </a:lnTo>
                  <a:lnTo>
                    <a:pt x="836" y="158"/>
                  </a:lnTo>
                  <a:lnTo>
                    <a:pt x="836" y="157"/>
                  </a:lnTo>
                  <a:lnTo>
                    <a:pt x="838" y="157"/>
                  </a:lnTo>
                  <a:lnTo>
                    <a:pt x="838" y="155"/>
                  </a:lnTo>
                  <a:lnTo>
                    <a:pt x="836" y="155"/>
                  </a:lnTo>
                  <a:lnTo>
                    <a:pt x="838" y="155"/>
                  </a:lnTo>
                  <a:lnTo>
                    <a:pt x="838" y="153"/>
                  </a:lnTo>
                  <a:lnTo>
                    <a:pt x="836" y="153"/>
                  </a:lnTo>
                  <a:lnTo>
                    <a:pt x="838" y="153"/>
                  </a:lnTo>
                  <a:lnTo>
                    <a:pt x="838" y="151"/>
                  </a:lnTo>
                  <a:lnTo>
                    <a:pt x="838" y="153"/>
                  </a:lnTo>
                  <a:lnTo>
                    <a:pt x="838" y="151"/>
                  </a:lnTo>
                  <a:lnTo>
                    <a:pt x="836" y="151"/>
                  </a:lnTo>
                  <a:lnTo>
                    <a:pt x="836" y="150"/>
                  </a:lnTo>
                  <a:lnTo>
                    <a:pt x="836" y="148"/>
                  </a:lnTo>
                  <a:lnTo>
                    <a:pt x="836" y="146"/>
                  </a:lnTo>
                  <a:lnTo>
                    <a:pt x="838" y="146"/>
                  </a:lnTo>
                  <a:lnTo>
                    <a:pt x="838" y="145"/>
                  </a:lnTo>
                  <a:lnTo>
                    <a:pt x="838" y="143"/>
                  </a:lnTo>
                  <a:lnTo>
                    <a:pt x="838" y="141"/>
                  </a:lnTo>
                  <a:lnTo>
                    <a:pt x="840" y="141"/>
                  </a:lnTo>
                  <a:lnTo>
                    <a:pt x="840" y="140"/>
                  </a:lnTo>
                  <a:lnTo>
                    <a:pt x="842" y="140"/>
                  </a:lnTo>
                  <a:lnTo>
                    <a:pt x="840" y="140"/>
                  </a:lnTo>
                  <a:lnTo>
                    <a:pt x="842" y="140"/>
                  </a:lnTo>
                  <a:lnTo>
                    <a:pt x="840" y="140"/>
                  </a:lnTo>
                  <a:lnTo>
                    <a:pt x="840" y="138"/>
                  </a:lnTo>
                  <a:lnTo>
                    <a:pt x="840" y="136"/>
                  </a:lnTo>
                  <a:lnTo>
                    <a:pt x="842" y="136"/>
                  </a:lnTo>
                  <a:lnTo>
                    <a:pt x="840" y="136"/>
                  </a:lnTo>
                  <a:lnTo>
                    <a:pt x="842" y="136"/>
                  </a:lnTo>
                  <a:lnTo>
                    <a:pt x="842" y="135"/>
                  </a:lnTo>
                  <a:lnTo>
                    <a:pt x="842" y="133"/>
                  </a:lnTo>
                  <a:lnTo>
                    <a:pt x="842" y="131"/>
                  </a:lnTo>
                  <a:lnTo>
                    <a:pt x="842" y="129"/>
                  </a:lnTo>
                  <a:lnTo>
                    <a:pt x="843" y="129"/>
                  </a:lnTo>
                  <a:lnTo>
                    <a:pt x="843" y="128"/>
                  </a:lnTo>
                  <a:lnTo>
                    <a:pt x="843" y="126"/>
                  </a:lnTo>
                  <a:lnTo>
                    <a:pt x="845" y="126"/>
                  </a:lnTo>
                  <a:lnTo>
                    <a:pt x="847" y="126"/>
                  </a:lnTo>
                  <a:lnTo>
                    <a:pt x="847" y="128"/>
                  </a:lnTo>
                  <a:lnTo>
                    <a:pt x="848" y="128"/>
                  </a:lnTo>
                  <a:lnTo>
                    <a:pt x="850" y="128"/>
                  </a:lnTo>
                  <a:lnTo>
                    <a:pt x="850" y="129"/>
                  </a:lnTo>
                  <a:lnTo>
                    <a:pt x="852" y="129"/>
                  </a:lnTo>
                  <a:lnTo>
                    <a:pt x="852" y="131"/>
                  </a:lnTo>
                  <a:lnTo>
                    <a:pt x="853" y="131"/>
                  </a:lnTo>
                  <a:lnTo>
                    <a:pt x="855" y="131"/>
                  </a:lnTo>
                  <a:lnTo>
                    <a:pt x="855" y="133"/>
                  </a:lnTo>
                  <a:lnTo>
                    <a:pt x="855" y="135"/>
                  </a:lnTo>
                  <a:lnTo>
                    <a:pt x="857" y="135"/>
                  </a:lnTo>
                  <a:lnTo>
                    <a:pt x="859" y="135"/>
                  </a:lnTo>
                  <a:lnTo>
                    <a:pt x="860" y="135"/>
                  </a:lnTo>
                  <a:lnTo>
                    <a:pt x="860" y="136"/>
                  </a:lnTo>
                  <a:lnTo>
                    <a:pt x="862" y="136"/>
                  </a:lnTo>
                  <a:lnTo>
                    <a:pt x="862" y="138"/>
                  </a:lnTo>
                  <a:lnTo>
                    <a:pt x="864" y="138"/>
                  </a:lnTo>
                  <a:lnTo>
                    <a:pt x="862" y="138"/>
                  </a:lnTo>
                  <a:lnTo>
                    <a:pt x="864" y="138"/>
                  </a:lnTo>
                  <a:lnTo>
                    <a:pt x="865" y="138"/>
                  </a:lnTo>
                  <a:lnTo>
                    <a:pt x="865" y="140"/>
                  </a:lnTo>
                  <a:lnTo>
                    <a:pt x="865" y="141"/>
                  </a:lnTo>
                  <a:lnTo>
                    <a:pt x="867" y="141"/>
                  </a:lnTo>
                  <a:lnTo>
                    <a:pt x="865" y="141"/>
                  </a:lnTo>
                  <a:lnTo>
                    <a:pt x="865" y="143"/>
                  </a:lnTo>
                  <a:lnTo>
                    <a:pt x="867" y="143"/>
                  </a:lnTo>
                  <a:lnTo>
                    <a:pt x="867" y="145"/>
                  </a:lnTo>
                  <a:lnTo>
                    <a:pt x="869" y="145"/>
                  </a:lnTo>
                  <a:lnTo>
                    <a:pt x="870" y="145"/>
                  </a:lnTo>
                  <a:lnTo>
                    <a:pt x="870" y="146"/>
                  </a:lnTo>
                  <a:lnTo>
                    <a:pt x="872" y="146"/>
                  </a:lnTo>
                  <a:lnTo>
                    <a:pt x="870" y="146"/>
                  </a:lnTo>
                  <a:lnTo>
                    <a:pt x="872" y="146"/>
                  </a:lnTo>
                  <a:lnTo>
                    <a:pt x="872" y="148"/>
                  </a:lnTo>
                  <a:lnTo>
                    <a:pt x="874" y="148"/>
                  </a:lnTo>
                  <a:lnTo>
                    <a:pt x="875" y="148"/>
                  </a:lnTo>
                  <a:lnTo>
                    <a:pt x="874" y="148"/>
                  </a:lnTo>
                  <a:lnTo>
                    <a:pt x="874" y="150"/>
                  </a:lnTo>
                  <a:lnTo>
                    <a:pt x="875" y="150"/>
                  </a:lnTo>
                  <a:lnTo>
                    <a:pt x="875" y="148"/>
                  </a:lnTo>
                  <a:lnTo>
                    <a:pt x="875" y="150"/>
                  </a:lnTo>
                  <a:lnTo>
                    <a:pt x="875" y="148"/>
                  </a:lnTo>
                  <a:lnTo>
                    <a:pt x="875" y="150"/>
                  </a:lnTo>
                  <a:lnTo>
                    <a:pt x="877" y="150"/>
                  </a:lnTo>
                  <a:lnTo>
                    <a:pt x="879" y="150"/>
                  </a:lnTo>
                  <a:lnTo>
                    <a:pt x="881" y="150"/>
                  </a:lnTo>
                  <a:lnTo>
                    <a:pt x="881" y="151"/>
                  </a:lnTo>
                  <a:lnTo>
                    <a:pt x="882" y="151"/>
                  </a:lnTo>
                  <a:lnTo>
                    <a:pt x="884" y="151"/>
                  </a:lnTo>
                  <a:lnTo>
                    <a:pt x="886" y="151"/>
                  </a:lnTo>
                  <a:lnTo>
                    <a:pt x="886" y="153"/>
                  </a:lnTo>
                  <a:lnTo>
                    <a:pt x="884" y="153"/>
                  </a:lnTo>
                  <a:lnTo>
                    <a:pt x="886" y="155"/>
                  </a:lnTo>
                  <a:lnTo>
                    <a:pt x="884" y="155"/>
                  </a:lnTo>
                  <a:lnTo>
                    <a:pt x="886" y="155"/>
                  </a:lnTo>
                  <a:lnTo>
                    <a:pt x="884" y="155"/>
                  </a:lnTo>
                  <a:lnTo>
                    <a:pt x="886" y="155"/>
                  </a:lnTo>
                  <a:lnTo>
                    <a:pt x="887" y="155"/>
                  </a:lnTo>
                  <a:lnTo>
                    <a:pt x="887" y="157"/>
                  </a:lnTo>
                  <a:lnTo>
                    <a:pt x="889" y="157"/>
                  </a:lnTo>
                  <a:lnTo>
                    <a:pt x="891" y="157"/>
                  </a:lnTo>
                  <a:lnTo>
                    <a:pt x="891" y="158"/>
                  </a:lnTo>
                  <a:lnTo>
                    <a:pt x="891" y="157"/>
                  </a:lnTo>
                  <a:lnTo>
                    <a:pt x="891" y="158"/>
                  </a:lnTo>
                  <a:lnTo>
                    <a:pt x="892" y="158"/>
                  </a:lnTo>
                  <a:lnTo>
                    <a:pt x="892" y="160"/>
                  </a:lnTo>
                  <a:lnTo>
                    <a:pt x="894" y="160"/>
                  </a:lnTo>
                  <a:lnTo>
                    <a:pt x="894" y="162"/>
                  </a:lnTo>
                  <a:lnTo>
                    <a:pt x="896" y="162"/>
                  </a:lnTo>
                  <a:lnTo>
                    <a:pt x="898" y="162"/>
                  </a:lnTo>
                  <a:lnTo>
                    <a:pt x="899" y="162"/>
                  </a:lnTo>
                  <a:lnTo>
                    <a:pt x="899" y="163"/>
                  </a:lnTo>
                  <a:lnTo>
                    <a:pt x="901" y="163"/>
                  </a:lnTo>
                  <a:lnTo>
                    <a:pt x="903" y="163"/>
                  </a:lnTo>
                  <a:lnTo>
                    <a:pt x="903" y="165"/>
                  </a:lnTo>
                  <a:lnTo>
                    <a:pt x="904" y="165"/>
                  </a:lnTo>
                  <a:lnTo>
                    <a:pt x="906" y="165"/>
                  </a:lnTo>
                  <a:lnTo>
                    <a:pt x="906" y="167"/>
                  </a:lnTo>
                  <a:lnTo>
                    <a:pt x="908" y="167"/>
                  </a:lnTo>
                  <a:lnTo>
                    <a:pt x="908" y="168"/>
                  </a:lnTo>
                  <a:lnTo>
                    <a:pt x="906" y="168"/>
                  </a:lnTo>
                  <a:lnTo>
                    <a:pt x="908" y="168"/>
                  </a:lnTo>
                  <a:lnTo>
                    <a:pt x="908" y="170"/>
                  </a:lnTo>
                  <a:lnTo>
                    <a:pt x="908" y="172"/>
                  </a:lnTo>
                  <a:lnTo>
                    <a:pt x="909" y="172"/>
                  </a:lnTo>
                  <a:lnTo>
                    <a:pt x="909" y="174"/>
                  </a:lnTo>
                  <a:lnTo>
                    <a:pt x="911" y="174"/>
                  </a:lnTo>
                  <a:lnTo>
                    <a:pt x="911" y="175"/>
                  </a:lnTo>
                  <a:lnTo>
                    <a:pt x="913" y="175"/>
                  </a:lnTo>
                  <a:lnTo>
                    <a:pt x="913" y="177"/>
                  </a:lnTo>
                  <a:lnTo>
                    <a:pt x="915" y="177"/>
                  </a:lnTo>
                  <a:lnTo>
                    <a:pt x="915" y="179"/>
                  </a:lnTo>
                  <a:lnTo>
                    <a:pt x="915" y="180"/>
                  </a:lnTo>
                  <a:lnTo>
                    <a:pt x="916" y="180"/>
                  </a:lnTo>
                  <a:lnTo>
                    <a:pt x="916" y="182"/>
                  </a:lnTo>
                  <a:lnTo>
                    <a:pt x="916" y="184"/>
                  </a:lnTo>
                  <a:lnTo>
                    <a:pt x="918" y="184"/>
                  </a:lnTo>
                  <a:lnTo>
                    <a:pt x="918" y="185"/>
                  </a:lnTo>
                  <a:lnTo>
                    <a:pt x="920" y="185"/>
                  </a:lnTo>
                  <a:lnTo>
                    <a:pt x="920" y="184"/>
                  </a:lnTo>
                  <a:lnTo>
                    <a:pt x="920" y="185"/>
                  </a:lnTo>
                  <a:lnTo>
                    <a:pt x="920" y="184"/>
                  </a:lnTo>
                  <a:lnTo>
                    <a:pt x="921" y="184"/>
                  </a:lnTo>
                  <a:lnTo>
                    <a:pt x="923" y="184"/>
                  </a:lnTo>
                  <a:lnTo>
                    <a:pt x="923" y="182"/>
                  </a:lnTo>
                  <a:lnTo>
                    <a:pt x="923" y="184"/>
                  </a:lnTo>
                  <a:lnTo>
                    <a:pt x="925" y="184"/>
                  </a:lnTo>
                  <a:lnTo>
                    <a:pt x="925" y="182"/>
                  </a:lnTo>
                  <a:lnTo>
                    <a:pt x="926" y="182"/>
                  </a:lnTo>
                  <a:lnTo>
                    <a:pt x="928" y="182"/>
                  </a:lnTo>
                  <a:lnTo>
                    <a:pt x="930" y="182"/>
                  </a:lnTo>
                  <a:lnTo>
                    <a:pt x="930" y="180"/>
                  </a:lnTo>
                  <a:lnTo>
                    <a:pt x="931" y="180"/>
                  </a:lnTo>
                  <a:lnTo>
                    <a:pt x="933" y="180"/>
                  </a:lnTo>
                  <a:lnTo>
                    <a:pt x="935" y="180"/>
                  </a:lnTo>
                  <a:lnTo>
                    <a:pt x="935" y="179"/>
                  </a:lnTo>
                  <a:lnTo>
                    <a:pt x="935" y="180"/>
                  </a:lnTo>
                  <a:lnTo>
                    <a:pt x="937" y="180"/>
                  </a:lnTo>
                  <a:lnTo>
                    <a:pt x="938" y="180"/>
                  </a:lnTo>
                  <a:lnTo>
                    <a:pt x="940" y="180"/>
                  </a:lnTo>
                  <a:lnTo>
                    <a:pt x="940" y="182"/>
                  </a:lnTo>
                  <a:lnTo>
                    <a:pt x="942" y="182"/>
                  </a:lnTo>
                  <a:lnTo>
                    <a:pt x="943" y="182"/>
                  </a:lnTo>
                  <a:lnTo>
                    <a:pt x="943" y="184"/>
                  </a:lnTo>
                  <a:lnTo>
                    <a:pt x="943" y="185"/>
                  </a:lnTo>
                  <a:lnTo>
                    <a:pt x="945" y="185"/>
                  </a:lnTo>
                  <a:lnTo>
                    <a:pt x="945" y="187"/>
                  </a:lnTo>
                  <a:lnTo>
                    <a:pt x="947" y="187"/>
                  </a:lnTo>
                  <a:lnTo>
                    <a:pt x="947" y="189"/>
                  </a:lnTo>
                  <a:lnTo>
                    <a:pt x="948" y="189"/>
                  </a:lnTo>
                  <a:lnTo>
                    <a:pt x="950" y="191"/>
                  </a:lnTo>
                  <a:lnTo>
                    <a:pt x="952" y="191"/>
                  </a:lnTo>
                  <a:lnTo>
                    <a:pt x="954" y="191"/>
                  </a:lnTo>
                  <a:lnTo>
                    <a:pt x="955" y="191"/>
                  </a:lnTo>
                  <a:lnTo>
                    <a:pt x="955" y="189"/>
                  </a:lnTo>
                  <a:lnTo>
                    <a:pt x="957" y="189"/>
                  </a:lnTo>
                  <a:lnTo>
                    <a:pt x="959" y="189"/>
                  </a:lnTo>
                  <a:lnTo>
                    <a:pt x="959" y="191"/>
                  </a:lnTo>
                  <a:lnTo>
                    <a:pt x="960" y="192"/>
                  </a:lnTo>
                  <a:lnTo>
                    <a:pt x="960" y="194"/>
                  </a:lnTo>
                  <a:lnTo>
                    <a:pt x="962" y="194"/>
                  </a:lnTo>
                  <a:lnTo>
                    <a:pt x="962" y="196"/>
                  </a:lnTo>
                  <a:lnTo>
                    <a:pt x="964" y="196"/>
                  </a:lnTo>
                  <a:lnTo>
                    <a:pt x="964" y="197"/>
                  </a:lnTo>
                  <a:lnTo>
                    <a:pt x="964" y="199"/>
                  </a:lnTo>
                  <a:lnTo>
                    <a:pt x="962" y="199"/>
                  </a:lnTo>
                  <a:lnTo>
                    <a:pt x="962" y="201"/>
                  </a:lnTo>
                  <a:lnTo>
                    <a:pt x="962" y="202"/>
                  </a:lnTo>
                  <a:lnTo>
                    <a:pt x="960" y="202"/>
                  </a:lnTo>
                  <a:lnTo>
                    <a:pt x="960" y="204"/>
                  </a:lnTo>
                  <a:lnTo>
                    <a:pt x="960" y="206"/>
                  </a:lnTo>
                  <a:lnTo>
                    <a:pt x="959" y="206"/>
                  </a:lnTo>
                  <a:lnTo>
                    <a:pt x="957" y="206"/>
                  </a:lnTo>
                  <a:lnTo>
                    <a:pt x="957" y="207"/>
                  </a:lnTo>
                  <a:lnTo>
                    <a:pt x="955" y="207"/>
                  </a:lnTo>
                  <a:lnTo>
                    <a:pt x="955" y="209"/>
                  </a:lnTo>
                  <a:lnTo>
                    <a:pt x="954" y="209"/>
                  </a:lnTo>
                  <a:lnTo>
                    <a:pt x="955" y="209"/>
                  </a:lnTo>
                  <a:lnTo>
                    <a:pt x="954" y="209"/>
                  </a:lnTo>
                  <a:lnTo>
                    <a:pt x="955" y="209"/>
                  </a:lnTo>
                  <a:lnTo>
                    <a:pt x="955" y="211"/>
                  </a:lnTo>
                  <a:lnTo>
                    <a:pt x="954" y="211"/>
                  </a:lnTo>
                  <a:lnTo>
                    <a:pt x="954" y="213"/>
                  </a:lnTo>
                  <a:lnTo>
                    <a:pt x="954" y="214"/>
                  </a:lnTo>
                  <a:lnTo>
                    <a:pt x="952" y="214"/>
                  </a:lnTo>
                  <a:lnTo>
                    <a:pt x="950" y="214"/>
                  </a:lnTo>
                  <a:lnTo>
                    <a:pt x="950" y="216"/>
                  </a:lnTo>
                  <a:lnTo>
                    <a:pt x="950" y="218"/>
                  </a:lnTo>
                  <a:lnTo>
                    <a:pt x="948" y="218"/>
                  </a:lnTo>
                  <a:lnTo>
                    <a:pt x="948" y="219"/>
                  </a:lnTo>
                  <a:lnTo>
                    <a:pt x="948" y="221"/>
                  </a:lnTo>
                  <a:lnTo>
                    <a:pt x="950" y="221"/>
                  </a:lnTo>
                  <a:lnTo>
                    <a:pt x="950" y="223"/>
                  </a:lnTo>
                  <a:lnTo>
                    <a:pt x="952" y="223"/>
                  </a:lnTo>
                  <a:lnTo>
                    <a:pt x="952" y="224"/>
                  </a:lnTo>
                  <a:lnTo>
                    <a:pt x="952" y="226"/>
                  </a:lnTo>
                  <a:lnTo>
                    <a:pt x="952" y="228"/>
                  </a:lnTo>
                  <a:lnTo>
                    <a:pt x="952" y="230"/>
                  </a:lnTo>
                  <a:lnTo>
                    <a:pt x="954" y="230"/>
                  </a:lnTo>
                  <a:lnTo>
                    <a:pt x="954" y="231"/>
                  </a:lnTo>
                  <a:lnTo>
                    <a:pt x="955" y="231"/>
                  </a:lnTo>
                  <a:lnTo>
                    <a:pt x="955" y="233"/>
                  </a:lnTo>
                  <a:lnTo>
                    <a:pt x="954" y="233"/>
                  </a:lnTo>
                  <a:lnTo>
                    <a:pt x="954" y="231"/>
                  </a:lnTo>
                  <a:lnTo>
                    <a:pt x="952" y="231"/>
                  </a:lnTo>
                  <a:lnTo>
                    <a:pt x="950" y="231"/>
                  </a:lnTo>
                  <a:lnTo>
                    <a:pt x="948" y="231"/>
                  </a:lnTo>
                  <a:lnTo>
                    <a:pt x="948" y="233"/>
                  </a:lnTo>
                  <a:lnTo>
                    <a:pt x="947" y="233"/>
                  </a:lnTo>
                  <a:lnTo>
                    <a:pt x="947" y="235"/>
                  </a:lnTo>
                  <a:lnTo>
                    <a:pt x="945" y="235"/>
                  </a:lnTo>
                  <a:lnTo>
                    <a:pt x="943" y="235"/>
                  </a:lnTo>
                  <a:lnTo>
                    <a:pt x="942" y="236"/>
                  </a:lnTo>
                  <a:lnTo>
                    <a:pt x="940" y="236"/>
                  </a:lnTo>
                  <a:lnTo>
                    <a:pt x="940" y="238"/>
                  </a:lnTo>
                  <a:lnTo>
                    <a:pt x="938" y="238"/>
                  </a:lnTo>
                  <a:lnTo>
                    <a:pt x="937" y="238"/>
                  </a:lnTo>
                  <a:lnTo>
                    <a:pt x="938" y="238"/>
                  </a:lnTo>
                  <a:lnTo>
                    <a:pt x="938" y="240"/>
                  </a:lnTo>
                  <a:lnTo>
                    <a:pt x="938" y="241"/>
                  </a:lnTo>
                  <a:lnTo>
                    <a:pt x="940" y="243"/>
                  </a:lnTo>
                  <a:lnTo>
                    <a:pt x="940" y="245"/>
                  </a:lnTo>
                  <a:lnTo>
                    <a:pt x="940" y="246"/>
                  </a:lnTo>
                  <a:lnTo>
                    <a:pt x="942" y="246"/>
                  </a:lnTo>
                  <a:lnTo>
                    <a:pt x="942" y="248"/>
                  </a:lnTo>
                  <a:lnTo>
                    <a:pt x="942" y="250"/>
                  </a:lnTo>
                  <a:lnTo>
                    <a:pt x="940" y="250"/>
                  </a:lnTo>
                  <a:lnTo>
                    <a:pt x="940" y="252"/>
                  </a:lnTo>
                  <a:lnTo>
                    <a:pt x="938" y="252"/>
                  </a:lnTo>
                  <a:lnTo>
                    <a:pt x="938" y="250"/>
                  </a:lnTo>
                  <a:lnTo>
                    <a:pt x="938" y="252"/>
                  </a:lnTo>
                  <a:lnTo>
                    <a:pt x="937" y="252"/>
                  </a:lnTo>
                  <a:lnTo>
                    <a:pt x="937" y="250"/>
                  </a:lnTo>
                  <a:lnTo>
                    <a:pt x="935" y="250"/>
                  </a:lnTo>
                  <a:lnTo>
                    <a:pt x="933" y="250"/>
                  </a:lnTo>
                  <a:lnTo>
                    <a:pt x="933" y="252"/>
                  </a:lnTo>
                  <a:lnTo>
                    <a:pt x="931" y="253"/>
                  </a:lnTo>
                  <a:lnTo>
                    <a:pt x="931" y="255"/>
                  </a:lnTo>
                  <a:lnTo>
                    <a:pt x="930" y="257"/>
                  </a:lnTo>
                  <a:lnTo>
                    <a:pt x="928" y="257"/>
                  </a:lnTo>
                  <a:lnTo>
                    <a:pt x="928" y="258"/>
                  </a:lnTo>
                  <a:lnTo>
                    <a:pt x="926" y="258"/>
                  </a:lnTo>
                  <a:lnTo>
                    <a:pt x="925" y="258"/>
                  </a:lnTo>
                  <a:lnTo>
                    <a:pt x="923" y="258"/>
                  </a:lnTo>
                  <a:lnTo>
                    <a:pt x="923" y="260"/>
                  </a:lnTo>
                  <a:lnTo>
                    <a:pt x="921" y="260"/>
                  </a:lnTo>
                  <a:lnTo>
                    <a:pt x="921" y="262"/>
                  </a:lnTo>
                  <a:lnTo>
                    <a:pt x="920" y="262"/>
                  </a:lnTo>
                  <a:lnTo>
                    <a:pt x="918" y="262"/>
                  </a:lnTo>
                  <a:lnTo>
                    <a:pt x="918" y="263"/>
                  </a:lnTo>
                  <a:lnTo>
                    <a:pt x="916" y="263"/>
                  </a:lnTo>
                  <a:lnTo>
                    <a:pt x="915" y="263"/>
                  </a:lnTo>
                  <a:lnTo>
                    <a:pt x="915" y="265"/>
                  </a:lnTo>
                  <a:lnTo>
                    <a:pt x="913" y="265"/>
                  </a:lnTo>
                  <a:lnTo>
                    <a:pt x="915" y="265"/>
                  </a:lnTo>
                  <a:lnTo>
                    <a:pt x="915" y="267"/>
                  </a:lnTo>
                  <a:lnTo>
                    <a:pt x="913" y="267"/>
                  </a:lnTo>
                  <a:lnTo>
                    <a:pt x="913" y="269"/>
                  </a:lnTo>
                  <a:lnTo>
                    <a:pt x="913" y="270"/>
                  </a:lnTo>
                  <a:lnTo>
                    <a:pt x="913" y="272"/>
                  </a:lnTo>
                  <a:lnTo>
                    <a:pt x="911" y="272"/>
                  </a:lnTo>
                  <a:lnTo>
                    <a:pt x="911" y="274"/>
                  </a:lnTo>
                  <a:lnTo>
                    <a:pt x="911" y="275"/>
                  </a:lnTo>
                  <a:lnTo>
                    <a:pt x="909" y="275"/>
                  </a:lnTo>
                  <a:lnTo>
                    <a:pt x="909" y="277"/>
                  </a:lnTo>
                  <a:lnTo>
                    <a:pt x="909" y="279"/>
                  </a:lnTo>
                  <a:lnTo>
                    <a:pt x="909" y="280"/>
                  </a:lnTo>
                  <a:lnTo>
                    <a:pt x="909" y="282"/>
                  </a:lnTo>
                  <a:lnTo>
                    <a:pt x="909" y="284"/>
                  </a:lnTo>
                  <a:lnTo>
                    <a:pt x="909" y="286"/>
                  </a:lnTo>
                  <a:lnTo>
                    <a:pt x="908" y="286"/>
                  </a:lnTo>
                  <a:lnTo>
                    <a:pt x="908" y="287"/>
                  </a:lnTo>
                  <a:lnTo>
                    <a:pt x="908" y="289"/>
                  </a:lnTo>
                  <a:lnTo>
                    <a:pt x="908" y="291"/>
                  </a:lnTo>
                  <a:lnTo>
                    <a:pt x="906" y="292"/>
                  </a:lnTo>
                  <a:lnTo>
                    <a:pt x="906" y="294"/>
                  </a:lnTo>
                  <a:lnTo>
                    <a:pt x="906" y="296"/>
                  </a:lnTo>
                  <a:lnTo>
                    <a:pt x="906" y="297"/>
                  </a:lnTo>
                  <a:lnTo>
                    <a:pt x="904" y="297"/>
                  </a:lnTo>
                  <a:lnTo>
                    <a:pt x="904" y="299"/>
                  </a:lnTo>
                  <a:lnTo>
                    <a:pt x="904" y="301"/>
                  </a:lnTo>
                  <a:lnTo>
                    <a:pt x="904" y="302"/>
                  </a:lnTo>
                  <a:lnTo>
                    <a:pt x="904" y="304"/>
                  </a:lnTo>
                  <a:lnTo>
                    <a:pt x="904" y="306"/>
                  </a:lnTo>
                  <a:lnTo>
                    <a:pt x="904" y="308"/>
                  </a:lnTo>
                  <a:lnTo>
                    <a:pt x="903" y="308"/>
                  </a:lnTo>
                  <a:lnTo>
                    <a:pt x="903" y="309"/>
                  </a:lnTo>
                  <a:lnTo>
                    <a:pt x="903" y="311"/>
                  </a:lnTo>
                  <a:lnTo>
                    <a:pt x="901" y="311"/>
                  </a:lnTo>
                  <a:lnTo>
                    <a:pt x="899" y="311"/>
                  </a:lnTo>
                  <a:lnTo>
                    <a:pt x="899" y="313"/>
                  </a:lnTo>
                  <a:lnTo>
                    <a:pt x="898" y="313"/>
                  </a:lnTo>
                  <a:lnTo>
                    <a:pt x="898" y="311"/>
                  </a:lnTo>
                  <a:lnTo>
                    <a:pt x="896" y="311"/>
                  </a:lnTo>
                  <a:lnTo>
                    <a:pt x="896" y="313"/>
                  </a:lnTo>
                  <a:lnTo>
                    <a:pt x="896" y="311"/>
                  </a:lnTo>
                  <a:lnTo>
                    <a:pt x="896" y="313"/>
                  </a:lnTo>
                  <a:lnTo>
                    <a:pt x="896" y="311"/>
                  </a:lnTo>
                  <a:lnTo>
                    <a:pt x="894" y="311"/>
                  </a:lnTo>
                  <a:lnTo>
                    <a:pt x="892" y="311"/>
                  </a:lnTo>
                  <a:lnTo>
                    <a:pt x="892" y="313"/>
                  </a:lnTo>
                  <a:lnTo>
                    <a:pt x="891" y="313"/>
                  </a:lnTo>
                  <a:lnTo>
                    <a:pt x="891" y="314"/>
                  </a:lnTo>
                  <a:lnTo>
                    <a:pt x="891" y="316"/>
                  </a:lnTo>
                  <a:lnTo>
                    <a:pt x="891" y="318"/>
                  </a:lnTo>
                  <a:lnTo>
                    <a:pt x="889" y="318"/>
                  </a:lnTo>
                  <a:lnTo>
                    <a:pt x="889" y="319"/>
                  </a:lnTo>
                  <a:lnTo>
                    <a:pt x="887" y="319"/>
                  </a:lnTo>
                  <a:lnTo>
                    <a:pt x="886" y="319"/>
                  </a:lnTo>
                  <a:lnTo>
                    <a:pt x="886" y="318"/>
                  </a:lnTo>
                  <a:lnTo>
                    <a:pt x="884" y="318"/>
                  </a:lnTo>
                  <a:lnTo>
                    <a:pt x="882" y="318"/>
                  </a:lnTo>
                  <a:lnTo>
                    <a:pt x="881" y="318"/>
                  </a:lnTo>
                  <a:lnTo>
                    <a:pt x="881" y="316"/>
                  </a:lnTo>
                  <a:lnTo>
                    <a:pt x="881" y="314"/>
                  </a:lnTo>
                  <a:lnTo>
                    <a:pt x="879" y="314"/>
                  </a:lnTo>
                  <a:lnTo>
                    <a:pt x="879" y="316"/>
                  </a:lnTo>
                  <a:lnTo>
                    <a:pt x="879" y="314"/>
                  </a:lnTo>
                  <a:lnTo>
                    <a:pt x="877" y="316"/>
                  </a:lnTo>
                  <a:lnTo>
                    <a:pt x="875" y="316"/>
                  </a:lnTo>
                  <a:lnTo>
                    <a:pt x="874" y="316"/>
                  </a:lnTo>
                  <a:lnTo>
                    <a:pt x="874" y="318"/>
                  </a:lnTo>
                  <a:lnTo>
                    <a:pt x="872" y="318"/>
                  </a:lnTo>
                  <a:lnTo>
                    <a:pt x="870" y="318"/>
                  </a:lnTo>
                  <a:lnTo>
                    <a:pt x="870" y="319"/>
                  </a:lnTo>
                  <a:lnTo>
                    <a:pt x="872" y="319"/>
                  </a:lnTo>
                  <a:lnTo>
                    <a:pt x="872" y="321"/>
                  </a:lnTo>
                  <a:lnTo>
                    <a:pt x="874" y="321"/>
                  </a:lnTo>
                  <a:lnTo>
                    <a:pt x="875" y="321"/>
                  </a:lnTo>
                  <a:lnTo>
                    <a:pt x="875" y="323"/>
                  </a:lnTo>
                  <a:lnTo>
                    <a:pt x="875" y="325"/>
                  </a:lnTo>
                  <a:lnTo>
                    <a:pt x="875" y="326"/>
                  </a:lnTo>
                  <a:lnTo>
                    <a:pt x="877" y="326"/>
                  </a:lnTo>
                  <a:lnTo>
                    <a:pt x="877" y="328"/>
                  </a:lnTo>
                  <a:lnTo>
                    <a:pt x="879" y="328"/>
                  </a:lnTo>
                  <a:lnTo>
                    <a:pt x="879" y="330"/>
                  </a:lnTo>
                  <a:lnTo>
                    <a:pt x="881" y="330"/>
                  </a:lnTo>
                  <a:lnTo>
                    <a:pt x="881" y="331"/>
                  </a:lnTo>
                  <a:lnTo>
                    <a:pt x="882" y="333"/>
                  </a:lnTo>
                  <a:lnTo>
                    <a:pt x="882" y="335"/>
                  </a:lnTo>
                  <a:lnTo>
                    <a:pt x="884" y="335"/>
                  </a:lnTo>
                  <a:lnTo>
                    <a:pt x="884" y="336"/>
                  </a:lnTo>
                  <a:lnTo>
                    <a:pt x="884" y="338"/>
                  </a:lnTo>
                  <a:lnTo>
                    <a:pt x="886" y="338"/>
                  </a:lnTo>
                  <a:lnTo>
                    <a:pt x="886" y="340"/>
                  </a:lnTo>
                  <a:lnTo>
                    <a:pt x="884" y="340"/>
                  </a:lnTo>
                  <a:lnTo>
                    <a:pt x="884" y="341"/>
                  </a:lnTo>
                  <a:lnTo>
                    <a:pt x="882" y="343"/>
                  </a:lnTo>
                  <a:lnTo>
                    <a:pt x="882" y="345"/>
                  </a:lnTo>
                  <a:lnTo>
                    <a:pt x="881" y="345"/>
                  </a:lnTo>
                  <a:lnTo>
                    <a:pt x="881" y="347"/>
                  </a:lnTo>
                  <a:lnTo>
                    <a:pt x="879" y="348"/>
                  </a:lnTo>
                  <a:lnTo>
                    <a:pt x="879" y="350"/>
                  </a:lnTo>
                  <a:lnTo>
                    <a:pt x="879" y="348"/>
                  </a:lnTo>
                  <a:lnTo>
                    <a:pt x="877" y="348"/>
                  </a:lnTo>
                  <a:lnTo>
                    <a:pt x="877" y="347"/>
                  </a:lnTo>
                  <a:lnTo>
                    <a:pt x="875" y="347"/>
                  </a:lnTo>
                  <a:lnTo>
                    <a:pt x="874" y="347"/>
                  </a:lnTo>
                  <a:lnTo>
                    <a:pt x="872" y="347"/>
                  </a:lnTo>
                  <a:lnTo>
                    <a:pt x="872" y="345"/>
                  </a:lnTo>
                  <a:lnTo>
                    <a:pt x="870" y="345"/>
                  </a:lnTo>
                  <a:lnTo>
                    <a:pt x="869" y="345"/>
                  </a:lnTo>
                  <a:lnTo>
                    <a:pt x="869" y="347"/>
                  </a:lnTo>
                  <a:lnTo>
                    <a:pt x="867" y="347"/>
                  </a:lnTo>
                  <a:lnTo>
                    <a:pt x="865" y="347"/>
                  </a:lnTo>
                  <a:lnTo>
                    <a:pt x="864" y="347"/>
                  </a:lnTo>
                  <a:lnTo>
                    <a:pt x="862" y="347"/>
                  </a:lnTo>
                  <a:lnTo>
                    <a:pt x="862" y="348"/>
                  </a:lnTo>
                  <a:lnTo>
                    <a:pt x="860" y="348"/>
                  </a:lnTo>
                  <a:lnTo>
                    <a:pt x="862" y="348"/>
                  </a:lnTo>
                  <a:lnTo>
                    <a:pt x="860" y="348"/>
                  </a:lnTo>
                  <a:lnTo>
                    <a:pt x="862" y="348"/>
                  </a:lnTo>
                  <a:lnTo>
                    <a:pt x="862" y="350"/>
                  </a:lnTo>
                  <a:lnTo>
                    <a:pt x="860" y="350"/>
                  </a:lnTo>
                  <a:lnTo>
                    <a:pt x="860" y="352"/>
                  </a:lnTo>
                  <a:lnTo>
                    <a:pt x="859" y="353"/>
                  </a:lnTo>
                  <a:lnTo>
                    <a:pt x="859" y="355"/>
                  </a:lnTo>
                  <a:lnTo>
                    <a:pt x="860" y="355"/>
                  </a:lnTo>
                  <a:lnTo>
                    <a:pt x="862" y="355"/>
                  </a:lnTo>
                  <a:lnTo>
                    <a:pt x="862" y="357"/>
                  </a:lnTo>
                  <a:lnTo>
                    <a:pt x="864" y="357"/>
                  </a:lnTo>
                  <a:lnTo>
                    <a:pt x="864" y="358"/>
                  </a:lnTo>
                  <a:lnTo>
                    <a:pt x="864" y="360"/>
                  </a:lnTo>
                  <a:lnTo>
                    <a:pt x="864" y="362"/>
                  </a:lnTo>
                  <a:lnTo>
                    <a:pt x="864" y="360"/>
                  </a:lnTo>
                  <a:lnTo>
                    <a:pt x="864" y="362"/>
                  </a:lnTo>
                  <a:lnTo>
                    <a:pt x="864" y="364"/>
                  </a:lnTo>
                  <a:lnTo>
                    <a:pt x="865" y="364"/>
                  </a:lnTo>
                  <a:lnTo>
                    <a:pt x="865" y="365"/>
                  </a:lnTo>
                  <a:lnTo>
                    <a:pt x="867" y="365"/>
                  </a:lnTo>
                  <a:lnTo>
                    <a:pt x="865" y="365"/>
                  </a:lnTo>
                  <a:lnTo>
                    <a:pt x="865" y="367"/>
                  </a:lnTo>
                  <a:lnTo>
                    <a:pt x="867" y="367"/>
                  </a:lnTo>
                  <a:lnTo>
                    <a:pt x="865" y="367"/>
                  </a:lnTo>
                  <a:lnTo>
                    <a:pt x="865" y="369"/>
                  </a:lnTo>
                  <a:lnTo>
                    <a:pt x="864" y="369"/>
                  </a:lnTo>
                  <a:lnTo>
                    <a:pt x="862" y="369"/>
                  </a:lnTo>
                  <a:lnTo>
                    <a:pt x="862" y="370"/>
                  </a:lnTo>
                  <a:lnTo>
                    <a:pt x="860" y="370"/>
                  </a:lnTo>
                  <a:lnTo>
                    <a:pt x="859" y="370"/>
                  </a:lnTo>
                  <a:lnTo>
                    <a:pt x="859" y="372"/>
                  </a:lnTo>
                  <a:lnTo>
                    <a:pt x="859" y="374"/>
                  </a:lnTo>
                  <a:lnTo>
                    <a:pt x="857" y="374"/>
                  </a:lnTo>
                  <a:lnTo>
                    <a:pt x="857" y="375"/>
                  </a:lnTo>
                  <a:lnTo>
                    <a:pt x="855" y="375"/>
                  </a:lnTo>
                  <a:lnTo>
                    <a:pt x="855" y="377"/>
                  </a:lnTo>
                  <a:lnTo>
                    <a:pt x="853" y="379"/>
                  </a:lnTo>
                  <a:lnTo>
                    <a:pt x="852" y="381"/>
                  </a:lnTo>
                  <a:lnTo>
                    <a:pt x="852" y="382"/>
                  </a:lnTo>
                  <a:lnTo>
                    <a:pt x="850" y="382"/>
                  </a:lnTo>
                  <a:lnTo>
                    <a:pt x="850" y="384"/>
                  </a:lnTo>
                  <a:lnTo>
                    <a:pt x="848" y="384"/>
                  </a:lnTo>
                  <a:lnTo>
                    <a:pt x="847" y="384"/>
                  </a:lnTo>
                  <a:lnTo>
                    <a:pt x="847" y="386"/>
                  </a:lnTo>
                  <a:lnTo>
                    <a:pt x="845" y="387"/>
                  </a:lnTo>
                  <a:lnTo>
                    <a:pt x="845" y="389"/>
                  </a:lnTo>
                  <a:lnTo>
                    <a:pt x="843" y="389"/>
                  </a:lnTo>
                  <a:lnTo>
                    <a:pt x="845" y="389"/>
                  </a:lnTo>
                  <a:lnTo>
                    <a:pt x="845" y="391"/>
                  </a:lnTo>
                  <a:lnTo>
                    <a:pt x="847" y="391"/>
                  </a:lnTo>
                  <a:lnTo>
                    <a:pt x="847" y="392"/>
                  </a:lnTo>
                  <a:lnTo>
                    <a:pt x="848" y="392"/>
                  </a:lnTo>
                  <a:lnTo>
                    <a:pt x="848" y="394"/>
                  </a:lnTo>
                  <a:lnTo>
                    <a:pt x="850" y="394"/>
                  </a:lnTo>
                  <a:lnTo>
                    <a:pt x="852" y="394"/>
                  </a:lnTo>
                  <a:lnTo>
                    <a:pt x="853" y="394"/>
                  </a:lnTo>
                  <a:lnTo>
                    <a:pt x="853" y="396"/>
                  </a:lnTo>
                  <a:lnTo>
                    <a:pt x="853" y="397"/>
                  </a:lnTo>
                  <a:lnTo>
                    <a:pt x="853" y="399"/>
                  </a:lnTo>
                  <a:lnTo>
                    <a:pt x="855" y="399"/>
                  </a:lnTo>
                  <a:lnTo>
                    <a:pt x="855" y="401"/>
                  </a:lnTo>
                  <a:lnTo>
                    <a:pt x="857" y="401"/>
                  </a:lnTo>
                  <a:lnTo>
                    <a:pt x="857" y="403"/>
                  </a:lnTo>
                  <a:lnTo>
                    <a:pt x="857" y="404"/>
                  </a:lnTo>
                  <a:lnTo>
                    <a:pt x="857" y="406"/>
                  </a:lnTo>
                  <a:lnTo>
                    <a:pt x="857" y="408"/>
                  </a:lnTo>
                  <a:lnTo>
                    <a:pt x="857" y="409"/>
                  </a:lnTo>
                  <a:lnTo>
                    <a:pt x="857" y="411"/>
                  </a:lnTo>
                  <a:lnTo>
                    <a:pt x="855" y="411"/>
                  </a:lnTo>
                  <a:lnTo>
                    <a:pt x="855" y="413"/>
                  </a:lnTo>
                  <a:lnTo>
                    <a:pt x="853" y="413"/>
                  </a:lnTo>
                  <a:lnTo>
                    <a:pt x="853" y="414"/>
                  </a:lnTo>
                  <a:lnTo>
                    <a:pt x="852" y="414"/>
                  </a:lnTo>
                  <a:lnTo>
                    <a:pt x="852" y="416"/>
                  </a:lnTo>
                  <a:lnTo>
                    <a:pt x="850" y="416"/>
                  </a:lnTo>
                  <a:lnTo>
                    <a:pt x="850" y="418"/>
                  </a:lnTo>
                  <a:lnTo>
                    <a:pt x="850" y="420"/>
                  </a:lnTo>
                  <a:lnTo>
                    <a:pt x="852" y="420"/>
                  </a:lnTo>
                  <a:lnTo>
                    <a:pt x="852" y="421"/>
                  </a:lnTo>
                  <a:lnTo>
                    <a:pt x="853" y="421"/>
                  </a:lnTo>
                  <a:lnTo>
                    <a:pt x="853" y="423"/>
                  </a:lnTo>
                  <a:lnTo>
                    <a:pt x="852" y="423"/>
                  </a:lnTo>
                  <a:lnTo>
                    <a:pt x="850" y="423"/>
                  </a:lnTo>
                  <a:lnTo>
                    <a:pt x="850" y="425"/>
                  </a:lnTo>
                  <a:lnTo>
                    <a:pt x="848" y="425"/>
                  </a:lnTo>
                  <a:lnTo>
                    <a:pt x="848" y="426"/>
                  </a:lnTo>
                  <a:lnTo>
                    <a:pt x="848" y="428"/>
                  </a:lnTo>
                  <a:lnTo>
                    <a:pt x="847" y="428"/>
                  </a:lnTo>
                  <a:lnTo>
                    <a:pt x="847" y="430"/>
                  </a:lnTo>
                  <a:lnTo>
                    <a:pt x="845" y="430"/>
                  </a:lnTo>
                  <a:lnTo>
                    <a:pt x="843" y="430"/>
                  </a:lnTo>
                  <a:lnTo>
                    <a:pt x="843" y="431"/>
                  </a:lnTo>
                  <a:lnTo>
                    <a:pt x="842" y="431"/>
                  </a:lnTo>
                  <a:lnTo>
                    <a:pt x="842" y="433"/>
                  </a:lnTo>
                  <a:lnTo>
                    <a:pt x="840" y="433"/>
                  </a:lnTo>
                  <a:lnTo>
                    <a:pt x="840" y="435"/>
                  </a:lnTo>
                  <a:lnTo>
                    <a:pt x="838" y="435"/>
                  </a:lnTo>
                  <a:lnTo>
                    <a:pt x="838" y="437"/>
                  </a:lnTo>
                  <a:lnTo>
                    <a:pt x="836" y="437"/>
                  </a:lnTo>
                  <a:lnTo>
                    <a:pt x="836" y="438"/>
                  </a:lnTo>
                  <a:lnTo>
                    <a:pt x="835" y="438"/>
                  </a:lnTo>
                  <a:lnTo>
                    <a:pt x="835" y="440"/>
                  </a:lnTo>
                  <a:lnTo>
                    <a:pt x="833" y="440"/>
                  </a:lnTo>
                  <a:lnTo>
                    <a:pt x="833" y="442"/>
                  </a:lnTo>
                  <a:lnTo>
                    <a:pt x="831" y="442"/>
                  </a:lnTo>
                  <a:lnTo>
                    <a:pt x="830" y="443"/>
                  </a:lnTo>
                  <a:lnTo>
                    <a:pt x="830" y="445"/>
                  </a:lnTo>
                  <a:lnTo>
                    <a:pt x="828" y="445"/>
                  </a:lnTo>
                  <a:lnTo>
                    <a:pt x="828" y="447"/>
                  </a:lnTo>
                  <a:lnTo>
                    <a:pt x="826" y="447"/>
                  </a:lnTo>
                  <a:lnTo>
                    <a:pt x="825" y="447"/>
                  </a:lnTo>
                  <a:lnTo>
                    <a:pt x="825" y="448"/>
                  </a:lnTo>
                  <a:lnTo>
                    <a:pt x="823" y="448"/>
                  </a:lnTo>
                  <a:lnTo>
                    <a:pt x="821" y="448"/>
                  </a:lnTo>
                  <a:lnTo>
                    <a:pt x="821" y="450"/>
                  </a:lnTo>
                  <a:lnTo>
                    <a:pt x="821" y="452"/>
                  </a:lnTo>
                  <a:lnTo>
                    <a:pt x="819" y="452"/>
                  </a:lnTo>
                  <a:lnTo>
                    <a:pt x="818" y="452"/>
                  </a:lnTo>
                  <a:lnTo>
                    <a:pt x="816" y="452"/>
                  </a:lnTo>
                  <a:lnTo>
                    <a:pt x="816" y="453"/>
                  </a:lnTo>
                  <a:lnTo>
                    <a:pt x="814" y="453"/>
                  </a:lnTo>
                  <a:lnTo>
                    <a:pt x="813" y="455"/>
                  </a:lnTo>
                  <a:lnTo>
                    <a:pt x="811" y="455"/>
                  </a:lnTo>
                  <a:lnTo>
                    <a:pt x="811" y="457"/>
                  </a:lnTo>
                  <a:lnTo>
                    <a:pt x="813" y="457"/>
                  </a:lnTo>
                  <a:lnTo>
                    <a:pt x="813" y="459"/>
                  </a:lnTo>
                  <a:lnTo>
                    <a:pt x="814" y="459"/>
                  </a:lnTo>
                  <a:lnTo>
                    <a:pt x="814" y="460"/>
                  </a:lnTo>
                  <a:lnTo>
                    <a:pt x="816" y="460"/>
                  </a:lnTo>
                  <a:lnTo>
                    <a:pt x="818" y="460"/>
                  </a:lnTo>
                  <a:lnTo>
                    <a:pt x="818" y="462"/>
                  </a:lnTo>
                  <a:lnTo>
                    <a:pt x="819" y="462"/>
                  </a:lnTo>
                  <a:lnTo>
                    <a:pt x="819" y="464"/>
                  </a:lnTo>
                  <a:lnTo>
                    <a:pt x="821" y="464"/>
                  </a:lnTo>
                  <a:lnTo>
                    <a:pt x="821" y="465"/>
                  </a:lnTo>
                  <a:lnTo>
                    <a:pt x="821" y="467"/>
                  </a:lnTo>
                  <a:lnTo>
                    <a:pt x="821" y="469"/>
                  </a:lnTo>
                  <a:lnTo>
                    <a:pt x="821" y="470"/>
                  </a:lnTo>
                  <a:lnTo>
                    <a:pt x="819" y="470"/>
                  </a:lnTo>
                  <a:lnTo>
                    <a:pt x="819" y="472"/>
                  </a:lnTo>
                  <a:lnTo>
                    <a:pt x="818" y="472"/>
                  </a:lnTo>
                  <a:lnTo>
                    <a:pt x="818" y="474"/>
                  </a:lnTo>
                  <a:lnTo>
                    <a:pt x="816" y="474"/>
                  </a:lnTo>
                  <a:lnTo>
                    <a:pt x="814" y="476"/>
                  </a:lnTo>
                  <a:lnTo>
                    <a:pt x="813" y="476"/>
                  </a:lnTo>
                  <a:lnTo>
                    <a:pt x="811" y="477"/>
                  </a:lnTo>
                  <a:lnTo>
                    <a:pt x="809" y="477"/>
                  </a:lnTo>
                  <a:lnTo>
                    <a:pt x="808" y="479"/>
                  </a:lnTo>
                  <a:lnTo>
                    <a:pt x="806" y="479"/>
                  </a:lnTo>
                  <a:lnTo>
                    <a:pt x="804" y="479"/>
                  </a:lnTo>
                  <a:lnTo>
                    <a:pt x="803" y="481"/>
                  </a:lnTo>
                  <a:lnTo>
                    <a:pt x="801" y="481"/>
                  </a:lnTo>
                  <a:lnTo>
                    <a:pt x="799" y="481"/>
                  </a:lnTo>
                  <a:lnTo>
                    <a:pt x="797" y="482"/>
                  </a:lnTo>
                  <a:lnTo>
                    <a:pt x="796" y="482"/>
                  </a:lnTo>
                  <a:lnTo>
                    <a:pt x="794" y="482"/>
                  </a:lnTo>
                  <a:lnTo>
                    <a:pt x="792" y="482"/>
                  </a:lnTo>
                  <a:lnTo>
                    <a:pt x="791" y="481"/>
                  </a:lnTo>
                  <a:lnTo>
                    <a:pt x="789" y="481"/>
                  </a:lnTo>
                  <a:lnTo>
                    <a:pt x="787" y="481"/>
                  </a:lnTo>
                  <a:lnTo>
                    <a:pt x="786" y="481"/>
                  </a:lnTo>
                  <a:lnTo>
                    <a:pt x="787" y="482"/>
                  </a:lnTo>
                  <a:lnTo>
                    <a:pt x="787" y="484"/>
                  </a:lnTo>
                  <a:lnTo>
                    <a:pt x="786" y="484"/>
                  </a:lnTo>
                  <a:lnTo>
                    <a:pt x="786" y="486"/>
                  </a:lnTo>
                  <a:lnTo>
                    <a:pt x="784" y="486"/>
                  </a:lnTo>
                  <a:lnTo>
                    <a:pt x="782" y="486"/>
                  </a:lnTo>
                  <a:lnTo>
                    <a:pt x="782" y="487"/>
                  </a:lnTo>
                  <a:lnTo>
                    <a:pt x="780" y="487"/>
                  </a:lnTo>
                  <a:lnTo>
                    <a:pt x="779" y="487"/>
                  </a:lnTo>
                  <a:lnTo>
                    <a:pt x="779" y="489"/>
                  </a:lnTo>
                  <a:lnTo>
                    <a:pt x="777" y="489"/>
                  </a:lnTo>
                  <a:lnTo>
                    <a:pt x="775" y="489"/>
                  </a:lnTo>
                  <a:lnTo>
                    <a:pt x="774" y="489"/>
                  </a:lnTo>
                  <a:lnTo>
                    <a:pt x="774" y="491"/>
                  </a:lnTo>
                  <a:lnTo>
                    <a:pt x="772" y="491"/>
                  </a:lnTo>
                  <a:lnTo>
                    <a:pt x="772" y="492"/>
                  </a:lnTo>
                  <a:lnTo>
                    <a:pt x="770" y="492"/>
                  </a:lnTo>
                  <a:lnTo>
                    <a:pt x="770" y="494"/>
                  </a:lnTo>
                  <a:lnTo>
                    <a:pt x="769" y="494"/>
                  </a:lnTo>
                  <a:lnTo>
                    <a:pt x="767" y="494"/>
                  </a:lnTo>
                  <a:lnTo>
                    <a:pt x="765" y="494"/>
                  </a:lnTo>
                  <a:lnTo>
                    <a:pt x="765" y="492"/>
                  </a:lnTo>
                  <a:lnTo>
                    <a:pt x="763" y="492"/>
                  </a:lnTo>
                  <a:lnTo>
                    <a:pt x="762" y="492"/>
                  </a:lnTo>
                  <a:lnTo>
                    <a:pt x="760" y="492"/>
                  </a:lnTo>
                  <a:lnTo>
                    <a:pt x="760" y="491"/>
                  </a:lnTo>
                  <a:lnTo>
                    <a:pt x="758" y="491"/>
                  </a:lnTo>
                  <a:lnTo>
                    <a:pt x="758" y="492"/>
                  </a:lnTo>
                  <a:lnTo>
                    <a:pt x="758" y="494"/>
                  </a:lnTo>
                  <a:lnTo>
                    <a:pt x="758" y="496"/>
                  </a:lnTo>
                  <a:lnTo>
                    <a:pt x="757" y="498"/>
                  </a:lnTo>
                  <a:lnTo>
                    <a:pt x="757" y="499"/>
                  </a:lnTo>
                  <a:lnTo>
                    <a:pt x="757" y="501"/>
                  </a:lnTo>
                  <a:lnTo>
                    <a:pt x="757" y="503"/>
                  </a:lnTo>
                  <a:lnTo>
                    <a:pt x="757" y="504"/>
                  </a:lnTo>
                  <a:lnTo>
                    <a:pt x="757" y="506"/>
                  </a:lnTo>
                  <a:lnTo>
                    <a:pt x="757" y="508"/>
                  </a:lnTo>
                  <a:lnTo>
                    <a:pt x="757" y="509"/>
                  </a:lnTo>
                  <a:lnTo>
                    <a:pt x="755" y="509"/>
                  </a:lnTo>
                  <a:lnTo>
                    <a:pt x="755" y="511"/>
                  </a:lnTo>
                  <a:lnTo>
                    <a:pt x="755" y="513"/>
                  </a:lnTo>
                  <a:lnTo>
                    <a:pt x="755" y="515"/>
                  </a:lnTo>
                  <a:lnTo>
                    <a:pt x="753" y="515"/>
                  </a:lnTo>
                  <a:lnTo>
                    <a:pt x="753" y="516"/>
                  </a:lnTo>
                  <a:lnTo>
                    <a:pt x="753" y="518"/>
                  </a:lnTo>
                  <a:lnTo>
                    <a:pt x="752" y="518"/>
                  </a:lnTo>
                  <a:lnTo>
                    <a:pt x="750" y="518"/>
                  </a:lnTo>
                  <a:lnTo>
                    <a:pt x="748" y="520"/>
                  </a:lnTo>
                  <a:lnTo>
                    <a:pt x="747" y="520"/>
                  </a:lnTo>
                  <a:lnTo>
                    <a:pt x="747" y="521"/>
                  </a:lnTo>
                  <a:lnTo>
                    <a:pt x="745" y="521"/>
                  </a:lnTo>
                  <a:lnTo>
                    <a:pt x="743" y="521"/>
                  </a:lnTo>
                  <a:lnTo>
                    <a:pt x="743" y="523"/>
                  </a:lnTo>
                  <a:lnTo>
                    <a:pt x="741" y="523"/>
                  </a:lnTo>
                  <a:lnTo>
                    <a:pt x="740" y="525"/>
                  </a:lnTo>
                  <a:lnTo>
                    <a:pt x="738" y="525"/>
                  </a:lnTo>
                  <a:lnTo>
                    <a:pt x="736" y="526"/>
                  </a:lnTo>
                  <a:lnTo>
                    <a:pt x="735" y="526"/>
                  </a:lnTo>
                  <a:lnTo>
                    <a:pt x="735" y="528"/>
                  </a:lnTo>
                  <a:lnTo>
                    <a:pt x="735" y="530"/>
                  </a:lnTo>
                  <a:lnTo>
                    <a:pt x="733" y="530"/>
                  </a:lnTo>
                  <a:lnTo>
                    <a:pt x="733" y="532"/>
                  </a:lnTo>
                  <a:lnTo>
                    <a:pt x="731" y="533"/>
                  </a:lnTo>
                  <a:lnTo>
                    <a:pt x="731" y="535"/>
                  </a:lnTo>
                  <a:lnTo>
                    <a:pt x="730" y="535"/>
                  </a:lnTo>
                  <a:lnTo>
                    <a:pt x="730" y="537"/>
                  </a:lnTo>
                  <a:lnTo>
                    <a:pt x="733" y="545"/>
                  </a:lnTo>
                  <a:lnTo>
                    <a:pt x="733" y="547"/>
                  </a:lnTo>
                  <a:lnTo>
                    <a:pt x="731" y="547"/>
                  </a:lnTo>
                  <a:lnTo>
                    <a:pt x="731" y="548"/>
                  </a:lnTo>
                  <a:lnTo>
                    <a:pt x="730" y="548"/>
                  </a:lnTo>
                  <a:lnTo>
                    <a:pt x="730" y="550"/>
                  </a:lnTo>
                  <a:lnTo>
                    <a:pt x="730" y="548"/>
                  </a:lnTo>
                  <a:lnTo>
                    <a:pt x="728" y="548"/>
                  </a:lnTo>
                  <a:lnTo>
                    <a:pt x="728" y="550"/>
                  </a:lnTo>
                  <a:lnTo>
                    <a:pt x="728" y="548"/>
                  </a:lnTo>
                  <a:lnTo>
                    <a:pt x="726" y="548"/>
                  </a:lnTo>
                  <a:lnTo>
                    <a:pt x="726" y="550"/>
                  </a:lnTo>
                  <a:lnTo>
                    <a:pt x="724" y="550"/>
                  </a:lnTo>
                  <a:lnTo>
                    <a:pt x="723" y="550"/>
                  </a:lnTo>
                  <a:lnTo>
                    <a:pt x="721" y="550"/>
                  </a:lnTo>
                  <a:lnTo>
                    <a:pt x="719" y="550"/>
                  </a:lnTo>
                  <a:lnTo>
                    <a:pt x="719" y="552"/>
                  </a:lnTo>
                  <a:lnTo>
                    <a:pt x="719" y="554"/>
                  </a:lnTo>
                  <a:lnTo>
                    <a:pt x="718" y="554"/>
                  </a:lnTo>
                  <a:lnTo>
                    <a:pt x="718" y="555"/>
                  </a:lnTo>
                  <a:lnTo>
                    <a:pt x="718" y="557"/>
                  </a:lnTo>
                  <a:lnTo>
                    <a:pt x="716" y="557"/>
                  </a:lnTo>
                  <a:lnTo>
                    <a:pt x="716" y="559"/>
                  </a:lnTo>
                  <a:lnTo>
                    <a:pt x="714" y="559"/>
                  </a:lnTo>
                  <a:lnTo>
                    <a:pt x="713" y="559"/>
                  </a:lnTo>
                  <a:lnTo>
                    <a:pt x="713" y="560"/>
                  </a:lnTo>
                  <a:lnTo>
                    <a:pt x="711" y="560"/>
                  </a:lnTo>
                  <a:lnTo>
                    <a:pt x="709" y="560"/>
                  </a:lnTo>
                  <a:lnTo>
                    <a:pt x="709" y="562"/>
                  </a:lnTo>
                  <a:lnTo>
                    <a:pt x="707" y="562"/>
                  </a:lnTo>
                  <a:lnTo>
                    <a:pt x="706" y="562"/>
                  </a:lnTo>
                  <a:lnTo>
                    <a:pt x="706" y="564"/>
                  </a:lnTo>
                  <a:lnTo>
                    <a:pt x="706" y="565"/>
                  </a:lnTo>
                  <a:lnTo>
                    <a:pt x="706" y="567"/>
                  </a:lnTo>
                  <a:lnTo>
                    <a:pt x="706" y="569"/>
                  </a:lnTo>
                  <a:lnTo>
                    <a:pt x="704" y="571"/>
                  </a:lnTo>
                  <a:lnTo>
                    <a:pt x="704" y="572"/>
                  </a:lnTo>
                  <a:lnTo>
                    <a:pt x="704" y="574"/>
                  </a:lnTo>
                  <a:lnTo>
                    <a:pt x="704" y="576"/>
                  </a:lnTo>
                  <a:lnTo>
                    <a:pt x="702" y="576"/>
                  </a:lnTo>
                  <a:lnTo>
                    <a:pt x="702" y="577"/>
                  </a:lnTo>
                  <a:lnTo>
                    <a:pt x="701" y="577"/>
                  </a:lnTo>
                  <a:lnTo>
                    <a:pt x="699" y="577"/>
                  </a:lnTo>
                  <a:lnTo>
                    <a:pt x="697" y="577"/>
                  </a:lnTo>
                  <a:lnTo>
                    <a:pt x="697" y="579"/>
                  </a:lnTo>
                  <a:lnTo>
                    <a:pt x="699" y="579"/>
                  </a:lnTo>
                  <a:lnTo>
                    <a:pt x="699" y="581"/>
                  </a:lnTo>
                  <a:lnTo>
                    <a:pt x="701" y="582"/>
                  </a:lnTo>
                  <a:lnTo>
                    <a:pt x="701" y="584"/>
                  </a:lnTo>
                  <a:lnTo>
                    <a:pt x="699" y="584"/>
                  </a:lnTo>
                  <a:lnTo>
                    <a:pt x="699" y="586"/>
                  </a:lnTo>
                  <a:lnTo>
                    <a:pt x="699" y="588"/>
                  </a:lnTo>
                  <a:lnTo>
                    <a:pt x="701" y="588"/>
                  </a:lnTo>
                  <a:lnTo>
                    <a:pt x="701" y="589"/>
                  </a:lnTo>
                  <a:lnTo>
                    <a:pt x="701" y="591"/>
                  </a:lnTo>
                  <a:lnTo>
                    <a:pt x="701" y="593"/>
                  </a:lnTo>
                  <a:lnTo>
                    <a:pt x="701" y="594"/>
                  </a:lnTo>
                  <a:lnTo>
                    <a:pt x="701" y="596"/>
                  </a:lnTo>
                  <a:lnTo>
                    <a:pt x="699" y="596"/>
                  </a:lnTo>
                  <a:lnTo>
                    <a:pt x="699" y="598"/>
                  </a:lnTo>
                  <a:lnTo>
                    <a:pt x="697" y="598"/>
                  </a:lnTo>
                  <a:lnTo>
                    <a:pt x="696" y="599"/>
                  </a:lnTo>
                  <a:lnTo>
                    <a:pt x="696" y="601"/>
                  </a:lnTo>
                  <a:lnTo>
                    <a:pt x="694" y="604"/>
                  </a:lnTo>
                  <a:lnTo>
                    <a:pt x="694" y="606"/>
                  </a:lnTo>
                  <a:lnTo>
                    <a:pt x="692" y="606"/>
                  </a:lnTo>
                  <a:lnTo>
                    <a:pt x="691" y="608"/>
                  </a:lnTo>
                  <a:lnTo>
                    <a:pt x="689" y="608"/>
                  </a:lnTo>
                  <a:lnTo>
                    <a:pt x="685" y="610"/>
                  </a:lnTo>
                  <a:lnTo>
                    <a:pt x="685" y="611"/>
                  </a:lnTo>
                  <a:lnTo>
                    <a:pt x="685" y="613"/>
                  </a:lnTo>
                  <a:lnTo>
                    <a:pt x="684" y="615"/>
                  </a:lnTo>
                  <a:lnTo>
                    <a:pt x="684" y="616"/>
                  </a:lnTo>
                  <a:lnTo>
                    <a:pt x="682" y="616"/>
                  </a:lnTo>
                  <a:lnTo>
                    <a:pt x="682" y="618"/>
                  </a:lnTo>
                  <a:lnTo>
                    <a:pt x="680" y="618"/>
                  </a:lnTo>
                  <a:lnTo>
                    <a:pt x="679" y="618"/>
                  </a:lnTo>
                  <a:lnTo>
                    <a:pt x="677" y="620"/>
                  </a:lnTo>
                  <a:lnTo>
                    <a:pt x="675" y="620"/>
                  </a:lnTo>
                  <a:lnTo>
                    <a:pt x="674" y="620"/>
                  </a:lnTo>
                  <a:lnTo>
                    <a:pt x="672" y="620"/>
                  </a:lnTo>
                  <a:lnTo>
                    <a:pt x="670" y="620"/>
                  </a:lnTo>
                  <a:lnTo>
                    <a:pt x="670" y="621"/>
                  </a:lnTo>
                  <a:lnTo>
                    <a:pt x="672" y="621"/>
                  </a:lnTo>
                  <a:lnTo>
                    <a:pt x="672" y="623"/>
                  </a:lnTo>
                  <a:lnTo>
                    <a:pt x="674" y="623"/>
                  </a:lnTo>
                  <a:lnTo>
                    <a:pt x="672" y="623"/>
                  </a:lnTo>
                  <a:lnTo>
                    <a:pt x="668" y="621"/>
                  </a:lnTo>
                  <a:lnTo>
                    <a:pt x="667" y="621"/>
                  </a:lnTo>
                  <a:lnTo>
                    <a:pt x="665" y="621"/>
                  </a:lnTo>
                  <a:lnTo>
                    <a:pt x="665" y="620"/>
                  </a:lnTo>
                  <a:lnTo>
                    <a:pt x="663" y="621"/>
                  </a:lnTo>
                  <a:lnTo>
                    <a:pt x="662" y="621"/>
                  </a:lnTo>
                  <a:lnTo>
                    <a:pt x="662" y="620"/>
                  </a:lnTo>
                  <a:lnTo>
                    <a:pt x="660" y="620"/>
                  </a:lnTo>
                  <a:lnTo>
                    <a:pt x="658" y="620"/>
                  </a:lnTo>
                  <a:lnTo>
                    <a:pt x="658" y="621"/>
                  </a:lnTo>
                  <a:lnTo>
                    <a:pt x="657" y="621"/>
                  </a:lnTo>
                  <a:lnTo>
                    <a:pt x="657" y="623"/>
                  </a:lnTo>
                  <a:lnTo>
                    <a:pt x="657" y="625"/>
                  </a:lnTo>
                  <a:lnTo>
                    <a:pt x="657" y="627"/>
                  </a:lnTo>
                  <a:lnTo>
                    <a:pt x="657" y="628"/>
                  </a:lnTo>
                  <a:lnTo>
                    <a:pt x="655" y="628"/>
                  </a:lnTo>
                  <a:lnTo>
                    <a:pt x="655" y="630"/>
                  </a:lnTo>
                  <a:lnTo>
                    <a:pt x="655" y="628"/>
                  </a:lnTo>
                  <a:lnTo>
                    <a:pt x="655" y="630"/>
                  </a:lnTo>
                  <a:lnTo>
                    <a:pt x="653" y="630"/>
                  </a:lnTo>
                  <a:lnTo>
                    <a:pt x="655" y="630"/>
                  </a:lnTo>
                  <a:lnTo>
                    <a:pt x="655" y="632"/>
                  </a:lnTo>
                  <a:lnTo>
                    <a:pt x="655" y="633"/>
                  </a:lnTo>
                  <a:lnTo>
                    <a:pt x="657" y="633"/>
                  </a:lnTo>
                  <a:lnTo>
                    <a:pt x="658" y="633"/>
                  </a:lnTo>
                  <a:lnTo>
                    <a:pt x="658" y="635"/>
                  </a:lnTo>
                  <a:lnTo>
                    <a:pt x="658" y="637"/>
                  </a:lnTo>
                  <a:lnTo>
                    <a:pt x="660" y="637"/>
                  </a:lnTo>
                  <a:lnTo>
                    <a:pt x="660" y="638"/>
                  </a:lnTo>
                  <a:lnTo>
                    <a:pt x="662" y="640"/>
                  </a:lnTo>
                  <a:lnTo>
                    <a:pt x="663" y="640"/>
                  </a:lnTo>
                  <a:lnTo>
                    <a:pt x="663" y="642"/>
                  </a:lnTo>
                  <a:lnTo>
                    <a:pt x="663" y="643"/>
                  </a:lnTo>
                  <a:lnTo>
                    <a:pt x="663" y="645"/>
                  </a:lnTo>
                  <a:lnTo>
                    <a:pt x="665" y="645"/>
                  </a:lnTo>
                  <a:lnTo>
                    <a:pt x="665" y="647"/>
                  </a:lnTo>
                  <a:lnTo>
                    <a:pt x="665" y="649"/>
                  </a:lnTo>
                  <a:lnTo>
                    <a:pt x="667" y="649"/>
                  </a:lnTo>
                  <a:lnTo>
                    <a:pt x="667" y="650"/>
                  </a:lnTo>
                  <a:lnTo>
                    <a:pt x="667" y="652"/>
                  </a:lnTo>
                  <a:lnTo>
                    <a:pt x="667" y="654"/>
                  </a:lnTo>
                  <a:lnTo>
                    <a:pt x="668" y="654"/>
                  </a:lnTo>
                  <a:lnTo>
                    <a:pt x="668" y="655"/>
                  </a:lnTo>
                  <a:lnTo>
                    <a:pt x="668" y="657"/>
                  </a:lnTo>
                  <a:lnTo>
                    <a:pt x="670" y="657"/>
                  </a:lnTo>
                  <a:lnTo>
                    <a:pt x="670" y="659"/>
                  </a:lnTo>
                  <a:lnTo>
                    <a:pt x="670" y="660"/>
                  </a:lnTo>
                  <a:lnTo>
                    <a:pt x="668" y="660"/>
                  </a:lnTo>
                  <a:lnTo>
                    <a:pt x="667" y="662"/>
                  </a:lnTo>
                  <a:lnTo>
                    <a:pt x="658" y="664"/>
                  </a:lnTo>
                  <a:lnTo>
                    <a:pt x="655" y="666"/>
                  </a:lnTo>
                  <a:lnTo>
                    <a:pt x="655" y="667"/>
                  </a:lnTo>
                  <a:lnTo>
                    <a:pt x="655" y="669"/>
                  </a:lnTo>
                  <a:lnTo>
                    <a:pt x="655" y="671"/>
                  </a:lnTo>
                  <a:lnTo>
                    <a:pt x="655" y="672"/>
                  </a:lnTo>
                  <a:lnTo>
                    <a:pt x="655" y="674"/>
                  </a:lnTo>
                  <a:lnTo>
                    <a:pt x="655" y="676"/>
                  </a:lnTo>
                  <a:lnTo>
                    <a:pt x="653" y="676"/>
                  </a:lnTo>
                  <a:lnTo>
                    <a:pt x="653" y="677"/>
                  </a:lnTo>
                  <a:lnTo>
                    <a:pt x="651" y="677"/>
                  </a:lnTo>
                  <a:lnTo>
                    <a:pt x="651" y="679"/>
                  </a:lnTo>
                  <a:lnTo>
                    <a:pt x="650" y="679"/>
                  </a:lnTo>
                  <a:lnTo>
                    <a:pt x="650" y="681"/>
                  </a:lnTo>
                  <a:lnTo>
                    <a:pt x="648" y="683"/>
                  </a:lnTo>
                  <a:lnTo>
                    <a:pt x="646" y="683"/>
                  </a:lnTo>
                  <a:lnTo>
                    <a:pt x="646" y="684"/>
                  </a:lnTo>
                  <a:lnTo>
                    <a:pt x="646" y="686"/>
                  </a:lnTo>
                  <a:lnTo>
                    <a:pt x="645" y="686"/>
                  </a:lnTo>
                  <a:lnTo>
                    <a:pt x="643" y="686"/>
                  </a:lnTo>
                  <a:lnTo>
                    <a:pt x="641" y="686"/>
                  </a:lnTo>
                  <a:lnTo>
                    <a:pt x="640" y="686"/>
                  </a:lnTo>
                  <a:lnTo>
                    <a:pt x="638" y="686"/>
                  </a:lnTo>
                  <a:lnTo>
                    <a:pt x="636" y="686"/>
                  </a:lnTo>
                  <a:lnTo>
                    <a:pt x="635" y="686"/>
                  </a:lnTo>
                  <a:lnTo>
                    <a:pt x="635" y="688"/>
                  </a:lnTo>
                  <a:lnTo>
                    <a:pt x="635" y="686"/>
                  </a:lnTo>
                  <a:lnTo>
                    <a:pt x="633" y="686"/>
                  </a:lnTo>
                  <a:lnTo>
                    <a:pt x="631" y="686"/>
                  </a:lnTo>
                  <a:lnTo>
                    <a:pt x="631" y="684"/>
                  </a:lnTo>
                  <a:lnTo>
                    <a:pt x="629" y="684"/>
                  </a:lnTo>
                  <a:lnTo>
                    <a:pt x="629" y="686"/>
                  </a:lnTo>
                  <a:lnTo>
                    <a:pt x="629" y="688"/>
                  </a:lnTo>
                  <a:lnTo>
                    <a:pt x="629" y="689"/>
                  </a:lnTo>
                  <a:lnTo>
                    <a:pt x="629" y="691"/>
                  </a:lnTo>
                  <a:lnTo>
                    <a:pt x="629" y="693"/>
                  </a:lnTo>
                  <a:lnTo>
                    <a:pt x="631" y="693"/>
                  </a:lnTo>
                  <a:lnTo>
                    <a:pt x="631" y="694"/>
                  </a:lnTo>
                  <a:lnTo>
                    <a:pt x="631" y="696"/>
                  </a:lnTo>
                  <a:lnTo>
                    <a:pt x="631" y="698"/>
                  </a:lnTo>
                  <a:lnTo>
                    <a:pt x="631" y="699"/>
                  </a:lnTo>
                  <a:lnTo>
                    <a:pt x="629" y="699"/>
                  </a:lnTo>
                  <a:lnTo>
                    <a:pt x="631" y="699"/>
                  </a:lnTo>
                  <a:lnTo>
                    <a:pt x="631" y="701"/>
                  </a:lnTo>
                  <a:lnTo>
                    <a:pt x="631" y="703"/>
                  </a:lnTo>
                  <a:lnTo>
                    <a:pt x="631" y="705"/>
                  </a:lnTo>
                  <a:lnTo>
                    <a:pt x="629" y="705"/>
                  </a:lnTo>
                  <a:lnTo>
                    <a:pt x="629" y="706"/>
                  </a:lnTo>
                  <a:lnTo>
                    <a:pt x="629" y="708"/>
                  </a:lnTo>
                  <a:lnTo>
                    <a:pt x="628" y="708"/>
                  </a:lnTo>
                  <a:lnTo>
                    <a:pt x="628" y="710"/>
                  </a:lnTo>
                  <a:lnTo>
                    <a:pt x="626" y="710"/>
                  </a:lnTo>
                  <a:lnTo>
                    <a:pt x="624" y="711"/>
                  </a:lnTo>
                  <a:lnTo>
                    <a:pt x="623" y="711"/>
                  </a:lnTo>
                  <a:lnTo>
                    <a:pt x="623" y="713"/>
                  </a:lnTo>
                  <a:lnTo>
                    <a:pt x="621" y="713"/>
                  </a:lnTo>
                  <a:lnTo>
                    <a:pt x="621" y="715"/>
                  </a:lnTo>
                  <a:lnTo>
                    <a:pt x="619" y="715"/>
                  </a:lnTo>
                  <a:lnTo>
                    <a:pt x="619" y="716"/>
                  </a:lnTo>
                  <a:lnTo>
                    <a:pt x="619" y="718"/>
                  </a:lnTo>
                  <a:lnTo>
                    <a:pt x="618" y="720"/>
                  </a:lnTo>
                  <a:lnTo>
                    <a:pt x="619" y="720"/>
                  </a:lnTo>
                  <a:lnTo>
                    <a:pt x="619" y="722"/>
                  </a:lnTo>
                  <a:lnTo>
                    <a:pt x="619" y="723"/>
                  </a:lnTo>
                  <a:lnTo>
                    <a:pt x="621" y="723"/>
                  </a:lnTo>
                  <a:lnTo>
                    <a:pt x="621" y="725"/>
                  </a:lnTo>
                  <a:lnTo>
                    <a:pt x="623" y="725"/>
                  </a:lnTo>
                  <a:lnTo>
                    <a:pt x="623" y="727"/>
                  </a:lnTo>
                  <a:lnTo>
                    <a:pt x="624" y="727"/>
                  </a:lnTo>
                  <a:lnTo>
                    <a:pt x="624" y="728"/>
                  </a:lnTo>
                  <a:lnTo>
                    <a:pt x="626" y="728"/>
                  </a:lnTo>
                  <a:lnTo>
                    <a:pt x="626" y="730"/>
                  </a:lnTo>
                  <a:lnTo>
                    <a:pt x="626" y="732"/>
                  </a:lnTo>
                  <a:lnTo>
                    <a:pt x="626" y="733"/>
                  </a:lnTo>
                  <a:lnTo>
                    <a:pt x="626" y="735"/>
                  </a:lnTo>
                  <a:lnTo>
                    <a:pt x="628" y="735"/>
                  </a:lnTo>
                  <a:lnTo>
                    <a:pt x="628" y="737"/>
                  </a:lnTo>
                  <a:lnTo>
                    <a:pt x="629" y="737"/>
                  </a:lnTo>
                  <a:lnTo>
                    <a:pt x="629" y="738"/>
                  </a:lnTo>
                  <a:lnTo>
                    <a:pt x="631" y="738"/>
                  </a:lnTo>
                  <a:lnTo>
                    <a:pt x="631" y="740"/>
                  </a:lnTo>
                  <a:lnTo>
                    <a:pt x="631" y="742"/>
                  </a:lnTo>
                  <a:lnTo>
                    <a:pt x="633" y="742"/>
                  </a:lnTo>
                  <a:lnTo>
                    <a:pt x="633" y="744"/>
                  </a:lnTo>
                  <a:lnTo>
                    <a:pt x="635" y="744"/>
                  </a:lnTo>
                  <a:lnTo>
                    <a:pt x="635" y="745"/>
                  </a:lnTo>
                  <a:lnTo>
                    <a:pt x="636" y="745"/>
                  </a:lnTo>
                  <a:lnTo>
                    <a:pt x="636" y="747"/>
                  </a:lnTo>
                  <a:lnTo>
                    <a:pt x="638" y="747"/>
                  </a:lnTo>
                  <a:lnTo>
                    <a:pt x="638" y="749"/>
                  </a:lnTo>
                  <a:lnTo>
                    <a:pt x="640" y="749"/>
                  </a:lnTo>
                  <a:lnTo>
                    <a:pt x="640" y="750"/>
                  </a:lnTo>
                  <a:lnTo>
                    <a:pt x="640" y="752"/>
                  </a:lnTo>
                  <a:lnTo>
                    <a:pt x="638" y="752"/>
                  </a:lnTo>
                  <a:lnTo>
                    <a:pt x="638" y="754"/>
                  </a:lnTo>
                  <a:lnTo>
                    <a:pt x="636" y="754"/>
                  </a:lnTo>
                  <a:lnTo>
                    <a:pt x="635" y="754"/>
                  </a:lnTo>
                  <a:lnTo>
                    <a:pt x="633" y="754"/>
                  </a:lnTo>
                  <a:lnTo>
                    <a:pt x="633" y="755"/>
                  </a:lnTo>
                  <a:lnTo>
                    <a:pt x="631" y="755"/>
                  </a:lnTo>
                  <a:lnTo>
                    <a:pt x="631" y="757"/>
                  </a:lnTo>
                  <a:lnTo>
                    <a:pt x="629" y="757"/>
                  </a:lnTo>
                  <a:lnTo>
                    <a:pt x="629" y="759"/>
                  </a:lnTo>
                  <a:lnTo>
                    <a:pt x="628" y="759"/>
                  </a:lnTo>
                  <a:lnTo>
                    <a:pt x="626" y="759"/>
                  </a:lnTo>
                  <a:lnTo>
                    <a:pt x="626" y="761"/>
                  </a:lnTo>
                  <a:lnTo>
                    <a:pt x="624" y="761"/>
                  </a:lnTo>
                  <a:lnTo>
                    <a:pt x="624" y="762"/>
                  </a:lnTo>
                  <a:lnTo>
                    <a:pt x="623" y="762"/>
                  </a:lnTo>
                  <a:lnTo>
                    <a:pt x="621" y="762"/>
                  </a:lnTo>
                  <a:lnTo>
                    <a:pt x="619" y="762"/>
                  </a:lnTo>
                  <a:lnTo>
                    <a:pt x="618" y="762"/>
                  </a:lnTo>
                  <a:lnTo>
                    <a:pt x="616" y="762"/>
                  </a:lnTo>
                  <a:lnTo>
                    <a:pt x="614" y="762"/>
                  </a:lnTo>
                  <a:lnTo>
                    <a:pt x="612" y="762"/>
                  </a:lnTo>
                  <a:lnTo>
                    <a:pt x="612" y="764"/>
                  </a:lnTo>
                  <a:lnTo>
                    <a:pt x="611" y="764"/>
                  </a:lnTo>
                  <a:lnTo>
                    <a:pt x="611" y="766"/>
                  </a:lnTo>
                  <a:lnTo>
                    <a:pt x="609" y="766"/>
                  </a:lnTo>
                  <a:lnTo>
                    <a:pt x="609" y="767"/>
                  </a:lnTo>
                  <a:lnTo>
                    <a:pt x="607" y="767"/>
                  </a:lnTo>
                  <a:lnTo>
                    <a:pt x="607" y="769"/>
                  </a:lnTo>
                  <a:lnTo>
                    <a:pt x="606" y="769"/>
                  </a:lnTo>
                  <a:lnTo>
                    <a:pt x="606" y="771"/>
                  </a:lnTo>
                  <a:lnTo>
                    <a:pt x="604" y="772"/>
                  </a:lnTo>
                  <a:lnTo>
                    <a:pt x="602" y="774"/>
                  </a:lnTo>
                  <a:lnTo>
                    <a:pt x="601" y="774"/>
                  </a:lnTo>
                  <a:lnTo>
                    <a:pt x="601" y="776"/>
                  </a:lnTo>
                  <a:lnTo>
                    <a:pt x="599" y="778"/>
                  </a:lnTo>
                  <a:lnTo>
                    <a:pt x="599" y="779"/>
                  </a:lnTo>
                  <a:lnTo>
                    <a:pt x="597" y="779"/>
                  </a:lnTo>
                  <a:lnTo>
                    <a:pt x="597" y="781"/>
                  </a:lnTo>
                  <a:lnTo>
                    <a:pt x="597" y="783"/>
                  </a:lnTo>
                  <a:lnTo>
                    <a:pt x="595" y="783"/>
                  </a:lnTo>
                  <a:lnTo>
                    <a:pt x="595" y="784"/>
                  </a:lnTo>
                  <a:lnTo>
                    <a:pt x="594" y="786"/>
                  </a:lnTo>
                  <a:lnTo>
                    <a:pt x="594" y="788"/>
                  </a:lnTo>
                  <a:lnTo>
                    <a:pt x="594" y="789"/>
                  </a:lnTo>
                  <a:lnTo>
                    <a:pt x="595" y="789"/>
                  </a:lnTo>
                  <a:lnTo>
                    <a:pt x="594" y="789"/>
                  </a:lnTo>
                  <a:lnTo>
                    <a:pt x="595" y="789"/>
                  </a:lnTo>
                  <a:lnTo>
                    <a:pt x="595" y="791"/>
                  </a:lnTo>
                  <a:lnTo>
                    <a:pt x="597" y="791"/>
                  </a:lnTo>
                  <a:lnTo>
                    <a:pt x="597" y="793"/>
                  </a:lnTo>
                  <a:lnTo>
                    <a:pt x="599" y="793"/>
                  </a:lnTo>
                  <a:lnTo>
                    <a:pt x="601" y="793"/>
                  </a:lnTo>
                  <a:lnTo>
                    <a:pt x="601" y="794"/>
                  </a:lnTo>
                  <a:lnTo>
                    <a:pt x="601" y="796"/>
                  </a:lnTo>
                  <a:lnTo>
                    <a:pt x="602" y="796"/>
                  </a:lnTo>
                  <a:lnTo>
                    <a:pt x="602" y="798"/>
                  </a:lnTo>
                  <a:lnTo>
                    <a:pt x="602" y="800"/>
                  </a:lnTo>
                  <a:lnTo>
                    <a:pt x="602" y="801"/>
                  </a:lnTo>
                  <a:lnTo>
                    <a:pt x="602" y="803"/>
                  </a:lnTo>
                  <a:lnTo>
                    <a:pt x="602" y="805"/>
                  </a:lnTo>
                  <a:lnTo>
                    <a:pt x="601" y="805"/>
                  </a:lnTo>
                  <a:lnTo>
                    <a:pt x="601" y="806"/>
                  </a:lnTo>
                  <a:lnTo>
                    <a:pt x="601" y="808"/>
                  </a:lnTo>
                  <a:lnTo>
                    <a:pt x="599" y="808"/>
                  </a:lnTo>
                  <a:lnTo>
                    <a:pt x="599" y="810"/>
                  </a:lnTo>
                  <a:lnTo>
                    <a:pt x="597" y="810"/>
                  </a:lnTo>
                  <a:lnTo>
                    <a:pt x="595" y="811"/>
                  </a:lnTo>
                  <a:lnTo>
                    <a:pt x="594" y="813"/>
                  </a:lnTo>
                  <a:lnTo>
                    <a:pt x="594" y="815"/>
                  </a:lnTo>
                  <a:lnTo>
                    <a:pt x="594" y="817"/>
                  </a:lnTo>
                  <a:lnTo>
                    <a:pt x="594" y="818"/>
                  </a:lnTo>
                  <a:lnTo>
                    <a:pt x="594" y="820"/>
                  </a:lnTo>
                  <a:lnTo>
                    <a:pt x="592" y="822"/>
                  </a:lnTo>
                  <a:lnTo>
                    <a:pt x="592" y="823"/>
                  </a:lnTo>
                  <a:lnTo>
                    <a:pt x="594" y="823"/>
                  </a:lnTo>
                  <a:lnTo>
                    <a:pt x="594" y="825"/>
                  </a:lnTo>
                  <a:lnTo>
                    <a:pt x="595" y="825"/>
                  </a:lnTo>
                  <a:lnTo>
                    <a:pt x="595" y="827"/>
                  </a:lnTo>
                  <a:lnTo>
                    <a:pt x="597" y="828"/>
                  </a:lnTo>
                  <a:lnTo>
                    <a:pt x="599" y="828"/>
                  </a:lnTo>
                  <a:lnTo>
                    <a:pt x="601" y="828"/>
                  </a:lnTo>
                  <a:lnTo>
                    <a:pt x="601" y="830"/>
                  </a:lnTo>
                  <a:lnTo>
                    <a:pt x="602" y="830"/>
                  </a:lnTo>
                  <a:lnTo>
                    <a:pt x="602" y="832"/>
                  </a:lnTo>
                  <a:lnTo>
                    <a:pt x="602" y="834"/>
                  </a:lnTo>
                  <a:lnTo>
                    <a:pt x="601" y="834"/>
                  </a:lnTo>
                  <a:lnTo>
                    <a:pt x="599" y="834"/>
                  </a:lnTo>
                  <a:lnTo>
                    <a:pt x="599" y="835"/>
                  </a:lnTo>
                  <a:lnTo>
                    <a:pt x="597" y="835"/>
                  </a:lnTo>
                  <a:lnTo>
                    <a:pt x="595" y="837"/>
                  </a:lnTo>
                  <a:lnTo>
                    <a:pt x="594" y="837"/>
                  </a:lnTo>
                  <a:lnTo>
                    <a:pt x="594" y="839"/>
                  </a:lnTo>
                  <a:lnTo>
                    <a:pt x="594" y="842"/>
                  </a:lnTo>
                  <a:lnTo>
                    <a:pt x="592" y="847"/>
                  </a:lnTo>
                  <a:lnTo>
                    <a:pt x="592" y="850"/>
                  </a:lnTo>
                  <a:lnTo>
                    <a:pt x="590" y="852"/>
                  </a:lnTo>
                  <a:lnTo>
                    <a:pt x="590" y="854"/>
                  </a:lnTo>
                  <a:lnTo>
                    <a:pt x="589" y="854"/>
                  </a:lnTo>
                  <a:lnTo>
                    <a:pt x="589" y="856"/>
                  </a:lnTo>
                  <a:lnTo>
                    <a:pt x="587" y="856"/>
                  </a:lnTo>
                  <a:lnTo>
                    <a:pt x="585" y="856"/>
                  </a:lnTo>
                  <a:lnTo>
                    <a:pt x="585" y="857"/>
                  </a:lnTo>
                  <a:lnTo>
                    <a:pt x="584" y="857"/>
                  </a:lnTo>
                  <a:lnTo>
                    <a:pt x="582" y="857"/>
                  </a:lnTo>
                  <a:lnTo>
                    <a:pt x="582" y="859"/>
                  </a:lnTo>
                  <a:lnTo>
                    <a:pt x="580" y="859"/>
                  </a:lnTo>
                  <a:lnTo>
                    <a:pt x="580" y="857"/>
                  </a:lnTo>
                  <a:lnTo>
                    <a:pt x="579" y="857"/>
                  </a:lnTo>
                  <a:lnTo>
                    <a:pt x="577" y="857"/>
                  </a:lnTo>
                  <a:lnTo>
                    <a:pt x="575" y="857"/>
                  </a:lnTo>
                  <a:lnTo>
                    <a:pt x="573" y="857"/>
                  </a:lnTo>
                  <a:lnTo>
                    <a:pt x="573" y="859"/>
                  </a:lnTo>
                  <a:lnTo>
                    <a:pt x="572" y="859"/>
                  </a:lnTo>
                  <a:lnTo>
                    <a:pt x="570" y="859"/>
                  </a:lnTo>
                  <a:lnTo>
                    <a:pt x="568" y="859"/>
                  </a:lnTo>
                  <a:lnTo>
                    <a:pt x="567" y="859"/>
                  </a:lnTo>
                  <a:lnTo>
                    <a:pt x="567" y="857"/>
                  </a:lnTo>
                  <a:lnTo>
                    <a:pt x="565" y="857"/>
                  </a:lnTo>
                  <a:lnTo>
                    <a:pt x="565" y="856"/>
                  </a:lnTo>
                  <a:lnTo>
                    <a:pt x="563" y="856"/>
                  </a:lnTo>
                  <a:lnTo>
                    <a:pt x="563" y="854"/>
                  </a:lnTo>
                  <a:lnTo>
                    <a:pt x="562" y="854"/>
                  </a:lnTo>
                  <a:lnTo>
                    <a:pt x="560" y="854"/>
                  </a:lnTo>
                  <a:lnTo>
                    <a:pt x="558" y="854"/>
                  </a:lnTo>
                  <a:lnTo>
                    <a:pt x="556" y="854"/>
                  </a:lnTo>
                  <a:lnTo>
                    <a:pt x="555" y="854"/>
                  </a:lnTo>
                  <a:lnTo>
                    <a:pt x="555" y="852"/>
                  </a:lnTo>
                  <a:lnTo>
                    <a:pt x="553" y="852"/>
                  </a:lnTo>
                  <a:lnTo>
                    <a:pt x="553" y="854"/>
                  </a:lnTo>
                  <a:lnTo>
                    <a:pt x="555" y="854"/>
                  </a:lnTo>
                  <a:lnTo>
                    <a:pt x="556" y="854"/>
                  </a:lnTo>
                  <a:lnTo>
                    <a:pt x="555" y="854"/>
                  </a:lnTo>
                  <a:lnTo>
                    <a:pt x="556" y="854"/>
                  </a:lnTo>
                  <a:lnTo>
                    <a:pt x="555" y="854"/>
                  </a:lnTo>
                  <a:lnTo>
                    <a:pt x="556" y="854"/>
                  </a:lnTo>
                  <a:lnTo>
                    <a:pt x="555" y="856"/>
                  </a:lnTo>
                  <a:lnTo>
                    <a:pt x="556" y="856"/>
                  </a:lnTo>
                  <a:lnTo>
                    <a:pt x="556" y="857"/>
                  </a:lnTo>
                  <a:lnTo>
                    <a:pt x="556" y="859"/>
                  </a:lnTo>
                  <a:lnTo>
                    <a:pt x="556" y="861"/>
                  </a:lnTo>
                  <a:lnTo>
                    <a:pt x="555" y="861"/>
                  </a:lnTo>
                  <a:lnTo>
                    <a:pt x="555" y="862"/>
                  </a:lnTo>
                  <a:lnTo>
                    <a:pt x="555" y="864"/>
                  </a:lnTo>
                  <a:lnTo>
                    <a:pt x="555" y="866"/>
                  </a:lnTo>
                  <a:lnTo>
                    <a:pt x="556" y="866"/>
                  </a:lnTo>
                  <a:lnTo>
                    <a:pt x="556" y="867"/>
                  </a:lnTo>
                  <a:lnTo>
                    <a:pt x="555" y="867"/>
                  </a:lnTo>
                  <a:lnTo>
                    <a:pt x="555" y="869"/>
                  </a:lnTo>
                  <a:lnTo>
                    <a:pt x="555" y="871"/>
                  </a:lnTo>
                  <a:lnTo>
                    <a:pt x="553" y="871"/>
                  </a:lnTo>
                  <a:lnTo>
                    <a:pt x="553" y="873"/>
                  </a:lnTo>
                  <a:lnTo>
                    <a:pt x="553" y="874"/>
                  </a:lnTo>
                  <a:lnTo>
                    <a:pt x="555" y="874"/>
                  </a:lnTo>
                  <a:lnTo>
                    <a:pt x="555" y="876"/>
                  </a:lnTo>
                  <a:lnTo>
                    <a:pt x="556" y="876"/>
                  </a:lnTo>
                  <a:lnTo>
                    <a:pt x="556" y="878"/>
                  </a:lnTo>
                  <a:lnTo>
                    <a:pt x="556" y="879"/>
                  </a:lnTo>
                  <a:lnTo>
                    <a:pt x="558" y="879"/>
                  </a:lnTo>
                  <a:lnTo>
                    <a:pt x="560" y="879"/>
                  </a:lnTo>
                  <a:lnTo>
                    <a:pt x="560" y="881"/>
                  </a:lnTo>
                  <a:lnTo>
                    <a:pt x="562" y="881"/>
                  </a:lnTo>
                  <a:lnTo>
                    <a:pt x="562" y="883"/>
                  </a:lnTo>
                  <a:lnTo>
                    <a:pt x="562" y="884"/>
                  </a:lnTo>
                  <a:lnTo>
                    <a:pt x="562" y="886"/>
                  </a:lnTo>
                  <a:lnTo>
                    <a:pt x="562" y="888"/>
                  </a:lnTo>
                  <a:lnTo>
                    <a:pt x="560" y="888"/>
                  </a:lnTo>
                  <a:lnTo>
                    <a:pt x="560" y="889"/>
                  </a:lnTo>
                  <a:lnTo>
                    <a:pt x="562" y="889"/>
                  </a:lnTo>
                  <a:lnTo>
                    <a:pt x="562" y="891"/>
                  </a:lnTo>
                  <a:lnTo>
                    <a:pt x="560" y="893"/>
                  </a:lnTo>
                  <a:lnTo>
                    <a:pt x="562" y="895"/>
                  </a:lnTo>
                  <a:lnTo>
                    <a:pt x="560" y="895"/>
                  </a:lnTo>
                  <a:lnTo>
                    <a:pt x="560" y="896"/>
                  </a:lnTo>
                  <a:lnTo>
                    <a:pt x="560" y="898"/>
                  </a:lnTo>
                  <a:lnTo>
                    <a:pt x="560" y="900"/>
                  </a:lnTo>
                  <a:lnTo>
                    <a:pt x="560" y="901"/>
                  </a:lnTo>
                  <a:lnTo>
                    <a:pt x="560" y="903"/>
                  </a:lnTo>
                  <a:lnTo>
                    <a:pt x="560" y="905"/>
                  </a:lnTo>
                  <a:lnTo>
                    <a:pt x="560" y="906"/>
                  </a:lnTo>
                  <a:lnTo>
                    <a:pt x="560" y="908"/>
                  </a:lnTo>
                  <a:lnTo>
                    <a:pt x="560" y="910"/>
                  </a:lnTo>
                  <a:lnTo>
                    <a:pt x="560" y="912"/>
                  </a:lnTo>
                  <a:lnTo>
                    <a:pt x="562" y="912"/>
                  </a:lnTo>
                  <a:lnTo>
                    <a:pt x="560" y="912"/>
                  </a:lnTo>
                  <a:lnTo>
                    <a:pt x="562" y="912"/>
                  </a:lnTo>
                  <a:lnTo>
                    <a:pt x="562" y="913"/>
                  </a:lnTo>
                  <a:lnTo>
                    <a:pt x="560" y="913"/>
                  </a:lnTo>
                  <a:lnTo>
                    <a:pt x="560" y="915"/>
                  </a:lnTo>
                  <a:lnTo>
                    <a:pt x="560" y="917"/>
                  </a:lnTo>
                  <a:lnTo>
                    <a:pt x="560" y="918"/>
                  </a:lnTo>
                  <a:lnTo>
                    <a:pt x="560" y="920"/>
                  </a:lnTo>
                  <a:lnTo>
                    <a:pt x="558" y="920"/>
                  </a:lnTo>
                  <a:lnTo>
                    <a:pt x="560" y="920"/>
                  </a:lnTo>
                  <a:lnTo>
                    <a:pt x="560" y="922"/>
                  </a:lnTo>
                  <a:lnTo>
                    <a:pt x="558" y="922"/>
                  </a:lnTo>
                  <a:lnTo>
                    <a:pt x="560" y="922"/>
                  </a:lnTo>
                  <a:lnTo>
                    <a:pt x="560" y="923"/>
                  </a:lnTo>
                  <a:lnTo>
                    <a:pt x="560" y="925"/>
                  </a:lnTo>
                  <a:lnTo>
                    <a:pt x="560" y="927"/>
                  </a:lnTo>
                  <a:lnTo>
                    <a:pt x="558" y="927"/>
                  </a:lnTo>
                  <a:lnTo>
                    <a:pt x="556" y="927"/>
                  </a:lnTo>
                  <a:lnTo>
                    <a:pt x="556" y="929"/>
                  </a:lnTo>
                  <a:lnTo>
                    <a:pt x="556" y="927"/>
                  </a:lnTo>
                  <a:lnTo>
                    <a:pt x="556" y="929"/>
                  </a:lnTo>
                  <a:lnTo>
                    <a:pt x="555" y="929"/>
                  </a:lnTo>
                  <a:lnTo>
                    <a:pt x="555" y="930"/>
                  </a:lnTo>
                  <a:lnTo>
                    <a:pt x="553" y="930"/>
                  </a:lnTo>
                  <a:lnTo>
                    <a:pt x="551" y="930"/>
                  </a:lnTo>
                  <a:lnTo>
                    <a:pt x="551" y="932"/>
                  </a:lnTo>
                  <a:lnTo>
                    <a:pt x="550" y="932"/>
                  </a:lnTo>
                  <a:lnTo>
                    <a:pt x="548" y="932"/>
                  </a:lnTo>
                  <a:lnTo>
                    <a:pt x="548" y="934"/>
                  </a:lnTo>
                  <a:lnTo>
                    <a:pt x="546" y="934"/>
                  </a:lnTo>
                  <a:lnTo>
                    <a:pt x="546" y="935"/>
                  </a:lnTo>
                  <a:lnTo>
                    <a:pt x="548" y="935"/>
                  </a:lnTo>
                  <a:lnTo>
                    <a:pt x="546" y="935"/>
                  </a:lnTo>
                  <a:lnTo>
                    <a:pt x="546" y="937"/>
                  </a:lnTo>
                  <a:lnTo>
                    <a:pt x="545" y="937"/>
                  </a:lnTo>
                  <a:lnTo>
                    <a:pt x="543" y="937"/>
                  </a:lnTo>
                  <a:lnTo>
                    <a:pt x="541" y="937"/>
                  </a:lnTo>
                  <a:lnTo>
                    <a:pt x="541" y="939"/>
                  </a:lnTo>
                  <a:lnTo>
                    <a:pt x="539" y="939"/>
                  </a:lnTo>
                  <a:lnTo>
                    <a:pt x="538" y="939"/>
                  </a:lnTo>
                  <a:lnTo>
                    <a:pt x="538" y="940"/>
                  </a:lnTo>
                  <a:lnTo>
                    <a:pt x="536" y="940"/>
                  </a:lnTo>
                  <a:lnTo>
                    <a:pt x="536" y="939"/>
                  </a:lnTo>
                  <a:lnTo>
                    <a:pt x="536" y="940"/>
                  </a:lnTo>
                  <a:lnTo>
                    <a:pt x="536" y="939"/>
                  </a:lnTo>
                  <a:lnTo>
                    <a:pt x="536" y="940"/>
                  </a:lnTo>
                  <a:lnTo>
                    <a:pt x="534" y="940"/>
                  </a:lnTo>
                  <a:lnTo>
                    <a:pt x="534" y="939"/>
                  </a:lnTo>
                  <a:lnTo>
                    <a:pt x="534" y="940"/>
                  </a:lnTo>
                  <a:lnTo>
                    <a:pt x="533" y="940"/>
                  </a:lnTo>
                  <a:lnTo>
                    <a:pt x="533" y="942"/>
                  </a:lnTo>
                  <a:lnTo>
                    <a:pt x="531" y="942"/>
                  </a:lnTo>
                  <a:lnTo>
                    <a:pt x="531" y="944"/>
                  </a:lnTo>
                  <a:lnTo>
                    <a:pt x="529" y="944"/>
                  </a:lnTo>
                  <a:lnTo>
                    <a:pt x="529" y="945"/>
                  </a:lnTo>
                  <a:lnTo>
                    <a:pt x="529" y="947"/>
                  </a:lnTo>
                  <a:lnTo>
                    <a:pt x="528" y="947"/>
                  </a:lnTo>
                  <a:lnTo>
                    <a:pt x="526" y="947"/>
                  </a:lnTo>
                  <a:lnTo>
                    <a:pt x="526" y="949"/>
                  </a:lnTo>
                  <a:lnTo>
                    <a:pt x="524" y="949"/>
                  </a:lnTo>
                  <a:lnTo>
                    <a:pt x="523" y="949"/>
                  </a:lnTo>
                  <a:lnTo>
                    <a:pt x="521" y="949"/>
                  </a:lnTo>
                  <a:lnTo>
                    <a:pt x="519" y="949"/>
                  </a:lnTo>
                  <a:lnTo>
                    <a:pt x="517" y="949"/>
                  </a:lnTo>
                  <a:lnTo>
                    <a:pt x="516" y="951"/>
                  </a:lnTo>
                  <a:lnTo>
                    <a:pt x="514" y="951"/>
                  </a:lnTo>
                  <a:lnTo>
                    <a:pt x="512" y="951"/>
                  </a:lnTo>
                  <a:lnTo>
                    <a:pt x="511" y="951"/>
                  </a:lnTo>
                  <a:lnTo>
                    <a:pt x="509" y="951"/>
                  </a:lnTo>
                  <a:lnTo>
                    <a:pt x="511" y="951"/>
                  </a:lnTo>
                  <a:lnTo>
                    <a:pt x="509" y="951"/>
                  </a:lnTo>
                  <a:lnTo>
                    <a:pt x="507" y="951"/>
                  </a:lnTo>
                  <a:lnTo>
                    <a:pt x="506" y="951"/>
                  </a:lnTo>
                  <a:lnTo>
                    <a:pt x="504" y="951"/>
                  </a:lnTo>
                  <a:lnTo>
                    <a:pt x="502" y="951"/>
                  </a:lnTo>
                  <a:lnTo>
                    <a:pt x="502" y="952"/>
                  </a:lnTo>
                  <a:lnTo>
                    <a:pt x="502" y="951"/>
                  </a:lnTo>
                  <a:lnTo>
                    <a:pt x="500" y="951"/>
                  </a:lnTo>
                  <a:lnTo>
                    <a:pt x="499" y="951"/>
                  </a:lnTo>
                  <a:lnTo>
                    <a:pt x="499" y="952"/>
                  </a:lnTo>
                  <a:lnTo>
                    <a:pt x="497" y="952"/>
                  </a:lnTo>
                  <a:lnTo>
                    <a:pt x="497" y="951"/>
                  </a:lnTo>
                  <a:lnTo>
                    <a:pt x="495" y="951"/>
                  </a:lnTo>
                  <a:lnTo>
                    <a:pt x="495" y="952"/>
                  </a:lnTo>
                  <a:lnTo>
                    <a:pt x="494" y="952"/>
                  </a:lnTo>
                  <a:lnTo>
                    <a:pt x="492" y="952"/>
                  </a:lnTo>
                  <a:lnTo>
                    <a:pt x="490" y="952"/>
                  </a:lnTo>
                  <a:lnTo>
                    <a:pt x="489" y="952"/>
                  </a:lnTo>
                  <a:lnTo>
                    <a:pt x="487" y="952"/>
                  </a:lnTo>
                  <a:lnTo>
                    <a:pt x="487" y="954"/>
                  </a:lnTo>
                  <a:lnTo>
                    <a:pt x="485" y="954"/>
                  </a:lnTo>
                  <a:lnTo>
                    <a:pt x="484" y="954"/>
                  </a:lnTo>
                  <a:lnTo>
                    <a:pt x="482" y="954"/>
                  </a:lnTo>
                  <a:lnTo>
                    <a:pt x="482" y="956"/>
                  </a:lnTo>
                  <a:lnTo>
                    <a:pt x="480" y="956"/>
                  </a:lnTo>
                  <a:lnTo>
                    <a:pt x="478" y="956"/>
                  </a:lnTo>
                  <a:lnTo>
                    <a:pt x="478" y="957"/>
                  </a:lnTo>
                  <a:lnTo>
                    <a:pt x="477" y="957"/>
                  </a:lnTo>
                  <a:lnTo>
                    <a:pt x="475" y="957"/>
                  </a:lnTo>
                  <a:lnTo>
                    <a:pt x="475" y="959"/>
                  </a:lnTo>
                  <a:lnTo>
                    <a:pt x="475" y="961"/>
                  </a:lnTo>
                  <a:lnTo>
                    <a:pt x="473" y="961"/>
                  </a:lnTo>
                  <a:lnTo>
                    <a:pt x="473" y="962"/>
                  </a:lnTo>
                  <a:lnTo>
                    <a:pt x="472" y="962"/>
                  </a:lnTo>
                  <a:lnTo>
                    <a:pt x="472" y="964"/>
                  </a:lnTo>
                  <a:lnTo>
                    <a:pt x="470" y="964"/>
                  </a:lnTo>
                  <a:lnTo>
                    <a:pt x="470" y="966"/>
                  </a:lnTo>
                  <a:lnTo>
                    <a:pt x="470" y="968"/>
                  </a:lnTo>
                  <a:lnTo>
                    <a:pt x="468" y="969"/>
                  </a:lnTo>
                  <a:lnTo>
                    <a:pt x="468" y="968"/>
                  </a:lnTo>
                  <a:lnTo>
                    <a:pt x="468" y="969"/>
                  </a:lnTo>
                  <a:lnTo>
                    <a:pt x="470" y="969"/>
                  </a:lnTo>
                  <a:lnTo>
                    <a:pt x="468" y="969"/>
                  </a:lnTo>
                  <a:lnTo>
                    <a:pt x="468" y="971"/>
                  </a:lnTo>
                  <a:lnTo>
                    <a:pt x="467" y="971"/>
                  </a:lnTo>
                  <a:lnTo>
                    <a:pt x="467" y="973"/>
                  </a:lnTo>
                  <a:lnTo>
                    <a:pt x="467" y="971"/>
                  </a:lnTo>
                  <a:lnTo>
                    <a:pt x="467" y="973"/>
                  </a:lnTo>
                  <a:lnTo>
                    <a:pt x="465" y="973"/>
                  </a:lnTo>
                  <a:lnTo>
                    <a:pt x="467" y="973"/>
                  </a:lnTo>
                  <a:lnTo>
                    <a:pt x="465" y="973"/>
                  </a:lnTo>
                  <a:lnTo>
                    <a:pt x="467" y="973"/>
                  </a:lnTo>
                  <a:lnTo>
                    <a:pt x="465" y="973"/>
                  </a:lnTo>
                  <a:lnTo>
                    <a:pt x="465" y="974"/>
                  </a:lnTo>
                  <a:lnTo>
                    <a:pt x="467" y="974"/>
                  </a:lnTo>
                  <a:lnTo>
                    <a:pt x="465" y="974"/>
                  </a:lnTo>
                  <a:lnTo>
                    <a:pt x="465" y="976"/>
                  </a:lnTo>
                  <a:lnTo>
                    <a:pt x="465" y="978"/>
                  </a:lnTo>
                  <a:lnTo>
                    <a:pt x="463" y="978"/>
                  </a:lnTo>
                  <a:lnTo>
                    <a:pt x="463" y="979"/>
                  </a:lnTo>
                  <a:lnTo>
                    <a:pt x="461" y="979"/>
                  </a:lnTo>
                  <a:lnTo>
                    <a:pt x="461" y="981"/>
                  </a:lnTo>
                  <a:lnTo>
                    <a:pt x="461" y="983"/>
                  </a:lnTo>
                  <a:lnTo>
                    <a:pt x="461" y="981"/>
                  </a:lnTo>
                  <a:lnTo>
                    <a:pt x="460" y="981"/>
                  </a:lnTo>
                  <a:lnTo>
                    <a:pt x="460" y="983"/>
                  </a:lnTo>
                  <a:lnTo>
                    <a:pt x="460" y="981"/>
                  </a:lnTo>
                  <a:lnTo>
                    <a:pt x="458" y="983"/>
                  </a:lnTo>
                  <a:lnTo>
                    <a:pt x="456" y="983"/>
                  </a:lnTo>
                  <a:lnTo>
                    <a:pt x="456" y="984"/>
                  </a:lnTo>
                  <a:lnTo>
                    <a:pt x="455" y="984"/>
                  </a:lnTo>
                  <a:lnTo>
                    <a:pt x="453" y="984"/>
                  </a:lnTo>
                  <a:lnTo>
                    <a:pt x="451" y="984"/>
                  </a:lnTo>
                  <a:lnTo>
                    <a:pt x="451" y="986"/>
                  </a:lnTo>
                  <a:lnTo>
                    <a:pt x="450" y="986"/>
                  </a:lnTo>
                  <a:lnTo>
                    <a:pt x="448" y="986"/>
                  </a:lnTo>
                  <a:lnTo>
                    <a:pt x="446" y="986"/>
                  </a:lnTo>
                  <a:lnTo>
                    <a:pt x="446" y="988"/>
                  </a:lnTo>
                  <a:lnTo>
                    <a:pt x="444" y="986"/>
                  </a:lnTo>
                  <a:lnTo>
                    <a:pt x="444" y="988"/>
                  </a:lnTo>
                  <a:lnTo>
                    <a:pt x="444" y="990"/>
                  </a:lnTo>
                  <a:lnTo>
                    <a:pt x="443" y="990"/>
                  </a:lnTo>
                  <a:lnTo>
                    <a:pt x="443" y="991"/>
                  </a:lnTo>
                  <a:lnTo>
                    <a:pt x="443" y="993"/>
                  </a:lnTo>
                  <a:lnTo>
                    <a:pt x="441" y="993"/>
                  </a:lnTo>
                  <a:lnTo>
                    <a:pt x="441" y="995"/>
                  </a:lnTo>
                  <a:lnTo>
                    <a:pt x="441" y="996"/>
                  </a:lnTo>
                  <a:lnTo>
                    <a:pt x="439" y="996"/>
                  </a:lnTo>
                  <a:lnTo>
                    <a:pt x="441" y="996"/>
                  </a:lnTo>
                  <a:lnTo>
                    <a:pt x="439" y="996"/>
                  </a:lnTo>
                  <a:lnTo>
                    <a:pt x="441" y="996"/>
                  </a:lnTo>
                  <a:lnTo>
                    <a:pt x="441" y="998"/>
                  </a:lnTo>
                  <a:lnTo>
                    <a:pt x="439" y="998"/>
                  </a:lnTo>
                  <a:lnTo>
                    <a:pt x="439" y="1000"/>
                  </a:lnTo>
                  <a:lnTo>
                    <a:pt x="439" y="1001"/>
                  </a:lnTo>
                  <a:lnTo>
                    <a:pt x="439" y="1003"/>
                  </a:lnTo>
                  <a:lnTo>
                    <a:pt x="439" y="1005"/>
                  </a:lnTo>
                  <a:lnTo>
                    <a:pt x="441" y="1005"/>
                  </a:lnTo>
                  <a:lnTo>
                    <a:pt x="441" y="1007"/>
                  </a:lnTo>
                  <a:lnTo>
                    <a:pt x="441" y="1008"/>
                  </a:lnTo>
                  <a:lnTo>
                    <a:pt x="441" y="1010"/>
                  </a:lnTo>
                  <a:lnTo>
                    <a:pt x="441" y="1012"/>
                  </a:lnTo>
                  <a:lnTo>
                    <a:pt x="443" y="1012"/>
                  </a:lnTo>
                  <a:lnTo>
                    <a:pt x="443" y="1013"/>
                  </a:lnTo>
                  <a:lnTo>
                    <a:pt x="443" y="1015"/>
                  </a:lnTo>
                  <a:lnTo>
                    <a:pt x="441" y="1015"/>
                  </a:lnTo>
                  <a:lnTo>
                    <a:pt x="441" y="1017"/>
                  </a:lnTo>
                  <a:lnTo>
                    <a:pt x="443" y="1017"/>
                  </a:lnTo>
                  <a:lnTo>
                    <a:pt x="443" y="1018"/>
                  </a:lnTo>
                  <a:lnTo>
                    <a:pt x="441" y="1018"/>
                  </a:lnTo>
                  <a:lnTo>
                    <a:pt x="441" y="1020"/>
                  </a:lnTo>
                  <a:lnTo>
                    <a:pt x="439" y="1020"/>
                  </a:lnTo>
                  <a:lnTo>
                    <a:pt x="438" y="1020"/>
                  </a:lnTo>
                  <a:lnTo>
                    <a:pt x="438" y="1022"/>
                  </a:lnTo>
                  <a:lnTo>
                    <a:pt x="438" y="1024"/>
                  </a:lnTo>
                  <a:lnTo>
                    <a:pt x="436" y="1024"/>
                  </a:lnTo>
                  <a:lnTo>
                    <a:pt x="436" y="1025"/>
                  </a:lnTo>
                  <a:lnTo>
                    <a:pt x="436" y="1027"/>
                  </a:lnTo>
                  <a:lnTo>
                    <a:pt x="436" y="1029"/>
                  </a:lnTo>
                  <a:lnTo>
                    <a:pt x="434" y="1029"/>
                  </a:lnTo>
                  <a:lnTo>
                    <a:pt x="434" y="1027"/>
                  </a:lnTo>
                  <a:lnTo>
                    <a:pt x="434" y="1029"/>
                  </a:lnTo>
                  <a:lnTo>
                    <a:pt x="433" y="1029"/>
                  </a:lnTo>
                  <a:lnTo>
                    <a:pt x="434" y="1030"/>
                  </a:lnTo>
                  <a:lnTo>
                    <a:pt x="433" y="1030"/>
                  </a:lnTo>
                  <a:lnTo>
                    <a:pt x="433" y="1032"/>
                  </a:lnTo>
                  <a:lnTo>
                    <a:pt x="433" y="1034"/>
                  </a:lnTo>
                  <a:lnTo>
                    <a:pt x="431" y="1034"/>
                  </a:lnTo>
                  <a:lnTo>
                    <a:pt x="433" y="1034"/>
                  </a:lnTo>
                  <a:lnTo>
                    <a:pt x="431" y="1034"/>
                  </a:lnTo>
                  <a:lnTo>
                    <a:pt x="431" y="1035"/>
                  </a:lnTo>
                  <a:lnTo>
                    <a:pt x="431" y="1037"/>
                  </a:lnTo>
                  <a:lnTo>
                    <a:pt x="431" y="1035"/>
                  </a:lnTo>
                  <a:lnTo>
                    <a:pt x="429" y="1035"/>
                  </a:lnTo>
                  <a:lnTo>
                    <a:pt x="429" y="1037"/>
                  </a:lnTo>
                  <a:lnTo>
                    <a:pt x="429" y="1035"/>
                  </a:lnTo>
                  <a:lnTo>
                    <a:pt x="429" y="1037"/>
                  </a:lnTo>
                  <a:lnTo>
                    <a:pt x="429" y="1035"/>
                  </a:lnTo>
                  <a:lnTo>
                    <a:pt x="429" y="1037"/>
                  </a:lnTo>
                  <a:lnTo>
                    <a:pt x="429" y="1035"/>
                  </a:lnTo>
                  <a:lnTo>
                    <a:pt x="428" y="1035"/>
                  </a:lnTo>
                  <a:lnTo>
                    <a:pt x="428" y="1037"/>
                  </a:lnTo>
                  <a:lnTo>
                    <a:pt x="426" y="1037"/>
                  </a:lnTo>
                  <a:lnTo>
                    <a:pt x="426" y="1035"/>
                  </a:lnTo>
                  <a:lnTo>
                    <a:pt x="426" y="1037"/>
                  </a:lnTo>
                  <a:lnTo>
                    <a:pt x="426" y="1035"/>
                  </a:lnTo>
                  <a:lnTo>
                    <a:pt x="426" y="1037"/>
                  </a:lnTo>
                  <a:lnTo>
                    <a:pt x="426" y="1035"/>
                  </a:lnTo>
                  <a:lnTo>
                    <a:pt x="424" y="1035"/>
                  </a:lnTo>
                  <a:lnTo>
                    <a:pt x="422" y="1035"/>
                  </a:lnTo>
                  <a:lnTo>
                    <a:pt x="422" y="1037"/>
                  </a:lnTo>
                  <a:lnTo>
                    <a:pt x="424" y="1035"/>
                  </a:lnTo>
                  <a:lnTo>
                    <a:pt x="424" y="1037"/>
                  </a:lnTo>
                  <a:lnTo>
                    <a:pt x="422" y="1037"/>
                  </a:lnTo>
                  <a:lnTo>
                    <a:pt x="422" y="1035"/>
                  </a:lnTo>
                  <a:lnTo>
                    <a:pt x="422" y="1037"/>
                  </a:lnTo>
                  <a:lnTo>
                    <a:pt x="422" y="1035"/>
                  </a:lnTo>
                  <a:lnTo>
                    <a:pt x="422" y="1037"/>
                  </a:lnTo>
                  <a:lnTo>
                    <a:pt x="421" y="1037"/>
                  </a:lnTo>
                  <a:lnTo>
                    <a:pt x="421" y="1035"/>
                  </a:lnTo>
                  <a:lnTo>
                    <a:pt x="421" y="1037"/>
                  </a:lnTo>
                  <a:lnTo>
                    <a:pt x="419" y="1037"/>
                  </a:lnTo>
                  <a:lnTo>
                    <a:pt x="417" y="1037"/>
                  </a:lnTo>
                  <a:lnTo>
                    <a:pt x="417" y="1035"/>
                  </a:lnTo>
                  <a:lnTo>
                    <a:pt x="417" y="1037"/>
                  </a:lnTo>
                  <a:lnTo>
                    <a:pt x="416" y="1035"/>
                  </a:lnTo>
                  <a:lnTo>
                    <a:pt x="416" y="1037"/>
                  </a:lnTo>
                  <a:lnTo>
                    <a:pt x="416" y="1035"/>
                  </a:lnTo>
                  <a:lnTo>
                    <a:pt x="414" y="1035"/>
                  </a:lnTo>
                  <a:lnTo>
                    <a:pt x="412" y="1034"/>
                  </a:lnTo>
                  <a:lnTo>
                    <a:pt x="412" y="1032"/>
                  </a:lnTo>
                  <a:lnTo>
                    <a:pt x="412" y="1034"/>
                  </a:lnTo>
                  <a:lnTo>
                    <a:pt x="412" y="1032"/>
                  </a:lnTo>
                  <a:lnTo>
                    <a:pt x="412" y="1034"/>
                  </a:lnTo>
                  <a:lnTo>
                    <a:pt x="412" y="1032"/>
                  </a:lnTo>
                  <a:lnTo>
                    <a:pt x="411" y="1032"/>
                  </a:lnTo>
                  <a:lnTo>
                    <a:pt x="411" y="1030"/>
                  </a:lnTo>
                  <a:lnTo>
                    <a:pt x="412" y="1030"/>
                  </a:lnTo>
                  <a:lnTo>
                    <a:pt x="412" y="1029"/>
                  </a:lnTo>
                  <a:lnTo>
                    <a:pt x="411" y="1029"/>
                  </a:lnTo>
                  <a:lnTo>
                    <a:pt x="411" y="1030"/>
                  </a:lnTo>
                  <a:lnTo>
                    <a:pt x="411" y="1029"/>
                  </a:lnTo>
                  <a:lnTo>
                    <a:pt x="409" y="1029"/>
                  </a:lnTo>
                  <a:lnTo>
                    <a:pt x="409" y="1027"/>
                  </a:lnTo>
                  <a:lnTo>
                    <a:pt x="407" y="1027"/>
                  </a:lnTo>
                  <a:lnTo>
                    <a:pt x="407" y="1025"/>
                  </a:lnTo>
                  <a:lnTo>
                    <a:pt x="405" y="1025"/>
                  </a:lnTo>
                  <a:lnTo>
                    <a:pt x="407" y="1025"/>
                  </a:lnTo>
                  <a:lnTo>
                    <a:pt x="405" y="1025"/>
                  </a:lnTo>
                  <a:lnTo>
                    <a:pt x="405" y="1024"/>
                  </a:lnTo>
                  <a:lnTo>
                    <a:pt x="405" y="1022"/>
                  </a:lnTo>
                  <a:lnTo>
                    <a:pt x="405" y="1024"/>
                  </a:lnTo>
                  <a:lnTo>
                    <a:pt x="405" y="1022"/>
                  </a:lnTo>
                  <a:lnTo>
                    <a:pt x="404" y="1022"/>
                  </a:lnTo>
                  <a:lnTo>
                    <a:pt x="405" y="1022"/>
                  </a:lnTo>
                  <a:lnTo>
                    <a:pt x="404" y="1022"/>
                  </a:lnTo>
                  <a:lnTo>
                    <a:pt x="404" y="1020"/>
                  </a:lnTo>
                  <a:lnTo>
                    <a:pt x="404" y="1022"/>
                  </a:lnTo>
                  <a:lnTo>
                    <a:pt x="404" y="1020"/>
                  </a:lnTo>
                  <a:lnTo>
                    <a:pt x="402" y="1020"/>
                  </a:lnTo>
                  <a:lnTo>
                    <a:pt x="402" y="1018"/>
                  </a:lnTo>
                  <a:lnTo>
                    <a:pt x="402" y="1017"/>
                  </a:lnTo>
                  <a:lnTo>
                    <a:pt x="400" y="1017"/>
                  </a:lnTo>
                  <a:lnTo>
                    <a:pt x="400" y="1015"/>
                  </a:lnTo>
                  <a:lnTo>
                    <a:pt x="399" y="1015"/>
                  </a:lnTo>
                  <a:lnTo>
                    <a:pt x="399" y="1013"/>
                  </a:lnTo>
                  <a:lnTo>
                    <a:pt x="397" y="1013"/>
                  </a:lnTo>
                  <a:lnTo>
                    <a:pt x="397" y="1015"/>
                  </a:lnTo>
                  <a:lnTo>
                    <a:pt x="395" y="1015"/>
                  </a:lnTo>
                  <a:lnTo>
                    <a:pt x="394" y="1015"/>
                  </a:lnTo>
                  <a:lnTo>
                    <a:pt x="392" y="1015"/>
                  </a:lnTo>
                  <a:lnTo>
                    <a:pt x="390" y="1015"/>
                  </a:lnTo>
                  <a:lnTo>
                    <a:pt x="388" y="1015"/>
                  </a:lnTo>
                  <a:lnTo>
                    <a:pt x="387" y="1015"/>
                  </a:lnTo>
                  <a:lnTo>
                    <a:pt x="387" y="1017"/>
                  </a:lnTo>
                  <a:lnTo>
                    <a:pt x="385" y="1017"/>
                  </a:lnTo>
                  <a:lnTo>
                    <a:pt x="383" y="1017"/>
                  </a:lnTo>
                  <a:lnTo>
                    <a:pt x="383" y="1015"/>
                  </a:lnTo>
                  <a:lnTo>
                    <a:pt x="382" y="1015"/>
                  </a:lnTo>
                  <a:lnTo>
                    <a:pt x="382" y="1013"/>
                  </a:lnTo>
                  <a:lnTo>
                    <a:pt x="382" y="1012"/>
                  </a:lnTo>
                  <a:lnTo>
                    <a:pt x="380" y="1012"/>
                  </a:lnTo>
                  <a:lnTo>
                    <a:pt x="380" y="1010"/>
                  </a:lnTo>
                  <a:lnTo>
                    <a:pt x="380" y="1008"/>
                  </a:lnTo>
                  <a:lnTo>
                    <a:pt x="378" y="1008"/>
                  </a:lnTo>
                  <a:lnTo>
                    <a:pt x="377" y="1008"/>
                  </a:lnTo>
                  <a:lnTo>
                    <a:pt x="377" y="1007"/>
                  </a:lnTo>
                  <a:lnTo>
                    <a:pt x="375" y="1007"/>
                  </a:lnTo>
                  <a:lnTo>
                    <a:pt x="373" y="1007"/>
                  </a:lnTo>
                  <a:lnTo>
                    <a:pt x="372" y="1007"/>
                  </a:lnTo>
                  <a:lnTo>
                    <a:pt x="370" y="1005"/>
                  </a:lnTo>
                  <a:lnTo>
                    <a:pt x="368" y="1005"/>
                  </a:lnTo>
                  <a:lnTo>
                    <a:pt x="366" y="1003"/>
                  </a:lnTo>
                  <a:lnTo>
                    <a:pt x="365" y="1003"/>
                  </a:lnTo>
                  <a:lnTo>
                    <a:pt x="365" y="1001"/>
                  </a:lnTo>
                  <a:lnTo>
                    <a:pt x="365" y="1003"/>
                  </a:lnTo>
                  <a:lnTo>
                    <a:pt x="365" y="1001"/>
                  </a:lnTo>
                  <a:lnTo>
                    <a:pt x="363" y="1001"/>
                  </a:lnTo>
                  <a:lnTo>
                    <a:pt x="361" y="1001"/>
                  </a:lnTo>
                  <a:lnTo>
                    <a:pt x="361" y="1000"/>
                  </a:lnTo>
                  <a:lnTo>
                    <a:pt x="360" y="1000"/>
                  </a:lnTo>
                  <a:lnTo>
                    <a:pt x="360" y="998"/>
                  </a:lnTo>
                  <a:lnTo>
                    <a:pt x="358" y="998"/>
                  </a:lnTo>
                  <a:lnTo>
                    <a:pt x="358" y="996"/>
                  </a:lnTo>
                  <a:lnTo>
                    <a:pt x="356" y="996"/>
                  </a:lnTo>
                  <a:lnTo>
                    <a:pt x="356" y="995"/>
                  </a:lnTo>
                  <a:lnTo>
                    <a:pt x="356" y="993"/>
                  </a:lnTo>
                  <a:lnTo>
                    <a:pt x="355" y="993"/>
                  </a:lnTo>
                  <a:lnTo>
                    <a:pt x="355" y="991"/>
                  </a:lnTo>
                  <a:lnTo>
                    <a:pt x="355" y="990"/>
                  </a:lnTo>
                  <a:lnTo>
                    <a:pt x="355" y="988"/>
                  </a:lnTo>
                  <a:lnTo>
                    <a:pt x="355" y="986"/>
                  </a:lnTo>
                  <a:lnTo>
                    <a:pt x="353" y="986"/>
                  </a:lnTo>
                  <a:lnTo>
                    <a:pt x="355" y="986"/>
                  </a:lnTo>
                  <a:lnTo>
                    <a:pt x="355" y="984"/>
                  </a:lnTo>
                  <a:lnTo>
                    <a:pt x="353" y="984"/>
                  </a:lnTo>
                  <a:lnTo>
                    <a:pt x="353" y="983"/>
                  </a:lnTo>
                  <a:lnTo>
                    <a:pt x="355" y="983"/>
                  </a:lnTo>
                  <a:lnTo>
                    <a:pt x="355" y="981"/>
                  </a:lnTo>
                  <a:lnTo>
                    <a:pt x="356" y="979"/>
                  </a:lnTo>
                  <a:lnTo>
                    <a:pt x="358" y="978"/>
                  </a:lnTo>
                  <a:lnTo>
                    <a:pt x="358" y="976"/>
                  </a:lnTo>
                  <a:lnTo>
                    <a:pt x="360" y="974"/>
                  </a:lnTo>
                  <a:lnTo>
                    <a:pt x="360" y="973"/>
                  </a:lnTo>
                  <a:lnTo>
                    <a:pt x="358" y="973"/>
                  </a:lnTo>
                  <a:lnTo>
                    <a:pt x="358" y="971"/>
                  </a:lnTo>
                  <a:lnTo>
                    <a:pt x="356" y="971"/>
                  </a:lnTo>
                  <a:lnTo>
                    <a:pt x="355" y="971"/>
                  </a:lnTo>
                  <a:lnTo>
                    <a:pt x="353" y="971"/>
                  </a:lnTo>
                  <a:lnTo>
                    <a:pt x="351" y="971"/>
                  </a:lnTo>
                  <a:lnTo>
                    <a:pt x="351" y="969"/>
                  </a:lnTo>
                  <a:lnTo>
                    <a:pt x="349" y="969"/>
                  </a:lnTo>
                  <a:lnTo>
                    <a:pt x="349" y="968"/>
                  </a:lnTo>
                  <a:lnTo>
                    <a:pt x="348" y="968"/>
                  </a:lnTo>
                  <a:lnTo>
                    <a:pt x="348" y="966"/>
                  </a:lnTo>
                  <a:lnTo>
                    <a:pt x="346" y="966"/>
                  </a:lnTo>
                  <a:lnTo>
                    <a:pt x="344" y="966"/>
                  </a:lnTo>
                  <a:lnTo>
                    <a:pt x="344" y="964"/>
                  </a:lnTo>
                  <a:lnTo>
                    <a:pt x="343" y="964"/>
                  </a:lnTo>
                  <a:lnTo>
                    <a:pt x="343" y="962"/>
                  </a:lnTo>
                  <a:lnTo>
                    <a:pt x="343" y="961"/>
                  </a:lnTo>
                  <a:lnTo>
                    <a:pt x="343" y="959"/>
                  </a:lnTo>
                  <a:lnTo>
                    <a:pt x="343" y="957"/>
                  </a:lnTo>
                  <a:lnTo>
                    <a:pt x="344" y="956"/>
                  </a:lnTo>
                  <a:lnTo>
                    <a:pt x="346" y="954"/>
                  </a:lnTo>
                  <a:lnTo>
                    <a:pt x="348" y="952"/>
                  </a:lnTo>
                  <a:lnTo>
                    <a:pt x="349" y="951"/>
                  </a:lnTo>
                  <a:lnTo>
                    <a:pt x="351" y="949"/>
                  </a:lnTo>
                  <a:lnTo>
                    <a:pt x="349" y="949"/>
                  </a:lnTo>
                  <a:lnTo>
                    <a:pt x="349" y="951"/>
                  </a:lnTo>
                  <a:lnTo>
                    <a:pt x="348" y="951"/>
                  </a:lnTo>
                  <a:lnTo>
                    <a:pt x="346" y="951"/>
                  </a:lnTo>
                  <a:lnTo>
                    <a:pt x="344" y="951"/>
                  </a:lnTo>
                  <a:lnTo>
                    <a:pt x="343" y="951"/>
                  </a:lnTo>
                  <a:lnTo>
                    <a:pt x="343" y="949"/>
                  </a:lnTo>
                  <a:lnTo>
                    <a:pt x="341" y="949"/>
                  </a:lnTo>
                  <a:lnTo>
                    <a:pt x="339" y="949"/>
                  </a:lnTo>
                  <a:lnTo>
                    <a:pt x="339" y="947"/>
                  </a:lnTo>
                  <a:lnTo>
                    <a:pt x="338" y="947"/>
                  </a:lnTo>
                  <a:lnTo>
                    <a:pt x="336" y="947"/>
                  </a:lnTo>
                  <a:lnTo>
                    <a:pt x="336" y="945"/>
                  </a:lnTo>
                  <a:lnTo>
                    <a:pt x="334" y="944"/>
                  </a:lnTo>
                  <a:lnTo>
                    <a:pt x="332" y="944"/>
                  </a:lnTo>
                  <a:lnTo>
                    <a:pt x="331" y="942"/>
                  </a:lnTo>
                  <a:lnTo>
                    <a:pt x="329" y="942"/>
                  </a:lnTo>
                  <a:lnTo>
                    <a:pt x="327" y="942"/>
                  </a:lnTo>
                  <a:lnTo>
                    <a:pt x="326" y="942"/>
                  </a:lnTo>
                  <a:lnTo>
                    <a:pt x="324" y="942"/>
                  </a:lnTo>
                  <a:lnTo>
                    <a:pt x="322" y="942"/>
                  </a:lnTo>
                  <a:lnTo>
                    <a:pt x="321" y="942"/>
                  </a:lnTo>
                  <a:lnTo>
                    <a:pt x="322" y="942"/>
                  </a:lnTo>
                  <a:lnTo>
                    <a:pt x="321" y="942"/>
                  </a:lnTo>
                  <a:lnTo>
                    <a:pt x="321" y="944"/>
                  </a:lnTo>
                  <a:lnTo>
                    <a:pt x="321" y="945"/>
                  </a:lnTo>
                  <a:lnTo>
                    <a:pt x="321" y="947"/>
                  </a:lnTo>
                  <a:lnTo>
                    <a:pt x="319" y="947"/>
                  </a:lnTo>
                  <a:lnTo>
                    <a:pt x="319" y="949"/>
                  </a:lnTo>
                  <a:lnTo>
                    <a:pt x="321" y="949"/>
                  </a:lnTo>
                  <a:lnTo>
                    <a:pt x="321" y="951"/>
                  </a:lnTo>
                  <a:lnTo>
                    <a:pt x="321" y="952"/>
                  </a:lnTo>
                  <a:lnTo>
                    <a:pt x="319" y="952"/>
                  </a:lnTo>
                  <a:lnTo>
                    <a:pt x="319" y="954"/>
                  </a:lnTo>
                  <a:lnTo>
                    <a:pt x="317" y="954"/>
                  </a:lnTo>
                  <a:lnTo>
                    <a:pt x="316" y="954"/>
                  </a:lnTo>
                  <a:lnTo>
                    <a:pt x="314" y="954"/>
                  </a:lnTo>
                  <a:lnTo>
                    <a:pt x="312" y="954"/>
                  </a:lnTo>
                  <a:lnTo>
                    <a:pt x="310" y="954"/>
                  </a:lnTo>
                  <a:lnTo>
                    <a:pt x="310" y="956"/>
                  </a:lnTo>
                  <a:lnTo>
                    <a:pt x="310" y="954"/>
                  </a:lnTo>
                  <a:lnTo>
                    <a:pt x="309" y="954"/>
                  </a:lnTo>
                  <a:lnTo>
                    <a:pt x="307" y="954"/>
                  </a:lnTo>
                  <a:lnTo>
                    <a:pt x="305" y="954"/>
                  </a:lnTo>
                  <a:lnTo>
                    <a:pt x="304" y="954"/>
                  </a:lnTo>
                  <a:lnTo>
                    <a:pt x="304" y="952"/>
                  </a:lnTo>
                  <a:lnTo>
                    <a:pt x="304" y="954"/>
                  </a:lnTo>
                  <a:lnTo>
                    <a:pt x="302" y="954"/>
                  </a:lnTo>
                  <a:lnTo>
                    <a:pt x="302" y="952"/>
                  </a:lnTo>
                  <a:lnTo>
                    <a:pt x="300" y="952"/>
                  </a:lnTo>
                  <a:lnTo>
                    <a:pt x="299" y="952"/>
                  </a:lnTo>
                  <a:lnTo>
                    <a:pt x="297" y="951"/>
                  </a:lnTo>
                  <a:lnTo>
                    <a:pt x="295" y="951"/>
                  </a:lnTo>
                  <a:lnTo>
                    <a:pt x="295" y="949"/>
                  </a:lnTo>
                  <a:lnTo>
                    <a:pt x="295" y="951"/>
                  </a:lnTo>
                  <a:lnTo>
                    <a:pt x="293" y="951"/>
                  </a:lnTo>
                  <a:lnTo>
                    <a:pt x="292" y="951"/>
                  </a:lnTo>
                  <a:lnTo>
                    <a:pt x="290" y="951"/>
                  </a:lnTo>
                  <a:lnTo>
                    <a:pt x="288" y="951"/>
                  </a:lnTo>
                  <a:lnTo>
                    <a:pt x="287" y="951"/>
                  </a:lnTo>
                  <a:lnTo>
                    <a:pt x="285" y="951"/>
                  </a:lnTo>
                  <a:lnTo>
                    <a:pt x="285" y="949"/>
                  </a:lnTo>
                  <a:lnTo>
                    <a:pt x="283" y="949"/>
                  </a:lnTo>
                  <a:lnTo>
                    <a:pt x="283" y="947"/>
                  </a:lnTo>
                  <a:lnTo>
                    <a:pt x="283" y="945"/>
                  </a:lnTo>
                  <a:lnTo>
                    <a:pt x="282" y="945"/>
                  </a:lnTo>
                  <a:lnTo>
                    <a:pt x="280" y="945"/>
                  </a:lnTo>
                  <a:lnTo>
                    <a:pt x="280" y="944"/>
                  </a:lnTo>
                  <a:lnTo>
                    <a:pt x="278" y="945"/>
                  </a:lnTo>
                  <a:lnTo>
                    <a:pt x="276" y="945"/>
                  </a:lnTo>
                  <a:lnTo>
                    <a:pt x="275" y="945"/>
                  </a:lnTo>
                  <a:lnTo>
                    <a:pt x="275" y="944"/>
                  </a:lnTo>
                  <a:lnTo>
                    <a:pt x="275" y="942"/>
                  </a:lnTo>
                  <a:lnTo>
                    <a:pt x="275" y="940"/>
                  </a:lnTo>
                  <a:lnTo>
                    <a:pt x="275" y="939"/>
                  </a:lnTo>
                  <a:lnTo>
                    <a:pt x="276" y="939"/>
                  </a:lnTo>
                  <a:lnTo>
                    <a:pt x="275" y="939"/>
                  </a:lnTo>
                  <a:lnTo>
                    <a:pt x="273" y="939"/>
                  </a:lnTo>
                  <a:lnTo>
                    <a:pt x="271" y="939"/>
                  </a:lnTo>
                  <a:lnTo>
                    <a:pt x="270" y="939"/>
                  </a:lnTo>
                  <a:lnTo>
                    <a:pt x="268" y="939"/>
                  </a:lnTo>
                  <a:lnTo>
                    <a:pt x="268" y="940"/>
                  </a:lnTo>
                  <a:lnTo>
                    <a:pt x="266" y="940"/>
                  </a:lnTo>
                  <a:lnTo>
                    <a:pt x="266" y="942"/>
                  </a:lnTo>
                  <a:lnTo>
                    <a:pt x="265" y="942"/>
                  </a:lnTo>
                  <a:lnTo>
                    <a:pt x="265" y="944"/>
                  </a:lnTo>
                  <a:lnTo>
                    <a:pt x="263" y="944"/>
                  </a:lnTo>
                  <a:lnTo>
                    <a:pt x="263" y="945"/>
                  </a:lnTo>
                  <a:lnTo>
                    <a:pt x="261" y="945"/>
                  </a:lnTo>
                  <a:lnTo>
                    <a:pt x="261" y="947"/>
                  </a:lnTo>
                  <a:lnTo>
                    <a:pt x="261" y="945"/>
                  </a:lnTo>
                  <a:lnTo>
                    <a:pt x="260" y="945"/>
                  </a:lnTo>
                  <a:lnTo>
                    <a:pt x="258" y="945"/>
                  </a:lnTo>
                  <a:lnTo>
                    <a:pt x="256" y="945"/>
                  </a:lnTo>
                  <a:lnTo>
                    <a:pt x="256" y="947"/>
                  </a:lnTo>
                  <a:lnTo>
                    <a:pt x="256" y="945"/>
                  </a:lnTo>
                  <a:lnTo>
                    <a:pt x="256" y="944"/>
                  </a:lnTo>
                  <a:lnTo>
                    <a:pt x="254" y="944"/>
                  </a:lnTo>
                  <a:lnTo>
                    <a:pt x="254" y="945"/>
                  </a:lnTo>
                  <a:lnTo>
                    <a:pt x="253" y="945"/>
                  </a:lnTo>
                  <a:lnTo>
                    <a:pt x="251" y="945"/>
                  </a:lnTo>
                  <a:lnTo>
                    <a:pt x="251" y="947"/>
                  </a:lnTo>
                  <a:lnTo>
                    <a:pt x="249" y="947"/>
                  </a:lnTo>
                  <a:lnTo>
                    <a:pt x="249" y="949"/>
                  </a:lnTo>
                  <a:lnTo>
                    <a:pt x="248" y="949"/>
                  </a:lnTo>
                  <a:lnTo>
                    <a:pt x="246" y="949"/>
                  </a:lnTo>
                  <a:lnTo>
                    <a:pt x="244" y="949"/>
                  </a:lnTo>
                  <a:lnTo>
                    <a:pt x="243" y="949"/>
                  </a:lnTo>
                  <a:lnTo>
                    <a:pt x="241" y="949"/>
                  </a:lnTo>
                  <a:lnTo>
                    <a:pt x="241" y="947"/>
                  </a:lnTo>
                  <a:lnTo>
                    <a:pt x="239" y="947"/>
                  </a:lnTo>
                  <a:lnTo>
                    <a:pt x="239" y="945"/>
                  </a:lnTo>
                  <a:lnTo>
                    <a:pt x="237" y="947"/>
                  </a:lnTo>
                  <a:lnTo>
                    <a:pt x="236" y="947"/>
                  </a:lnTo>
                  <a:lnTo>
                    <a:pt x="234" y="947"/>
                  </a:lnTo>
                  <a:lnTo>
                    <a:pt x="232" y="947"/>
                  </a:lnTo>
                  <a:lnTo>
                    <a:pt x="231" y="947"/>
                  </a:lnTo>
                  <a:lnTo>
                    <a:pt x="229" y="947"/>
                  </a:lnTo>
                  <a:lnTo>
                    <a:pt x="229" y="949"/>
                  </a:lnTo>
                  <a:lnTo>
                    <a:pt x="227" y="949"/>
                  </a:lnTo>
                  <a:lnTo>
                    <a:pt x="226" y="949"/>
                  </a:lnTo>
                  <a:lnTo>
                    <a:pt x="224" y="949"/>
                  </a:lnTo>
                  <a:lnTo>
                    <a:pt x="222" y="949"/>
                  </a:lnTo>
                  <a:lnTo>
                    <a:pt x="220" y="949"/>
                  </a:lnTo>
                  <a:lnTo>
                    <a:pt x="219" y="949"/>
                  </a:lnTo>
                  <a:lnTo>
                    <a:pt x="217" y="949"/>
                  </a:lnTo>
                  <a:lnTo>
                    <a:pt x="217" y="947"/>
                  </a:lnTo>
                  <a:lnTo>
                    <a:pt x="215" y="947"/>
                  </a:lnTo>
                  <a:lnTo>
                    <a:pt x="214" y="947"/>
                  </a:lnTo>
                  <a:lnTo>
                    <a:pt x="214" y="945"/>
                  </a:lnTo>
                  <a:lnTo>
                    <a:pt x="212" y="945"/>
                  </a:lnTo>
                  <a:lnTo>
                    <a:pt x="212" y="944"/>
                  </a:lnTo>
                  <a:lnTo>
                    <a:pt x="210" y="944"/>
                  </a:lnTo>
                  <a:lnTo>
                    <a:pt x="210" y="942"/>
                  </a:lnTo>
                  <a:lnTo>
                    <a:pt x="212" y="942"/>
                  </a:lnTo>
                  <a:lnTo>
                    <a:pt x="212" y="940"/>
                  </a:lnTo>
                  <a:lnTo>
                    <a:pt x="210" y="940"/>
                  </a:lnTo>
                  <a:lnTo>
                    <a:pt x="210" y="939"/>
                  </a:lnTo>
                  <a:lnTo>
                    <a:pt x="210" y="937"/>
                  </a:lnTo>
                  <a:lnTo>
                    <a:pt x="210" y="935"/>
                  </a:lnTo>
                  <a:lnTo>
                    <a:pt x="210" y="934"/>
                  </a:lnTo>
                  <a:lnTo>
                    <a:pt x="210" y="932"/>
                  </a:lnTo>
                  <a:lnTo>
                    <a:pt x="210" y="930"/>
                  </a:lnTo>
                  <a:lnTo>
                    <a:pt x="210" y="932"/>
                  </a:lnTo>
                  <a:lnTo>
                    <a:pt x="210" y="930"/>
                  </a:lnTo>
                  <a:lnTo>
                    <a:pt x="210" y="929"/>
                  </a:lnTo>
                  <a:lnTo>
                    <a:pt x="212" y="929"/>
                  </a:lnTo>
                  <a:lnTo>
                    <a:pt x="210" y="929"/>
                  </a:lnTo>
                  <a:lnTo>
                    <a:pt x="210" y="927"/>
                  </a:lnTo>
                  <a:lnTo>
                    <a:pt x="210" y="925"/>
                  </a:lnTo>
                  <a:lnTo>
                    <a:pt x="210" y="923"/>
                  </a:lnTo>
                  <a:lnTo>
                    <a:pt x="209" y="923"/>
                  </a:lnTo>
                  <a:lnTo>
                    <a:pt x="210" y="923"/>
                  </a:lnTo>
                  <a:lnTo>
                    <a:pt x="210" y="922"/>
                  </a:lnTo>
                  <a:lnTo>
                    <a:pt x="210" y="920"/>
                  </a:lnTo>
                  <a:lnTo>
                    <a:pt x="210" y="918"/>
                  </a:lnTo>
                  <a:lnTo>
                    <a:pt x="210" y="917"/>
                  </a:lnTo>
                  <a:lnTo>
                    <a:pt x="210" y="915"/>
                  </a:lnTo>
                  <a:lnTo>
                    <a:pt x="212" y="915"/>
                  </a:lnTo>
                  <a:lnTo>
                    <a:pt x="210" y="915"/>
                  </a:lnTo>
                  <a:lnTo>
                    <a:pt x="212" y="915"/>
                  </a:lnTo>
                  <a:lnTo>
                    <a:pt x="212" y="913"/>
                  </a:lnTo>
                  <a:lnTo>
                    <a:pt x="210" y="913"/>
                  </a:lnTo>
                  <a:lnTo>
                    <a:pt x="212" y="913"/>
                  </a:lnTo>
                  <a:lnTo>
                    <a:pt x="210" y="912"/>
                  </a:lnTo>
                  <a:lnTo>
                    <a:pt x="210" y="913"/>
                  </a:lnTo>
                  <a:lnTo>
                    <a:pt x="210" y="912"/>
                  </a:lnTo>
                  <a:lnTo>
                    <a:pt x="210" y="910"/>
                  </a:lnTo>
                  <a:lnTo>
                    <a:pt x="209" y="910"/>
                  </a:lnTo>
                  <a:lnTo>
                    <a:pt x="210" y="910"/>
                  </a:lnTo>
                  <a:lnTo>
                    <a:pt x="209" y="908"/>
                  </a:lnTo>
                  <a:lnTo>
                    <a:pt x="210" y="908"/>
                  </a:lnTo>
                  <a:lnTo>
                    <a:pt x="210" y="906"/>
                  </a:lnTo>
                  <a:lnTo>
                    <a:pt x="209" y="906"/>
                  </a:lnTo>
                  <a:lnTo>
                    <a:pt x="209" y="905"/>
                  </a:lnTo>
                  <a:lnTo>
                    <a:pt x="210" y="905"/>
                  </a:lnTo>
                  <a:lnTo>
                    <a:pt x="209" y="905"/>
                  </a:lnTo>
                  <a:lnTo>
                    <a:pt x="209" y="903"/>
                  </a:lnTo>
                  <a:lnTo>
                    <a:pt x="209" y="901"/>
                  </a:lnTo>
                  <a:lnTo>
                    <a:pt x="207" y="901"/>
                  </a:lnTo>
                  <a:lnTo>
                    <a:pt x="209" y="901"/>
                  </a:lnTo>
                  <a:lnTo>
                    <a:pt x="209" y="900"/>
                  </a:lnTo>
                  <a:lnTo>
                    <a:pt x="209" y="898"/>
                  </a:lnTo>
                  <a:lnTo>
                    <a:pt x="210" y="898"/>
                  </a:lnTo>
                  <a:lnTo>
                    <a:pt x="210" y="896"/>
                  </a:lnTo>
                  <a:lnTo>
                    <a:pt x="210" y="895"/>
                  </a:lnTo>
                  <a:lnTo>
                    <a:pt x="210" y="893"/>
                  </a:lnTo>
                  <a:lnTo>
                    <a:pt x="210" y="891"/>
                  </a:lnTo>
                  <a:lnTo>
                    <a:pt x="210" y="889"/>
                  </a:lnTo>
                  <a:lnTo>
                    <a:pt x="210" y="888"/>
                  </a:lnTo>
                  <a:lnTo>
                    <a:pt x="212" y="888"/>
                  </a:lnTo>
                  <a:lnTo>
                    <a:pt x="212" y="886"/>
                  </a:lnTo>
                  <a:lnTo>
                    <a:pt x="214" y="886"/>
                  </a:lnTo>
                  <a:lnTo>
                    <a:pt x="212" y="886"/>
                  </a:lnTo>
                  <a:lnTo>
                    <a:pt x="214" y="886"/>
                  </a:lnTo>
                  <a:lnTo>
                    <a:pt x="214" y="884"/>
                  </a:lnTo>
                  <a:lnTo>
                    <a:pt x="214" y="883"/>
                  </a:lnTo>
                  <a:lnTo>
                    <a:pt x="214" y="881"/>
                  </a:lnTo>
                  <a:lnTo>
                    <a:pt x="212" y="881"/>
                  </a:lnTo>
                  <a:lnTo>
                    <a:pt x="214" y="881"/>
                  </a:lnTo>
                  <a:lnTo>
                    <a:pt x="212" y="881"/>
                  </a:lnTo>
                  <a:lnTo>
                    <a:pt x="214" y="879"/>
                  </a:lnTo>
                  <a:lnTo>
                    <a:pt x="212" y="879"/>
                  </a:lnTo>
                  <a:lnTo>
                    <a:pt x="214" y="879"/>
                  </a:lnTo>
                  <a:lnTo>
                    <a:pt x="212" y="879"/>
                  </a:lnTo>
                  <a:lnTo>
                    <a:pt x="212" y="878"/>
                  </a:lnTo>
                  <a:lnTo>
                    <a:pt x="212" y="876"/>
                  </a:lnTo>
                  <a:lnTo>
                    <a:pt x="212" y="874"/>
                  </a:lnTo>
                  <a:lnTo>
                    <a:pt x="210" y="874"/>
                  </a:lnTo>
                  <a:lnTo>
                    <a:pt x="210" y="873"/>
                  </a:lnTo>
                  <a:lnTo>
                    <a:pt x="212" y="873"/>
                  </a:lnTo>
                  <a:lnTo>
                    <a:pt x="214" y="871"/>
                  </a:lnTo>
                  <a:lnTo>
                    <a:pt x="212" y="871"/>
                  </a:lnTo>
                  <a:lnTo>
                    <a:pt x="212" y="869"/>
                  </a:lnTo>
                  <a:lnTo>
                    <a:pt x="214" y="869"/>
                  </a:lnTo>
                  <a:lnTo>
                    <a:pt x="214" y="867"/>
                  </a:lnTo>
                  <a:lnTo>
                    <a:pt x="215" y="867"/>
                  </a:lnTo>
                  <a:lnTo>
                    <a:pt x="215" y="866"/>
                  </a:lnTo>
                  <a:lnTo>
                    <a:pt x="215" y="867"/>
                  </a:lnTo>
                  <a:lnTo>
                    <a:pt x="215" y="866"/>
                  </a:lnTo>
                  <a:lnTo>
                    <a:pt x="217" y="866"/>
                  </a:lnTo>
                  <a:lnTo>
                    <a:pt x="215" y="866"/>
                  </a:lnTo>
                  <a:lnTo>
                    <a:pt x="217" y="866"/>
                  </a:lnTo>
                  <a:lnTo>
                    <a:pt x="215" y="866"/>
                  </a:lnTo>
                  <a:lnTo>
                    <a:pt x="217" y="866"/>
                  </a:lnTo>
                  <a:lnTo>
                    <a:pt x="217" y="864"/>
                  </a:lnTo>
                  <a:lnTo>
                    <a:pt x="217" y="862"/>
                  </a:lnTo>
                  <a:lnTo>
                    <a:pt x="217" y="861"/>
                  </a:lnTo>
                  <a:lnTo>
                    <a:pt x="217" y="859"/>
                  </a:lnTo>
                  <a:lnTo>
                    <a:pt x="217" y="857"/>
                  </a:lnTo>
                  <a:lnTo>
                    <a:pt x="219" y="857"/>
                  </a:lnTo>
                  <a:lnTo>
                    <a:pt x="219" y="856"/>
                  </a:lnTo>
                  <a:lnTo>
                    <a:pt x="217" y="856"/>
                  </a:lnTo>
                  <a:lnTo>
                    <a:pt x="219" y="856"/>
                  </a:lnTo>
                  <a:lnTo>
                    <a:pt x="219" y="854"/>
                  </a:lnTo>
                  <a:lnTo>
                    <a:pt x="220" y="854"/>
                  </a:lnTo>
                  <a:lnTo>
                    <a:pt x="219" y="854"/>
                  </a:lnTo>
                  <a:lnTo>
                    <a:pt x="220" y="854"/>
                  </a:lnTo>
                  <a:lnTo>
                    <a:pt x="220" y="852"/>
                  </a:lnTo>
                  <a:lnTo>
                    <a:pt x="219" y="852"/>
                  </a:lnTo>
                  <a:lnTo>
                    <a:pt x="220" y="852"/>
                  </a:lnTo>
                  <a:lnTo>
                    <a:pt x="220" y="850"/>
                  </a:lnTo>
                  <a:lnTo>
                    <a:pt x="219" y="850"/>
                  </a:lnTo>
                  <a:lnTo>
                    <a:pt x="220" y="850"/>
                  </a:lnTo>
                  <a:lnTo>
                    <a:pt x="219" y="850"/>
                  </a:lnTo>
                  <a:lnTo>
                    <a:pt x="220" y="850"/>
                  </a:lnTo>
                  <a:lnTo>
                    <a:pt x="219" y="850"/>
                  </a:lnTo>
                  <a:lnTo>
                    <a:pt x="219" y="849"/>
                  </a:lnTo>
                  <a:lnTo>
                    <a:pt x="219" y="847"/>
                  </a:lnTo>
                  <a:lnTo>
                    <a:pt x="217" y="847"/>
                  </a:lnTo>
                  <a:lnTo>
                    <a:pt x="219" y="847"/>
                  </a:lnTo>
                  <a:lnTo>
                    <a:pt x="217" y="847"/>
                  </a:lnTo>
                  <a:lnTo>
                    <a:pt x="219" y="847"/>
                  </a:lnTo>
                  <a:lnTo>
                    <a:pt x="219" y="845"/>
                  </a:lnTo>
                  <a:lnTo>
                    <a:pt x="219" y="844"/>
                  </a:lnTo>
                  <a:lnTo>
                    <a:pt x="219" y="842"/>
                  </a:lnTo>
                  <a:lnTo>
                    <a:pt x="219" y="844"/>
                  </a:lnTo>
                  <a:lnTo>
                    <a:pt x="219" y="842"/>
                  </a:lnTo>
                  <a:lnTo>
                    <a:pt x="219" y="840"/>
                  </a:lnTo>
                  <a:lnTo>
                    <a:pt x="219" y="839"/>
                  </a:lnTo>
                  <a:lnTo>
                    <a:pt x="219" y="837"/>
                  </a:lnTo>
                  <a:lnTo>
                    <a:pt x="220" y="837"/>
                  </a:lnTo>
                  <a:lnTo>
                    <a:pt x="219" y="837"/>
                  </a:lnTo>
                  <a:lnTo>
                    <a:pt x="220" y="837"/>
                  </a:lnTo>
                  <a:lnTo>
                    <a:pt x="219" y="837"/>
                  </a:lnTo>
                  <a:lnTo>
                    <a:pt x="219" y="835"/>
                  </a:lnTo>
                  <a:lnTo>
                    <a:pt x="220" y="835"/>
                  </a:lnTo>
                  <a:lnTo>
                    <a:pt x="219" y="835"/>
                  </a:lnTo>
                  <a:lnTo>
                    <a:pt x="220" y="835"/>
                  </a:lnTo>
                  <a:lnTo>
                    <a:pt x="219" y="835"/>
                  </a:lnTo>
                  <a:lnTo>
                    <a:pt x="219" y="834"/>
                  </a:lnTo>
                  <a:lnTo>
                    <a:pt x="220" y="834"/>
                  </a:lnTo>
                  <a:lnTo>
                    <a:pt x="220" y="832"/>
                  </a:lnTo>
                  <a:lnTo>
                    <a:pt x="222" y="832"/>
                  </a:lnTo>
                  <a:lnTo>
                    <a:pt x="220" y="832"/>
                  </a:lnTo>
                  <a:lnTo>
                    <a:pt x="220" y="830"/>
                  </a:lnTo>
                  <a:lnTo>
                    <a:pt x="220" y="828"/>
                  </a:lnTo>
                  <a:lnTo>
                    <a:pt x="220" y="827"/>
                  </a:lnTo>
                  <a:lnTo>
                    <a:pt x="222" y="827"/>
                  </a:lnTo>
                  <a:lnTo>
                    <a:pt x="222" y="825"/>
                  </a:lnTo>
                  <a:lnTo>
                    <a:pt x="222" y="823"/>
                  </a:lnTo>
                  <a:lnTo>
                    <a:pt x="222" y="822"/>
                  </a:lnTo>
                  <a:lnTo>
                    <a:pt x="222" y="823"/>
                  </a:lnTo>
                  <a:lnTo>
                    <a:pt x="222" y="822"/>
                  </a:lnTo>
                  <a:lnTo>
                    <a:pt x="222" y="820"/>
                  </a:lnTo>
                  <a:lnTo>
                    <a:pt x="222" y="818"/>
                  </a:lnTo>
                  <a:lnTo>
                    <a:pt x="222" y="817"/>
                  </a:lnTo>
                  <a:lnTo>
                    <a:pt x="224" y="817"/>
                  </a:lnTo>
                  <a:lnTo>
                    <a:pt x="224" y="815"/>
                  </a:lnTo>
                  <a:lnTo>
                    <a:pt x="224" y="813"/>
                  </a:lnTo>
                  <a:lnTo>
                    <a:pt x="226" y="813"/>
                  </a:lnTo>
                  <a:lnTo>
                    <a:pt x="224" y="813"/>
                  </a:lnTo>
                  <a:lnTo>
                    <a:pt x="224" y="811"/>
                  </a:lnTo>
                  <a:lnTo>
                    <a:pt x="224" y="810"/>
                  </a:lnTo>
                  <a:lnTo>
                    <a:pt x="224" y="811"/>
                  </a:lnTo>
                  <a:lnTo>
                    <a:pt x="222" y="811"/>
                  </a:lnTo>
                  <a:lnTo>
                    <a:pt x="222" y="810"/>
                  </a:lnTo>
                  <a:lnTo>
                    <a:pt x="222" y="811"/>
                  </a:lnTo>
                  <a:lnTo>
                    <a:pt x="222" y="810"/>
                  </a:lnTo>
                  <a:lnTo>
                    <a:pt x="222" y="811"/>
                  </a:lnTo>
                  <a:lnTo>
                    <a:pt x="222" y="810"/>
                  </a:lnTo>
                  <a:lnTo>
                    <a:pt x="222" y="808"/>
                  </a:lnTo>
                  <a:lnTo>
                    <a:pt x="222" y="806"/>
                  </a:lnTo>
                  <a:lnTo>
                    <a:pt x="222" y="805"/>
                  </a:lnTo>
                  <a:lnTo>
                    <a:pt x="220" y="805"/>
                  </a:lnTo>
                  <a:lnTo>
                    <a:pt x="222" y="805"/>
                  </a:lnTo>
                  <a:lnTo>
                    <a:pt x="222" y="803"/>
                  </a:lnTo>
                  <a:lnTo>
                    <a:pt x="220" y="803"/>
                  </a:lnTo>
                  <a:lnTo>
                    <a:pt x="219" y="803"/>
                  </a:lnTo>
                  <a:lnTo>
                    <a:pt x="220" y="803"/>
                  </a:lnTo>
                  <a:lnTo>
                    <a:pt x="220" y="801"/>
                  </a:lnTo>
                  <a:lnTo>
                    <a:pt x="220" y="800"/>
                  </a:lnTo>
                  <a:lnTo>
                    <a:pt x="220" y="798"/>
                  </a:lnTo>
                  <a:lnTo>
                    <a:pt x="220" y="796"/>
                  </a:lnTo>
                  <a:lnTo>
                    <a:pt x="219" y="796"/>
                  </a:lnTo>
                  <a:lnTo>
                    <a:pt x="220" y="796"/>
                  </a:lnTo>
                  <a:lnTo>
                    <a:pt x="220" y="794"/>
                  </a:lnTo>
                  <a:lnTo>
                    <a:pt x="222" y="794"/>
                  </a:lnTo>
                  <a:lnTo>
                    <a:pt x="220" y="794"/>
                  </a:lnTo>
                  <a:lnTo>
                    <a:pt x="220" y="793"/>
                  </a:lnTo>
                  <a:lnTo>
                    <a:pt x="222" y="793"/>
                  </a:lnTo>
                  <a:lnTo>
                    <a:pt x="220" y="793"/>
                  </a:lnTo>
                  <a:lnTo>
                    <a:pt x="220" y="791"/>
                  </a:lnTo>
                  <a:lnTo>
                    <a:pt x="219" y="791"/>
                  </a:lnTo>
                  <a:lnTo>
                    <a:pt x="220" y="791"/>
                  </a:lnTo>
                  <a:lnTo>
                    <a:pt x="219" y="791"/>
                  </a:lnTo>
                  <a:lnTo>
                    <a:pt x="220" y="791"/>
                  </a:lnTo>
                  <a:lnTo>
                    <a:pt x="220" y="789"/>
                  </a:lnTo>
                  <a:lnTo>
                    <a:pt x="220" y="788"/>
                  </a:lnTo>
                  <a:lnTo>
                    <a:pt x="219" y="788"/>
                  </a:lnTo>
                  <a:lnTo>
                    <a:pt x="219" y="786"/>
                  </a:lnTo>
                  <a:lnTo>
                    <a:pt x="219" y="784"/>
                  </a:lnTo>
                  <a:lnTo>
                    <a:pt x="220" y="784"/>
                  </a:lnTo>
                  <a:lnTo>
                    <a:pt x="220" y="783"/>
                  </a:lnTo>
                  <a:lnTo>
                    <a:pt x="220" y="781"/>
                  </a:lnTo>
                  <a:lnTo>
                    <a:pt x="220" y="779"/>
                  </a:lnTo>
                  <a:lnTo>
                    <a:pt x="222" y="779"/>
                  </a:lnTo>
                  <a:lnTo>
                    <a:pt x="222" y="778"/>
                  </a:lnTo>
                  <a:lnTo>
                    <a:pt x="220" y="778"/>
                  </a:lnTo>
                  <a:lnTo>
                    <a:pt x="222" y="778"/>
                  </a:lnTo>
                  <a:lnTo>
                    <a:pt x="222" y="776"/>
                  </a:lnTo>
                  <a:lnTo>
                    <a:pt x="220" y="776"/>
                  </a:lnTo>
                  <a:lnTo>
                    <a:pt x="222" y="776"/>
                  </a:lnTo>
                  <a:lnTo>
                    <a:pt x="222" y="774"/>
                  </a:lnTo>
                  <a:lnTo>
                    <a:pt x="220" y="774"/>
                  </a:lnTo>
                  <a:lnTo>
                    <a:pt x="222" y="774"/>
                  </a:lnTo>
                  <a:lnTo>
                    <a:pt x="222" y="772"/>
                  </a:lnTo>
                  <a:lnTo>
                    <a:pt x="220" y="772"/>
                  </a:lnTo>
                  <a:lnTo>
                    <a:pt x="220" y="771"/>
                  </a:lnTo>
                  <a:lnTo>
                    <a:pt x="222" y="771"/>
                  </a:lnTo>
                  <a:lnTo>
                    <a:pt x="222" y="769"/>
                  </a:lnTo>
                  <a:lnTo>
                    <a:pt x="222" y="767"/>
                  </a:lnTo>
                  <a:lnTo>
                    <a:pt x="222" y="766"/>
                  </a:lnTo>
                  <a:lnTo>
                    <a:pt x="222" y="764"/>
                  </a:lnTo>
                  <a:lnTo>
                    <a:pt x="222" y="762"/>
                  </a:lnTo>
                  <a:lnTo>
                    <a:pt x="224" y="762"/>
                  </a:lnTo>
                  <a:lnTo>
                    <a:pt x="222" y="762"/>
                  </a:lnTo>
                  <a:lnTo>
                    <a:pt x="222" y="761"/>
                  </a:lnTo>
                  <a:lnTo>
                    <a:pt x="224" y="761"/>
                  </a:lnTo>
                  <a:lnTo>
                    <a:pt x="222" y="761"/>
                  </a:lnTo>
                  <a:lnTo>
                    <a:pt x="224" y="761"/>
                  </a:lnTo>
                  <a:lnTo>
                    <a:pt x="224" y="759"/>
                  </a:lnTo>
                  <a:lnTo>
                    <a:pt x="222" y="759"/>
                  </a:lnTo>
                  <a:lnTo>
                    <a:pt x="224" y="759"/>
                  </a:lnTo>
                  <a:lnTo>
                    <a:pt x="224" y="757"/>
                  </a:lnTo>
                  <a:lnTo>
                    <a:pt x="222" y="757"/>
                  </a:lnTo>
                  <a:lnTo>
                    <a:pt x="224" y="757"/>
                  </a:lnTo>
                  <a:lnTo>
                    <a:pt x="224" y="755"/>
                  </a:lnTo>
                  <a:lnTo>
                    <a:pt x="224" y="754"/>
                  </a:lnTo>
                  <a:lnTo>
                    <a:pt x="226" y="754"/>
                  </a:lnTo>
                  <a:lnTo>
                    <a:pt x="226" y="752"/>
                  </a:lnTo>
                  <a:lnTo>
                    <a:pt x="226" y="750"/>
                  </a:lnTo>
                  <a:lnTo>
                    <a:pt x="226" y="749"/>
                  </a:lnTo>
                  <a:lnTo>
                    <a:pt x="226" y="747"/>
                  </a:lnTo>
                  <a:lnTo>
                    <a:pt x="226" y="745"/>
                  </a:lnTo>
                  <a:lnTo>
                    <a:pt x="227" y="745"/>
                  </a:lnTo>
                  <a:lnTo>
                    <a:pt x="226" y="745"/>
                  </a:lnTo>
                  <a:lnTo>
                    <a:pt x="226" y="744"/>
                  </a:lnTo>
                  <a:lnTo>
                    <a:pt x="224" y="744"/>
                  </a:lnTo>
                  <a:lnTo>
                    <a:pt x="226" y="744"/>
                  </a:lnTo>
                  <a:lnTo>
                    <a:pt x="226" y="742"/>
                  </a:lnTo>
                  <a:lnTo>
                    <a:pt x="224" y="742"/>
                  </a:lnTo>
                  <a:lnTo>
                    <a:pt x="226" y="742"/>
                  </a:lnTo>
                  <a:lnTo>
                    <a:pt x="224" y="742"/>
                  </a:lnTo>
                  <a:lnTo>
                    <a:pt x="226" y="742"/>
                  </a:lnTo>
                  <a:lnTo>
                    <a:pt x="224" y="740"/>
                  </a:lnTo>
                  <a:lnTo>
                    <a:pt x="226" y="740"/>
                  </a:lnTo>
                  <a:lnTo>
                    <a:pt x="226" y="738"/>
                  </a:lnTo>
                  <a:lnTo>
                    <a:pt x="226" y="737"/>
                  </a:lnTo>
                  <a:lnTo>
                    <a:pt x="226" y="735"/>
                  </a:lnTo>
                  <a:lnTo>
                    <a:pt x="227" y="735"/>
                  </a:lnTo>
                  <a:lnTo>
                    <a:pt x="227" y="733"/>
                  </a:lnTo>
                  <a:lnTo>
                    <a:pt x="226" y="733"/>
                  </a:lnTo>
                  <a:lnTo>
                    <a:pt x="227" y="733"/>
                  </a:lnTo>
                  <a:lnTo>
                    <a:pt x="227" y="732"/>
                  </a:lnTo>
                  <a:lnTo>
                    <a:pt x="227" y="730"/>
                  </a:lnTo>
                  <a:lnTo>
                    <a:pt x="227" y="728"/>
                  </a:lnTo>
                  <a:lnTo>
                    <a:pt x="227" y="727"/>
                  </a:lnTo>
                  <a:lnTo>
                    <a:pt x="226" y="727"/>
                  </a:lnTo>
                  <a:lnTo>
                    <a:pt x="226" y="725"/>
                  </a:lnTo>
                  <a:lnTo>
                    <a:pt x="227" y="725"/>
                  </a:lnTo>
                  <a:lnTo>
                    <a:pt x="226" y="725"/>
                  </a:lnTo>
                  <a:lnTo>
                    <a:pt x="226" y="723"/>
                  </a:lnTo>
                  <a:lnTo>
                    <a:pt x="224" y="723"/>
                  </a:lnTo>
                  <a:lnTo>
                    <a:pt x="226" y="723"/>
                  </a:lnTo>
                  <a:lnTo>
                    <a:pt x="226" y="722"/>
                  </a:lnTo>
                  <a:lnTo>
                    <a:pt x="226" y="720"/>
                  </a:lnTo>
                  <a:lnTo>
                    <a:pt x="227" y="720"/>
                  </a:lnTo>
                  <a:lnTo>
                    <a:pt x="227" y="718"/>
                  </a:lnTo>
                  <a:lnTo>
                    <a:pt x="226" y="718"/>
                  </a:lnTo>
                  <a:lnTo>
                    <a:pt x="227" y="718"/>
                  </a:lnTo>
                  <a:lnTo>
                    <a:pt x="227" y="716"/>
                  </a:lnTo>
                  <a:lnTo>
                    <a:pt x="226" y="716"/>
                  </a:lnTo>
                  <a:lnTo>
                    <a:pt x="227" y="716"/>
                  </a:lnTo>
                  <a:lnTo>
                    <a:pt x="227" y="715"/>
                  </a:lnTo>
                  <a:lnTo>
                    <a:pt x="226" y="715"/>
                  </a:lnTo>
                  <a:lnTo>
                    <a:pt x="226" y="716"/>
                  </a:lnTo>
                  <a:lnTo>
                    <a:pt x="226" y="715"/>
                  </a:lnTo>
                  <a:lnTo>
                    <a:pt x="226" y="713"/>
                  </a:lnTo>
                  <a:lnTo>
                    <a:pt x="226" y="711"/>
                  </a:lnTo>
                  <a:lnTo>
                    <a:pt x="227" y="711"/>
                  </a:lnTo>
                  <a:lnTo>
                    <a:pt x="226" y="711"/>
                  </a:lnTo>
                  <a:lnTo>
                    <a:pt x="227" y="711"/>
                  </a:lnTo>
                  <a:lnTo>
                    <a:pt x="226" y="710"/>
                  </a:lnTo>
                  <a:lnTo>
                    <a:pt x="227" y="710"/>
                  </a:lnTo>
                  <a:lnTo>
                    <a:pt x="226" y="710"/>
                  </a:lnTo>
                  <a:lnTo>
                    <a:pt x="227" y="710"/>
                  </a:lnTo>
                  <a:lnTo>
                    <a:pt x="226" y="710"/>
                  </a:lnTo>
                  <a:lnTo>
                    <a:pt x="226" y="708"/>
                  </a:lnTo>
                  <a:lnTo>
                    <a:pt x="227" y="708"/>
                  </a:lnTo>
                  <a:lnTo>
                    <a:pt x="226" y="708"/>
                  </a:lnTo>
                  <a:lnTo>
                    <a:pt x="226" y="706"/>
                  </a:lnTo>
                  <a:lnTo>
                    <a:pt x="226" y="705"/>
                  </a:lnTo>
                  <a:lnTo>
                    <a:pt x="227" y="705"/>
                  </a:lnTo>
                  <a:lnTo>
                    <a:pt x="226" y="703"/>
                  </a:lnTo>
                  <a:lnTo>
                    <a:pt x="227" y="703"/>
                  </a:lnTo>
                  <a:lnTo>
                    <a:pt x="226" y="703"/>
                  </a:lnTo>
                  <a:lnTo>
                    <a:pt x="227" y="703"/>
                  </a:lnTo>
                  <a:lnTo>
                    <a:pt x="226" y="703"/>
                  </a:lnTo>
                  <a:lnTo>
                    <a:pt x="226" y="701"/>
                  </a:lnTo>
                  <a:lnTo>
                    <a:pt x="224" y="701"/>
                  </a:lnTo>
                  <a:lnTo>
                    <a:pt x="224" y="699"/>
                  </a:lnTo>
                  <a:lnTo>
                    <a:pt x="224" y="698"/>
                  </a:lnTo>
                  <a:lnTo>
                    <a:pt x="222" y="698"/>
                  </a:lnTo>
                  <a:lnTo>
                    <a:pt x="222" y="696"/>
                  </a:lnTo>
                  <a:lnTo>
                    <a:pt x="224" y="696"/>
                  </a:lnTo>
                  <a:lnTo>
                    <a:pt x="222" y="696"/>
                  </a:lnTo>
                  <a:lnTo>
                    <a:pt x="222" y="694"/>
                  </a:lnTo>
                  <a:lnTo>
                    <a:pt x="224" y="694"/>
                  </a:lnTo>
                  <a:lnTo>
                    <a:pt x="224" y="693"/>
                  </a:lnTo>
                  <a:lnTo>
                    <a:pt x="222" y="693"/>
                  </a:lnTo>
                  <a:lnTo>
                    <a:pt x="224" y="693"/>
                  </a:lnTo>
                  <a:lnTo>
                    <a:pt x="222" y="693"/>
                  </a:lnTo>
                  <a:lnTo>
                    <a:pt x="222" y="691"/>
                  </a:lnTo>
                  <a:lnTo>
                    <a:pt x="222" y="689"/>
                  </a:lnTo>
                  <a:lnTo>
                    <a:pt x="224" y="689"/>
                  </a:lnTo>
                  <a:lnTo>
                    <a:pt x="222" y="689"/>
                  </a:lnTo>
                  <a:lnTo>
                    <a:pt x="224" y="688"/>
                  </a:lnTo>
                  <a:lnTo>
                    <a:pt x="224" y="689"/>
                  </a:lnTo>
                  <a:lnTo>
                    <a:pt x="224" y="688"/>
                  </a:lnTo>
                  <a:lnTo>
                    <a:pt x="222" y="688"/>
                  </a:lnTo>
                  <a:lnTo>
                    <a:pt x="224" y="688"/>
                  </a:lnTo>
                  <a:lnTo>
                    <a:pt x="222" y="688"/>
                  </a:lnTo>
                  <a:lnTo>
                    <a:pt x="224" y="688"/>
                  </a:lnTo>
                  <a:lnTo>
                    <a:pt x="222" y="688"/>
                  </a:lnTo>
                  <a:lnTo>
                    <a:pt x="222" y="686"/>
                  </a:lnTo>
                  <a:lnTo>
                    <a:pt x="224" y="688"/>
                  </a:lnTo>
                  <a:lnTo>
                    <a:pt x="224" y="686"/>
                  </a:lnTo>
                  <a:lnTo>
                    <a:pt x="222" y="686"/>
                  </a:lnTo>
                  <a:lnTo>
                    <a:pt x="222" y="684"/>
                  </a:lnTo>
                  <a:lnTo>
                    <a:pt x="222" y="683"/>
                  </a:lnTo>
                  <a:lnTo>
                    <a:pt x="220" y="683"/>
                  </a:lnTo>
                  <a:lnTo>
                    <a:pt x="219" y="683"/>
                  </a:lnTo>
                  <a:lnTo>
                    <a:pt x="219" y="681"/>
                  </a:lnTo>
                  <a:lnTo>
                    <a:pt x="219" y="679"/>
                  </a:lnTo>
                  <a:lnTo>
                    <a:pt x="220" y="679"/>
                  </a:lnTo>
                  <a:lnTo>
                    <a:pt x="220" y="677"/>
                  </a:lnTo>
                  <a:lnTo>
                    <a:pt x="220" y="676"/>
                  </a:lnTo>
                  <a:lnTo>
                    <a:pt x="220" y="674"/>
                  </a:lnTo>
                  <a:lnTo>
                    <a:pt x="219" y="674"/>
                  </a:lnTo>
                  <a:lnTo>
                    <a:pt x="220" y="674"/>
                  </a:lnTo>
                  <a:lnTo>
                    <a:pt x="220" y="672"/>
                  </a:lnTo>
                  <a:lnTo>
                    <a:pt x="219" y="672"/>
                  </a:lnTo>
                  <a:lnTo>
                    <a:pt x="219" y="671"/>
                  </a:lnTo>
                  <a:lnTo>
                    <a:pt x="219" y="672"/>
                  </a:lnTo>
                  <a:lnTo>
                    <a:pt x="219" y="671"/>
                  </a:lnTo>
                  <a:lnTo>
                    <a:pt x="219" y="669"/>
                  </a:lnTo>
                  <a:lnTo>
                    <a:pt x="219" y="667"/>
                  </a:lnTo>
                  <a:lnTo>
                    <a:pt x="219" y="666"/>
                  </a:lnTo>
                  <a:lnTo>
                    <a:pt x="220" y="666"/>
                  </a:lnTo>
                  <a:lnTo>
                    <a:pt x="219" y="666"/>
                  </a:lnTo>
                  <a:lnTo>
                    <a:pt x="219" y="664"/>
                  </a:lnTo>
                  <a:lnTo>
                    <a:pt x="219" y="662"/>
                  </a:lnTo>
                  <a:lnTo>
                    <a:pt x="219" y="660"/>
                  </a:lnTo>
                  <a:lnTo>
                    <a:pt x="219" y="662"/>
                  </a:lnTo>
                  <a:lnTo>
                    <a:pt x="219" y="660"/>
                  </a:lnTo>
                  <a:lnTo>
                    <a:pt x="219" y="659"/>
                  </a:lnTo>
                  <a:lnTo>
                    <a:pt x="219" y="657"/>
                  </a:lnTo>
                  <a:lnTo>
                    <a:pt x="219" y="659"/>
                  </a:lnTo>
                  <a:lnTo>
                    <a:pt x="219" y="657"/>
                  </a:lnTo>
                  <a:lnTo>
                    <a:pt x="219" y="655"/>
                  </a:lnTo>
                  <a:lnTo>
                    <a:pt x="219" y="654"/>
                  </a:lnTo>
                  <a:lnTo>
                    <a:pt x="219" y="652"/>
                  </a:lnTo>
                  <a:lnTo>
                    <a:pt x="219" y="654"/>
                  </a:lnTo>
                  <a:lnTo>
                    <a:pt x="219" y="652"/>
                  </a:lnTo>
                  <a:lnTo>
                    <a:pt x="219" y="650"/>
                  </a:lnTo>
                  <a:lnTo>
                    <a:pt x="219" y="649"/>
                  </a:lnTo>
                  <a:lnTo>
                    <a:pt x="220" y="649"/>
                  </a:lnTo>
                  <a:lnTo>
                    <a:pt x="220" y="647"/>
                  </a:lnTo>
                  <a:lnTo>
                    <a:pt x="219" y="647"/>
                  </a:lnTo>
                  <a:lnTo>
                    <a:pt x="220" y="647"/>
                  </a:lnTo>
                  <a:lnTo>
                    <a:pt x="220" y="645"/>
                  </a:lnTo>
                  <a:lnTo>
                    <a:pt x="220" y="643"/>
                  </a:lnTo>
                  <a:lnTo>
                    <a:pt x="219" y="643"/>
                  </a:lnTo>
                  <a:lnTo>
                    <a:pt x="219" y="642"/>
                  </a:lnTo>
                  <a:lnTo>
                    <a:pt x="220" y="642"/>
                  </a:lnTo>
                  <a:lnTo>
                    <a:pt x="220" y="640"/>
                  </a:lnTo>
                  <a:lnTo>
                    <a:pt x="220" y="638"/>
                  </a:lnTo>
                  <a:lnTo>
                    <a:pt x="219" y="638"/>
                  </a:lnTo>
                  <a:lnTo>
                    <a:pt x="217" y="638"/>
                  </a:lnTo>
                  <a:lnTo>
                    <a:pt x="215" y="638"/>
                  </a:lnTo>
                  <a:lnTo>
                    <a:pt x="215" y="637"/>
                  </a:lnTo>
                  <a:lnTo>
                    <a:pt x="217" y="637"/>
                  </a:lnTo>
                  <a:lnTo>
                    <a:pt x="215" y="637"/>
                  </a:lnTo>
                  <a:lnTo>
                    <a:pt x="217" y="637"/>
                  </a:lnTo>
                  <a:lnTo>
                    <a:pt x="217" y="635"/>
                  </a:lnTo>
                  <a:lnTo>
                    <a:pt x="215" y="635"/>
                  </a:lnTo>
                  <a:lnTo>
                    <a:pt x="217" y="635"/>
                  </a:lnTo>
                  <a:lnTo>
                    <a:pt x="215" y="635"/>
                  </a:lnTo>
                  <a:lnTo>
                    <a:pt x="215" y="633"/>
                  </a:lnTo>
                  <a:lnTo>
                    <a:pt x="215" y="632"/>
                  </a:lnTo>
                  <a:lnTo>
                    <a:pt x="215" y="630"/>
                  </a:lnTo>
                  <a:lnTo>
                    <a:pt x="217" y="630"/>
                  </a:lnTo>
                  <a:lnTo>
                    <a:pt x="215" y="628"/>
                  </a:lnTo>
                  <a:lnTo>
                    <a:pt x="217" y="628"/>
                  </a:lnTo>
                  <a:lnTo>
                    <a:pt x="215" y="628"/>
                  </a:lnTo>
                  <a:lnTo>
                    <a:pt x="215" y="627"/>
                  </a:lnTo>
                  <a:lnTo>
                    <a:pt x="217" y="627"/>
                  </a:lnTo>
                  <a:lnTo>
                    <a:pt x="215" y="627"/>
                  </a:lnTo>
                  <a:lnTo>
                    <a:pt x="217" y="627"/>
                  </a:lnTo>
                  <a:lnTo>
                    <a:pt x="217" y="625"/>
                  </a:lnTo>
                  <a:lnTo>
                    <a:pt x="217" y="623"/>
                  </a:lnTo>
                  <a:lnTo>
                    <a:pt x="215" y="623"/>
                  </a:lnTo>
                  <a:lnTo>
                    <a:pt x="215" y="621"/>
                  </a:lnTo>
                  <a:lnTo>
                    <a:pt x="217" y="621"/>
                  </a:lnTo>
                  <a:lnTo>
                    <a:pt x="217" y="620"/>
                  </a:lnTo>
                  <a:lnTo>
                    <a:pt x="217" y="618"/>
                  </a:lnTo>
                  <a:lnTo>
                    <a:pt x="215" y="618"/>
                  </a:lnTo>
                  <a:lnTo>
                    <a:pt x="217" y="618"/>
                  </a:lnTo>
                  <a:lnTo>
                    <a:pt x="217" y="616"/>
                  </a:lnTo>
                  <a:lnTo>
                    <a:pt x="215" y="616"/>
                  </a:lnTo>
                  <a:lnTo>
                    <a:pt x="215" y="615"/>
                  </a:lnTo>
                  <a:lnTo>
                    <a:pt x="214" y="615"/>
                  </a:lnTo>
                  <a:lnTo>
                    <a:pt x="214" y="613"/>
                  </a:lnTo>
                  <a:lnTo>
                    <a:pt x="215" y="613"/>
                  </a:lnTo>
                  <a:lnTo>
                    <a:pt x="214" y="613"/>
                  </a:lnTo>
                  <a:lnTo>
                    <a:pt x="215" y="613"/>
                  </a:lnTo>
                  <a:lnTo>
                    <a:pt x="215" y="611"/>
                  </a:lnTo>
                  <a:lnTo>
                    <a:pt x="215" y="610"/>
                  </a:lnTo>
                  <a:lnTo>
                    <a:pt x="215" y="608"/>
                  </a:lnTo>
                  <a:lnTo>
                    <a:pt x="214" y="608"/>
                  </a:lnTo>
                  <a:lnTo>
                    <a:pt x="214" y="606"/>
                  </a:lnTo>
                  <a:lnTo>
                    <a:pt x="212" y="606"/>
                  </a:lnTo>
                  <a:lnTo>
                    <a:pt x="214" y="606"/>
                  </a:lnTo>
                  <a:lnTo>
                    <a:pt x="214" y="604"/>
                  </a:lnTo>
                  <a:lnTo>
                    <a:pt x="212" y="604"/>
                  </a:lnTo>
                  <a:lnTo>
                    <a:pt x="212" y="603"/>
                  </a:lnTo>
                  <a:lnTo>
                    <a:pt x="210" y="603"/>
                  </a:lnTo>
                  <a:lnTo>
                    <a:pt x="209" y="603"/>
                  </a:lnTo>
                  <a:lnTo>
                    <a:pt x="207" y="603"/>
                  </a:lnTo>
                  <a:lnTo>
                    <a:pt x="207" y="601"/>
                  </a:lnTo>
                  <a:lnTo>
                    <a:pt x="205" y="601"/>
                  </a:lnTo>
                  <a:lnTo>
                    <a:pt x="204" y="601"/>
                  </a:lnTo>
                  <a:lnTo>
                    <a:pt x="204" y="599"/>
                  </a:lnTo>
                  <a:lnTo>
                    <a:pt x="202" y="599"/>
                  </a:lnTo>
                  <a:lnTo>
                    <a:pt x="202" y="598"/>
                  </a:lnTo>
                  <a:lnTo>
                    <a:pt x="200" y="598"/>
                  </a:lnTo>
                  <a:lnTo>
                    <a:pt x="200" y="596"/>
                  </a:lnTo>
                  <a:lnTo>
                    <a:pt x="198" y="596"/>
                  </a:lnTo>
                  <a:lnTo>
                    <a:pt x="198" y="594"/>
                  </a:lnTo>
                  <a:lnTo>
                    <a:pt x="198" y="593"/>
                  </a:lnTo>
                  <a:lnTo>
                    <a:pt x="197" y="593"/>
                  </a:lnTo>
                  <a:lnTo>
                    <a:pt x="197" y="591"/>
                  </a:lnTo>
                  <a:lnTo>
                    <a:pt x="195" y="591"/>
                  </a:lnTo>
                  <a:lnTo>
                    <a:pt x="193" y="591"/>
                  </a:lnTo>
                  <a:lnTo>
                    <a:pt x="192" y="591"/>
                  </a:lnTo>
                  <a:lnTo>
                    <a:pt x="192" y="589"/>
                  </a:lnTo>
                  <a:lnTo>
                    <a:pt x="190" y="589"/>
                  </a:lnTo>
                  <a:lnTo>
                    <a:pt x="188" y="589"/>
                  </a:lnTo>
                  <a:lnTo>
                    <a:pt x="187" y="589"/>
                  </a:lnTo>
                  <a:lnTo>
                    <a:pt x="185" y="589"/>
                  </a:lnTo>
                  <a:lnTo>
                    <a:pt x="183" y="589"/>
                  </a:lnTo>
                  <a:lnTo>
                    <a:pt x="181" y="589"/>
                  </a:lnTo>
                  <a:lnTo>
                    <a:pt x="180" y="589"/>
                  </a:lnTo>
                  <a:lnTo>
                    <a:pt x="180" y="588"/>
                  </a:lnTo>
                  <a:lnTo>
                    <a:pt x="178" y="588"/>
                  </a:lnTo>
                  <a:lnTo>
                    <a:pt x="178" y="586"/>
                  </a:lnTo>
                  <a:lnTo>
                    <a:pt x="176" y="586"/>
                  </a:lnTo>
                  <a:lnTo>
                    <a:pt x="175" y="586"/>
                  </a:lnTo>
                  <a:lnTo>
                    <a:pt x="175" y="584"/>
                  </a:lnTo>
                  <a:lnTo>
                    <a:pt x="176" y="584"/>
                  </a:lnTo>
                  <a:lnTo>
                    <a:pt x="176" y="582"/>
                  </a:lnTo>
                  <a:lnTo>
                    <a:pt x="176" y="581"/>
                  </a:lnTo>
                  <a:lnTo>
                    <a:pt x="176" y="579"/>
                  </a:lnTo>
                  <a:lnTo>
                    <a:pt x="176" y="577"/>
                  </a:lnTo>
                  <a:lnTo>
                    <a:pt x="176" y="576"/>
                  </a:lnTo>
                  <a:lnTo>
                    <a:pt x="176" y="574"/>
                  </a:lnTo>
                  <a:lnTo>
                    <a:pt x="176" y="572"/>
                  </a:lnTo>
                  <a:lnTo>
                    <a:pt x="176" y="571"/>
                  </a:lnTo>
                  <a:lnTo>
                    <a:pt x="176" y="569"/>
                  </a:lnTo>
                  <a:lnTo>
                    <a:pt x="175" y="569"/>
                  </a:lnTo>
                  <a:lnTo>
                    <a:pt x="175" y="567"/>
                  </a:lnTo>
                  <a:lnTo>
                    <a:pt x="175" y="565"/>
                  </a:lnTo>
                  <a:lnTo>
                    <a:pt x="173" y="565"/>
                  </a:lnTo>
                  <a:lnTo>
                    <a:pt x="171" y="565"/>
                  </a:lnTo>
                  <a:lnTo>
                    <a:pt x="170" y="565"/>
                  </a:lnTo>
                  <a:lnTo>
                    <a:pt x="168" y="565"/>
                  </a:lnTo>
                  <a:lnTo>
                    <a:pt x="166" y="565"/>
                  </a:lnTo>
                  <a:lnTo>
                    <a:pt x="166" y="564"/>
                  </a:lnTo>
                  <a:lnTo>
                    <a:pt x="164" y="564"/>
                  </a:lnTo>
                  <a:lnTo>
                    <a:pt x="163" y="564"/>
                  </a:lnTo>
                  <a:lnTo>
                    <a:pt x="161" y="564"/>
                  </a:lnTo>
                  <a:lnTo>
                    <a:pt x="159" y="562"/>
                  </a:lnTo>
                  <a:lnTo>
                    <a:pt x="158" y="562"/>
                  </a:lnTo>
                  <a:lnTo>
                    <a:pt x="158" y="560"/>
                  </a:lnTo>
                  <a:lnTo>
                    <a:pt x="159" y="560"/>
                  </a:lnTo>
                  <a:lnTo>
                    <a:pt x="161" y="560"/>
                  </a:lnTo>
                  <a:lnTo>
                    <a:pt x="161" y="559"/>
                  </a:lnTo>
                  <a:lnTo>
                    <a:pt x="163" y="559"/>
                  </a:lnTo>
                  <a:lnTo>
                    <a:pt x="163" y="557"/>
                  </a:lnTo>
                  <a:lnTo>
                    <a:pt x="164" y="557"/>
                  </a:lnTo>
                  <a:lnTo>
                    <a:pt x="164" y="555"/>
                  </a:lnTo>
                  <a:lnTo>
                    <a:pt x="164" y="554"/>
                  </a:lnTo>
                  <a:lnTo>
                    <a:pt x="166" y="554"/>
                  </a:lnTo>
                  <a:lnTo>
                    <a:pt x="166" y="552"/>
                  </a:lnTo>
                  <a:lnTo>
                    <a:pt x="166" y="550"/>
                  </a:lnTo>
                  <a:lnTo>
                    <a:pt x="166" y="548"/>
                  </a:lnTo>
                  <a:lnTo>
                    <a:pt x="166" y="550"/>
                  </a:lnTo>
                  <a:lnTo>
                    <a:pt x="166" y="548"/>
                  </a:lnTo>
                  <a:lnTo>
                    <a:pt x="166" y="547"/>
                  </a:lnTo>
                  <a:lnTo>
                    <a:pt x="166" y="545"/>
                  </a:lnTo>
                  <a:lnTo>
                    <a:pt x="168" y="545"/>
                  </a:lnTo>
                  <a:lnTo>
                    <a:pt x="168" y="543"/>
                  </a:lnTo>
                  <a:lnTo>
                    <a:pt x="170" y="543"/>
                  </a:lnTo>
                  <a:lnTo>
                    <a:pt x="171" y="543"/>
                  </a:lnTo>
                  <a:lnTo>
                    <a:pt x="171" y="542"/>
                  </a:lnTo>
                  <a:lnTo>
                    <a:pt x="173" y="542"/>
                  </a:lnTo>
                  <a:lnTo>
                    <a:pt x="175" y="542"/>
                  </a:lnTo>
                  <a:lnTo>
                    <a:pt x="175" y="540"/>
                  </a:lnTo>
                  <a:lnTo>
                    <a:pt x="176" y="540"/>
                  </a:lnTo>
                  <a:lnTo>
                    <a:pt x="178" y="540"/>
                  </a:lnTo>
                  <a:lnTo>
                    <a:pt x="180" y="540"/>
                  </a:lnTo>
                  <a:lnTo>
                    <a:pt x="181" y="540"/>
                  </a:lnTo>
                  <a:lnTo>
                    <a:pt x="183" y="540"/>
                  </a:lnTo>
                  <a:lnTo>
                    <a:pt x="183" y="538"/>
                  </a:lnTo>
                  <a:lnTo>
                    <a:pt x="183" y="537"/>
                  </a:lnTo>
                  <a:lnTo>
                    <a:pt x="185" y="537"/>
                  </a:lnTo>
                  <a:lnTo>
                    <a:pt x="185" y="535"/>
                  </a:lnTo>
                  <a:lnTo>
                    <a:pt x="187" y="535"/>
                  </a:lnTo>
                  <a:lnTo>
                    <a:pt x="188" y="535"/>
                  </a:lnTo>
                  <a:lnTo>
                    <a:pt x="188" y="533"/>
                  </a:lnTo>
                  <a:lnTo>
                    <a:pt x="190" y="533"/>
                  </a:lnTo>
                  <a:lnTo>
                    <a:pt x="190" y="532"/>
                  </a:lnTo>
                  <a:lnTo>
                    <a:pt x="190" y="530"/>
                  </a:lnTo>
                  <a:lnTo>
                    <a:pt x="190" y="528"/>
                  </a:lnTo>
                  <a:lnTo>
                    <a:pt x="190" y="526"/>
                  </a:lnTo>
                  <a:lnTo>
                    <a:pt x="192" y="526"/>
                  </a:lnTo>
                  <a:lnTo>
                    <a:pt x="190" y="526"/>
                  </a:lnTo>
                  <a:lnTo>
                    <a:pt x="192" y="526"/>
                  </a:lnTo>
                  <a:lnTo>
                    <a:pt x="192" y="525"/>
                  </a:lnTo>
                  <a:lnTo>
                    <a:pt x="190" y="525"/>
                  </a:lnTo>
                  <a:lnTo>
                    <a:pt x="190" y="523"/>
                  </a:lnTo>
                  <a:lnTo>
                    <a:pt x="190" y="521"/>
                  </a:lnTo>
                  <a:lnTo>
                    <a:pt x="190" y="520"/>
                  </a:lnTo>
                  <a:lnTo>
                    <a:pt x="192" y="520"/>
                  </a:lnTo>
                  <a:lnTo>
                    <a:pt x="190" y="520"/>
                  </a:lnTo>
                  <a:lnTo>
                    <a:pt x="192" y="520"/>
                  </a:lnTo>
                  <a:lnTo>
                    <a:pt x="192" y="518"/>
                  </a:lnTo>
                  <a:lnTo>
                    <a:pt x="190" y="518"/>
                  </a:lnTo>
                  <a:lnTo>
                    <a:pt x="192" y="518"/>
                  </a:lnTo>
                  <a:lnTo>
                    <a:pt x="192" y="516"/>
                  </a:lnTo>
                  <a:lnTo>
                    <a:pt x="192" y="515"/>
                  </a:lnTo>
                  <a:lnTo>
                    <a:pt x="192" y="513"/>
                  </a:lnTo>
                  <a:lnTo>
                    <a:pt x="190" y="513"/>
                  </a:lnTo>
                  <a:lnTo>
                    <a:pt x="192" y="513"/>
                  </a:lnTo>
                  <a:lnTo>
                    <a:pt x="190" y="513"/>
                  </a:lnTo>
                  <a:lnTo>
                    <a:pt x="190" y="511"/>
                  </a:lnTo>
                  <a:lnTo>
                    <a:pt x="190" y="509"/>
                  </a:lnTo>
                  <a:lnTo>
                    <a:pt x="190" y="508"/>
                  </a:lnTo>
                  <a:lnTo>
                    <a:pt x="190" y="506"/>
                  </a:lnTo>
                  <a:lnTo>
                    <a:pt x="188" y="506"/>
                  </a:lnTo>
                  <a:lnTo>
                    <a:pt x="188" y="504"/>
                  </a:lnTo>
                  <a:lnTo>
                    <a:pt x="188" y="503"/>
                  </a:lnTo>
                  <a:lnTo>
                    <a:pt x="190" y="503"/>
                  </a:lnTo>
                  <a:lnTo>
                    <a:pt x="188" y="503"/>
                  </a:lnTo>
                  <a:lnTo>
                    <a:pt x="188" y="501"/>
                  </a:lnTo>
                  <a:lnTo>
                    <a:pt x="188" y="499"/>
                  </a:lnTo>
                  <a:lnTo>
                    <a:pt x="188" y="498"/>
                  </a:lnTo>
                  <a:lnTo>
                    <a:pt x="187" y="498"/>
                  </a:lnTo>
                  <a:lnTo>
                    <a:pt x="185" y="498"/>
                  </a:lnTo>
                  <a:lnTo>
                    <a:pt x="185" y="496"/>
                  </a:lnTo>
                  <a:lnTo>
                    <a:pt x="185" y="494"/>
                  </a:lnTo>
                  <a:lnTo>
                    <a:pt x="183" y="494"/>
                  </a:lnTo>
                  <a:lnTo>
                    <a:pt x="183" y="496"/>
                  </a:lnTo>
                  <a:lnTo>
                    <a:pt x="183" y="494"/>
                  </a:lnTo>
                  <a:lnTo>
                    <a:pt x="183" y="496"/>
                  </a:lnTo>
                  <a:lnTo>
                    <a:pt x="183" y="494"/>
                  </a:lnTo>
                  <a:lnTo>
                    <a:pt x="181" y="494"/>
                  </a:lnTo>
                  <a:lnTo>
                    <a:pt x="181" y="492"/>
                  </a:lnTo>
                  <a:lnTo>
                    <a:pt x="180" y="492"/>
                  </a:lnTo>
                  <a:lnTo>
                    <a:pt x="178" y="492"/>
                  </a:lnTo>
                  <a:lnTo>
                    <a:pt x="178" y="491"/>
                  </a:lnTo>
                  <a:lnTo>
                    <a:pt x="180" y="491"/>
                  </a:lnTo>
                  <a:lnTo>
                    <a:pt x="180" y="489"/>
                  </a:lnTo>
                  <a:lnTo>
                    <a:pt x="180" y="487"/>
                  </a:lnTo>
                  <a:lnTo>
                    <a:pt x="178" y="487"/>
                  </a:lnTo>
                  <a:lnTo>
                    <a:pt x="180" y="487"/>
                  </a:lnTo>
                  <a:lnTo>
                    <a:pt x="178" y="487"/>
                  </a:lnTo>
                  <a:lnTo>
                    <a:pt x="178" y="486"/>
                  </a:lnTo>
                  <a:lnTo>
                    <a:pt x="180" y="486"/>
                  </a:lnTo>
                  <a:lnTo>
                    <a:pt x="180" y="484"/>
                  </a:lnTo>
                  <a:lnTo>
                    <a:pt x="178" y="484"/>
                  </a:lnTo>
                  <a:lnTo>
                    <a:pt x="180" y="484"/>
                  </a:lnTo>
                  <a:lnTo>
                    <a:pt x="178" y="484"/>
                  </a:lnTo>
                  <a:lnTo>
                    <a:pt x="178" y="482"/>
                  </a:lnTo>
                  <a:lnTo>
                    <a:pt x="178" y="481"/>
                  </a:lnTo>
                  <a:lnTo>
                    <a:pt x="176" y="481"/>
                  </a:lnTo>
                  <a:lnTo>
                    <a:pt x="176" y="479"/>
                  </a:lnTo>
                  <a:lnTo>
                    <a:pt x="176" y="481"/>
                  </a:lnTo>
                  <a:lnTo>
                    <a:pt x="176" y="479"/>
                  </a:lnTo>
                  <a:lnTo>
                    <a:pt x="175" y="479"/>
                  </a:lnTo>
                  <a:lnTo>
                    <a:pt x="176" y="479"/>
                  </a:lnTo>
                  <a:lnTo>
                    <a:pt x="175" y="479"/>
                  </a:lnTo>
                  <a:lnTo>
                    <a:pt x="175" y="477"/>
                  </a:lnTo>
                  <a:lnTo>
                    <a:pt x="175" y="476"/>
                  </a:lnTo>
                  <a:lnTo>
                    <a:pt x="175" y="474"/>
                  </a:lnTo>
                  <a:lnTo>
                    <a:pt x="175" y="472"/>
                  </a:lnTo>
                  <a:lnTo>
                    <a:pt x="176" y="472"/>
                  </a:lnTo>
                  <a:lnTo>
                    <a:pt x="176" y="470"/>
                  </a:lnTo>
                  <a:lnTo>
                    <a:pt x="175" y="470"/>
                  </a:lnTo>
                  <a:lnTo>
                    <a:pt x="176" y="470"/>
                  </a:lnTo>
                  <a:lnTo>
                    <a:pt x="178" y="470"/>
                  </a:lnTo>
                  <a:lnTo>
                    <a:pt x="178" y="469"/>
                  </a:lnTo>
                  <a:lnTo>
                    <a:pt x="176" y="467"/>
                  </a:lnTo>
                  <a:lnTo>
                    <a:pt x="178" y="467"/>
                  </a:lnTo>
                  <a:lnTo>
                    <a:pt x="178" y="465"/>
                  </a:lnTo>
                  <a:lnTo>
                    <a:pt x="180" y="465"/>
                  </a:lnTo>
                  <a:lnTo>
                    <a:pt x="181" y="465"/>
                  </a:lnTo>
                  <a:lnTo>
                    <a:pt x="181" y="464"/>
                  </a:lnTo>
                  <a:lnTo>
                    <a:pt x="181" y="462"/>
                  </a:lnTo>
                  <a:lnTo>
                    <a:pt x="183" y="462"/>
                  </a:lnTo>
                  <a:lnTo>
                    <a:pt x="185" y="462"/>
                  </a:lnTo>
                  <a:lnTo>
                    <a:pt x="185" y="460"/>
                  </a:lnTo>
                  <a:lnTo>
                    <a:pt x="187" y="460"/>
                  </a:lnTo>
                  <a:lnTo>
                    <a:pt x="188" y="460"/>
                  </a:lnTo>
                  <a:lnTo>
                    <a:pt x="188" y="459"/>
                  </a:lnTo>
                  <a:lnTo>
                    <a:pt x="190" y="459"/>
                  </a:lnTo>
                  <a:lnTo>
                    <a:pt x="192" y="459"/>
                  </a:lnTo>
                  <a:lnTo>
                    <a:pt x="193" y="459"/>
                  </a:lnTo>
                  <a:lnTo>
                    <a:pt x="193" y="457"/>
                  </a:lnTo>
                  <a:lnTo>
                    <a:pt x="195" y="457"/>
                  </a:lnTo>
                  <a:lnTo>
                    <a:pt x="195" y="455"/>
                  </a:lnTo>
                  <a:lnTo>
                    <a:pt x="197" y="455"/>
                  </a:lnTo>
                  <a:lnTo>
                    <a:pt x="198" y="453"/>
                  </a:lnTo>
                  <a:lnTo>
                    <a:pt x="200" y="453"/>
                  </a:lnTo>
                  <a:lnTo>
                    <a:pt x="198" y="453"/>
                  </a:lnTo>
                  <a:lnTo>
                    <a:pt x="200" y="453"/>
                  </a:lnTo>
                  <a:lnTo>
                    <a:pt x="200" y="452"/>
                  </a:lnTo>
                  <a:lnTo>
                    <a:pt x="200" y="453"/>
                  </a:lnTo>
                  <a:lnTo>
                    <a:pt x="200" y="452"/>
                  </a:lnTo>
                  <a:lnTo>
                    <a:pt x="200" y="450"/>
                  </a:lnTo>
                  <a:lnTo>
                    <a:pt x="202" y="450"/>
                  </a:lnTo>
                  <a:lnTo>
                    <a:pt x="204" y="450"/>
                  </a:lnTo>
                  <a:lnTo>
                    <a:pt x="204" y="448"/>
                  </a:lnTo>
                  <a:lnTo>
                    <a:pt x="204" y="450"/>
                  </a:lnTo>
                  <a:lnTo>
                    <a:pt x="204" y="448"/>
                  </a:lnTo>
                  <a:lnTo>
                    <a:pt x="204" y="450"/>
                  </a:lnTo>
                  <a:lnTo>
                    <a:pt x="205" y="450"/>
                  </a:lnTo>
                  <a:lnTo>
                    <a:pt x="207" y="448"/>
                  </a:lnTo>
                  <a:lnTo>
                    <a:pt x="205" y="448"/>
                  </a:lnTo>
                  <a:lnTo>
                    <a:pt x="207" y="448"/>
                  </a:lnTo>
                  <a:lnTo>
                    <a:pt x="207" y="447"/>
                  </a:lnTo>
                  <a:lnTo>
                    <a:pt x="205" y="447"/>
                  </a:lnTo>
                  <a:lnTo>
                    <a:pt x="207" y="447"/>
                  </a:lnTo>
                  <a:lnTo>
                    <a:pt x="207" y="445"/>
                  </a:lnTo>
                  <a:lnTo>
                    <a:pt x="209" y="445"/>
                  </a:lnTo>
                  <a:lnTo>
                    <a:pt x="210" y="445"/>
                  </a:lnTo>
                  <a:lnTo>
                    <a:pt x="210" y="443"/>
                  </a:lnTo>
                  <a:lnTo>
                    <a:pt x="212" y="443"/>
                  </a:lnTo>
                  <a:lnTo>
                    <a:pt x="212" y="442"/>
                  </a:lnTo>
                  <a:lnTo>
                    <a:pt x="214" y="442"/>
                  </a:lnTo>
                  <a:lnTo>
                    <a:pt x="215" y="442"/>
                  </a:lnTo>
                  <a:lnTo>
                    <a:pt x="215" y="440"/>
                  </a:lnTo>
                  <a:lnTo>
                    <a:pt x="217" y="440"/>
                  </a:lnTo>
                  <a:lnTo>
                    <a:pt x="219" y="440"/>
                  </a:lnTo>
                  <a:lnTo>
                    <a:pt x="217" y="440"/>
                  </a:lnTo>
                  <a:lnTo>
                    <a:pt x="217" y="438"/>
                  </a:lnTo>
                  <a:lnTo>
                    <a:pt x="217" y="437"/>
                  </a:lnTo>
                  <a:lnTo>
                    <a:pt x="217" y="435"/>
                  </a:lnTo>
                  <a:lnTo>
                    <a:pt x="217" y="433"/>
                  </a:lnTo>
                  <a:lnTo>
                    <a:pt x="217" y="431"/>
                  </a:lnTo>
                  <a:lnTo>
                    <a:pt x="217" y="433"/>
                  </a:lnTo>
                  <a:lnTo>
                    <a:pt x="219" y="431"/>
                  </a:lnTo>
                  <a:lnTo>
                    <a:pt x="220" y="431"/>
                  </a:lnTo>
                  <a:lnTo>
                    <a:pt x="222" y="430"/>
                  </a:lnTo>
                  <a:lnTo>
                    <a:pt x="222" y="428"/>
                  </a:lnTo>
                  <a:lnTo>
                    <a:pt x="222" y="426"/>
                  </a:lnTo>
                  <a:lnTo>
                    <a:pt x="222" y="425"/>
                  </a:lnTo>
                  <a:lnTo>
                    <a:pt x="222" y="423"/>
                  </a:lnTo>
                  <a:lnTo>
                    <a:pt x="220" y="421"/>
                  </a:lnTo>
                  <a:lnTo>
                    <a:pt x="222" y="421"/>
                  </a:lnTo>
                  <a:lnTo>
                    <a:pt x="222" y="420"/>
                  </a:lnTo>
                  <a:lnTo>
                    <a:pt x="222" y="418"/>
                  </a:lnTo>
                  <a:lnTo>
                    <a:pt x="224" y="418"/>
                  </a:lnTo>
                  <a:lnTo>
                    <a:pt x="224" y="420"/>
                  </a:lnTo>
                  <a:lnTo>
                    <a:pt x="224" y="418"/>
                  </a:lnTo>
                  <a:lnTo>
                    <a:pt x="224" y="416"/>
                  </a:lnTo>
                  <a:lnTo>
                    <a:pt x="226" y="416"/>
                  </a:lnTo>
                  <a:lnTo>
                    <a:pt x="226" y="414"/>
                  </a:lnTo>
                  <a:lnTo>
                    <a:pt x="224" y="414"/>
                  </a:lnTo>
                  <a:lnTo>
                    <a:pt x="224" y="413"/>
                  </a:lnTo>
                  <a:lnTo>
                    <a:pt x="222" y="413"/>
                  </a:lnTo>
                  <a:lnTo>
                    <a:pt x="224" y="413"/>
                  </a:lnTo>
                  <a:lnTo>
                    <a:pt x="224" y="411"/>
                  </a:lnTo>
                  <a:lnTo>
                    <a:pt x="226" y="411"/>
                  </a:lnTo>
                  <a:lnTo>
                    <a:pt x="226" y="409"/>
                  </a:lnTo>
                  <a:lnTo>
                    <a:pt x="227" y="409"/>
                  </a:lnTo>
                  <a:lnTo>
                    <a:pt x="227" y="408"/>
                  </a:lnTo>
                  <a:lnTo>
                    <a:pt x="229" y="408"/>
                  </a:lnTo>
                  <a:lnTo>
                    <a:pt x="229" y="406"/>
                  </a:lnTo>
                  <a:lnTo>
                    <a:pt x="229" y="404"/>
                  </a:lnTo>
                  <a:lnTo>
                    <a:pt x="229" y="403"/>
                  </a:lnTo>
                  <a:lnTo>
                    <a:pt x="229" y="401"/>
                  </a:lnTo>
                  <a:lnTo>
                    <a:pt x="231" y="401"/>
                  </a:lnTo>
                  <a:lnTo>
                    <a:pt x="231" y="399"/>
                  </a:lnTo>
                  <a:lnTo>
                    <a:pt x="232" y="399"/>
                  </a:lnTo>
                  <a:lnTo>
                    <a:pt x="232" y="397"/>
                  </a:lnTo>
                  <a:lnTo>
                    <a:pt x="234" y="397"/>
                  </a:lnTo>
                  <a:lnTo>
                    <a:pt x="234" y="396"/>
                  </a:lnTo>
                  <a:lnTo>
                    <a:pt x="234" y="394"/>
                  </a:lnTo>
                  <a:lnTo>
                    <a:pt x="234" y="396"/>
                  </a:lnTo>
                  <a:lnTo>
                    <a:pt x="234" y="394"/>
                  </a:lnTo>
                  <a:lnTo>
                    <a:pt x="236" y="394"/>
                  </a:lnTo>
                  <a:lnTo>
                    <a:pt x="236" y="392"/>
                  </a:lnTo>
                  <a:lnTo>
                    <a:pt x="236" y="394"/>
                  </a:lnTo>
                  <a:lnTo>
                    <a:pt x="236" y="392"/>
                  </a:lnTo>
                  <a:lnTo>
                    <a:pt x="237" y="392"/>
                  </a:lnTo>
                  <a:lnTo>
                    <a:pt x="239" y="392"/>
                  </a:lnTo>
                  <a:lnTo>
                    <a:pt x="241" y="392"/>
                  </a:lnTo>
                  <a:lnTo>
                    <a:pt x="241" y="391"/>
                  </a:lnTo>
                  <a:lnTo>
                    <a:pt x="243" y="391"/>
                  </a:lnTo>
                  <a:lnTo>
                    <a:pt x="243" y="389"/>
                  </a:lnTo>
                  <a:lnTo>
                    <a:pt x="243" y="387"/>
                  </a:lnTo>
                  <a:lnTo>
                    <a:pt x="243" y="386"/>
                  </a:lnTo>
                  <a:lnTo>
                    <a:pt x="243" y="384"/>
                  </a:lnTo>
                  <a:lnTo>
                    <a:pt x="244" y="384"/>
                  </a:lnTo>
                  <a:lnTo>
                    <a:pt x="244" y="382"/>
                  </a:lnTo>
                  <a:lnTo>
                    <a:pt x="243" y="382"/>
                  </a:lnTo>
                  <a:lnTo>
                    <a:pt x="243" y="381"/>
                  </a:lnTo>
                  <a:lnTo>
                    <a:pt x="244" y="381"/>
                  </a:lnTo>
                  <a:lnTo>
                    <a:pt x="243" y="381"/>
                  </a:lnTo>
                  <a:lnTo>
                    <a:pt x="244" y="379"/>
                  </a:lnTo>
                  <a:lnTo>
                    <a:pt x="243" y="379"/>
                  </a:lnTo>
                  <a:lnTo>
                    <a:pt x="243" y="377"/>
                  </a:lnTo>
                  <a:lnTo>
                    <a:pt x="241" y="377"/>
                  </a:lnTo>
                  <a:lnTo>
                    <a:pt x="243" y="375"/>
                  </a:lnTo>
                  <a:lnTo>
                    <a:pt x="243" y="374"/>
                  </a:lnTo>
                  <a:lnTo>
                    <a:pt x="241" y="372"/>
                  </a:lnTo>
                  <a:lnTo>
                    <a:pt x="241" y="370"/>
                  </a:lnTo>
                  <a:lnTo>
                    <a:pt x="241" y="369"/>
                  </a:lnTo>
                  <a:lnTo>
                    <a:pt x="239" y="369"/>
                  </a:lnTo>
                  <a:lnTo>
                    <a:pt x="239" y="367"/>
                  </a:lnTo>
                  <a:lnTo>
                    <a:pt x="237" y="367"/>
                  </a:lnTo>
                  <a:lnTo>
                    <a:pt x="236" y="367"/>
                  </a:lnTo>
                  <a:lnTo>
                    <a:pt x="234" y="367"/>
                  </a:lnTo>
                  <a:lnTo>
                    <a:pt x="234" y="365"/>
                  </a:lnTo>
                  <a:lnTo>
                    <a:pt x="234" y="364"/>
                  </a:lnTo>
                  <a:lnTo>
                    <a:pt x="232" y="364"/>
                  </a:lnTo>
                  <a:lnTo>
                    <a:pt x="231" y="364"/>
                  </a:lnTo>
                  <a:lnTo>
                    <a:pt x="231" y="362"/>
                  </a:lnTo>
                  <a:lnTo>
                    <a:pt x="229" y="360"/>
                  </a:lnTo>
                  <a:lnTo>
                    <a:pt x="231" y="360"/>
                  </a:lnTo>
                  <a:lnTo>
                    <a:pt x="229" y="360"/>
                  </a:lnTo>
                  <a:lnTo>
                    <a:pt x="227" y="360"/>
                  </a:lnTo>
                  <a:lnTo>
                    <a:pt x="227" y="358"/>
                  </a:lnTo>
                  <a:lnTo>
                    <a:pt x="226" y="358"/>
                  </a:lnTo>
                  <a:lnTo>
                    <a:pt x="226" y="357"/>
                  </a:lnTo>
                  <a:lnTo>
                    <a:pt x="224" y="357"/>
                  </a:lnTo>
                  <a:lnTo>
                    <a:pt x="224" y="355"/>
                  </a:lnTo>
                  <a:lnTo>
                    <a:pt x="224" y="357"/>
                  </a:lnTo>
                  <a:lnTo>
                    <a:pt x="222" y="355"/>
                  </a:lnTo>
                  <a:lnTo>
                    <a:pt x="220" y="355"/>
                  </a:lnTo>
                  <a:lnTo>
                    <a:pt x="220" y="353"/>
                  </a:lnTo>
                  <a:lnTo>
                    <a:pt x="220" y="352"/>
                  </a:lnTo>
                  <a:lnTo>
                    <a:pt x="220" y="350"/>
                  </a:lnTo>
                  <a:lnTo>
                    <a:pt x="219" y="350"/>
                  </a:lnTo>
                  <a:lnTo>
                    <a:pt x="217" y="350"/>
                  </a:lnTo>
                  <a:lnTo>
                    <a:pt x="215" y="348"/>
                  </a:lnTo>
                  <a:lnTo>
                    <a:pt x="215" y="347"/>
                  </a:lnTo>
                  <a:lnTo>
                    <a:pt x="214" y="345"/>
                  </a:lnTo>
                  <a:lnTo>
                    <a:pt x="214" y="343"/>
                  </a:lnTo>
                  <a:lnTo>
                    <a:pt x="215" y="343"/>
                  </a:lnTo>
                  <a:lnTo>
                    <a:pt x="215" y="341"/>
                  </a:lnTo>
                  <a:lnTo>
                    <a:pt x="215" y="343"/>
                  </a:lnTo>
                  <a:lnTo>
                    <a:pt x="215" y="341"/>
                  </a:lnTo>
                  <a:lnTo>
                    <a:pt x="214" y="341"/>
                  </a:lnTo>
                  <a:lnTo>
                    <a:pt x="214" y="340"/>
                  </a:lnTo>
                  <a:lnTo>
                    <a:pt x="212" y="340"/>
                  </a:lnTo>
                  <a:lnTo>
                    <a:pt x="214" y="340"/>
                  </a:lnTo>
                  <a:lnTo>
                    <a:pt x="214" y="338"/>
                  </a:lnTo>
                  <a:lnTo>
                    <a:pt x="212" y="338"/>
                  </a:lnTo>
                  <a:lnTo>
                    <a:pt x="212" y="336"/>
                  </a:lnTo>
                  <a:lnTo>
                    <a:pt x="214" y="336"/>
                  </a:lnTo>
                  <a:lnTo>
                    <a:pt x="212" y="336"/>
                  </a:lnTo>
                  <a:lnTo>
                    <a:pt x="214" y="336"/>
                  </a:lnTo>
                  <a:lnTo>
                    <a:pt x="214" y="335"/>
                  </a:lnTo>
                  <a:lnTo>
                    <a:pt x="212" y="335"/>
                  </a:lnTo>
                  <a:lnTo>
                    <a:pt x="214" y="333"/>
                  </a:lnTo>
                  <a:lnTo>
                    <a:pt x="212" y="333"/>
                  </a:lnTo>
                  <a:lnTo>
                    <a:pt x="212" y="331"/>
                  </a:lnTo>
                  <a:lnTo>
                    <a:pt x="212" y="330"/>
                  </a:lnTo>
                  <a:lnTo>
                    <a:pt x="214" y="330"/>
                  </a:lnTo>
                  <a:lnTo>
                    <a:pt x="212" y="330"/>
                  </a:lnTo>
                  <a:lnTo>
                    <a:pt x="214" y="330"/>
                  </a:lnTo>
                  <a:lnTo>
                    <a:pt x="212" y="330"/>
                  </a:lnTo>
                  <a:lnTo>
                    <a:pt x="212" y="328"/>
                  </a:lnTo>
                  <a:lnTo>
                    <a:pt x="212" y="326"/>
                  </a:lnTo>
                  <a:lnTo>
                    <a:pt x="212" y="328"/>
                  </a:lnTo>
                  <a:lnTo>
                    <a:pt x="210" y="328"/>
                  </a:lnTo>
                  <a:lnTo>
                    <a:pt x="210" y="326"/>
                  </a:lnTo>
                  <a:lnTo>
                    <a:pt x="209" y="326"/>
                  </a:lnTo>
                  <a:lnTo>
                    <a:pt x="209" y="325"/>
                  </a:lnTo>
                  <a:lnTo>
                    <a:pt x="207" y="325"/>
                  </a:lnTo>
                  <a:lnTo>
                    <a:pt x="205" y="325"/>
                  </a:lnTo>
                  <a:lnTo>
                    <a:pt x="204" y="325"/>
                  </a:lnTo>
                  <a:lnTo>
                    <a:pt x="204" y="323"/>
                  </a:lnTo>
                  <a:lnTo>
                    <a:pt x="204" y="325"/>
                  </a:lnTo>
                  <a:lnTo>
                    <a:pt x="202" y="323"/>
                  </a:lnTo>
                  <a:lnTo>
                    <a:pt x="202" y="321"/>
                  </a:lnTo>
                  <a:lnTo>
                    <a:pt x="200" y="321"/>
                  </a:lnTo>
                  <a:lnTo>
                    <a:pt x="202" y="321"/>
                  </a:lnTo>
                  <a:lnTo>
                    <a:pt x="200" y="321"/>
                  </a:lnTo>
                  <a:lnTo>
                    <a:pt x="202" y="321"/>
                  </a:lnTo>
                  <a:lnTo>
                    <a:pt x="200" y="319"/>
                  </a:lnTo>
                  <a:lnTo>
                    <a:pt x="202" y="319"/>
                  </a:lnTo>
                  <a:lnTo>
                    <a:pt x="200" y="319"/>
                  </a:lnTo>
                  <a:lnTo>
                    <a:pt x="200" y="318"/>
                  </a:lnTo>
                  <a:lnTo>
                    <a:pt x="198" y="318"/>
                  </a:lnTo>
                  <a:lnTo>
                    <a:pt x="198" y="319"/>
                  </a:lnTo>
                  <a:lnTo>
                    <a:pt x="197" y="319"/>
                  </a:lnTo>
                  <a:lnTo>
                    <a:pt x="197" y="318"/>
                  </a:lnTo>
                  <a:lnTo>
                    <a:pt x="197" y="316"/>
                  </a:lnTo>
                  <a:lnTo>
                    <a:pt x="195" y="316"/>
                  </a:lnTo>
                  <a:lnTo>
                    <a:pt x="195" y="318"/>
                  </a:lnTo>
                  <a:lnTo>
                    <a:pt x="193" y="318"/>
                  </a:lnTo>
                  <a:lnTo>
                    <a:pt x="195" y="318"/>
                  </a:lnTo>
                  <a:lnTo>
                    <a:pt x="193" y="318"/>
                  </a:lnTo>
                  <a:lnTo>
                    <a:pt x="192" y="318"/>
                  </a:lnTo>
                  <a:lnTo>
                    <a:pt x="190" y="318"/>
                  </a:lnTo>
                  <a:lnTo>
                    <a:pt x="192" y="316"/>
                  </a:lnTo>
                  <a:lnTo>
                    <a:pt x="190" y="316"/>
                  </a:lnTo>
                  <a:lnTo>
                    <a:pt x="188" y="314"/>
                  </a:lnTo>
                  <a:lnTo>
                    <a:pt x="188" y="313"/>
                  </a:lnTo>
                  <a:lnTo>
                    <a:pt x="190" y="313"/>
                  </a:lnTo>
                  <a:lnTo>
                    <a:pt x="188" y="313"/>
                  </a:lnTo>
                  <a:lnTo>
                    <a:pt x="188" y="311"/>
                  </a:lnTo>
                  <a:lnTo>
                    <a:pt x="188" y="309"/>
                  </a:lnTo>
                  <a:lnTo>
                    <a:pt x="190" y="309"/>
                  </a:lnTo>
                  <a:lnTo>
                    <a:pt x="190" y="308"/>
                  </a:lnTo>
                  <a:lnTo>
                    <a:pt x="192" y="308"/>
                  </a:lnTo>
                  <a:lnTo>
                    <a:pt x="192" y="306"/>
                  </a:lnTo>
                  <a:lnTo>
                    <a:pt x="190" y="306"/>
                  </a:lnTo>
                  <a:lnTo>
                    <a:pt x="190" y="304"/>
                  </a:lnTo>
                  <a:lnTo>
                    <a:pt x="188" y="304"/>
                  </a:lnTo>
                  <a:lnTo>
                    <a:pt x="187" y="304"/>
                  </a:lnTo>
                  <a:lnTo>
                    <a:pt x="187" y="306"/>
                  </a:lnTo>
                  <a:lnTo>
                    <a:pt x="187" y="304"/>
                  </a:lnTo>
                  <a:lnTo>
                    <a:pt x="187" y="302"/>
                  </a:lnTo>
                  <a:lnTo>
                    <a:pt x="185" y="302"/>
                  </a:lnTo>
                  <a:lnTo>
                    <a:pt x="183" y="302"/>
                  </a:lnTo>
                  <a:lnTo>
                    <a:pt x="181" y="302"/>
                  </a:lnTo>
                  <a:lnTo>
                    <a:pt x="180" y="302"/>
                  </a:lnTo>
                  <a:lnTo>
                    <a:pt x="178" y="302"/>
                  </a:lnTo>
                  <a:lnTo>
                    <a:pt x="178" y="301"/>
                  </a:lnTo>
                  <a:lnTo>
                    <a:pt x="180" y="301"/>
                  </a:lnTo>
                  <a:lnTo>
                    <a:pt x="178" y="301"/>
                  </a:lnTo>
                  <a:lnTo>
                    <a:pt x="178" y="299"/>
                  </a:lnTo>
                  <a:lnTo>
                    <a:pt x="178" y="301"/>
                  </a:lnTo>
                  <a:lnTo>
                    <a:pt x="176" y="301"/>
                  </a:lnTo>
                  <a:lnTo>
                    <a:pt x="176" y="299"/>
                  </a:lnTo>
                  <a:lnTo>
                    <a:pt x="176" y="297"/>
                  </a:lnTo>
                  <a:lnTo>
                    <a:pt x="176" y="296"/>
                  </a:lnTo>
                  <a:lnTo>
                    <a:pt x="178" y="296"/>
                  </a:lnTo>
                  <a:lnTo>
                    <a:pt x="178" y="294"/>
                  </a:lnTo>
                  <a:lnTo>
                    <a:pt x="176" y="294"/>
                  </a:lnTo>
                  <a:lnTo>
                    <a:pt x="176" y="292"/>
                  </a:lnTo>
                  <a:lnTo>
                    <a:pt x="175" y="292"/>
                  </a:lnTo>
                  <a:lnTo>
                    <a:pt x="173" y="292"/>
                  </a:lnTo>
                  <a:lnTo>
                    <a:pt x="173" y="291"/>
                  </a:lnTo>
                  <a:lnTo>
                    <a:pt x="171" y="291"/>
                  </a:lnTo>
                  <a:lnTo>
                    <a:pt x="171" y="289"/>
                  </a:lnTo>
                  <a:lnTo>
                    <a:pt x="171" y="287"/>
                  </a:lnTo>
                  <a:lnTo>
                    <a:pt x="170" y="287"/>
                  </a:lnTo>
                  <a:lnTo>
                    <a:pt x="170" y="289"/>
                  </a:lnTo>
                  <a:lnTo>
                    <a:pt x="170" y="287"/>
                  </a:lnTo>
                  <a:lnTo>
                    <a:pt x="170" y="286"/>
                  </a:lnTo>
                  <a:lnTo>
                    <a:pt x="168" y="286"/>
                  </a:lnTo>
                  <a:lnTo>
                    <a:pt x="168" y="284"/>
                  </a:lnTo>
                  <a:lnTo>
                    <a:pt x="170" y="284"/>
                  </a:lnTo>
                  <a:lnTo>
                    <a:pt x="170" y="282"/>
                  </a:lnTo>
                  <a:lnTo>
                    <a:pt x="170" y="280"/>
                  </a:lnTo>
                  <a:lnTo>
                    <a:pt x="168" y="280"/>
                  </a:lnTo>
                  <a:lnTo>
                    <a:pt x="168" y="282"/>
                  </a:lnTo>
                  <a:lnTo>
                    <a:pt x="168" y="280"/>
                  </a:lnTo>
                  <a:lnTo>
                    <a:pt x="168" y="279"/>
                  </a:lnTo>
                  <a:lnTo>
                    <a:pt x="168" y="277"/>
                  </a:lnTo>
                  <a:lnTo>
                    <a:pt x="168" y="275"/>
                  </a:lnTo>
                  <a:lnTo>
                    <a:pt x="168" y="274"/>
                  </a:lnTo>
                  <a:lnTo>
                    <a:pt x="168" y="272"/>
                  </a:lnTo>
                  <a:lnTo>
                    <a:pt x="170" y="272"/>
                  </a:lnTo>
                  <a:lnTo>
                    <a:pt x="168" y="272"/>
                  </a:lnTo>
                  <a:lnTo>
                    <a:pt x="168" y="270"/>
                  </a:lnTo>
                  <a:lnTo>
                    <a:pt x="168" y="269"/>
                  </a:lnTo>
                  <a:lnTo>
                    <a:pt x="168" y="267"/>
                  </a:lnTo>
                  <a:lnTo>
                    <a:pt x="168" y="265"/>
                  </a:lnTo>
                  <a:lnTo>
                    <a:pt x="168" y="263"/>
                  </a:lnTo>
                  <a:lnTo>
                    <a:pt x="170" y="263"/>
                  </a:lnTo>
                  <a:lnTo>
                    <a:pt x="171" y="263"/>
                  </a:lnTo>
                  <a:lnTo>
                    <a:pt x="171" y="262"/>
                  </a:lnTo>
                  <a:lnTo>
                    <a:pt x="171" y="260"/>
                  </a:lnTo>
                  <a:lnTo>
                    <a:pt x="170" y="260"/>
                  </a:lnTo>
                  <a:lnTo>
                    <a:pt x="170" y="258"/>
                  </a:lnTo>
                  <a:lnTo>
                    <a:pt x="168" y="258"/>
                  </a:lnTo>
                  <a:lnTo>
                    <a:pt x="168" y="260"/>
                  </a:lnTo>
                  <a:lnTo>
                    <a:pt x="166" y="260"/>
                  </a:lnTo>
                  <a:lnTo>
                    <a:pt x="164" y="260"/>
                  </a:lnTo>
                  <a:lnTo>
                    <a:pt x="164" y="262"/>
                  </a:lnTo>
                  <a:lnTo>
                    <a:pt x="164" y="260"/>
                  </a:lnTo>
                  <a:lnTo>
                    <a:pt x="163" y="260"/>
                  </a:lnTo>
                  <a:lnTo>
                    <a:pt x="163" y="262"/>
                  </a:lnTo>
                  <a:lnTo>
                    <a:pt x="161" y="262"/>
                  </a:lnTo>
                  <a:lnTo>
                    <a:pt x="159" y="262"/>
                  </a:lnTo>
                  <a:lnTo>
                    <a:pt x="158" y="262"/>
                  </a:lnTo>
                  <a:lnTo>
                    <a:pt x="156" y="262"/>
                  </a:lnTo>
                  <a:lnTo>
                    <a:pt x="156" y="260"/>
                  </a:lnTo>
                  <a:lnTo>
                    <a:pt x="156" y="262"/>
                  </a:lnTo>
                  <a:lnTo>
                    <a:pt x="154" y="262"/>
                  </a:lnTo>
                  <a:lnTo>
                    <a:pt x="153" y="262"/>
                  </a:lnTo>
                  <a:lnTo>
                    <a:pt x="153" y="260"/>
                  </a:lnTo>
                  <a:lnTo>
                    <a:pt x="153" y="262"/>
                  </a:lnTo>
                  <a:lnTo>
                    <a:pt x="151" y="262"/>
                  </a:lnTo>
                  <a:lnTo>
                    <a:pt x="149" y="262"/>
                  </a:lnTo>
                  <a:lnTo>
                    <a:pt x="149" y="263"/>
                  </a:lnTo>
                  <a:lnTo>
                    <a:pt x="149" y="265"/>
                  </a:lnTo>
                  <a:lnTo>
                    <a:pt x="149" y="267"/>
                  </a:lnTo>
                  <a:lnTo>
                    <a:pt x="149" y="265"/>
                  </a:lnTo>
                  <a:lnTo>
                    <a:pt x="148" y="265"/>
                  </a:lnTo>
                  <a:lnTo>
                    <a:pt x="148" y="267"/>
                  </a:lnTo>
                  <a:lnTo>
                    <a:pt x="146" y="267"/>
                  </a:lnTo>
                  <a:lnTo>
                    <a:pt x="144" y="267"/>
                  </a:lnTo>
                  <a:lnTo>
                    <a:pt x="144" y="265"/>
                  </a:lnTo>
                  <a:lnTo>
                    <a:pt x="144" y="267"/>
                  </a:lnTo>
                  <a:lnTo>
                    <a:pt x="142" y="267"/>
                  </a:lnTo>
                  <a:lnTo>
                    <a:pt x="142" y="265"/>
                  </a:lnTo>
                  <a:lnTo>
                    <a:pt x="141" y="265"/>
                  </a:lnTo>
                  <a:lnTo>
                    <a:pt x="141" y="263"/>
                  </a:lnTo>
                  <a:lnTo>
                    <a:pt x="139" y="263"/>
                  </a:lnTo>
                  <a:lnTo>
                    <a:pt x="141" y="263"/>
                  </a:lnTo>
                  <a:lnTo>
                    <a:pt x="139" y="263"/>
                  </a:lnTo>
                  <a:lnTo>
                    <a:pt x="139" y="262"/>
                  </a:lnTo>
                  <a:lnTo>
                    <a:pt x="139" y="260"/>
                  </a:lnTo>
                  <a:lnTo>
                    <a:pt x="137" y="260"/>
                  </a:lnTo>
                  <a:lnTo>
                    <a:pt x="136" y="258"/>
                  </a:lnTo>
                  <a:lnTo>
                    <a:pt x="137" y="258"/>
                  </a:lnTo>
                  <a:lnTo>
                    <a:pt x="136" y="258"/>
                  </a:lnTo>
                  <a:lnTo>
                    <a:pt x="137" y="258"/>
                  </a:lnTo>
                  <a:lnTo>
                    <a:pt x="136" y="258"/>
                  </a:lnTo>
                  <a:lnTo>
                    <a:pt x="134" y="258"/>
                  </a:lnTo>
                  <a:lnTo>
                    <a:pt x="132" y="258"/>
                  </a:lnTo>
                  <a:lnTo>
                    <a:pt x="132" y="257"/>
                  </a:lnTo>
                  <a:lnTo>
                    <a:pt x="131" y="257"/>
                  </a:lnTo>
                  <a:lnTo>
                    <a:pt x="129" y="257"/>
                  </a:lnTo>
                  <a:lnTo>
                    <a:pt x="129" y="255"/>
                  </a:lnTo>
                  <a:lnTo>
                    <a:pt x="127" y="255"/>
                  </a:lnTo>
                  <a:lnTo>
                    <a:pt x="129" y="255"/>
                  </a:lnTo>
                  <a:lnTo>
                    <a:pt x="127" y="255"/>
                  </a:lnTo>
                  <a:lnTo>
                    <a:pt x="127" y="257"/>
                  </a:lnTo>
                  <a:lnTo>
                    <a:pt x="125" y="257"/>
                  </a:lnTo>
                  <a:lnTo>
                    <a:pt x="124" y="257"/>
                  </a:lnTo>
                  <a:lnTo>
                    <a:pt x="122" y="257"/>
                  </a:lnTo>
                  <a:lnTo>
                    <a:pt x="120" y="257"/>
                  </a:lnTo>
                  <a:lnTo>
                    <a:pt x="122" y="257"/>
                  </a:lnTo>
                  <a:lnTo>
                    <a:pt x="120" y="257"/>
                  </a:lnTo>
                  <a:lnTo>
                    <a:pt x="119" y="257"/>
                  </a:lnTo>
                  <a:lnTo>
                    <a:pt x="117" y="257"/>
                  </a:lnTo>
                  <a:lnTo>
                    <a:pt x="115" y="257"/>
                  </a:lnTo>
                  <a:lnTo>
                    <a:pt x="114" y="257"/>
                  </a:lnTo>
                  <a:lnTo>
                    <a:pt x="114" y="255"/>
                  </a:lnTo>
                  <a:lnTo>
                    <a:pt x="114" y="257"/>
                  </a:lnTo>
                  <a:lnTo>
                    <a:pt x="114" y="255"/>
                  </a:lnTo>
                  <a:lnTo>
                    <a:pt x="114" y="257"/>
                  </a:lnTo>
                  <a:lnTo>
                    <a:pt x="112" y="257"/>
                  </a:lnTo>
                  <a:lnTo>
                    <a:pt x="112" y="255"/>
                  </a:lnTo>
                  <a:lnTo>
                    <a:pt x="112" y="253"/>
                  </a:lnTo>
                  <a:lnTo>
                    <a:pt x="110" y="253"/>
                  </a:lnTo>
                  <a:lnTo>
                    <a:pt x="110" y="252"/>
                  </a:lnTo>
                  <a:lnTo>
                    <a:pt x="112" y="252"/>
                  </a:lnTo>
                  <a:lnTo>
                    <a:pt x="112" y="250"/>
                  </a:lnTo>
                  <a:lnTo>
                    <a:pt x="110" y="250"/>
                  </a:lnTo>
                  <a:lnTo>
                    <a:pt x="108" y="250"/>
                  </a:lnTo>
                  <a:lnTo>
                    <a:pt x="107" y="250"/>
                  </a:lnTo>
                  <a:lnTo>
                    <a:pt x="107" y="248"/>
                  </a:lnTo>
                  <a:lnTo>
                    <a:pt x="105" y="248"/>
                  </a:lnTo>
                  <a:lnTo>
                    <a:pt x="103" y="248"/>
                  </a:lnTo>
                  <a:lnTo>
                    <a:pt x="102" y="248"/>
                  </a:lnTo>
                  <a:lnTo>
                    <a:pt x="103" y="248"/>
                  </a:lnTo>
                  <a:lnTo>
                    <a:pt x="103" y="246"/>
                  </a:lnTo>
                  <a:lnTo>
                    <a:pt x="102" y="246"/>
                  </a:lnTo>
                  <a:lnTo>
                    <a:pt x="100" y="246"/>
                  </a:lnTo>
                  <a:lnTo>
                    <a:pt x="98" y="246"/>
                  </a:lnTo>
                  <a:lnTo>
                    <a:pt x="97" y="245"/>
                  </a:lnTo>
                  <a:lnTo>
                    <a:pt x="95" y="245"/>
                  </a:lnTo>
                  <a:lnTo>
                    <a:pt x="95" y="243"/>
                  </a:lnTo>
                  <a:lnTo>
                    <a:pt x="93" y="243"/>
                  </a:lnTo>
                  <a:lnTo>
                    <a:pt x="93" y="245"/>
                  </a:lnTo>
                  <a:lnTo>
                    <a:pt x="93" y="243"/>
                  </a:lnTo>
                  <a:lnTo>
                    <a:pt x="92" y="243"/>
                  </a:lnTo>
                  <a:lnTo>
                    <a:pt x="90" y="243"/>
                  </a:lnTo>
                  <a:lnTo>
                    <a:pt x="88" y="243"/>
                  </a:lnTo>
                  <a:lnTo>
                    <a:pt x="88" y="245"/>
                  </a:lnTo>
                  <a:lnTo>
                    <a:pt x="88" y="243"/>
                  </a:lnTo>
                  <a:lnTo>
                    <a:pt x="86" y="245"/>
                  </a:lnTo>
                  <a:lnTo>
                    <a:pt x="85" y="245"/>
                  </a:lnTo>
                  <a:lnTo>
                    <a:pt x="85" y="246"/>
                  </a:lnTo>
                  <a:lnTo>
                    <a:pt x="83" y="246"/>
                  </a:lnTo>
                  <a:lnTo>
                    <a:pt x="83" y="248"/>
                  </a:lnTo>
                  <a:lnTo>
                    <a:pt x="83" y="250"/>
                  </a:lnTo>
                  <a:lnTo>
                    <a:pt x="81" y="250"/>
                  </a:lnTo>
                  <a:lnTo>
                    <a:pt x="83" y="250"/>
                  </a:lnTo>
                  <a:lnTo>
                    <a:pt x="83" y="252"/>
                  </a:lnTo>
                  <a:lnTo>
                    <a:pt x="83" y="253"/>
                  </a:lnTo>
                  <a:lnTo>
                    <a:pt x="81" y="253"/>
                  </a:lnTo>
                  <a:lnTo>
                    <a:pt x="81" y="255"/>
                  </a:lnTo>
                  <a:lnTo>
                    <a:pt x="80" y="255"/>
                  </a:lnTo>
                  <a:lnTo>
                    <a:pt x="78" y="255"/>
                  </a:lnTo>
                  <a:lnTo>
                    <a:pt x="78" y="257"/>
                  </a:lnTo>
                  <a:lnTo>
                    <a:pt x="78" y="255"/>
                  </a:lnTo>
                  <a:lnTo>
                    <a:pt x="76" y="255"/>
                  </a:lnTo>
                  <a:lnTo>
                    <a:pt x="76" y="253"/>
                  </a:lnTo>
                  <a:lnTo>
                    <a:pt x="76" y="252"/>
                  </a:lnTo>
                  <a:lnTo>
                    <a:pt x="75" y="252"/>
                  </a:lnTo>
                  <a:lnTo>
                    <a:pt x="73" y="252"/>
                  </a:lnTo>
                  <a:lnTo>
                    <a:pt x="71" y="252"/>
                  </a:lnTo>
                  <a:lnTo>
                    <a:pt x="69" y="252"/>
                  </a:lnTo>
                  <a:lnTo>
                    <a:pt x="68" y="252"/>
                  </a:lnTo>
                  <a:lnTo>
                    <a:pt x="68" y="250"/>
                  </a:lnTo>
                  <a:lnTo>
                    <a:pt x="66" y="250"/>
                  </a:lnTo>
                  <a:lnTo>
                    <a:pt x="64" y="250"/>
                  </a:lnTo>
                  <a:lnTo>
                    <a:pt x="63" y="250"/>
                  </a:lnTo>
                  <a:lnTo>
                    <a:pt x="63" y="252"/>
                  </a:lnTo>
                  <a:lnTo>
                    <a:pt x="61" y="252"/>
                  </a:lnTo>
                  <a:lnTo>
                    <a:pt x="59" y="252"/>
                  </a:lnTo>
                  <a:lnTo>
                    <a:pt x="58" y="252"/>
                  </a:lnTo>
                  <a:lnTo>
                    <a:pt x="58" y="250"/>
                  </a:lnTo>
                  <a:lnTo>
                    <a:pt x="56" y="250"/>
                  </a:lnTo>
                  <a:lnTo>
                    <a:pt x="54" y="250"/>
                  </a:lnTo>
                  <a:lnTo>
                    <a:pt x="52" y="250"/>
                  </a:lnTo>
                  <a:lnTo>
                    <a:pt x="52" y="252"/>
                  </a:lnTo>
                  <a:lnTo>
                    <a:pt x="51" y="252"/>
                  </a:lnTo>
                  <a:lnTo>
                    <a:pt x="51" y="253"/>
                  </a:lnTo>
                  <a:lnTo>
                    <a:pt x="49" y="253"/>
                  </a:lnTo>
                  <a:lnTo>
                    <a:pt x="47" y="253"/>
                  </a:lnTo>
                  <a:lnTo>
                    <a:pt x="47" y="255"/>
                  </a:lnTo>
                  <a:lnTo>
                    <a:pt x="46" y="255"/>
                  </a:lnTo>
                  <a:lnTo>
                    <a:pt x="44" y="255"/>
                  </a:lnTo>
                  <a:lnTo>
                    <a:pt x="42" y="255"/>
                  </a:lnTo>
                  <a:lnTo>
                    <a:pt x="41" y="255"/>
                  </a:lnTo>
                  <a:lnTo>
                    <a:pt x="41" y="257"/>
                  </a:lnTo>
                  <a:lnTo>
                    <a:pt x="39" y="257"/>
                  </a:lnTo>
                  <a:lnTo>
                    <a:pt x="39" y="255"/>
                  </a:lnTo>
                  <a:lnTo>
                    <a:pt x="37" y="255"/>
                  </a:lnTo>
                  <a:lnTo>
                    <a:pt x="36" y="255"/>
                  </a:lnTo>
                  <a:lnTo>
                    <a:pt x="36" y="253"/>
                  </a:lnTo>
                  <a:lnTo>
                    <a:pt x="34" y="253"/>
                  </a:lnTo>
                  <a:lnTo>
                    <a:pt x="34" y="252"/>
                  </a:lnTo>
                  <a:lnTo>
                    <a:pt x="32" y="252"/>
                  </a:lnTo>
                  <a:lnTo>
                    <a:pt x="32" y="250"/>
                  </a:lnTo>
                  <a:lnTo>
                    <a:pt x="30" y="250"/>
                  </a:lnTo>
                  <a:lnTo>
                    <a:pt x="30" y="248"/>
                  </a:lnTo>
                  <a:lnTo>
                    <a:pt x="30" y="250"/>
                  </a:lnTo>
                  <a:lnTo>
                    <a:pt x="30" y="248"/>
                  </a:lnTo>
                  <a:lnTo>
                    <a:pt x="29" y="248"/>
                  </a:lnTo>
                  <a:lnTo>
                    <a:pt x="29" y="250"/>
                  </a:lnTo>
                  <a:lnTo>
                    <a:pt x="29" y="248"/>
                  </a:lnTo>
                  <a:lnTo>
                    <a:pt x="29" y="250"/>
                  </a:lnTo>
                  <a:lnTo>
                    <a:pt x="27" y="250"/>
                  </a:lnTo>
                  <a:lnTo>
                    <a:pt x="25" y="252"/>
                  </a:lnTo>
                  <a:lnTo>
                    <a:pt x="25" y="253"/>
                  </a:lnTo>
                  <a:lnTo>
                    <a:pt x="24" y="253"/>
                  </a:lnTo>
                  <a:lnTo>
                    <a:pt x="24" y="255"/>
                  </a:lnTo>
                  <a:lnTo>
                    <a:pt x="24" y="253"/>
                  </a:lnTo>
                  <a:lnTo>
                    <a:pt x="24" y="255"/>
                  </a:lnTo>
                  <a:lnTo>
                    <a:pt x="22" y="255"/>
                  </a:lnTo>
                  <a:lnTo>
                    <a:pt x="20" y="255"/>
                  </a:lnTo>
                  <a:lnTo>
                    <a:pt x="20" y="253"/>
                  </a:lnTo>
                  <a:lnTo>
                    <a:pt x="19" y="253"/>
                  </a:lnTo>
                  <a:lnTo>
                    <a:pt x="19" y="252"/>
                  </a:lnTo>
                  <a:lnTo>
                    <a:pt x="17" y="252"/>
                  </a:lnTo>
                  <a:lnTo>
                    <a:pt x="17" y="250"/>
                  </a:lnTo>
                  <a:lnTo>
                    <a:pt x="15" y="250"/>
                  </a:lnTo>
                  <a:lnTo>
                    <a:pt x="15" y="252"/>
                  </a:lnTo>
                  <a:lnTo>
                    <a:pt x="15" y="250"/>
                  </a:lnTo>
                  <a:lnTo>
                    <a:pt x="13" y="250"/>
                  </a:lnTo>
                  <a:lnTo>
                    <a:pt x="12" y="250"/>
                  </a:lnTo>
                  <a:lnTo>
                    <a:pt x="12" y="248"/>
                  </a:lnTo>
                  <a:lnTo>
                    <a:pt x="10" y="248"/>
                  </a:lnTo>
                  <a:lnTo>
                    <a:pt x="12" y="248"/>
                  </a:lnTo>
                  <a:lnTo>
                    <a:pt x="10" y="248"/>
                  </a:lnTo>
                  <a:lnTo>
                    <a:pt x="10" y="246"/>
                  </a:lnTo>
                  <a:lnTo>
                    <a:pt x="8" y="245"/>
                  </a:lnTo>
                  <a:lnTo>
                    <a:pt x="7" y="245"/>
                  </a:lnTo>
                  <a:lnTo>
                    <a:pt x="5" y="245"/>
                  </a:lnTo>
                  <a:lnTo>
                    <a:pt x="3" y="245"/>
                  </a:lnTo>
                  <a:lnTo>
                    <a:pt x="3" y="246"/>
                  </a:lnTo>
                  <a:lnTo>
                    <a:pt x="2" y="246"/>
                  </a:lnTo>
                  <a:lnTo>
                    <a:pt x="0" y="246"/>
                  </a:lnTo>
                  <a:lnTo>
                    <a:pt x="0" y="245"/>
                  </a:lnTo>
                  <a:lnTo>
                    <a:pt x="2" y="245"/>
                  </a:lnTo>
                  <a:lnTo>
                    <a:pt x="2" y="243"/>
                  </a:lnTo>
                  <a:lnTo>
                    <a:pt x="3" y="243"/>
                  </a:lnTo>
                  <a:lnTo>
                    <a:pt x="3" y="241"/>
                  </a:lnTo>
                  <a:lnTo>
                    <a:pt x="5" y="241"/>
                  </a:lnTo>
                  <a:lnTo>
                    <a:pt x="5" y="240"/>
                  </a:lnTo>
                  <a:lnTo>
                    <a:pt x="7" y="240"/>
                  </a:lnTo>
                  <a:lnTo>
                    <a:pt x="7" y="238"/>
                  </a:lnTo>
                  <a:lnTo>
                    <a:pt x="7" y="236"/>
                  </a:lnTo>
                  <a:lnTo>
                    <a:pt x="7" y="235"/>
                  </a:lnTo>
                  <a:lnTo>
                    <a:pt x="7" y="233"/>
                  </a:lnTo>
                  <a:lnTo>
                    <a:pt x="7" y="231"/>
                  </a:lnTo>
                  <a:lnTo>
                    <a:pt x="8" y="231"/>
                  </a:lnTo>
                  <a:lnTo>
                    <a:pt x="8" y="230"/>
                  </a:lnTo>
                  <a:lnTo>
                    <a:pt x="10" y="230"/>
                  </a:lnTo>
                  <a:lnTo>
                    <a:pt x="10" y="228"/>
                  </a:lnTo>
                  <a:lnTo>
                    <a:pt x="12" y="228"/>
                  </a:lnTo>
                  <a:lnTo>
                    <a:pt x="13" y="228"/>
                  </a:lnTo>
                  <a:lnTo>
                    <a:pt x="13" y="226"/>
                  </a:lnTo>
                  <a:lnTo>
                    <a:pt x="13" y="224"/>
                  </a:lnTo>
                  <a:lnTo>
                    <a:pt x="13" y="223"/>
                  </a:lnTo>
                  <a:lnTo>
                    <a:pt x="15" y="223"/>
                  </a:lnTo>
                  <a:lnTo>
                    <a:pt x="15" y="221"/>
                  </a:lnTo>
                  <a:lnTo>
                    <a:pt x="17" y="221"/>
                  </a:lnTo>
                  <a:lnTo>
                    <a:pt x="15" y="221"/>
                  </a:lnTo>
                  <a:lnTo>
                    <a:pt x="15" y="219"/>
                  </a:lnTo>
                  <a:lnTo>
                    <a:pt x="17" y="219"/>
                  </a:lnTo>
                  <a:lnTo>
                    <a:pt x="15" y="218"/>
                  </a:lnTo>
                  <a:lnTo>
                    <a:pt x="17" y="218"/>
                  </a:lnTo>
                  <a:lnTo>
                    <a:pt x="17" y="216"/>
                  </a:lnTo>
                  <a:lnTo>
                    <a:pt x="19" y="216"/>
                  </a:lnTo>
                  <a:lnTo>
                    <a:pt x="17" y="216"/>
                  </a:lnTo>
                  <a:lnTo>
                    <a:pt x="19" y="216"/>
                  </a:lnTo>
                  <a:lnTo>
                    <a:pt x="19" y="214"/>
                  </a:lnTo>
                  <a:lnTo>
                    <a:pt x="19" y="213"/>
                  </a:lnTo>
                  <a:lnTo>
                    <a:pt x="20" y="213"/>
                  </a:lnTo>
                  <a:lnTo>
                    <a:pt x="20" y="211"/>
                  </a:lnTo>
                  <a:lnTo>
                    <a:pt x="19" y="211"/>
                  </a:lnTo>
                  <a:lnTo>
                    <a:pt x="19" y="209"/>
                  </a:lnTo>
                  <a:lnTo>
                    <a:pt x="19" y="207"/>
                  </a:lnTo>
                  <a:lnTo>
                    <a:pt x="19" y="206"/>
                  </a:lnTo>
                  <a:lnTo>
                    <a:pt x="17" y="206"/>
                  </a:lnTo>
                  <a:lnTo>
                    <a:pt x="17" y="204"/>
                  </a:lnTo>
                  <a:lnTo>
                    <a:pt x="17" y="202"/>
                  </a:lnTo>
                  <a:lnTo>
                    <a:pt x="15" y="201"/>
                  </a:lnTo>
                  <a:lnTo>
                    <a:pt x="13" y="201"/>
                  </a:lnTo>
                  <a:lnTo>
                    <a:pt x="13" y="199"/>
                  </a:lnTo>
                  <a:lnTo>
                    <a:pt x="12" y="199"/>
                  </a:lnTo>
                  <a:lnTo>
                    <a:pt x="10" y="197"/>
                  </a:lnTo>
                  <a:lnTo>
                    <a:pt x="8" y="197"/>
                  </a:lnTo>
                  <a:lnTo>
                    <a:pt x="7" y="197"/>
                  </a:lnTo>
                  <a:lnTo>
                    <a:pt x="5" y="196"/>
                  </a:lnTo>
                  <a:lnTo>
                    <a:pt x="5" y="194"/>
                  </a:lnTo>
                  <a:lnTo>
                    <a:pt x="7" y="194"/>
                  </a:lnTo>
                  <a:lnTo>
                    <a:pt x="8" y="194"/>
                  </a:lnTo>
                  <a:lnTo>
                    <a:pt x="10" y="194"/>
                  </a:lnTo>
                  <a:lnTo>
                    <a:pt x="12" y="194"/>
                  </a:lnTo>
                  <a:lnTo>
                    <a:pt x="13" y="194"/>
                  </a:lnTo>
                  <a:lnTo>
                    <a:pt x="15" y="194"/>
                  </a:lnTo>
                  <a:lnTo>
                    <a:pt x="17" y="194"/>
                  </a:lnTo>
                  <a:lnTo>
                    <a:pt x="17" y="192"/>
                  </a:lnTo>
                  <a:lnTo>
                    <a:pt x="17" y="191"/>
                  </a:lnTo>
                  <a:lnTo>
                    <a:pt x="19" y="191"/>
                  </a:lnTo>
                  <a:lnTo>
                    <a:pt x="19" y="189"/>
                  </a:lnTo>
                  <a:lnTo>
                    <a:pt x="20" y="189"/>
                  </a:lnTo>
                  <a:lnTo>
                    <a:pt x="20" y="187"/>
                  </a:lnTo>
                  <a:lnTo>
                    <a:pt x="22" y="187"/>
                  </a:lnTo>
                  <a:lnTo>
                    <a:pt x="22" y="185"/>
                  </a:lnTo>
                  <a:lnTo>
                    <a:pt x="24" y="185"/>
                  </a:lnTo>
                  <a:lnTo>
                    <a:pt x="25" y="185"/>
                  </a:lnTo>
                  <a:lnTo>
                    <a:pt x="25" y="184"/>
                  </a:lnTo>
                  <a:lnTo>
                    <a:pt x="27" y="184"/>
                  </a:lnTo>
                  <a:lnTo>
                    <a:pt x="27" y="182"/>
                  </a:lnTo>
                  <a:lnTo>
                    <a:pt x="27" y="180"/>
                  </a:lnTo>
                  <a:lnTo>
                    <a:pt x="27" y="179"/>
                  </a:lnTo>
                  <a:lnTo>
                    <a:pt x="25" y="179"/>
                  </a:lnTo>
                  <a:lnTo>
                    <a:pt x="27" y="179"/>
                  </a:lnTo>
                  <a:lnTo>
                    <a:pt x="27" y="177"/>
                  </a:lnTo>
                  <a:lnTo>
                    <a:pt x="29" y="177"/>
                  </a:lnTo>
                  <a:lnTo>
                    <a:pt x="29" y="175"/>
                  </a:lnTo>
                  <a:lnTo>
                    <a:pt x="27" y="175"/>
                  </a:lnTo>
                  <a:lnTo>
                    <a:pt x="29" y="175"/>
                  </a:lnTo>
                  <a:lnTo>
                    <a:pt x="29" y="174"/>
                  </a:lnTo>
                  <a:lnTo>
                    <a:pt x="29" y="172"/>
                  </a:lnTo>
                  <a:lnTo>
                    <a:pt x="29" y="170"/>
                  </a:lnTo>
                  <a:lnTo>
                    <a:pt x="29" y="172"/>
                  </a:lnTo>
                  <a:lnTo>
                    <a:pt x="30" y="172"/>
                  </a:lnTo>
                  <a:lnTo>
                    <a:pt x="30" y="170"/>
                  </a:lnTo>
                  <a:lnTo>
                    <a:pt x="30" y="168"/>
                  </a:lnTo>
                  <a:lnTo>
                    <a:pt x="30" y="170"/>
                  </a:lnTo>
                  <a:lnTo>
                    <a:pt x="30" y="168"/>
                  </a:lnTo>
                  <a:lnTo>
                    <a:pt x="30" y="170"/>
                  </a:lnTo>
                  <a:lnTo>
                    <a:pt x="30" y="168"/>
                  </a:lnTo>
                  <a:lnTo>
                    <a:pt x="32" y="168"/>
                  </a:lnTo>
                  <a:lnTo>
                    <a:pt x="30" y="168"/>
                  </a:lnTo>
                  <a:lnTo>
                    <a:pt x="32" y="168"/>
                  </a:lnTo>
                  <a:lnTo>
                    <a:pt x="34" y="168"/>
                  </a:lnTo>
                  <a:lnTo>
                    <a:pt x="34" y="167"/>
                  </a:lnTo>
                  <a:lnTo>
                    <a:pt x="36" y="167"/>
                  </a:lnTo>
                  <a:lnTo>
                    <a:pt x="36" y="165"/>
                  </a:lnTo>
                  <a:lnTo>
                    <a:pt x="36" y="163"/>
                  </a:lnTo>
                  <a:lnTo>
                    <a:pt x="37" y="163"/>
                  </a:lnTo>
                  <a:lnTo>
                    <a:pt x="37" y="162"/>
                  </a:lnTo>
                  <a:lnTo>
                    <a:pt x="39" y="162"/>
                  </a:lnTo>
                  <a:lnTo>
                    <a:pt x="39" y="160"/>
                  </a:lnTo>
                  <a:lnTo>
                    <a:pt x="39" y="158"/>
                  </a:lnTo>
                  <a:lnTo>
                    <a:pt x="41" y="158"/>
                  </a:lnTo>
                  <a:lnTo>
                    <a:pt x="41" y="157"/>
                  </a:lnTo>
                  <a:lnTo>
                    <a:pt x="42" y="157"/>
                  </a:lnTo>
                  <a:lnTo>
                    <a:pt x="41" y="157"/>
                  </a:lnTo>
                  <a:lnTo>
                    <a:pt x="42" y="157"/>
                  </a:lnTo>
                  <a:lnTo>
                    <a:pt x="42" y="155"/>
                  </a:lnTo>
                  <a:lnTo>
                    <a:pt x="44" y="155"/>
                  </a:lnTo>
                  <a:lnTo>
                    <a:pt x="44" y="153"/>
                  </a:lnTo>
                  <a:lnTo>
                    <a:pt x="46" y="153"/>
                  </a:lnTo>
                  <a:lnTo>
                    <a:pt x="46" y="151"/>
                  </a:lnTo>
                  <a:lnTo>
                    <a:pt x="47" y="151"/>
                  </a:lnTo>
                  <a:lnTo>
                    <a:pt x="47" y="150"/>
                  </a:lnTo>
                  <a:lnTo>
                    <a:pt x="49" y="150"/>
                  </a:lnTo>
                  <a:lnTo>
                    <a:pt x="49" y="148"/>
                  </a:lnTo>
                  <a:lnTo>
                    <a:pt x="47" y="148"/>
                  </a:lnTo>
                  <a:lnTo>
                    <a:pt x="49" y="148"/>
                  </a:lnTo>
                  <a:lnTo>
                    <a:pt x="47" y="148"/>
                  </a:lnTo>
                  <a:lnTo>
                    <a:pt x="47" y="146"/>
                  </a:lnTo>
                  <a:lnTo>
                    <a:pt x="49" y="146"/>
                  </a:lnTo>
                  <a:lnTo>
                    <a:pt x="49" y="145"/>
                  </a:lnTo>
                  <a:lnTo>
                    <a:pt x="51" y="145"/>
                  </a:lnTo>
                  <a:lnTo>
                    <a:pt x="49" y="145"/>
                  </a:lnTo>
                  <a:lnTo>
                    <a:pt x="49" y="143"/>
                  </a:lnTo>
                  <a:lnTo>
                    <a:pt x="49" y="141"/>
                  </a:lnTo>
                  <a:lnTo>
                    <a:pt x="51" y="141"/>
                  </a:lnTo>
                  <a:lnTo>
                    <a:pt x="49" y="141"/>
                  </a:lnTo>
                  <a:lnTo>
                    <a:pt x="51" y="141"/>
                  </a:lnTo>
                  <a:lnTo>
                    <a:pt x="51" y="140"/>
                  </a:lnTo>
                  <a:lnTo>
                    <a:pt x="51" y="141"/>
                  </a:lnTo>
                  <a:lnTo>
                    <a:pt x="51" y="140"/>
                  </a:lnTo>
                  <a:lnTo>
                    <a:pt x="51" y="138"/>
                  </a:lnTo>
                  <a:lnTo>
                    <a:pt x="52" y="138"/>
                  </a:lnTo>
                  <a:lnTo>
                    <a:pt x="52" y="136"/>
                  </a:lnTo>
                  <a:lnTo>
                    <a:pt x="51" y="136"/>
                  </a:lnTo>
                  <a:lnTo>
                    <a:pt x="52" y="136"/>
                  </a:lnTo>
                  <a:lnTo>
                    <a:pt x="52" y="135"/>
                  </a:lnTo>
                  <a:lnTo>
                    <a:pt x="54" y="135"/>
                  </a:lnTo>
                  <a:lnTo>
                    <a:pt x="52" y="135"/>
                  </a:lnTo>
                  <a:lnTo>
                    <a:pt x="54" y="135"/>
                  </a:lnTo>
                  <a:lnTo>
                    <a:pt x="54" y="133"/>
                  </a:lnTo>
                  <a:lnTo>
                    <a:pt x="54" y="131"/>
                  </a:lnTo>
                  <a:lnTo>
                    <a:pt x="52" y="131"/>
                  </a:lnTo>
                  <a:lnTo>
                    <a:pt x="52" y="129"/>
                  </a:lnTo>
                  <a:lnTo>
                    <a:pt x="52" y="131"/>
                  </a:lnTo>
                  <a:lnTo>
                    <a:pt x="52" y="129"/>
                  </a:lnTo>
                  <a:lnTo>
                    <a:pt x="51" y="128"/>
                  </a:lnTo>
                  <a:lnTo>
                    <a:pt x="52" y="128"/>
                  </a:lnTo>
                  <a:lnTo>
                    <a:pt x="52" y="126"/>
                  </a:lnTo>
                  <a:lnTo>
                    <a:pt x="51" y="126"/>
                  </a:lnTo>
                  <a:lnTo>
                    <a:pt x="51" y="124"/>
                  </a:lnTo>
                  <a:lnTo>
                    <a:pt x="49" y="124"/>
                  </a:lnTo>
                  <a:lnTo>
                    <a:pt x="49" y="123"/>
                  </a:lnTo>
                  <a:lnTo>
                    <a:pt x="49" y="121"/>
                  </a:lnTo>
                  <a:lnTo>
                    <a:pt x="51" y="121"/>
                  </a:lnTo>
                  <a:lnTo>
                    <a:pt x="52" y="121"/>
                  </a:lnTo>
                  <a:lnTo>
                    <a:pt x="52" y="119"/>
                  </a:lnTo>
                  <a:lnTo>
                    <a:pt x="54" y="119"/>
                  </a:lnTo>
                  <a:lnTo>
                    <a:pt x="54" y="118"/>
                  </a:lnTo>
                  <a:lnTo>
                    <a:pt x="54" y="116"/>
                  </a:lnTo>
                  <a:lnTo>
                    <a:pt x="56" y="116"/>
                  </a:lnTo>
                  <a:lnTo>
                    <a:pt x="54" y="116"/>
                  </a:lnTo>
                  <a:lnTo>
                    <a:pt x="56" y="116"/>
                  </a:lnTo>
                  <a:lnTo>
                    <a:pt x="56" y="114"/>
                  </a:lnTo>
                  <a:lnTo>
                    <a:pt x="56" y="112"/>
                  </a:lnTo>
                  <a:lnTo>
                    <a:pt x="58" y="112"/>
                  </a:lnTo>
                  <a:lnTo>
                    <a:pt x="58" y="111"/>
                  </a:lnTo>
                  <a:lnTo>
                    <a:pt x="59" y="111"/>
                  </a:lnTo>
                  <a:lnTo>
                    <a:pt x="58" y="111"/>
                  </a:lnTo>
                  <a:lnTo>
                    <a:pt x="58" y="109"/>
                  </a:lnTo>
                  <a:lnTo>
                    <a:pt x="59" y="109"/>
                  </a:lnTo>
                  <a:lnTo>
                    <a:pt x="61" y="109"/>
                  </a:lnTo>
                  <a:lnTo>
                    <a:pt x="63" y="109"/>
                  </a:lnTo>
                  <a:lnTo>
                    <a:pt x="63" y="111"/>
                  </a:lnTo>
                  <a:lnTo>
                    <a:pt x="63" y="112"/>
                  </a:lnTo>
                  <a:lnTo>
                    <a:pt x="64" y="114"/>
                  </a:lnTo>
                  <a:lnTo>
                    <a:pt x="66" y="114"/>
                  </a:lnTo>
                  <a:lnTo>
                    <a:pt x="66" y="116"/>
                  </a:lnTo>
                  <a:lnTo>
                    <a:pt x="68" y="116"/>
                  </a:lnTo>
                  <a:lnTo>
                    <a:pt x="68" y="118"/>
                  </a:lnTo>
                  <a:lnTo>
                    <a:pt x="68" y="119"/>
                  </a:lnTo>
                  <a:lnTo>
                    <a:pt x="66" y="119"/>
                  </a:lnTo>
                  <a:lnTo>
                    <a:pt x="66" y="121"/>
                  </a:lnTo>
                  <a:lnTo>
                    <a:pt x="68" y="121"/>
                  </a:lnTo>
                  <a:lnTo>
                    <a:pt x="68" y="123"/>
                  </a:lnTo>
                  <a:lnTo>
                    <a:pt x="68" y="124"/>
                  </a:lnTo>
                  <a:lnTo>
                    <a:pt x="69" y="124"/>
                  </a:lnTo>
                  <a:lnTo>
                    <a:pt x="69" y="126"/>
                  </a:lnTo>
                  <a:lnTo>
                    <a:pt x="71" y="126"/>
                  </a:lnTo>
                  <a:lnTo>
                    <a:pt x="73" y="126"/>
                  </a:lnTo>
                  <a:lnTo>
                    <a:pt x="73" y="124"/>
                  </a:lnTo>
                  <a:lnTo>
                    <a:pt x="75" y="124"/>
                  </a:lnTo>
                  <a:lnTo>
                    <a:pt x="75" y="123"/>
                  </a:lnTo>
                  <a:lnTo>
                    <a:pt x="76" y="123"/>
                  </a:lnTo>
                  <a:lnTo>
                    <a:pt x="76" y="121"/>
                  </a:lnTo>
                  <a:lnTo>
                    <a:pt x="78" y="121"/>
                  </a:lnTo>
                  <a:lnTo>
                    <a:pt x="80" y="121"/>
                  </a:lnTo>
                  <a:lnTo>
                    <a:pt x="81" y="121"/>
                  </a:lnTo>
                  <a:lnTo>
                    <a:pt x="81" y="119"/>
                  </a:lnTo>
                  <a:lnTo>
                    <a:pt x="83" y="119"/>
                  </a:lnTo>
                  <a:lnTo>
                    <a:pt x="83" y="118"/>
                  </a:lnTo>
                  <a:lnTo>
                    <a:pt x="85" y="118"/>
                  </a:lnTo>
                  <a:lnTo>
                    <a:pt x="85" y="116"/>
                  </a:lnTo>
                  <a:lnTo>
                    <a:pt x="85" y="114"/>
                  </a:lnTo>
                  <a:lnTo>
                    <a:pt x="86" y="114"/>
                  </a:lnTo>
                  <a:lnTo>
                    <a:pt x="86" y="112"/>
                  </a:lnTo>
                  <a:lnTo>
                    <a:pt x="86" y="111"/>
                  </a:lnTo>
                  <a:lnTo>
                    <a:pt x="88" y="111"/>
                  </a:lnTo>
                  <a:lnTo>
                    <a:pt x="90" y="111"/>
                  </a:lnTo>
                  <a:lnTo>
                    <a:pt x="92" y="111"/>
                  </a:lnTo>
                  <a:lnTo>
                    <a:pt x="92" y="109"/>
                  </a:lnTo>
                  <a:lnTo>
                    <a:pt x="93" y="109"/>
                  </a:lnTo>
                  <a:lnTo>
                    <a:pt x="93" y="111"/>
                  </a:lnTo>
                  <a:lnTo>
                    <a:pt x="95" y="111"/>
                  </a:lnTo>
                  <a:lnTo>
                    <a:pt x="97" y="111"/>
                  </a:lnTo>
                  <a:lnTo>
                    <a:pt x="98" y="111"/>
                  </a:lnTo>
                  <a:lnTo>
                    <a:pt x="98" y="112"/>
                  </a:lnTo>
                  <a:lnTo>
                    <a:pt x="100" y="112"/>
                  </a:lnTo>
                  <a:lnTo>
                    <a:pt x="102" y="112"/>
                  </a:lnTo>
                  <a:lnTo>
                    <a:pt x="103" y="112"/>
                  </a:lnTo>
                  <a:lnTo>
                    <a:pt x="103" y="114"/>
                  </a:lnTo>
                  <a:lnTo>
                    <a:pt x="105" y="114"/>
                  </a:lnTo>
                  <a:lnTo>
                    <a:pt x="105" y="116"/>
                  </a:lnTo>
                  <a:lnTo>
                    <a:pt x="105" y="118"/>
                  </a:lnTo>
                  <a:lnTo>
                    <a:pt x="105" y="119"/>
                  </a:lnTo>
                  <a:lnTo>
                    <a:pt x="107" y="119"/>
                  </a:lnTo>
                  <a:lnTo>
                    <a:pt x="108" y="119"/>
                  </a:lnTo>
                  <a:lnTo>
                    <a:pt x="110" y="119"/>
                  </a:lnTo>
                  <a:lnTo>
                    <a:pt x="112" y="119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5" y="121"/>
                  </a:lnTo>
                  <a:lnTo>
                    <a:pt x="115" y="123"/>
                  </a:lnTo>
                  <a:lnTo>
                    <a:pt x="117" y="123"/>
                  </a:lnTo>
                  <a:lnTo>
                    <a:pt x="119" y="123"/>
                  </a:lnTo>
                  <a:lnTo>
                    <a:pt x="120" y="123"/>
                  </a:lnTo>
                  <a:lnTo>
                    <a:pt x="122" y="123"/>
                  </a:lnTo>
                  <a:lnTo>
                    <a:pt x="124" y="123"/>
                  </a:lnTo>
                  <a:lnTo>
                    <a:pt x="125" y="123"/>
                  </a:lnTo>
                  <a:lnTo>
                    <a:pt x="127" y="123"/>
                  </a:lnTo>
                  <a:lnTo>
                    <a:pt x="127" y="124"/>
                  </a:lnTo>
                  <a:lnTo>
                    <a:pt x="127" y="126"/>
                  </a:lnTo>
                  <a:lnTo>
                    <a:pt x="127" y="128"/>
                  </a:lnTo>
                  <a:lnTo>
                    <a:pt x="127" y="129"/>
                  </a:lnTo>
                  <a:lnTo>
                    <a:pt x="129" y="129"/>
                  </a:lnTo>
                  <a:lnTo>
                    <a:pt x="131" y="129"/>
                  </a:lnTo>
                  <a:lnTo>
                    <a:pt x="131" y="131"/>
                  </a:lnTo>
                  <a:lnTo>
                    <a:pt x="132" y="131"/>
                  </a:lnTo>
                  <a:lnTo>
                    <a:pt x="134" y="131"/>
                  </a:lnTo>
                  <a:lnTo>
                    <a:pt x="134" y="133"/>
                  </a:lnTo>
                  <a:lnTo>
                    <a:pt x="136" y="133"/>
                  </a:lnTo>
                  <a:lnTo>
                    <a:pt x="136" y="131"/>
                  </a:lnTo>
                  <a:lnTo>
                    <a:pt x="137" y="131"/>
                  </a:lnTo>
                  <a:lnTo>
                    <a:pt x="137" y="129"/>
                  </a:lnTo>
                  <a:lnTo>
                    <a:pt x="139" y="129"/>
                  </a:lnTo>
                  <a:lnTo>
                    <a:pt x="139" y="128"/>
                  </a:lnTo>
                  <a:lnTo>
                    <a:pt x="141" y="126"/>
                  </a:lnTo>
                  <a:lnTo>
                    <a:pt x="139" y="126"/>
                  </a:lnTo>
                  <a:lnTo>
                    <a:pt x="141" y="126"/>
                  </a:lnTo>
                  <a:lnTo>
                    <a:pt x="141" y="124"/>
                  </a:lnTo>
                  <a:lnTo>
                    <a:pt x="141" y="123"/>
                  </a:lnTo>
                  <a:lnTo>
                    <a:pt x="141" y="121"/>
                  </a:lnTo>
                  <a:lnTo>
                    <a:pt x="142" y="121"/>
                  </a:lnTo>
                  <a:lnTo>
                    <a:pt x="141" y="121"/>
                  </a:lnTo>
                  <a:lnTo>
                    <a:pt x="142" y="119"/>
                  </a:lnTo>
                  <a:lnTo>
                    <a:pt x="142" y="118"/>
                  </a:lnTo>
                  <a:lnTo>
                    <a:pt x="144" y="118"/>
                  </a:lnTo>
                  <a:lnTo>
                    <a:pt x="144" y="116"/>
                  </a:lnTo>
                  <a:lnTo>
                    <a:pt x="146" y="116"/>
                  </a:lnTo>
                  <a:lnTo>
                    <a:pt x="146" y="114"/>
                  </a:lnTo>
                  <a:lnTo>
                    <a:pt x="146" y="112"/>
                  </a:lnTo>
                  <a:lnTo>
                    <a:pt x="146" y="111"/>
                  </a:lnTo>
                  <a:lnTo>
                    <a:pt x="148" y="111"/>
                  </a:lnTo>
                  <a:lnTo>
                    <a:pt x="148" y="109"/>
                  </a:lnTo>
                  <a:lnTo>
                    <a:pt x="148" y="107"/>
                  </a:lnTo>
                  <a:lnTo>
                    <a:pt x="148" y="106"/>
                  </a:lnTo>
                  <a:lnTo>
                    <a:pt x="149" y="106"/>
                  </a:lnTo>
                  <a:lnTo>
                    <a:pt x="149" y="104"/>
                  </a:lnTo>
                  <a:lnTo>
                    <a:pt x="148" y="104"/>
                  </a:lnTo>
                  <a:lnTo>
                    <a:pt x="149" y="104"/>
                  </a:lnTo>
                  <a:lnTo>
                    <a:pt x="149" y="102"/>
                  </a:lnTo>
                  <a:lnTo>
                    <a:pt x="151" y="102"/>
                  </a:lnTo>
                  <a:lnTo>
                    <a:pt x="151" y="101"/>
                  </a:lnTo>
                  <a:lnTo>
                    <a:pt x="151" y="99"/>
                  </a:lnTo>
                  <a:lnTo>
                    <a:pt x="151" y="97"/>
                  </a:lnTo>
                  <a:lnTo>
                    <a:pt x="153" y="97"/>
                  </a:lnTo>
                  <a:lnTo>
                    <a:pt x="151" y="97"/>
                  </a:lnTo>
                  <a:lnTo>
                    <a:pt x="153" y="97"/>
                  </a:lnTo>
                  <a:lnTo>
                    <a:pt x="153" y="95"/>
                  </a:lnTo>
                  <a:lnTo>
                    <a:pt x="154" y="95"/>
                  </a:lnTo>
                  <a:lnTo>
                    <a:pt x="154" y="94"/>
                  </a:lnTo>
                  <a:lnTo>
                    <a:pt x="156" y="92"/>
                  </a:lnTo>
                  <a:lnTo>
                    <a:pt x="158" y="92"/>
                  </a:lnTo>
                  <a:lnTo>
                    <a:pt x="156" y="92"/>
                  </a:lnTo>
                  <a:lnTo>
                    <a:pt x="156" y="90"/>
                  </a:lnTo>
                  <a:lnTo>
                    <a:pt x="158" y="90"/>
                  </a:lnTo>
                  <a:lnTo>
                    <a:pt x="158" y="89"/>
                  </a:lnTo>
                  <a:lnTo>
                    <a:pt x="158" y="87"/>
                  </a:lnTo>
                  <a:lnTo>
                    <a:pt x="158" y="85"/>
                  </a:lnTo>
                  <a:lnTo>
                    <a:pt x="159" y="85"/>
                  </a:lnTo>
                  <a:lnTo>
                    <a:pt x="158" y="85"/>
                  </a:lnTo>
                  <a:lnTo>
                    <a:pt x="158" y="84"/>
                  </a:lnTo>
                  <a:lnTo>
                    <a:pt x="158" y="82"/>
                  </a:lnTo>
                  <a:lnTo>
                    <a:pt x="159" y="82"/>
                  </a:lnTo>
                  <a:lnTo>
                    <a:pt x="159" y="80"/>
                  </a:lnTo>
                  <a:lnTo>
                    <a:pt x="161" y="80"/>
                  </a:lnTo>
                  <a:lnTo>
                    <a:pt x="163" y="80"/>
                  </a:lnTo>
                  <a:lnTo>
                    <a:pt x="164" y="80"/>
                  </a:lnTo>
                  <a:lnTo>
                    <a:pt x="164" y="79"/>
                  </a:lnTo>
                  <a:lnTo>
                    <a:pt x="164" y="77"/>
                  </a:lnTo>
                  <a:lnTo>
                    <a:pt x="166" y="77"/>
                  </a:lnTo>
                  <a:lnTo>
                    <a:pt x="168" y="77"/>
                  </a:lnTo>
                  <a:lnTo>
                    <a:pt x="168" y="75"/>
                  </a:lnTo>
                  <a:lnTo>
                    <a:pt x="170" y="75"/>
                  </a:lnTo>
                  <a:lnTo>
                    <a:pt x="171" y="75"/>
                  </a:lnTo>
                  <a:lnTo>
                    <a:pt x="173" y="75"/>
                  </a:lnTo>
                  <a:lnTo>
                    <a:pt x="173" y="73"/>
                  </a:lnTo>
                  <a:lnTo>
                    <a:pt x="175" y="73"/>
                  </a:lnTo>
                  <a:lnTo>
                    <a:pt x="175" y="72"/>
                  </a:lnTo>
                  <a:lnTo>
                    <a:pt x="176" y="72"/>
                  </a:lnTo>
                  <a:lnTo>
                    <a:pt x="178" y="72"/>
                  </a:lnTo>
                  <a:lnTo>
                    <a:pt x="178" y="70"/>
                  </a:lnTo>
                  <a:lnTo>
                    <a:pt x="180" y="70"/>
                  </a:lnTo>
                  <a:lnTo>
                    <a:pt x="181" y="70"/>
                  </a:lnTo>
                  <a:lnTo>
                    <a:pt x="183" y="70"/>
                  </a:lnTo>
                  <a:lnTo>
                    <a:pt x="185" y="70"/>
                  </a:lnTo>
                  <a:lnTo>
                    <a:pt x="187" y="70"/>
                  </a:lnTo>
                  <a:lnTo>
                    <a:pt x="188" y="70"/>
                  </a:lnTo>
                  <a:lnTo>
                    <a:pt x="188" y="68"/>
                  </a:lnTo>
                  <a:lnTo>
                    <a:pt x="190" y="68"/>
                  </a:lnTo>
                  <a:lnTo>
                    <a:pt x="192" y="68"/>
                  </a:lnTo>
                  <a:lnTo>
                    <a:pt x="192" y="67"/>
                  </a:lnTo>
                  <a:lnTo>
                    <a:pt x="193" y="67"/>
                  </a:lnTo>
                  <a:lnTo>
                    <a:pt x="193" y="65"/>
                  </a:lnTo>
                  <a:lnTo>
                    <a:pt x="193" y="63"/>
                  </a:lnTo>
                  <a:lnTo>
                    <a:pt x="193" y="62"/>
                  </a:lnTo>
                  <a:lnTo>
                    <a:pt x="195" y="62"/>
                  </a:lnTo>
                  <a:lnTo>
                    <a:pt x="195" y="60"/>
                  </a:lnTo>
                  <a:lnTo>
                    <a:pt x="197" y="60"/>
                  </a:lnTo>
                  <a:lnTo>
                    <a:pt x="197" y="58"/>
                  </a:lnTo>
                  <a:lnTo>
                    <a:pt x="197" y="56"/>
                  </a:lnTo>
                  <a:lnTo>
                    <a:pt x="197" y="58"/>
                  </a:lnTo>
                  <a:lnTo>
                    <a:pt x="197" y="56"/>
                  </a:lnTo>
                  <a:lnTo>
                    <a:pt x="198" y="56"/>
                  </a:lnTo>
                  <a:lnTo>
                    <a:pt x="200" y="56"/>
                  </a:lnTo>
                  <a:lnTo>
                    <a:pt x="200" y="55"/>
                  </a:lnTo>
                  <a:lnTo>
                    <a:pt x="202" y="55"/>
                  </a:lnTo>
                  <a:lnTo>
                    <a:pt x="202" y="53"/>
                  </a:lnTo>
                  <a:lnTo>
                    <a:pt x="204" y="53"/>
                  </a:lnTo>
                  <a:lnTo>
                    <a:pt x="205" y="53"/>
                  </a:lnTo>
                  <a:lnTo>
                    <a:pt x="205" y="51"/>
                  </a:lnTo>
                  <a:lnTo>
                    <a:pt x="207" y="51"/>
                  </a:lnTo>
                  <a:lnTo>
                    <a:pt x="207" y="53"/>
                  </a:lnTo>
                  <a:lnTo>
                    <a:pt x="209" y="53"/>
                  </a:lnTo>
                  <a:lnTo>
                    <a:pt x="210" y="53"/>
                  </a:lnTo>
                  <a:lnTo>
                    <a:pt x="210" y="51"/>
                  </a:lnTo>
                  <a:lnTo>
                    <a:pt x="210" y="53"/>
                  </a:lnTo>
                  <a:lnTo>
                    <a:pt x="210" y="51"/>
                  </a:lnTo>
                  <a:lnTo>
                    <a:pt x="212" y="51"/>
                  </a:lnTo>
                  <a:lnTo>
                    <a:pt x="210" y="51"/>
                  </a:lnTo>
                  <a:lnTo>
                    <a:pt x="212" y="51"/>
                  </a:lnTo>
                  <a:lnTo>
                    <a:pt x="212" y="50"/>
                  </a:lnTo>
                  <a:lnTo>
                    <a:pt x="212" y="48"/>
                  </a:lnTo>
                  <a:lnTo>
                    <a:pt x="214" y="48"/>
                  </a:lnTo>
                  <a:lnTo>
                    <a:pt x="212" y="46"/>
                  </a:lnTo>
                  <a:lnTo>
                    <a:pt x="214" y="46"/>
                  </a:lnTo>
                  <a:lnTo>
                    <a:pt x="214" y="45"/>
                  </a:lnTo>
                  <a:lnTo>
                    <a:pt x="215" y="45"/>
                  </a:lnTo>
                  <a:lnTo>
                    <a:pt x="214" y="45"/>
                  </a:lnTo>
                  <a:lnTo>
                    <a:pt x="215" y="45"/>
                  </a:lnTo>
                  <a:lnTo>
                    <a:pt x="215" y="43"/>
                  </a:lnTo>
                  <a:lnTo>
                    <a:pt x="215" y="41"/>
                  </a:lnTo>
                  <a:lnTo>
                    <a:pt x="217" y="41"/>
                  </a:lnTo>
                  <a:lnTo>
                    <a:pt x="217" y="40"/>
                  </a:lnTo>
                  <a:lnTo>
                    <a:pt x="217" y="41"/>
                  </a:lnTo>
                  <a:lnTo>
                    <a:pt x="219" y="41"/>
                  </a:lnTo>
                  <a:lnTo>
                    <a:pt x="219" y="40"/>
                  </a:lnTo>
                  <a:lnTo>
                    <a:pt x="219" y="38"/>
                  </a:lnTo>
                  <a:lnTo>
                    <a:pt x="220" y="38"/>
                  </a:lnTo>
                  <a:lnTo>
                    <a:pt x="220" y="36"/>
                  </a:lnTo>
                  <a:lnTo>
                    <a:pt x="222" y="36"/>
                  </a:lnTo>
                  <a:lnTo>
                    <a:pt x="222" y="34"/>
                  </a:lnTo>
                  <a:lnTo>
                    <a:pt x="224" y="34"/>
                  </a:lnTo>
                  <a:lnTo>
                    <a:pt x="226" y="34"/>
                  </a:lnTo>
                  <a:lnTo>
                    <a:pt x="226" y="33"/>
                  </a:lnTo>
                  <a:lnTo>
                    <a:pt x="227" y="33"/>
                  </a:lnTo>
                  <a:lnTo>
                    <a:pt x="229" y="33"/>
                  </a:lnTo>
                  <a:lnTo>
                    <a:pt x="231" y="31"/>
                  </a:lnTo>
                  <a:lnTo>
                    <a:pt x="232" y="31"/>
                  </a:lnTo>
                  <a:lnTo>
                    <a:pt x="234" y="31"/>
                  </a:lnTo>
                  <a:lnTo>
                    <a:pt x="234" y="29"/>
                  </a:lnTo>
                  <a:lnTo>
                    <a:pt x="236" y="29"/>
                  </a:lnTo>
                  <a:lnTo>
                    <a:pt x="237" y="29"/>
                  </a:lnTo>
                  <a:lnTo>
                    <a:pt x="237" y="28"/>
                  </a:lnTo>
                  <a:lnTo>
                    <a:pt x="237" y="26"/>
                  </a:lnTo>
                  <a:lnTo>
                    <a:pt x="239" y="26"/>
                  </a:lnTo>
                  <a:lnTo>
                    <a:pt x="239" y="24"/>
                  </a:lnTo>
                  <a:lnTo>
                    <a:pt x="237" y="23"/>
                  </a:lnTo>
                  <a:lnTo>
                    <a:pt x="237" y="21"/>
                  </a:lnTo>
                  <a:lnTo>
                    <a:pt x="239" y="21"/>
                  </a:lnTo>
                  <a:lnTo>
                    <a:pt x="239" y="19"/>
                  </a:lnTo>
                  <a:lnTo>
                    <a:pt x="241" y="19"/>
                  </a:lnTo>
                  <a:lnTo>
                    <a:pt x="241" y="17"/>
                  </a:lnTo>
                  <a:lnTo>
                    <a:pt x="243" y="17"/>
                  </a:lnTo>
                  <a:lnTo>
                    <a:pt x="244" y="17"/>
                  </a:lnTo>
                  <a:lnTo>
                    <a:pt x="244" y="16"/>
                  </a:lnTo>
                  <a:lnTo>
                    <a:pt x="246" y="16"/>
                  </a:lnTo>
                  <a:lnTo>
                    <a:pt x="248" y="16"/>
                  </a:lnTo>
                  <a:lnTo>
                    <a:pt x="246" y="14"/>
                  </a:lnTo>
                  <a:lnTo>
                    <a:pt x="246" y="12"/>
                  </a:lnTo>
                  <a:lnTo>
                    <a:pt x="244" y="12"/>
                  </a:lnTo>
                  <a:lnTo>
                    <a:pt x="243" y="11"/>
                  </a:lnTo>
                  <a:lnTo>
                    <a:pt x="243" y="9"/>
                  </a:lnTo>
                  <a:lnTo>
                    <a:pt x="241" y="9"/>
                  </a:lnTo>
                  <a:lnTo>
                    <a:pt x="241" y="7"/>
                  </a:lnTo>
                  <a:lnTo>
                    <a:pt x="241" y="6"/>
                  </a:lnTo>
                  <a:lnTo>
                    <a:pt x="243" y="6"/>
                  </a:lnTo>
                  <a:lnTo>
                    <a:pt x="243" y="4"/>
                  </a:lnTo>
                  <a:lnTo>
                    <a:pt x="244" y="4"/>
                  </a:lnTo>
                  <a:lnTo>
                    <a:pt x="244" y="2"/>
                  </a:lnTo>
                  <a:lnTo>
                    <a:pt x="246" y="2"/>
                  </a:lnTo>
                  <a:lnTo>
                    <a:pt x="246" y="0"/>
                  </a:lnTo>
                  <a:lnTo>
                    <a:pt x="248" y="0"/>
                  </a:lnTo>
                  <a:lnTo>
                    <a:pt x="249" y="0"/>
                  </a:lnTo>
                  <a:lnTo>
                    <a:pt x="251" y="2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6"/>
            <p:cNvSpPr>
              <a:spLocks/>
            </p:cNvSpPr>
            <p:nvPr/>
          </p:nvSpPr>
          <p:spPr bwMode="auto">
            <a:xfrm>
              <a:off x="3983" y="2192"/>
              <a:ext cx="1711" cy="1565"/>
            </a:xfrm>
            <a:custGeom>
              <a:avLst/>
              <a:gdLst>
                <a:gd name="T0" fmla="*/ 1229 w 1711"/>
                <a:gd name="T1" fmla="*/ 50 h 1565"/>
                <a:gd name="T2" fmla="*/ 1195 w 1711"/>
                <a:gd name="T3" fmla="*/ 120 h 1565"/>
                <a:gd name="T4" fmla="*/ 1234 w 1711"/>
                <a:gd name="T5" fmla="*/ 169 h 1565"/>
                <a:gd name="T6" fmla="*/ 1342 w 1711"/>
                <a:gd name="T7" fmla="*/ 154 h 1565"/>
                <a:gd name="T8" fmla="*/ 1473 w 1711"/>
                <a:gd name="T9" fmla="*/ 149 h 1565"/>
                <a:gd name="T10" fmla="*/ 1595 w 1711"/>
                <a:gd name="T11" fmla="*/ 128 h 1565"/>
                <a:gd name="T12" fmla="*/ 1692 w 1711"/>
                <a:gd name="T13" fmla="*/ 112 h 1565"/>
                <a:gd name="T14" fmla="*/ 1706 w 1711"/>
                <a:gd name="T15" fmla="*/ 234 h 1565"/>
                <a:gd name="T16" fmla="*/ 1677 w 1711"/>
                <a:gd name="T17" fmla="*/ 327 h 1565"/>
                <a:gd name="T18" fmla="*/ 1673 w 1711"/>
                <a:gd name="T19" fmla="*/ 451 h 1565"/>
                <a:gd name="T20" fmla="*/ 1680 w 1711"/>
                <a:gd name="T21" fmla="*/ 541 h 1565"/>
                <a:gd name="T22" fmla="*/ 1651 w 1711"/>
                <a:gd name="T23" fmla="*/ 614 h 1565"/>
                <a:gd name="T24" fmla="*/ 1678 w 1711"/>
                <a:gd name="T25" fmla="*/ 675 h 1565"/>
                <a:gd name="T26" fmla="*/ 1526 w 1711"/>
                <a:gd name="T27" fmla="*/ 687 h 1565"/>
                <a:gd name="T28" fmla="*/ 1327 w 1711"/>
                <a:gd name="T29" fmla="*/ 680 h 1565"/>
                <a:gd name="T30" fmla="*/ 1130 w 1711"/>
                <a:gd name="T31" fmla="*/ 675 h 1565"/>
                <a:gd name="T32" fmla="*/ 1113 w 1711"/>
                <a:gd name="T33" fmla="*/ 982 h 1565"/>
                <a:gd name="T34" fmla="*/ 1103 w 1711"/>
                <a:gd name="T35" fmla="*/ 1274 h 1565"/>
                <a:gd name="T36" fmla="*/ 1095 w 1711"/>
                <a:gd name="T37" fmla="*/ 1564 h 1565"/>
                <a:gd name="T38" fmla="*/ 1047 w 1711"/>
                <a:gd name="T39" fmla="*/ 1509 h 1565"/>
                <a:gd name="T40" fmla="*/ 1017 w 1711"/>
                <a:gd name="T41" fmla="*/ 1472 h 1565"/>
                <a:gd name="T42" fmla="*/ 979 w 1711"/>
                <a:gd name="T43" fmla="*/ 1433 h 1565"/>
                <a:gd name="T44" fmla="*/ 945 w 1711"/>
                <a:gd name="T45" fmla="*/ 1389 h 1565"/>
                <a:gd name="T46" fmla="*/ 932 w 1711"/>
                <a:gd name="T47" fmla="*/ 1343 h 1565"/>
                <a:gd name="T48" fmla="*/ 899 w 1711"/>
                <a:gd name="T49" fmla="*/ 1306 h 1565"/>
                <a:gd name="T50" fmla="*/ 857 w 1711"/>
                <a:gd name="T51" fmla="*/ 1277 h 1565"/>
                <a:gd name="T52" fmla="*/ 825 w 1711"/>
                <a:gd name="T53" fmla="*/ 1241 h 1565"/>
                <a:gd name="T54" fmla="*/ 769 w 1711"/>
                <a:gd name="T55" fmla="*/ 1224 h 1565"/>
                <a:gd name="T56" fmla="*/ 718 w 1711"/>
                <a:gd name="T57" fmla="*/ 1211 h 1565"/>
                <a:gd name="T58" fmla="*/ 665 w 1711"/>
                <a:gd name="T59" fmla="*/ 1211 h 1565"/>
                <a:gd name="T60" fmla="*/ 611 w 1711"/>
                <a:gd name="T61" fmla="*/ 1202 h 1565"/>
                <a:gd name="T62" fmla="*/ 557 w 1711"/>
                <a:gd name="T63" fmla="*/ 1160 h 1565"/>
                <a:gd name="T64" fmla="*/ 519 w 1711"/>
                <a:gd name="T65" fmla="*/ 1123 h 1565"/>
                <a:gd name="T66" fmla="*/ 484 w 1711"/>
                <a:gd name="T67" fmla="*/ 1082 h 1565"/>
                <a:gd name="T68" fmla="*/ 448 w 1711"/>
                <a:gd name="T69" fmla="*/ 1026 h 1565"/>
                <a:gd name="T70" fmla="*/ 382 w 1711"/>
                <a:gd name="T71" fmla="*/ 1001 h 1565"/>
                <a:gd name="T72" fmla="*/ 362 w 1711"/>
                <a:gd name="T73" fmla="*/ 1041 h 1565"/>
                <a:gd name="T74" fmla="*/ 280 w 1711"/>
                <a:gd name="T75" fmla="*/ 1045 h 1565"/>
                <a:gd name="T76" fmla="*/ 253 w 1711"/>
                <a:gd name="T77" fmla="*/ 1004 h 1565"/>
                <a:gd name="T78" fmla="*/ 244 w 1711"/>
                <a:gd name="T79" fmla="*/ 948 h 1565"/>
                <a:gd name="T80" fmla="*/ 204 w 1711"/>
                <a:gd name="T81" fmla="*/ 895 h 1565"/>
                <a:gd name="T82" fmla="*/ 153 w 1711"/>
                <a:gd name="T83" fmla="*/ 872 h 1565"/>
                <a:gd name="T84" fmla="*/ 88 w 1711"/>
                <a:gd name="T85" fmla="*/ 844 h 1565"/>
                <a:gd name="T86" fmla="*/ 5 w 1711"/>
                <a:gd name="T87" fmla="*/ 805 h 1565"/>
                <a:gd name="T88" fmla="*/ 39 w 1711"/>
                <a:gd name="T89" fmla="*/ 717 h 1565"/>
                <a:gd name="T90" fmla="*/ 75 w 1711"/>
                <a:gd name="T91" fmla="*/ 626 h 1565"/>
                <a:gd name="T92" fmla="*/ 114 w 1711"/>
                <a:gd name="T93" fmla="*/ 542 h 1565"/>
                <a:gd name="T94" fmla="*/ 190 w 1711"/>
                <a:gd name="T95" fmla="*/ 464 h 1565"/>
                <a:gd name="T96" fmla="*/ 258 w 1711"/>
                <a:gd name="T97" fmla="*/ 395 h 1565"/>
                <a:gd name="T98" fmla="*/ 287 w 1711"/>
                <a:gd name="T99" fmla="*/ 325 h 1565"/>
                <a:gd name="T100" fmla="*/ 319 w 1711"/>
                <a:gd name="T101" fmla="*/ 251 h 1565"/>
                <a:gd name="T102" fmla="*/ 414 w 1711"/>
                <a:gd name="T103" fmla="*/ 220 h 1565"/>
                <a:gd name="T104" fmla="*/ 494 w 1711"/>
                <a:gd name="T105" fmla="*/ 183 h 1565"/>
                <a:gd name="T106" fmla="*/ 558 w 1711"/>
                <a:gd name="T107" fmla="*/ 184 h 1565"/>
                <a:gd name="T108" fmla="*/ 621 w 1711"/>
                <a:gd name="T109" fmla="*/ 168 h 1565"/>
                <a:gd name="T110" fmla="*/ 713 w 1711"/>
                <a:gd name="T111" fmla="*/ 195 h 1565"/>
                <a:gd name="T112" fmla="*/ 767 w 1711"/>
                <a:gd name="T113" fmla="*/ 227 h 1565"/>
                <a:gd name="T114" fmla="*/ 849 w 1711"/>
                <a:gd name="T115" fmla="*/ 249 h 1565"/>
                <a:gd name="T116" fmla="*/ 906 w 1711"/>
                <a:gd name="T117" fmla="*/ 203 h 1565"/>
                <a:gd name="T118" fmla="*/ 983 w 1711"/>
                <a:gd name="T119" fmla="*/ 173 h 1565"/>
                <a:gd name="T120" fmla="*/ 1040 w 1711"/>
                <a:gd name="T121" fmla="*/ 142 h 1565"/>
                <a:gd name="T122" fmla="*/ 1064 w 1711"/>
                <a:gd name="T123" fmla="*/ 69 h 1565"/>
                <a:gd name="T124" fmla="*/ 1123 w 1711"/>
                <a:gd name="T125" fmla="*/ 10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1" h="1565">
                  <a:moveTo>
                    <a:pt x="1168" y="3"/>
                  </a:moveTo>
                  <a:lnTo>
                    <a:pt x="1169" y="3"/>
                  </a:lnTo>
                  <a:lnTo>
                    <a:pt x="1169" y="1"/>
                  </a:lnTo>
                  <a:lnTo>
                    <a:pt x="1171" y="1"/>
                  </a:lnTo>
                  <a:lnTo>
                    <a:pt x="1173" y="1"/>
                  </a:lnTo>
                  <a:lnTo>
                    <a:pt x="1173" y="0"/>
                  </a:lnTo>
                  <a:lnTo>
                    <a:pt x="1174" y="0"/>
                  </a:lnTo>
                  <a:lnTo>
                    <a:pt x="1176" y="0"/>
                  </a:lnTo>
                  <a:lnTo>
                    <a:pt x="1176" y="1"/>
                  </a:lnTo>
                  <a:lnTo>
                    <a:pt x="1178" y="1"/>
                  </a:lnTo>
                  <a:lnTo>
                    <a:pt x="1179" y="1"/>
                  </a:lnTo>
                  <a:lnTo>
                    <a:pt x="1181" y="1"/>
                  </a:lnTo>
                  <a:lnTo>
                    <a:pt x="1183" y="3"/>
                  </a:lnTo>
                  <a:lnTo>
                    <a:pt x="1185" y="3"/>
                  </a:lnTo>
                  <a:lnTo>
                    <a:pt x="1186" y="3"/>
                  </a:lnTo>
                  <a:lnTo>
                    <a:pt x="1188" y="3"/>
                  </a:lnTo>
                  <a:lnTo>
                    <a:pt x="1190" y="3"/>
                  </a:lnTo>
                  <a:lnTo>
                    <a:pt x="1191" y="3"/>
                  </a:lnTo>
                  <a:lnTo>
                    <a:pt x="1193" y="3"/>
                  </a:lnTo>
                  <a:lnTo>
                    <a:pt x="1195" y="5"/>
                  </a:lnTo>
                  <a:lnTo>
                    <a:pt x="1196" y="5"/>
                  </a:lnTo>
                  <a:lnTo>
                    <a:pt x="1196" y="6"/>
                  </a:lnTo>
                  <a:lnTo>
                    <a:pt x="1198" y="6"/>
                  </a:lnTo>
                  <a:lnTo>
                    <a:pt x="1198" y="8"/>
                  </a:lnTo>
                  <a:lnTo>
                    <a:pt x="1200" y="8"/>
                  </a:lnTo>
                  <a:lnTo>
                    <a:pt x="1202" y="10"/>
                  </a:lnTo>
                  <a:lnTo>
                    <a:pt x="1203" y="10"/>
                  </a:lnTo>
                  <a:lnTo>
                    <a:pt x="1205" y="10"/>
                  </a:lnTo>
                  <a:lnTo>
                    <a:pt x="1205" y="11"/>
                  </a:lnTo>
                  <a:lnTo>
                    <a:pt x="1207" y="11"/>
                  </a:lnTo>
                  <a:lnTo>
                    <a:pt x="1208" y="11"/>
                  </a:lnTo>
                  <a:lnTo>
                    <a:pt x="1210" y="11"/>
                  </a:lnTo>
                  <a:lnTo>
                    <a:pt x="1212" y="11"/>
                  </a:lnTo>
                  <a:lnTo>
                    <a:pt x="1212" y="13"/>
                  </a:lnTo>
                  <a:lnTo>
                    <a:pt x="1213" y="13"/>
                  </a:lnTo>
                  <a:lnTo>
                    <a:pt x="1215" y="13"/>
                  </a:lnTo>
                  <a:lnTo>
                    <a:pt x="1217" y="13"/>
                  </a:lnTo>
                  <a:lnTo>
                    <a:pt x="1217" y="11"/>
                  </a:lnTo>
                  <a:lnTo>
                    <a:pt x="1218" y="11"/>
                  </a:lnTo>
                  <a:lnTo>
                    <a:pt x="1218" y="10"/>
                  </a:lnTo>
                  <a:lnTo>
                    <a:pt x="1220" y="10"/>
                  </a:lnTo>
                  <a:lnTo>
                    <a:pt x="1220" y="8"/>
                  </a:lnTo>
                  <a:lnTo>
                    <a:pt x="1222" y="8"/>
                  </a:lnTo>
                  <a:lnTo>
                    <a:pt x="1224" y="8"/>
                  </a:lnTo>
                  <a:lnTo>
                    <a:pt x="1224" y="6"/>
                  </a:lnTo>
                  <a:lnTo>
                    <a:pt x="1225" y="6"/>
                  </a:lnTo>
                  <a:lnTo>
                    <a:pt x="1227" y="6"/>
                  </a:lnTo>
                  <a:lnTo>
                    <a:pt x="1227" y="8"/>
                  </a:lnTo>
                  <a:lnTo>
                    <a:pt x="1225" y="8"/>
                  </a:lnTo>
                  <a:lnTo>
                    <a:pt x="1225" y="10"/>
                  </a:lnTo>
                  <a:lnTo>
                    <a:pt x="1225" y="11"/>
                  </a:lnTo>
                  <a:lnTo>
                    <a:pt x="1225" y="13"/>
                  </a:lnTo>
                  <a:lnTo>
                    <a:pt x="1225" y="15"/>
                  </a:lnTo>
                  <a:lnTo>
                    <a:pt x="1225" y="17"/>
                  </a:lnTo>
                  <a:lnTo>
                    <a:pt x="1227" y="17"/>
                  </a:lnTo>
                  <a:lnTo>
                    <a:pt x="1225" y="17"/>
                  </a:lnTo>
                  <a:lnTo>
                    <a:pt x="1225" y="18"/>
                  </a:lnTo>
                  <a:lnTo>
                    <a:pt x="1225" y="20"/>
                  </a:lnTo>
                  <a:lnTo>
                    <a:pt x="1225" y="22"/>
                  </a:lnTo>
                  <a:lnTo>
                    <a:pt x="1224" y="22"/>
                  </a:lnTo>
                  <a:lnTo>
                    <a:pt x="1224" y="23"/>
                  </a:lnTo>
                  <a:lnTo>
                    <a:pt x="1225" y="23"/>
                  </a:lnTo>
                  <a:lnTo>
                    <a:pt x="1225" y="25"/>
                  </a:lnTo>
                  <a:lnTo>
                    <a:pt x="1224" y="25"/>
                  </a:lnTo>
                  <a:lnTo>
                    <a:pt x="1224" y="27"/>
                  </a:lnTo>
                  <a:lnTo>
                    <a:pt x="1225" y="27"/>
                  </a:lnTo>
                  <a:lnTo>
                    <a:pt x="1224" y="27"/>
                  </a:lnTo>
                  <a:lnTo>
                    <a:pt x="1224" y="28"/>
                  </a:lnTo>
                  <a:lnTo>
                    <a:pt x="1225" y="28"/>
                  </a:lnTo>
                  <a:lnTo>
                    <a:pt x="1225" y="30"/>
                  </a:lnTo>
                  <a:lnTo>
                    <a:pt x="1227" y="30"/>
                  </a:lnTo>
                  <a:lnTo>
                    <a:pt x="1227" y="32"/>
                  </a:lnTo>
                  <a:lnTo>
                    <a:pt x="1227" y="33"/>
                  </a:lnTo>
                  <a:lnTo>
                    <a:pt x="1229" y="33"/>
                  </a:lnTo>
                  <a:lnTo>
                    <a:pt x="1229" y="35"/>
                  </a:lnTo>
                  <a:lnTo>
                    <a:pt x="1227" y="35"/>
                  </a:lnTo>
                  <a:lnTo>
                    <a:pt x="1227" y="37"/>
                  </a:lnTo>
                  <a:lnTo>
                    <a:pt x="1229" y="37"/>
                  </a:lnTo>
                  <a:lnTo>
                    <a:pt x="1229" y="39"/>
                  </a:lnTo>
                  <a:lnTo>
                    <a:pt x="1227" y="39"/>
                  </a:lnTo>
                  <a:lnTo>
                    <a:pt x="1229" y="39"/>
                  </a:lnTo>
                  <a:lnTo>
                    <a:pt x="1227" y="39"/>
                  </a:lnTo>
                  <a:lnTo>
                    <a:pt x="1227" y="40"/>
                  </a:lnTo>
                  <a:lnTo>
                    <a:pt x="1227" y="42"/>
                  </a:lnTo>
                  <a:lnTo>
                    <a:pt x="1229" y="42"/>
                  </a:lnTo>
                  <a:lnTo>
                    <a:pt x="1229" y="44"/>
                  </a:lnTo>
                  <a:lnTo>
                    <a:pt x="1230" y="44"/>
                  </a:lnTo>
                  <a:lnTo>
                    <a:pt x="1230" y="45"/>
                  </a:lnTo>
                  <a:lnTo>
                    <a:pt x="1230" y="47"/>
                  </a:lnTo>
                  <a:lnTo>
                    <a:pt x="1229" y="47"/>
                  </a:lnTo>
                  <a:lnTo>
                    <a:pt x="1229" y="49"/>
                  </a:lnTo>
                  <a:lnTo>
                    <a:pt x="1229" y="50"/>
                  </a:lnTo>
                  <a:lnTo>
                    <a:pt x="1229" y="49"/>
                  </a:lnTo>
                  <a:lnTo>
                    <a:pt x="1229" y="50"/>
                  </a:lnTo>
                  <a:lnTo>
                    <a:pt x="1229" y="52"/>
                  </a:lnTo>
                  <a:lnTo>
                    <a:pt x="1227" y="52"/>
                  </a:lnTo>
                  <a:lnTo>
                    <a:pt x="1227" y="54"/>
                  </a:lnTo>
                  <a:lnTo>
                    <a:pt x="1225" y="54"/>
                  </a:lnTo>
                  <a:lnTo>
                    <a:pt x="1225" y="56"/>
                  </a:lnTo>
                  <a:lnTo>
                    <a:pt x="1224" y="56"/>
                  </a:lnTo>
                  <a:lnTo>
                    <a:pt x="1224" y="57"/>
                  </a:lnTo>
                  <a:lnTo>
                    <a:pt x="1222" y="57"/>
                  </a:lnTo>
                  <a:lnTo>
                    <a:pt x="1220" y="59"/>
                  </a:lnTo>
                  <a:lnTo>
                    <a:pt x="1220" y="57"/>
                  </a:lnTo>
                  <a:lnTo>
                    <a:pt x="1218" y="57"/>
                  </a:lnTo>
                  <a:lnTo>
                    <a:pt x="1218" y="59"/>
                  </a:lnTo>
                  <a:lnTo>
                    <a:pt x="1217" y="57"/>
                  </a:lnTo>
                  <a:lnTo>
                    <a:pt x="1217" y="59"/>
                  </a:lnTo>
                  <a:lnTo>
                    <a:pt x="1215" y="59"/>
                  </a:lnTo>
                  <a:lnTo>
                    <a:pt x="1213" y="59"/>
                  </a:lnTo>
                  <a:lnTo>
                    <a:pt x="1212" y="59"/>
                  </a:lnTo>
                  <a:lnTo>
                    <a:pt x="1212" y="61"/>
                  </a:lnTo>
                  <a:lnTo>
                    <a:pt x="1210" y="61"/>
                  </a:lnTo>
                  <a:lnTo>
                    <a:pt x="1208" y="61"/>
                  </a:lnTo>
                  <a:lnTo>
                    <a:pt x="1208" y="62"/>
                  </a:lnTo>
                  <a:lnTo>
                    <a:pt x="1208" y="61"/>
                  </a:lnTo>
                  <a:lnTo>
                    <a:pt x="1207" y="61"/>
                  </a:lnTo>
                  <a:lnTo>
                    <a:pt x="1207" y="62"/>
                  </a:lnTo>
                  <a:lnTo>
                    <a:pt x="1205" y="62"/>
                  </a:lnTo>
                  <a:lnTo>
                    <a:pt x="1203" y="62"/>
                  </a:lnTo>
                  <a:lnTo>
                    <a:pt x="1203" y="64"/>
                  </a:lnTo>
                  <a:lnTo>
                    <a:pt x="1202" y="66"/>
                  </a:lnTo>
                  <a:lnTo>
                    <a:pt x="1202" y="64"/>
                  </a:lnTo>
                  <a:lnTo>
                    <a:pt x="1202" y="66"/>
                  </a:lnTo>
                  <a:lnTo>
                    <a:pt x="1202" y="64"/>
                  </a:lnTo>
                  <a:lnTo>
                    <a:pt x="1202" y="66"/>
                  </a:lnTo>
                  <a:lnTo>
                    <a:pt x="1200" y="66"/>
                  </a:lnTo>
                  <a:lnTo>
                    <a:pt x="1198" y="66"/>
                  </a:lnTo>
                  <a:lnTo>
                    <a:pt x="1198" y="67"/>
                  </a:lnTo>
                  <a:lnTo>
                    <a:pt x="1196" y="67"/>
                  </a:lnTo>
                  <a:lnTo>
                    <a:pt x="1195" y="67"/>
                  </a:lnTo>
                  <a:lnTo>
                    <a:pt x="1195" y="69"/>
                  </a:lnTo>
                  <a:lnTo>
                    <a:pt x="1193" y="69"/>
                  </a:lnTo>
                  <a:lnTo>
                    <a:pt x="1193" y="71"/>
                  </a:lnTo>
                  <a:lnTo>
                    <a:pt x="1191" y="71"/>
                  </a:lnTo>
                  <a:lnTo>
                    <a:pt x="1191" y="72"/>
                  </a:lnTo>
                  <a:lnTo>
                    <a:pt x="1190" y="72"/>
                  </a:lnTo>
                  <a:lnTo>
                    <a:pt x="1190" y="74"/>
                  </a:lnTo>
                  <a:lnTo>
                    <a:pt x="1188" y="74"/>
                  </a:lnTo>
                  <a:lnTo>
                    <a:pt x="1188" y="76"/>
                  </a:lnTo>
                  <a:lnTo>
                    <a:pt x="1186" y="76"/>
                  </a:lnTo>
                  <a:lnTo>
                    <a:pt x="1186" y="78"/>
                  </a:lnTo>
                  <a:lnTo>
                    <a:pt x="1186" y="76"/>
                  </a:lnTo>
                  <a:lnTo>
                    <a:pt x="1186" y="78"/>
                  </a:lnTo>
                  <a:lnTo>
                    <a:pt x="1186" y="76"/>
                  </a:lnTo>
                  <a:lnTo>
                    <a:pt x="1185" y="76"/>
                  </a:lnTo>
                  <a:lnTo>
                    <a:pt x="1185" y="78"/>
                  </a:lnTo>
                  <a:lnTo>
                    <a:pt x="1185" y="79"/>
                  </a:lnTo>
                  <a:lnTo>
                    <a:pt x="1185" y="81"/>
                  </a:lnTo>
                  <a:lnTo>
                    <a:pt x="1185" y="83"/>
                  </a:lnTo>
                  <a:lnTo>
                    <a:pt x="1185" y="84"/>
                  </a:lnTo>
                  <a:lnTo>
                    <a:pt x="1186" y="84"/>
                  </a:lnTo>
                  <a:lnTo>
                    <a:pt x="1186" y="83"/>
                  </a:lnTo>
                  <a:lnTo>
                    <a:pt x="1186" y="84"/>
                  </a:lnTo>
                  <a:lnTo>
                    <a:pt x="1186" y="86"/>
                  </a:lnTo>
                  <a:lnTo>
                    <a:pt x="1188" y="86"/>
                  </a:lnTo>
                  <a:lnTo>
                    <a:pt x="1188" y="88"/>
                  </a:lnTo>
                  <a:lnTo>
                    <a:pt x="1188" y="89"/>
                  </a:lnTo>
                  <a:lnTo>
                    <a:pt x="1188" y="91"/>
                  </a:lnTo>
                  <a:lnTo>
                    <a:pt x="1186" y="91"/>
                  </a:lnTo>
                  <a:lnTo>
                    <a:pt x="1188" y="91"/>
                  </a:lnTo>
                  <a:lnTo>
                    <a:pt x="1190" y="91"/>
                  </a:lnTo>
                  <a:lnTo>
                    <a:pt x="1190" y="93"/>
                  </a:lnTo>
                  <a:lnTo>
                    <a:pt x="1190" y="95"/>
                  </a:lnTo>
                  <a:lnTo>
                    <a:pt x="1190" y="96"/>
                  </a:lnTo>
                  <a:lnTo>
                    <a:pt x="1191" y="96"/>
                  </a:lnTo>
                  <a:lnTo>
                    <a:pt x="1191" y="98"/>
                  </a:lnTo>
                  <a:lnTo>
                    <a:pt x="1193" y="98"/>
                  </a:lnTo>
                  <a:lnTo>
                    <a:pt x="1193" y="100"/>
                  </a:lnTo>
                  <a:lnTo>
                    <a:pt x="1193" y="101"/>
                  </a:lnTo>
                  <a:lnTo>
                    <a:pt x="1193" y="103"/>
                  </a:lnTo>
                  <a:lnTo>
                    <a:pt x="1193" y="105"/>
                  </a:lnTo>
                  <a:lnTo>
                    <a:pt x="1193" y="106"/>
                  </a:lnTo>
                  <a:lnTo>
                    <a:pt x="1193" y="108"/>
                  </a:lnTo>
                  <a:lnTo>
                    <a:pt x="1193" y="110"/>
                  </a:lnTo>
                  <a:lnTo>
                    <a:pt x="1193" y="112"/>
                  </a:lnTo>
                  <a:lnTo>
                    <a:pt x="1193" y="113"/>
                  </a:lnTo>
                  <a:lnTo>
                    <a:pt x="1193" y="115"/>
                  </a:lnTo>
                  <a:lnTo>
                    <a:pt x="1193" y="117"/>
                  </a:lnTo>
                  <a:lnTo>
                    <a:pt x="1195" y="117"/>
                  </a:lnTo>
                  <a:lnTo>
                    <a:pt x="1195" y="118"/>
                  </a:lnTo>
                  <a:lnTo>
                    <a:pt x="1193" y="118"/>
                  </a:lnTo>
                  <a:lnTo>
                    <a:pt x="1195" y="118"/>
                  </a:lnTo>
                  <a:lnTo>
                    <a:pt x="1195" y="120"/>
                  </a:lnTo>
                  <a:lnTo>
                    <a:pt x="1195" y="122"/>
                  </a:lnTo>
                  <a:lnTo>
                    <a:pt x="1195" y="123"/>
                  </a:lnTo>
                  <a:lnTo>
                    <a:pt x="1196" y="123"/>
                  </a:lnTo>
                  <a:lnTo>
                    <a:pt x="1196" y="125"/>
                  </a:lnTo>
                  <a:lnTo>
                    <a:pt x="1196" y="127"/>
                  </a:lnTo>
                  <a:lnTo>
                    <a:pt x="1196" y="128"/>
                  </a:lnTo>
                  <a:lnTo>
                    <a:pt x="1196" y="130"/>
                  </a:lnTo>
                  <a:lnTo>
                    <a:pt x="1196" y="132"/>
                  </a:lnTo>
                  <a:lnTo>
                    <a:pt x="1195" y="132"/>
                  </a:lnTo>
                  <a:lnTo>
                    <a:pt x="1196" y="132"/>
                  </a:lnTo>
                  <a:lnTo>
                    <a:pt x="1195" y="132"/>
                  </a:lnTo>
                  <a:lnTo>
                    <a:pt x="1195" y="134"/>
                  </a:lnTo>
                  <a:lnTo>
                    <a:pt x="1195" y="135"/>
                  </a:lnTo>
                  <a:lnTo>
                    <a:pt x="1196" y="135"/>
                  </a:lnTo>
                  <a:lnTo>
                    <a:pt x="1196" y="137"/>
                  </a:lnTo>
                  <a:lnTo>
                    <a:pt x="1195" y="137"/>
                  </a:lnTo>
                  <a:lnTo>
                    <a:pt x="1196" y="137"/>
                  </a:lnTo>
                  <a:lnTo>
                    <a:pt x="1195" y="137"/>
                  </a:lnTo>
                  <a:lnTo>
                    <a:pt x="1195" y="139"/>
                  </a:lnTo>
                  <a:lnTo>
                    <a:pt x="1195" y="140"/>
                  </a:lnTo>
                  <a:lnTo>
                    <a:pt x="1195" y="142"/>
                  </a:lnTo>
                  <a:lnTo>
                    <a:pt x="1195" y="144"/>
                  </a:lnTo>
                  <a:lnTo>
                    <a:pt x="1195" y="145"/>
                  </a:lnTo>
                  <a:lnTo>
                    <a:pt x="1196" y="147"/>
                  </a:lnTo>
                  <a:lnTo>
                    <a:pt x="1195" y="147"/>
                  </a:lnTo>
                  <a:lnTo>
                    <a:pt x="1196" y="147"/>
                  </a:lnTo>
                  <a:lnTo>
                    <a:pt x="1195" y="147"/>
                  </a:lnTo>
                  <a:lnTo>
                    <a:pt x="1196" y="147"/>
                  </a:lnTo>
                  <a:lnTo>
                    <a:pt x="1195" y="147"/>
                  </a:lnTo>
                  <a:lnTo>
                    <a:pt x="1195" y="149"/>
                  </a:lnTo>
                  <a:lnTo>
                    <a:pt x="1196" y="149"/>
                  </a:lnTo>
                  <a:lnTo>
                    <a:pt x="1196" y="151"/>
                  </a:lnTo>
                  <a:lnTo>
                    <a:pt x="1198" y="151"/>
                  </a:lnTo>
                  <a:lnTo>
                    <a:pt x="1198" y="152"/>
                  </a:lnTo>
                  <a:lnTo>
                    <a:pt x="1200" y="152"/>
                  </a:lnTo>
                  <a:lnTo>
                    <a:pt x="1200" y="154"/>
                  </a:lnTo>
                  <a:lnTo>
                    <a:pt x="1202" y="154"/>
                  </a:lnTo>
                  <a:lnTo>
                    <a:pt x="1200" y="154"/>
                  </a:lnTo>
                  <a:lnTo>
                    <a:pt x="1202" y="154"/>
                  </a:lnTo>
                  <a:lnTo>
                    <a:pt x="1203" y="154"/>
                  </a:lnTo>
                  <a:lnTo>
                    <a:pt x="1203" y="156"/>
                  </a:lnTo>
                  <a:lnTo>
                    <a:pt x="1205" y="156"/>
                  </a:lnTo>
                  <a:lnTo>
                    <a:pt x="1205" y="157"/>
                  </a:lnTo>
                  <a:lnTo>
                    <a:pt x="1205" y="159"/>
                  </a:lnTo>
                  <a:lnTo>
                    <a:pt x="1205" y="161"/>
                  </a:lnTo>
                  <a:lnTo>
                    <a:pt x="1207" y="161"/>
                  </a:lnTo>
                  <a:lnTo>
                    <a:pt x="1207" y="162"/>
                  </a:lnTo>
                  <a:lnTo>
                    <a:pt x="1208" y="162"/>
                  </a:lnTo>
                  <a:lnTo>
                    <a:pt x="1208" y="164"/>
                  </a:lnTo>
                  <a:lnTo>
                    <a:pt x="1208" y="166"/>
                  </a:lnTo>
                  <a:lnTo>
                    <a:pt x="1208" y="168"/>
                  </a:lnTo>
                  <a:lnTo>
                    <a:pt x="1210" y="168"/>
                  </a:lnTo>
                  <a:lnTo>
                    <a:pt x="1210" y="169"/>
                  </a:lnTo>
                  <a:lnTo>
                    <a:pt x="1210" y="171"/>
                  </a:lnTo>
                  <a:lnTo>
                    <a:pt x="1210" y="173"/>
                  </a:lnTo>
                  <a:lnTo>
                    <a:pt x="1208" y="173"/>
                  </a:lnTo>
                  <a:lnTo>
                    <a:pt x="1208" y="174"/>
                  </a:lnTo>
                  <a:lnTo>
                    <a:pt x="1207" y="174"/>
                  </a:lnTo>
                  <a:lnTo>
                    <a:pt x="1207" y="176"/>
                  </a:lnTo>
                  <a:lnTo>
                    <a:pt x="1207" y="178"/>
                  </a:lnTo>
                  <a:lnTo>
                    <a:pt x="1205" y="178"/>
                  </a:lnTo>
                  <a:lnTo>
                    <a:pt x="1205" y="179"/>
                  </a:lnTo>
                  <a:lnTo>
                    <a:pt x="1207" y="179"/>
                  </a:lnTo>
                  <a:lnTo>
                    <a:pt x="1205" y="179"/>
                  </a:lnTo>
                  <a:lnTo>
                    <a:pt x="1205" y="181"/>
                  </a:lnTo>
                  <a:lnTo>
                    <a:pt x="1207" y="181"/>
                  </a:lnTo>
                  <a:lnTo>
                    <a:pt x="1205" y="181"/>
                  </a:lnTo>
                  <a:lnTo>
                    <a:pt x="1205" y="183"/>
                  </a:lnTo>
                  <a:lnTo>
                    <a:pt x="1205" y="184"/>
                  </a:lnTo>
                  <a:lnTo>
                    <a:pt x="1205" y="186"/>
                  </a:lnTo>
                  <a:lnTo>
                    <a:pt x="1203" y="190"/>
                  </a:lnTo>
                  <a:lnTo>
                    <a:pt x="1202" y="191"/>
                  </a:lnTo>
                  <a:lnTo>
                    <a:pt x="1203" y="193"/>
                  </a:lnTo>
                  <a:lnTo>
                    <a:pt x="1207" y="193"/>
                  </a:lnTo>
                  <a:lnTo>
                    <a:pt x="1208" y="193"/>
                  </a:lnTo>
                  <a:lnTo>
                    <a:pt x="1210" y="191"/>
                  </a:lnTo>
                  <a:lnTo>
                    <a:pt x="1212" y="190"/>
                  </a:lnTo>
                  <a:lnTo>
                    <a:pt x="1217" y="188"/>
                  </a:lnTo>
                  <a:lnTo>
                    <a:pt x="1217" y="186"/>
                  </a:lnTo>
                  <a:lnTo>
                    <a:pt x="1218" y="186"/>
                  </a:lnTo>
                  <a:lnTo>
                    <a:pt x="1220" y="186"/>
                  </a:lnTo>
                  <a:lnTo>
                    <a:pt x="1220" y="184"/>
                  </a:lnTo>
                  <a:lnTo>
                    <a:pt x="1222" y="184"/>
                  </a:lnTo>
                  <a:lnTo>
                    <a:pt x="1224" y="183"/>
                  </a:lnTo>
                  <a:lnTo>
                    <a:pt x="1227" y="178"/>
                  </a:lnTo>
                  <a:lnTo>
                    <a:pt x="1230" y="176"/>
                  </a:lnTo>
                  <a:lnTo>
                    <a:pt x="1230" y="174"/>
                  </a:lnTo>
                  <a:lnTo>
                    <a:pt x="1230" y="173"/>
                  </a:lnTo>
                  <a:lnTo>
                    <a:pt x="1230" y="171"/>
                  </a:lnTo>
                  <a:lnTo>
                    <a:pt x="1230" y="169"/>
                  </a:lnTo>
                  <a:lnTo>
                    <a:pt x="1232" y="169"/>
                  </a:lnTo>
                  <a:lnTo>
                    <a:pt x="1234" y="169"/>
                  </a:lnTo>
                  <a:lnTo>
                    <a:pt x="1237" y="169"/>
                  </a:lnTo>
                  <a:lnTo>
                    <a:pt x="1239" y="169"/>
                  </a:lnTo>
                  <a:lnTo>
                    <a:pt x="1241" y="169"/>
                  </a:lnTo>
                  <a:lnTo>
                    <a:pt x="1242" y="169"/>
                  </a:lnTo>
                  <a:lnTo>
                    <a:pt x="1244" y="169"/>
                  </a:lnTo>
                  <a:lnTo>
                    <a:pt x="1246" y="169"/>
                  </a:lnTo>
                  <a:lnTo>
                    <a:pt x="1247" y="169"/>
                  </a:lnTo>
                  <a:lnTo>
                    <a:pt x="1249" y="169"/>
                  </a:lnTo>
                  <a:lnTo>
                    <a:pt x="1251" y="169"/>
                  </a:lnTo>
                  <a:lnTo>
                    <a:pt x="1254" y="169"/>
                  </a:lnTo>
                  <a:lnTo>
                    <a:pt x="1256" y="169"/>
                  </a:lnTo>
                  <a:lnTo>
                    <a:pt x="1258" y="168"/>
                  </a:lnTo>
                  <a:lnTo>
                    <a:pt x="1259" y="168"/>
                  </a:lnTo>
                  <a:lnTo>
                    <a:pt x="1261" y="164"/>
                  </a:lnTo>
                  <a:lnTo>
                    <a:pt x="1263" y="164"/>
                  </a:lnTo>
                  <a:lnTo>
                    <a:pt x="1263" y="162"/>
                  </a:lnTo>
                  <a:lnTo>
                    <a:pt x="1263" y="161"/>
                  </a:lnTo>
                  <a:lnTo>
                    <a:pt x="1264" y="161"/>
                  </a:lnTo>
                  <a:lnTo>
                    <a:pt x="1264" y="159"/>
                  </a:lnTo>
                  <a:lnTo>
                    <a:pt x="1266" y="159"/>
                  </a:lnTo>
                  <a:lnTo>
                    <a:pt x="1268" y="157"/>
                  </a:lnTo>
                  <a:lnTo>
                    <a:pt x="1269" y="157"/>
                  </a:lnTo>
                  <a:lnTo>
                    <a:pt x="1271" y="156"/>
                  </a:lnTo>
                  <a:lnTo>
                    <a:pt x="1273" y="154"/>
                  </a:lnTo>
                  <a:lnTo>
                    <a:pt x="1273" y="152"/>
                  </a:lnTo>
                  <a:lnTo>
                    <a:pt x="1274" y="152"/>
                  </a:lnTo>
                  <a:lnTo>
                    <a:pt x="1274" y="151"/>
                  </a:lnTo>
                  <a:lnTo>
                    <a:pt x="1274" y="149"/>
                  </a:lnTo>
                  <a:lnTo>
                    <a:pt x="1273" y="147"/>
                  </a:lnTo>
                  <a:lnTo>
                    <a:pt x="1271" y="147"/>
                  </a:lnTo>
                  <a:lnTo>
                    <a:pt x="1271" y="145"/>
                  </a:lnTo>
                  <a:lnTo>
                    <a:pt x="1271" y="144"/>
                  </a:lnTo>
                  <a:lnTo>
                    <a:pt x="1271" y="142"/>
                  </a:lnTo>
                  <a:lnTo>
                    <a:pt x="1271" y="140"/>
                  </a:lnTo>
                  <a:lnTo>
                    <a:pt x="1271" y="139"/>
                  </a:lnTo>
                  <a:lnTo>
                    <a:pt x="1271" y="137"/>
                  </a:lnTo>
                  <a:lnTo>
                    <a:pt x="1273" y="135"/>
                  </a:lnTo>
                  <a:lnTo>
                    <a:pt x="1273" y="134"/>
                  </a:lnTo>
                  <a:lnTo>
                    <a:pt x="1274" y="132"/>
                  </a:lnTo>
                  <a:lnTo>
                    <a:pt x="1276" y="132"/>
                  </a:lnTo>
                  <a:lnTo>
                    <a:pt x="1276" y="130"/>
                  </a:lnTo>
                  <a:lnTo>
                    <a:pt x="1278" y="132"/>
                  </a:lnTo>
                  <a:lnTo>
                    <a:pt x="1280" y="132"/>
                  </a:lnTo>
                  <a:lnTo>
                    <a:pt x="1281" y="132"/>
                  </a:lnTo>
                  <a:lnTo>
                    <a:pt x="1283" y="132"/>
                  </a:lnTo>
                  <a:lnTo>
                    <a:pt x="1285" y="132"/>
                  </a:lnTo>
                  <a:lnTo>
                    <a:pt x="1286" y="130"/>
                  </a:lnTo>
                  <a:lnTo>
                    <a:pt x="1288" y="130"/>
                  </a:lnTo>
                  <a:lnTo>
                    <a:pt x="1290" y="128"/>
                  </a:lnTo>
                  <a:lnTo>
                    <a:pt x="1291" y="128"/>
                  </a:lnTo>
                  <a:lnTo>
                    <a:pt x="1293" y="128"/>
                  </a:lnTo>
                  <a:lnTo>
                    <a:pt x="1295" y="128"/>
                  </a:lnTo>
                  <a:lnTo>
                    <a:pt x="1297" y="128"/>
                  </a:lnTo>
                  <a:lnTo>
                    <a:pt x="1298" y="128"/>
                  </a:lnTo>
                  <a:lnTo>
                    <a:pt x="1300" y="128"/>
                  </a:lnTo>
                  <a:lnTo>
                    <a:pt x="1302" y="128"/>
                  </a:lnTo>
                  <a:lnTo>
                    <a:pt x="1302" y="130"/>
                  </a:lnTo>
                  <a:lnTo>
                    <a:pt x="1303" y="130"/>
                  </a:lnTo>
                  <a:lnTo>
                    <a:pt x="1305" y="130"/>
                  </a:lnTo>
                  <a:lnTo>
                    <a:pt x="1307" y="132"/>
                  </a:lnTo>
                  <a:lnTo>
                    <a:pt x="1308" y="132"/>
                  </a:lnTo>
                  <a:lnTo>
                    <a:pt x="1308" y="134"/>
                  </a:lnTo>
                  <a:lnTo>
                    <a:pt x="1310" y="134"/>
                  </a:lnTo>
                  <a:lnTo>
                    <a:pt x="1310" y="135"/>
                  </a:lnTo>
                  <a:lnTo>
                    <a:pt x="1310" y="137"/>
                  </a:lnTo>
                  <a:lnTo>
                    <a:pt x="1310" y="139"/>
                  </a:lnTo>
                  <a:lnTo>
                    <a:pt x="1310" y="140"/>
                  </a:lnTo>
                  <a:lnTo>
                    <a:pt x="1312" y="140"/>
                  </a:lnTo>
                  <a:lnTo>
                    <a:pt x="1312" y="142"/>
                  </a:lnTo>
                  <a:lnTo>
                    <a:pt x="1314" y="142"/>
                  </a:lnTo>
                  <a:lnTo>
                    <a:pt x="1314" y="144"/>
                  </a:lnTo>
                  <a:lnTo>
                    <a:pt x="1315" y="144"/>
                  </a:lnTo>
                  <a:lnTo>
                    <a:pt x="1317" y="144"/>
                  </a:lnTo>
                  <a:lnTo>
                    <a:pt x="1317" y="145"/>
                  </a:lnTo>
                  <a:lnTo>
                    <a:pt x="1319" y="145"/>
                  </a:lnTo>
                  <a:lnTo>
                    <a:pt x="1320" y="145"/>
                  </a:lnTo>
                  <a:lnTo>
                    <a:pt x="1322" y="147"/>
                  </a:lnTo>
                  <a:lnTo>
                    <a:pt x="1324" y="147"/>
                  </a:lnTo>
                  <a:lnTo>
                    <a:pt x="1325" y="147"/>
                  </a:lnTo>
                  <a:lnTo>
                    <a:pt x="1327" y="147"/>
                  </a:lnTo>
                  <a:lnTo>
                    <a:pt x="1329" y="149"/>
                  </a:lnTo>
                  <a:lnTo>
                    <a:pt x="1329" y="151"/>
                  </a:lnTo>
                  <a:lnTo>
                    <a:pt x="1329" y="152"/>
                  </a:lnTo>
                  <a:lnTo>
                    <a:pt x="1330" y="152"/>
                  </a:lnTo>
                  <a:lnTo>
                    <a:pt x="1332" y="154"/>
                  </a:lnTo>
                  <a:lnTo>
                    <a:pt x="1334" y="154"/>
                  </a:lnTo>
                  <a:lnTo>
                    <a:pt x="1336" y="154"/>
                  </a:lnTo>
                  <a:lnTo>
                    <a:pt x="1337" y="152"/>
                  </a:lnTo>
                  <a:lnTo>
                    <a:pt x="1339" y="152"/>
                  </a:lnTo>
                  <a:lnTo>
                    <a:pt x="1341" y="152"/>
                  </a:lnTo>
                  <a:lnTo>
                    <a:pt x="1342" y="152"/>
                  </a:lnTo>
                  <a:lnTo>
                    <a:pt x="1342" y="154"/>
                  </a:lnTo>
                  <a:lnTo>
                    <a:pt x="1344" y="154"/>
                  </a:lnTo>
                  <a:lnTo>
                    <a:pt x="1346" y="154"/>
                  </a:lnTo>
                  <a:lnTo>
                    <a:pt x="1347" y="156"/>
                  </a:lnTo>
                  <a:lnTo>
                    <a:pt x="1349" y="156"/>
                  </a:lnTo>
                  <a:lnTo>
                    <a:pt x="1349" y="154"/>
                  </a:lnTo>
                  <a:lnTo>
                    <a:pt x="1351" y="154"/>
                  </a:lnTo>
                  <a:lnTo>
                    <a:pt x="1353" y="154"/>
                  </a:lnTo>
                  <a:lnTo>
                    <a:pt x="1353" y="152"/>
                  </a:lnTo>
                  <a:lnTo>
                    <a:pt x="1354" y="152"/>
                  </a:lnTo>
                  <a:lnTo>
                    <a:pt x="1354" y="151"/>
                  </a:lnTo>
                  <a:lnTo>
                    <a:pt x="1356" y="151"/>
                  </a:lnTo>
                  <a:lnTo>
                    <a:pt x="1356" y="149"/>
                  </a:lnTo>
                  <a:lnTo>
                    <a:pt x="1358" y="147"/>
                  </a:lnTo>
                  <a:lnTo>
                    <a:pt x="1359" y="147"/>
                  </a:lnTo>
                  <a:lnTo>
                    <a:pt x="1361" y="147"/>
                  </a:lnTo>
                  <a:lnTo>
                    <a:pt x="1363" y="145"/>
                  </a:lnTo>
                  <a:lnTo>
                    <a:pt x="1364" y="145"/>
                  </a:lnTo>
                  <a:lnTo>
                    <a:pt x="1366" y="145"/>
                  </a:lnTo>
                  <a:lnTo>
                    <a:pt x="1368" y="144"/>
                  </a:lnTo>
                  <a:lnTo>
                    <a:pt x="1368" y="142"/>
                  </a:lnTo>
                  <a:lnTo>
                    <a:pt x="1370" y="142"/>
                  </a:lnTo>
                  <a:lnTo>
                    <a:pt x="1371" y="140"/>
                  </a:lnTo>
                  <a:lnTo>
                    <a:pt x="1373" y="140"/>
                  </a:lnTo>
                  <a:lnTo>
                    <a:pt x="1375" y="140"/>
                  </a:lnTo>
                  <a:lnTo>
                    <a:pt x="1376" y="140"/>
                  </a:lnTo>
                  <a:lnTo>
                    <a:pt x="1378" y="140"/>
                  </a:lnTo>
                  <a:lnTo>
                    <a:pt x="1380" y="140"/>
                  </a:lnTo>
                  <a:lnTo>
                    <a:pt x="1380" y="142"/>
                  </a:lnTo>
                  <a:lnTo>
                    <a:pt x="1381" y="142"/>
                  </a:lnTo>
                  <a:lnTo>
                    <a:pt x="1383" y="144"/>
                  </a:lnTo>
                  <a:lnTo>
                    <a:pt x="1385" y="145"/>
                  </a:lnTo>
                  <a:lnTo>
                    <a:pt x="1386" y="147"/>
                  </a:lnTo>
                  <a:lnTo>
                    <a:pt x="1388" y="147"/>
                  </a:lnTo>
                  <a:lnTo>
                    <a:pt x="1390" y="147"/>
                  </a:lnTo>
                  <a:lnTo>
                    <a:pt x="1392" y="147"/>
                  </a:lnTo>
                  <a:lnTo>
                    <a:pt x="1393" y="147"/>
                  </a:lnTo>
                  <a:lnTo>
                    <a:pt x="1395" y="149"/>
                  </a:lnTo>
                  <a:lnTo>
                    <a:pt x="1397" y="149"/>
                  </a:lnTo>
                  <a:lnTo>
                    <a:pt x="1398" y="147"/>
                  </a:lnTo>
                  <a:lnTo>
                    <a:pt x="1400" y="147"/>
                  </a:lnTo>
                  <a:lnTo>
                    <a:pt x="1402" y="149"/>
                  </a:lnTo>
                  <a:lnTo>
                    <a:pt x="1403" y="149"/>
                  </a:lnTo>
                  <a:lnTo>
                    <a:pt x="1405" y="149"/>
                  </a:lnTo>
                  <a:lnTo>
                    <a:pt x="1407" y="149"/>
                  </a:lnTo>
                  <a:lnTo>
                    <a:pt x="1409" y="149"/>
                  </a:lnTo>
                  <a:lnTo>
                    <a:pt x="1410" y="149"/>
                  </a:lnTo>
                  <a:lnTo>
                    <a:pt x="1412" y="149"/>
                  </a:lnTo>
                  <a:lnTo>
                    <a:pt x="1414" y="149"/>
                  </a:lnTo>
                  <a:lnTo>
                    <a:pt x="1415" y="149"/>
                  </a:lnTo>
                  <a:lnTo>
                    <a:pt x="1417" y="149"/>
                  </a:lnTo>
                  <a:lnTo>
                    <a:pt x="1419" y="149"/>
                  </a:lnTo>
                  <a:lnTo>
                    <a:pt x="1420" y="149"/>
                  </a:lnTo>
                  <a:lnTo>
                    <a:pt x="1422" y="149"/>
                  </a:lnTo>
                  <a:lnTo>
                    <a:pt x="1424" y="149"/>
                  </a:lnTo>
                  <a:lnTo>
                    <a:pt x="1424" y="151"/>
                  </a:lnTo>
                  <a:lnTo>
                    <a:pt x="1426" y="152"/>
                  </a:lnTo>
                  <a:lnTo>
                    <a:pt x="1427" y="152"/>
                  </a:lnTo>
                  <a:lnTo>
                    <a:pt x="1429" y="154"/>
                  </a:lnTo>
                  <a:lnTo>
                    <a:pt x="1431" y="154"/>
                  </a:lnTo>
                  <a:lnTo>
                    <a:pt x="1432" y="156"/>
                  </a:lnTo>
                  <a:lnTo>
                    <a:pt x="1434" y="156"/>
                  </a:lnTo>
                  <a:lnTo>
                    <a:pt x="1436" y="156"/>
                  </a:lnTo>
                  <a:lnTo>
                    <a:pt x="1437" y="156"/>
                  </a:lnTo>
                  <a:lnTo>
                    <a:pt x="1437" y="154"/>
                  </a:lnTo>
                  <a:lnTo>
                    <a:pt x="1439" y="154"/>
                  </a:lnTo>
                  <a:lnTo>
                    <a:pt x="1441" y="154"/>
                  </a:lnTo>
                  <a:lnTo>
                    <a:pt x="1442" y="154"/>
                  </a:lnTo>
                  <a:lnTo>
                    <a:pt x="1442" y="152"/>
                  </a:lnTo>
                  <a:lnTo>
                    <a:pt x="1444" y="152"/>
                  </a:lnTo>
                  <a:lnTo>
                    <a:pt x="1446" y="152"/>
                  </a:lnTo>
                  <a:lnTo>
                    <a:pt x="1448" y="152"/>
                  </a:lnTo>
                  <a:lnTo>
                    <a:pt x="1448" y="151"/>
                  </a:lnTo>
                  <a:lnTo>
                    <a:pt x="1449" y="151"/>
                  </a:lnTo>
                  <a:lnTo>
                    <a:pt x="1451" y="149"/>
                  </a:lnTo>
                  <a:lnTo>
                    <a:pt x="1453" y="149"/>
                  </a:lnTo>
                  <a:lnTo>
                    <a:pt x="1453" y="147"/>
                  </a:lnTo>
                  <a:lnTo>
                    <a:pt x="1454" y="147"/>
                  </a:lnTo>
                  <a:lnTo>
                    <a:pt x="1454" y="149"/>
                  </a:lnTo>
                  <a:lnTo>
                    <a:pt x="1456" y="149"/>
                  </a:lnTo>
                  <a:lnTo>
                    <a:pt x="1458" y="149"/>
                  </a:lnTo>
                  <a:lnTo>
                    <a:pt x="1458" y="151"/>
                  </a:lnTo>
                  <a:lnTo>
                    <a:pt x="1458" y="152"/>
                  </a:lnTo>
                  <a:lnTo>
                    <a:pt x="1459" y="154"/>
                  </a:lnTo>
                  <a:lnTo>
                    <a:pt x="1461" y="154"/>
                  </a:lnTo>
                  <a:lnTo>
                    <a:pt x="1463" y="154"/>
                  </a:lnTo>
                  <a:lnTo>
                    <a:pt x="1465" y="156"/>
                  </a:lnTo>
                  <a:lnTo>
                    <a:pt x="1466" y="156"/>
                  </a:lnTo>
                  <a:lnTo>
                    <a:pt x="1466" y="154"/>
                  </a:lnTo>
                  <a:lnTo>
                    <a:pt x="1468" y="154"/>
                  </a:lnTo>
                  <a:lnTo>
                    <a:pt x="1470" y="152"/>
                  </a:lnTo>
                  <a:lnTo>
                    <a:pt x="1471" y="151"/>
                  </a:lnTo>
                  <a:lnTo>
                    <a:pt x="1473" y="149"/>
                  </a:lnTo>
                  <a:lnTo>
                    <a:pt x="1475" y="147"/>
                  </a:lnTo>
                  <a:lnTo>
                    <a:pt x="1476" y="147"/>
                  </a:lnTo>
                  <a:lnTo>
                    <a:pt x="1476" y="145"/>
                  </a:lnTo>
                  <a:lnTo>
                    <a:pt x="1478" y="145"/>
                  </a:lnTo>
                  <a:lnTo>
                    <a:pt x="1480" y="145"/>
                  </a:lnTo>
                  <a:lnTo>
                    <a:pt x="1482" y="145"/>
                  </a:lnTo>
                  <a:lnTo>
                    <a:pt x="1483" y="145"/>
                  </a:lnTo>
                  <a:lnTo>
                    <a:pt x="1485" y="144"/>
                  </a:lnTo>
                  <a:lnTo>
                    <a:pt x="1485" y="142"/>
                  </a:lnTo>
                  <a:lnTo>
                    <a:pt x="1487" y="140"/>
                  </a:lnTo>
                  <a:lnTo>
                    <a:pt x="1487" y="139"/>
                  </a:lnTo>
                  <a:lnTo>
                    <a:pt x="1488" y="139"/>
                  </a:lnTo>
                  <a:lnTo>
                    <a:pt x="1490" y="137"/>
                  </a:lnTo>
                  <a:lnTo>
                    <a:pt x="1492" y="137"/>
                  </a:lnTo>
                  <a:lnTo>
                    <a:pt x="1493" y="135"/>
                  </a:lnTo>
                  <a:lnTo>
                    <a:pt x="1493" y="134"/>
                  </a:lnTo>
                  <a:lnTo>
                    <a:pt x="1495" y="134"/>
                  </a:lnTo>
                  <a:lnTo>
                    <a:pt x="1495" y="132"/>
                  </a:lnTo>
                  <a:lnTo>
                    <a:pt x="1497" y="132"/>
                  </a:lnTo>
                  <a:lnTo>
                    <a:pt x="1498" y="132"/>
                  </a:lnTo>
                  <a:lnTo>
                    <a:pt x="1500" y="132"/>
                  </a:lnTo>
                  <a:lnTo>
                    <a:pt x="1502" y="132"/>
                  </a:lnTo>
                  <a:lnTo>
                    <a:pt x="1504" y="132"/>
                  </a:lnTo>
                  <a:lnTo>
                    <a:pt x="1504" y="130"/>
                  </a:lnTo>
                  <a:lnTo>
                    <a:pt x="1505" y="130"/>
                  </a:lnTo>
                  <a:lnTo>
                    <a:pt x="1505" y="128"/>
                  </a:lnTo>
                  <a:lnTo>
                    <a:pt x="1505" y="127"/>
                  </a:lnTo>
                  <a:lnTo>
                    <a:pt x="1507" y="127"/>
                  </a:lnTo>
                  <a:lnTo>
                    <a:pt x="1509" y="125"/>
                  </a:lnTo>
                  <a:lnTo>
                    <a:pt x="1510" y="125"/>
                  </a:lnTo>
                  <a:lnTo>
                    <a:pt x="1510" y="123"/>
                  </a:lnTo>
                  <a:lnTo>
                    <a:pt x="1512" y="123"/>
                  </a:lnTo>
                  <a:lnTo>
                    <a:pt x="1514" y="122"/>
                  </a:lnTo>
                  <a:lnTo>
                    <a:pt x="1515" y="122"/>
                  </a:lnTo>
                  <a:lnTo>
                    <a:pt x="1517" y="120"/>
                  </a:lnTo>
                  <a:lnTo>
                    <a:pt x="1519" y="120"/>
                  </a:lnTo>
                  <a:lnTo>
                    <a:pt x="1519" y="118"/>
                  </a:lnTo>
                  <a:lnTo>
                    <a:pt x="1521" y="118"/>
                  </a:lnTo>
                  <a:lnTo>
                    <a:pt x="1521" y="117"/>
                  </a:lnTo>
                  <a:lnTo>
                    <a:pt x="1522" y="117"/>
                  </a:lnTo>
                  <a:lnTo>
                    <a:pt x="1522" y="115"/>
                  </a:lnTo>
                  <a:lnTo>
                    <a:pt x="1524" y="117"/>
                  </a:lnTo>
                  <a:lnTo>
                    <a:pt x="1526" y="117"/>
                  </a:lnTo>
                  <a:lnTo>
                    <a:pt x="1527" y="115"/>
                  </a:lnTo>
                  <a:lnTo>
                    <a:pt x="1529" y="115"/>
                  </a:lnTo>
                  <a:lnTo>
                    <a:pt x="1529" y="113"/>
                  </a:lnTo>
                  <a:lnTo>
                    <a:pt x="1531" y="113"/>
                  </a:lnTo>
                  <a:lnTo>
                    <a:pt x="1531" y="112"/>
                  </a:lnTo>
                  <a:lnTo>
                    <a:pt x="1532" y="112"/>
                  </a:lnTo>
                  <a:lnTo>
                    <a:pt x="1534" y="112"/>
                  </a:lnTo>
                  <a:lnTo>
                    <a:pt x="1536" y="112"/>
                  </a:lnTo>
                  <a:lnTo>
                    <a:pt x="1538" y="112"/>
                  </a:lnTo>
                  <a:lnTo>
                    <a:pt x="1539" y="112"/>
                  </a:lnTo>
                  <a:lnTo>
                    <a:pt x="1541" y="112"/>
                  </a:lnTo>
                  <a:lnTo>
                    <a:pt x="1543" y="112"/>
                  </a:lnTo>
                  <a:lnTo>
                    <a:pt x="1544" y="112"/>
                  </a:lnTo>
                  <a:lnTo>
                    <a:pt x="1546" y="110"/>
                  </a:lnTo>
                  <a:lnTo>
                    <a:pt x="1548" y="110"/>
                  </a:lnTo>
                  <a:lnTo>
                    <a:pt x="1549" y="110"/>
                  </a:lnTo>
                  <a:lnTo>
                    <a:pt x="1551" y="112"/>
                  </a:lnTo>
                  <a:lnTo>
                    <a:pt x="1553" y="112"/>
                  </a:lnTo>
                  <a:lnTo>
                    <a:pt x="1554" y="112"/>
                  </a:lnTo>
                  <a:lnTo>
                    <a:pt x="1556" y="112"/>
                  </a:lnTo>
                  <a:lnTo>
                    <a:pt x="1558" y="112"/>
                  </a:lnTo>
                  <a:lnTo>
                    <a:pt x="1560" y="113"/>
                  </a:lnTo>
                  <a:lnTo>
                    <a:pt x="1561" y="113"/>
                  </a:lnTo>
                  <a:lnTo>
                    <a:pt x="1563" y="115"/>
                  </a:lnTo>
                  <a:lnTo>
                    <a:pt x="1565" y="115"/>
                  </a:lnTo>
                  <a:lnTo>
                    <a:pt x="1565" y="117"/>
                  </a:lnTo>
                  <a:lnTo>
                    <a:pt x="1566" y="117"/>
                  </a:lnTo>
                  <a:lnTo>
                    <a:pt x="1566" y="118"/>
                  </a:lnTo>
                  <a:lnTo>
                    <a:pt x="1568" y="118"/>
                  </a:lnTo>
                  <a:lnTo>
                    <a:pt x="1570" y="118"/>
                  </a:lnTo>
                  <a:lnTo>
                    <a:pt x="1570" y="120"/>
                  </a:lnTo>
                  <a:lnTo>
                    <a:pt x="1571" y="120"/>
                  </a:lnTo>
                  <a:lnTo>
                    <a:pt x="1573" y="120"/>
                  </a:lnTo>
                  <a:lnTo>
                    <a:pt x="1573" y="122"/>
                  </a:lnTo>
                  <a:lnTo>
                    <a:pt x="1575" y="123"/>
                  </a:lnTo>
                  <a:lnTo>
                    <a:pt x="1577" y="123"/>
                  </a:lnTo>
                  <a:lnTo>
                    <a:pt x="1577" y="125"/>
                  </a:lnTo>
                  <a:lnTo>
                    <a:pt x="1578" y="125"/>
                  </a:lnTo>
                  <a:lnTo>
                    <a:pt x="1580" y="123"/>
                  </a:lnTo>
                  <a:lnTo>
                    <a:pt x="1582" y="123"/>
                  </a:lnTo>
                  <a:lnTo>
                    <a:pt x="1583" y="123"/>
                  </a:lnTo>
                  <a:lnTo>
                    <a:pt x="1585" y="123"/>
                  </a:lnTo>
                  <a:lnTo>
                    <a:pt x="1587" y="123"/>
                  </a:lnTo>
                  <a:lnTo>
                    <a:pt x="1588" y="123"/>
                  </a:lnTo>
                  <a:lnTo>
                    <a:pt x="1590" y="123"/>
                  </a:lnTo>
                  <a:lnTo>
                    <a:pt x="1592" y="123"/>
                  </a:lnTo>
                  <a:lnTo>
                    <a:pt x="1594" y="125"/>
                  </a:lnTo>
                  <a:lnTo>
                    <a:pt x="1595" y="127"/>
                  </a:lnTo>
                  <a:lnTo>
                    <a:pt x="1595" y="128"/>
                  </a:lnTo>
                  <a:lnTo>
                    <a:pt x="1597" y="128"/>
                  </a:lnTo>
                  <a:lnTo>
                    <a:pt x="1597" y="130"/>
                  </a:lnTo>
                  <a:lnTo>
                    <a:pt x="1599" y="130"/>
                  </a:lnTo>
                  <a:lnTo>
                    <a:pt x="1600" y="130"/>
                  </a:lnTo>
                  <a:lnTo>
                    <a:pt x="1602" y="130"/>
                  </a:lnTo>
                  <a:lnTo>
                    <a:pt x="1604" y="130"/>
                  </a:lnTo>
                  <a:lnTo>
                    <a:pt x="1605" y="130"/>
                  </a:lnTo>
                  <a:lnTo>
                    <a:pt x="1605" y="128"/>
                  </a:lnTo>
                  <a:lnTo>
                    <a:pt x="1607" y="128"/>
                  </a:lnTo>
                  <a:lnTo>
                    <a:pt x="1609" y="128"/>
                  </a:lnTo>
                  <a:lnTo>
                    <a:pt x="1610" y="128"/>
                  </a:lnTo>
                  <a:lnTo>
                    <a:pt x="1612" y="128"/>
                  </a:lnTo>
                  <a:lnTo>
                    <a:pt x="1614" y="128"/>
                  </a:lnTo>
                  <a:lnTo>
                    <a:pt x="1614" y="127"/>
                  </a:lnTo>
                  <a:lnTo>
                    <a:pt x="1616" y="127"/>
                  </a:lnTo>
                  <a:lnTo>
                    <a:pt x="1617" y="125"/>
                  </a:lnTo>
                  <a:lnTo>
                    <a:pt x="1619" y="125"/>
                  </a:lnTo>
                  <a:lnTo>
                    <a:pt x="1619" y="127"/>
                  </a:lnTo>
                  <a:lnTo>
                    <a:pt x="1621" y="127"/>
                  </a:lnTo>
                  <a:lnTo>
                    <a:pt x="1622" y="127"/>
                  </a:lnTo>
                  <a:lnTo>
                    <a:pt x="1624" y="127"/>
                  </a:lnTo>
                  <a:lnTo>
                    <a:pt x="1626" y="127"/>
                  </a:lnTo>
                  <a:lnTo>
                    <a:pt x="1627" y="128"/>
                  </a:lnTo>
                  <a:lnTo>
                    <a:pt x="1629" y="128"/>
                  </a:lnTo>
                  <a:lnTo>
                    <a:pt x="1629" y="130"/>
                  </a:lnTo>
                  <a:lnTo>
                    <a:pt x="1631" y="130"/>
                  </a:lnTo>
                  <a:lnTo>
                    <a:pt x="1633" y="132"/>
                  </a:lnTo>
                  <a:lnTo>
                    <a:pt x="1634" y="132"/>
                  </a:lnTo>
                  <a:lnTo>
                    <a:pt x="1636" y="132"/>
                  </a:lnTo>
                  <a:lnTo>
                    <a:pt x="1636" y="134"/>
                  </a:lnTo>
                  <a:lnTo>
                    <a:pt x="1638" y="134"/>
                  </a:lnTo>
                  <a:lnTo>
                    <a:pt x="1639" y="135"/>
                  </a:lnTo>
                  <a:lnTo>
                    <a:pt x="1641" y="135"/>
                  </a:lnTo>
                  <a:lnTo>
                    <a:pt x="1641" y="137"/>
                  </a:lnTo>
                  <a:lnTo>
                    <a:pt x="1643" y="137"/>
                  </a:lnTo>
                  <a:lnTo>
                    <a:pt x="1644" y="137"/>
                  </a:lnTo>
                  <a:lnTo>
                    <a:pt x="1646" y="137"/>
                  </a:lnTo>
                  <a:lnTo>
                    <a:pt x="1648" y="139"/>
                  </a:lnTo>
                  <a:lnTo>
                    <a:pt x="1650" y="139"/>
                  </a:lnTo>
                  <a:lnTo>
                    <a:pt x="1650" y="140"/>
                  </a:lnTo>
                  <a:lnTo>
                    <a:pt x="1651" y="140"/>
                  </a:lnTo>
                  <a:lnTo>
                    <a:pt x="1653" y="140"/>
                  </a:lnTo>
                  <a:lnTo>
                    <a:pt x="1653" y="139"/>
                  </a:lnTo>
                  <a:lnTo>
                    <a:pt x="1653" y="137"/>
                  </a:lnTo>
                  <a:lnTo>
                    <a:pt x="1655" y="137"/>
                  </a:lnTo>
                  <a:lnTo>
                    <a:pt x="1656" y="135"/>
                  </a:lnTo>
                  <a:lnTo>
                    <a:pt x="1658" y="135"/>
                  </a:lnTo>
                  <a:lnTo>
                    <a:pt x="1658" y="134"/>
                  </a:lnTo>
                  <a:lnTo>
                    <a:pt x="1658" y="132"/>
                  </a:lnTo>
                  <a:lnTo>
                    <a:pt x="1660" y="132"/>
                  </a:lnTo>
                  <a:lnTo>
                    <a:pt x="1658" y="130"/>
                  </a:lnTo>
                  <a:lnTo>
                    <a:pt x="1658" y="128"/>
                  </a:lnTo>
                  <a:lnTo>
                    <a:pt x="1660" y="127"/>
                  </a:lnTo>
                  <a:lnTo>
                    <a:pt x="1660" y="125"/>
                  </a:lnTo>
                  <a:lnTo>
                    <a:pt x="1661" y="123"/>
                  </a:lnTo>
                  <a:lnTo>
                    <a:pt x="1663" y="122"/>
                  </a:lnTo>
                  <a:lnTo>
                    <a:pt x="1665" y="122"/>
                  </a:lnTo>
                  <a:lnTo>
                    <a:pt x="1665" y="120"/>
                  </a:lnTo>
                  <a:lnTo>
                    <a:pt x="1666" y="120"/>
                  </a:lnTo>
                  <a:lnTo>
                    <a:pt x="1668" y="118"/>
                  </a:lnTo>
                  <a:lnTo>
                    <a:pt x="1670" y="118"/>
                  </a:lnTo>
                  <a:lnTo>
                    <a:pt x="1672" y="118"/>
                  </a:lnTo>
                  <a:lnTo>
                    <a:pt x="1673" y="118"/>
                  </a:lnTo>
                  <a:lnTo>
                    <a:pt x="1675" y="117"/>
                  </a:lnTo>
                  <a:lnTo>
                    <a:pt x="1675" y="115"/>
                  </a:lnTo>
                  <a:lnTo>
                    <a:pt x="1677" y="115"/>
                  </a:lnTo>
                  <a:lnTo>
                    <a:pt x="1678" y="113"/>
                  </a:lnTo>
                  <a:lnTo>
                    <a:pt x="1678" y="112"/>
                  </a:lnTo>
                  <a:lnTo>
                    <a:pt x="1680" y="112"/>
                  </a:lnTo>
                  <a:lnTo>
                    <a:pt x="1680" y="110"/>
                  </a:lnTo>
                  <a:lnTo>
                    <a:pt x="1680" y="108"/>
                  </a:lnTo>
                  <a:lnTo>
                    <a:pt x="1680" y="106"/>
                  </a:lnTo>
                  <a:lnTo>
                    <a:pt x="1682" y="105"/>
                  </a:lnTo>
                  <a:lnTo>
                    <a:pt x="1683" y="105"/>
                  </a:lnTo>
                  <a:lnTo>
                    <a:pt x="1683" y="103"/>
                  </a:lnTo>
                  <a:lnTo>
                    <a:pt x="1685" y="103"/>
                  </a:lnTo>
                  <a:lnTo>
                    <a:pt x="1685" y="101"/>
                  </a:lnTo>
                  <a:lnTo>
                    <a:pt x="1687" y="101"/>
                  </a:lnTo>
                  <a:lnTo>
                    <a:pt x="1687" y="100"/>
                  </a:lnTo>
                  <a:lnTo>
                    <a:pt x="1689" y="100"/>
                  </a:lnTo>
                  <a:lnTo>
                    <a:pt x="1690" y="100"/>
                  </a:lnTo>
                  <a:lnTo>
                    <a:pt x="1690" y="101"/>
                  </a:lnTo>
                  <a:lnTo>
                    <a:pt x="1689" y="101"/>
                  </a:lnTo>
                  <a:lnTo>
                    <a:pt x="1689" y="103"/>
                  </a:lnTo>
                  <a:lnTo>
                    <a:pt x="1687" y="105"/>
                  </a:lnTo>
                  <a:lnTo>
                    <a:pt x="1685" y="106"/>
                  </a:lnTo>
                  <a:lnTo>
                    <a:pt x="1687" y="108"/>
                  </a:lnTo>
                  <a:lnTo>
                    <a:pt x="1689" y="108"/>
                  </a:lnTo>
                  <a:lnTo>
                    <a:pt x="1689" y="110"/>
                  </a:lnTo>
                  <a:lnTo>
                    <a:pt x="1690" y="110"/>
                  </a:lnTo>
                  <a:lnTo>
                    <a:pt x="1690" y="112"/>
                  </a:lnTo>
                  <a:lnTo>
                    <a:pt x="1692" y="112"/>
                  </a:lnTo>
                  <a:lnTo>
                    <a:pt x="1692" y="113"/>
                  </a:lnTo>
                  <a:lnTo>
                    <a:pt x="1694" y="113"/>
                  </a:lnTo>
                  <a:lnTo>
                    <a:pt x="1694" y="115"/>
                  </a:lnTo>
                  <a:lnTo>
                    <a:pt x="1695" y="115"/>
                  </a:lnTo>
                  <a:lnTo>
                    <a:pt x="1695" y="117"/>
                  </a:lnTo>
                  <a:lnTo>
                    <a:pt x="1695" y="118"/>
                  </a:lnTo>
                  <a:lnTo>
                    <a:pt x="1695" y="120"/>
                  </a:lnTo>
                  <a:lnTo>
                    <a:pt x="1694" y="120"/>
                  </a:lnTo>
                  <a:lnTo>
                    <a:pt x="1694" y="122"/>
                  </a:lnTo>
                  <a:lnTo>
                    <a:pt x="1695" y="122"/>
                  </a:lnTo>
                  <a:lnTo>
                    <a:pt x="1695" y="123"/>
                  </a:lnTo>
                  <a:lnTo>
                    <a:pt x="1697" y="123"/>
                  </a:lnTo>
                  <a:lnTo>
                    <a:pt x="1695" y="123"/>
                  </a:lnTo>
                  <a:lnTo>
                    <a:pt x="1695" y="125"/>
                  </a:lnTo>
                  <a:lnTo>
                    <a:pt x="1695" y="127"/>
                  </a:lnTo>
                  <a:lnTo>
                    <a:pt x="1695" y="128"/>
                  </a:lnTo>
                  <a:lnTo>
                    <a:pt x="1695" y="130"/>
                  </a:lnTo>
                  <a:lnTo>
                    <a:pt x="1695" y="132"/>
                  </a:lnTo>
                  <a:lnTo>
                    <a:pt x="1694" y="132"/>
                  </a:lnTo>
                  <a:lnTo>
                    <a:pt x="1694" y="134"/>
                  </a:lnTo>
                  <a:lnTo>
                    <a:pt x="1694" y="135"/>
                  </a:lnTo>
                  <a:lnTo>
                    <a:pt x="1692" y="135"/>
                  </a:lnTo>
                  <a:lnTo>
                    <a:pt x="1692" y="137"/>
                  </a:lnTo>
                  <a:lnTo>
                    <a:pt x="1692" y="139"/>
                  </a:lnTo>
                  <a:lnTo>
                    <a:pt x="1692" y="140"/>
                  </a:lnTo>
                  <a:lnTo>
                    <a:pt x="1692" y="142"/>
                  </a:lnTo>
                  <a:lnTo>
                    <a:pt x="1692" y="144"/>
                  </a:lnTo>
                  <a:lnTo>
                    <a:pt x="1692" y="145"/>
                  </a:lnTo>
                  <a:lnTo>
                    <a:pt x="1692" y="147"/>
                  </a:lnTo>
                  <a:lnTo>
                    <a:pt x="1692" y="149"/>
                  </a:lnTo>
                  <a:lnTo>
                    <a:pt x="1692" y="151"/>
                  </a:lnTo>
                  <a:lnTo>
                    <a:pt x="1694" y="151"/>
                  </a:lnTo>
                  <a:lnTo>
                    <a:pt x="1694" y="152"/>
                  </a:lnTo>
                  <a:lnTo>
                    <a:pt x="1692" y="152"/>
                  </a:lnTo>
                  <a:lnTo>
                    <a:pt x="1694" y="152"/>
                  </a:lnTo>
                  <a:lnTo>
                    <a:pt x="1692" y="152"/>
                  </a:lnTo>
                  <a:lnTo>
                    <a:pt x="1692" y="154"/>
                  </a:lnTo>
                  <a:lnTo>
                    <a:pt x="1694" y="154"/>
                  </a:lnTo>
                  <a:lnTo>
                    <a:pt x="1692" y="154"/>
                  </a:lnTo>
                  <a:lnTo>
                    <a:pt x="1694" y="154"/>
                  </a:lnTo>
                  <a:lnTo>
                    <a:pt x="1692" y="154"/>
                  </a:lnTo>
                  <a:lnTo>
                    <a:pt x="1692" y="156"/>
                  </a:lnTo>
                  <a:lnTo>
                    <a:pt x="1694" y="156"/>
                  </a:lnTo>
                  <a:lnTo>
                    <a:pt x="1692" y="156"/>
                  </a:lnTo>
                  <a:lnTo>
                    <a:pt x="1694" y="156"/>
                  </a:lnTo>
                  <a:lnTo>
                    <a:pt x="1694" y="157"/>
                  </a:lnTo>
                  <a:lnTo>
                    <a:pt x="1694" y="159"/>
                  </a:lnTo>
                  <a:lnTo>
                    <a:pt x="1694" y="161"/>
                  </a:lnTo>
                  <a:lnTo>
                    <a:pt x="1694" y="162"/>
                  </a:lnTo>
                  <a:lnTo>
                    <a:pt x="1692" y="162"/>
                  </a:lnTo>
                  <a:lnTo>
                    <a:pt x="1690" y="162"/>
                  </a:lnTo>
                  <a:lnTo>
                    <a:pt x="1690" y="164"/>
                  </a:lnTo>
                  <a:lnTo>
                    <a:pt x="1689" y="164"/>
                  </a:lnTo>
                  <a:lnTo>
                    <a:pt x="1689" y="166"/>
                  </a:lnTo>
                  <a:lnTo>
                    <a:pt x="1690" y="166"/>
                  </a:lnTo>
                  <a:lnTo>
                    <a:pt x="1689" y="168"/>
                  </a:lnTo>
                  <a:lnTo>
                    <a:pt x="1690" y="168"/>
                  </a:lnTo>
                  <a:lnTo>
                    <a:pt x="1690" y="169"/>
                  </a:lnTo>
                  <a:lnTo>
                    <a:pt x="1692" y="169"/>
                  </a:lnTo>
                  <a:lnTo>
                    <a:pt x="1694" y="169"/>
                  </a:lnTo>
                  <a:lnTo>
                    <a:pt x="1694" y="171"/>
                  </a:lnTo>
                  <a:lnTo>
                    <a:pt x="1695" y="171"/>
                  </a:lnTo>
                  <a:lnTo>
                    <a:pt x="1697" y="171"/>
                  </a:lnTo>
                  <a:lnTo>
                    <a:pt x="1697" y="173"/>
                  </a:lnTo>
                  <a:lnTo>
                    <a:pt x="1699" y="173"/>
                  </a:lnTo>
                  <a:lnTo>
                    <a:pt x="1697" y="173"/>
                  </a:lnTo>
                  <a:lnTo>
                    <a:pt x="1697" y="174"/>
                  </a:lnTo>
                  <a:lnTo>
                    <a:pt x="1697" y="176"/>
                  </a:lnTo>
                  <a:lnTo>
                    <a:pt x="1699" y="176"/>
                  </a:lnTo>
                  <a:lnTo>
                    <a:pt x="1697" y="178"/>
                  </a:lnTo>
                  <a:lnTo>
                    <a:pt x="1699" y="178"/>
                  </a:lnTo>
                  <a:lnTo>
                    <a:pt x="1697" y="178"/>
                  </a:lnTo>
                  <a:lnTo>
                    <a:pt x="1697" y="179"/>
                  </a:lnTo>
                  <a:lnTo>
                    <a:pt x="1699" y="179"/>
                  </a:lnTo>
                  <a:lnTo>
                    <a:pt x="1699" y="181"/>
                  </a:lnTo>
                  <a:lnTo>
                    <a:pt x="1697" y="181"/>
                  </a:lnTo>
                  <a:lnTo>
                    <a:pt x="1697" y="184"/>
                  </a:lnTo>
                  <a:lnTo>
                    <a:pt x="1697" y="190"/>
                  </a:lnTo>
                  <a:lnTo>
                    <a:pt x="1697" y="196"/>
                  </a:lnTo>
                  <a:lnTo>
                    <a:pt x="1697" y="200"/>
                  </a:lnTo>
                  <a:lnTo>
                    <a:pt x="1695" y="203"/>
                  </a:lnTo>
                  <a:lnTo>
                    <a:pt x="1695" y="208"/>
                  </a:lnTo>
                  <a:lnTo>
                    <a:pt x="1695" y="210"/>
                  </a:lnTo>
                  <a:lnTo>
                    <a:pt x="1697" y="212"/>
                  </a:lnTo>
                  <a:lnTo>
                    <a:pt x="1700" y="217"/>
                  </a:lnTo>
                  <a:lnTo>
                    <a:pt x="1702" y="218"/>
                  </a:lnTo>
                  <a:lnTo>
                    <a:pt x="1702" y="220"/>
                  </a:lnTo>
                  <a:lnTo>
                    <a:pt x="1702" y="222"/>
                  </a:lnTo>
                  <a:lnTo>
                    <a:pt x="1704" y="225"/>
                  </a:lnTo>
                  <a:lnTo>
                    <a:pt x="1704" y="227"/>
                  </a:lnTo>
                  <a:lnTo>
                    <a:pt x="1706" y="232"/>
                  </a:lnTo>
                  <a:lnTo>
                    <a:pt x="1706" y="234"/>
                  </a:lnTo>
                  <a:lnTo>
                    <a:pt x="1707" y="239"/>
                  </a:lnTo>
                  <a:lnTo>
                    <a:pt x="1711" y="247"/>
                  </a:lnTo>
                  <a:lnTo>
                    <a:pt x="1709" y="247"/>
                  </a:lnTo>
                  <a:lnTo>
                    <a:pt x="1707" y="247"/>
                  </a:lnTo>
                  <a:lnTo>
                    <a:pt x="1707" y="249"/>
                  </a:lnTo>
                  <a:lnTo>
                    <a:pt x="1706" y="249"/>
                  </a:lnTo>
                  <a:lnTo>
                    <a:pt x="1706" y="251"/>
                  </a:lnTo>
                  <a:lnTo>
                    <a:pt x="1704" y="251"/>
                  </a:lnTo>
                  <a:lnTo>
                    <a:pt x="1702" y="251"/>
                  </a:lnTo>
                  <a:lnTo>
                    <a:pt x="1700" y="252"/>
                  </a:lnTo>
                  <a:lnTo>
                    <a:pt x="1699" y="252"/>
                  </a:lnTo>
                  <a:lnTo>
                    <a:pt x="1697" y="252"/>
                  </a:lnTo>
                  <a:lnTo>
                    <a:pt x="1697" y="254"/>
                  </a:lnTo>
                  <a:lnTo>
                    <a:pt x="1695" y="254"/>
                  </a:lnTo>
                  <a:lnTo>
                    <a:pt x="1695" y="256"/>
                  </a:lnTo>
                  <a:lnTo>
                    <a:pt x="1694" y="256"/>
                  </a:lnTo>
                  <a:lnTo>
                    <a:pt x="1694" y="257"/>
                  </a:lnTo>
                  <a:lnTo>
                    <a:pt x="1692" y="257"/>
                  </a:lnTo>
                  <a:lnTo>
                    <a:pt x="1692" y="259"/>
                  </a:lnTo>
                  <a:lnTo>
                    <a:pt x="1692" y="261"/>
                  </a:lnTo>
                  <a:lnTo>
                    <a:pt x="1692" y="263"/>
                  </a:lnTo>
                  <a:lnTo>
                    <a:pt x="1692" y="264"/>
                  </a:lnTo>
                  <a:lnTo>
                    <a:pt x="1692" y="266"/>
                  </a:lnTo>
                  <a:lnTo>
                    <a:pt x="1690" y="266"/>
                  </a:lnTo>
                  <a:lnTo>
                    <a:pt x="1692" y="266"/>
                  </a:lnTo>
                  <a:lnTo>
                    <a:pt x="1692" y="268"/>
                  </a:lnTo>
                  <a:lnTo>
                    <a:pt x="1692" y="269"/>
                  </a:lnTo>
                  <a:lnTo>
                    <a:pt x="1692" y="271"/>
                  </a:lnTo>
                  <a:lnTo>
                    <a:pt x="1694" y="271"/>
                  </a:lnTo>
                  <a:lnTo>
                    <a:pt x="1694" y="273"/>
                  </a:lnTo>
                  <a:lnTo>
                    <a:pt x="1692" y="273"/>
                  </a:lnTo>
                  <a:lnTo>
                    <a:pt x="1692" y="274"/>
                  </a:lnTo>
                  <a:lnTo>
                    <a:pt x="1694" y="274"/>
                  </a:lnTo>
                  <a:lnTo>
                    <a:pt x="1694" y="276"/>
                  </a:lnTo>
                  <a:lnTo>
                    <a:pt x="1694" y="278"/>
                  </a:lnTo>
                  <a:lnTo>
                    <a:pt x="1695" y="278"/>
                  </a:lnTo>
                  <a:lnTo>
                    <a:pt x="1695" y="279"/>
                  </a:lnTo>
                  <a:lnTo>
                    <a:pt x="1695" y="281"/>
                  </a:lnTo>
                  <a:lnTo>
                    <a:pt x="1695" y="283"/>
                  </a:lnTo>
                  <a:lnTo>
                    <a:pt x="1694" y="283"/>
                  </a:lnTo>
                  <a:lnTo>
                    <a:pt x="1694" y="285"/>
                  </a:lnTo>
                  <a:lnTo>
                    <a:pt x="1692" y="285"/>
                  </a:lnTo>
                  <a:lnTo>
                    <a:pt x="1692" y="286"/>
                  </a:lnTo>
                  <a:lnTo>
                    <a:pt x="1690" y="286"/>
                  </a:lnTo>
                  <a:lnTo>
                    <a:pt x="1692" y="286"/>
                  </a:lnTo>
                  <a:lnTo>
                    <a:pt x="1692" y="288"/>
                  </a:lnTo>
                  <a:lnTo>
                    <a:pt x="1690" y="288"/>
                  </a:lnTo>
                  <a:lnTo>
                    <a:pt x="1692" y="288"/>
                  </a:lnTo>
                  <a:lnTo>
                    <a:pt x="1690" y="288"/>
                  </a:lnTo>
                  <a:lnTo>
                    <a:pt x="1690" y="290"/>
                  </a:lnTo>
                  <a:lnTo>
                    <a:pt x="1689" y="291"/>
                  </a:lnTo>
                  <a:lnTo>
                    <a:pt x="1689" y="293"/>
                  </a:lnTo>
                  <a:lnTo>
                    <a:pt x="1687" y="293"/>
                  </a:lnTo>
                  <a:lnTo>
                    <a:pt x="1687" y="295"/>
                  </a:lnTo>
                  <a:lnTo>
                    <a:pt x="1687" y="296"/>
                  </a:lnTo>
                  <a:lnTo>
                    <a:pt x="1685" y="296"/>
                  </a:lnTo>
                  <a:lnTo>
                    <a:pt x="1685" y="298"/>
                  </a:lnTo>
                  <a:lnTo>
                    <a:pt x="1683" y="298"/>
                  </a:lnTo>
                  <a:lnTo>
                    <a:pt x="1683" y="300"/>
                  </a:lnTo>
                  <a:lnTo>
                    <a:pt x="1683" y="302"/>
                  </a:lnTo>
                  <a:lnTo>
                    <a:pt x="1683" y="303"/>
                  </a:lnTo>
                  <a:lnTo>
                    <a:pt x="1682" y="303"/>
                  </a:lnTo>
                  <a:lnTo>
                    <a:pt x="1680" y="303"/>
                  </a:lnTo>
                  <a:lnTo>
                    <a:pt x="1682" y="305"/>
                  </a:lnTo>
                  <a:lnTo>
                    <a:pt x="1680" y="305"/>
                  </a:lnTo>
                  <a:lnTo>
                    <a:pt x="1680" y="307"/>
                  </a:lnTo>
                  <a:lnTo>
                    <a:pt x="1678" y="307"/>
                  </a:lnTo>
                  <a:lnTo>
                    <a:pt x="1680" y="307"/>
                  </a:lnTo>
                  <a:lnTo>
                    <a:pt x="1680" y="308"/>
                  </a:lnTo>
                  <a:lnTo>
                    <a:pt x="1678" y="308"/>
                  </a:lnTo>
                  <a:lnTo>
                    <a:pt x="1678" y="310"/>
                  </a:lnTo>
                  <a:lnTo>
                    <a:pt x="1678" y="312"/>
                  </a:lnTo>
                  <a:lnTo>
                    <a:pt x="1678" y="313"/>
                  </a:lnTo>
                  <a:lnTo>
                    <a:pt x="1677" y="313"/>
                  </a:lnTo>
                  <a:lnTo>
                    <a:pt x="1678" y="313"/>
                  </a:lnTo>
                  <a:lnTo>
                    <a:pt x="1677" y="313"/>
                  </a:lnTo>
                  <a:lnTo>
                    <a:pt x="1677" y="315"/>
                  </a:lnTo>
                  <a:lnTo>
                    <a:pt x="1675" y="315"/>
                  </a:lnTo>
                  <a:lnTo>
                    <a:pt x="1673" y="315"/>
                  </a:lnTo>
                  <a:lnTo>
                    <a:pt x="1673" y="317"/>
                  </a:lnTo>
                  <a:lnTo>
                    <a:pt x="1673" y="318"/>
                  </a:lnTo>
                  <a:lnTo>
                    <a:pt x="1673" y="317"/>
                  </a:lnTo>
                  <a:lnTo>
                    <a:pt x="1673" y="318"/>
                  </a:lnTo>
                  <a:lnTo>
                    <a:pt x="1675" y="318"/>
                  </a:lnTo>
                  <a:lnTo>
                    <a:pt x="1675" y="320"/>
                  </a:lnTo>
                  <a:lnTo>
                    <a:pt x="1675" y="322"/>
                  </a:lnTo>
                  <a:lnTo>
                    <a:pt x="1677" y="322"/>
                  </a:lnTo>
                  <a:lnTo>
                    <a:pt x="1677" y="324"/>
                  </a:lnTo>
                  <a:lnTo>
                    <a:pt x="1675" y="324"/>
                  </a:lnTo>
                  <a:lnTo>
                    <a:pt x="1675" y="325"/>
                  </a:lnTo>
                  <a:lnTo>
                    <a:pt x="1677" y="325"/>
                  </a:lnTo>
                  <a:lnTo>
                    <a:pt x="1677" y="327"/>
                  </a:lnTo>
                  <a:lnTo>
                    <a:pt x="1678" y="327"/>
                  </a:lnTo>
                  <a:lnTo>
                    <a:pt x="1678" y="329"/>
                  </a:lnTo>
                  <a:lnTo>
                    <a:pt x="1678" y="330"/>
                  </a:lnTo>
                  <a:lnTo>
                    <a:pt x="1680" y="330"/>
                  </a:lnTo>
                  <a:lnTo>
                    <a:pt x="1678" y="330"/>
                  </a:lnTo>
                  <a:lnTo>
                    <a:pt x="1680" y="330"/>
                  </a:lnTo>
                  <a:lnTo>
                    <a:pt x="1680" y="332"/>
                  </a:lnTo>
                  <a:lnTo>
                    <a:pt x="1680" y="334"/>
                  </a:lnTo>
                  <a:lnTo>
                    <a:pt x="1680" y="335"/>
                  </a:lnTo>
                  <a:lnTo>
                    <a:pt x="1680" y="337"/>
                  </a:lnTo>
                  <a:lnTo>
                    <a:pt x="1680" y="339"/>
                  </a:lnTo>
                  <a:lnTo>
                    <a:pt x="1680" y="341"/>
                  </a:lnTo>
                  <a:lnTo>
                    <a:pt x="1680" y="342"/>
                  </a:lnTo>
                  <a:lnTo>
                    <a:pt x="1682" y="342"/>
                  </a:lnTo>
                  <a:lnTo>
                    <a:pt x="1682" y="344"/>
                  </a:lnTo>
                  <a:lnTo>
                    <a:pt x="1683" y="344"/>
                  </a:lnTo>
                  <a:lnTo>
                    <a:pt x="1682" y="344"/>
                  </a:lnTo>
                  <a:lnTo>
                    <a:pt x="1683" y="344"/>
                  </a:lnTo>
                  <a:lnTo>
                    <a:pt x="1682" y="344"/>
                  </a:lnTo>
                  <a:lnTo>
                    <a:pt x="1683" y="344"/>
                  </a:lnTo>
                  <a:lnTo>
                    <a:pt x="1683" y="346"/>
                  </a:lnTo>
                  <a:lnTo>
                    <a:pt x="1683" y="347"/>
                  </a:lnTo>
                  <a:lnTo>
                    <a:pt x="1683" y="349"/>
                  </a:lnTo>
                  <a:lnTo>
                    <a:pt x="1683" y="351"/>
                  </a:lnTo>
                  <a:lnTo>
                    <a:pt x="1685" y="351"/>
                  </a:lnTo>
                  <a:lnTo>
                    <a:pt x="1685" y="352"/>
                  </a:lnTo>
                  <a:lnTo>
                    <a:pt x="1685" y="354"/>
                  </a:lnTo>
                  <a:lnTo>
                    <a:pt x="1685" y="356"/>
                  </a:lnTo>
                  <a:lnTo>
                    <a:pt x="1685" y="358"/>
                  </a:lnTo>
                  <a:lnTo>
                    <a:pt x="1685" y="359"/>
                  </a:lnTo>
                  <a:lnTo>
                    <a:pt x="1685" y="361"/>
                  </a:lnTo>
                  <a:lnTo>
                    <a:pt x="1687" y="361"/>
                  </a:lnTo>
                  <a:lnTo>
                    <a:pt x="1687" y="363"/>
                  </a:lnTo>
                  <a:lnTo>
                    <a:pt x="1689" y="364"/>
                  </a:lnTo>
                  <a:lnTo>
                    <a:pt x="1689" y="366"/>
                  </a:lnTo>
                  <a:lnTo>
                    <a:pt x="1687" y="366"/>
                  </a:lnTo>
                  <a:lnTo>
                    <a:pt x="1687" y="368"/>
                  </a:lnTo>
                  <a:lnTo>
                    <a:pt x="1685" y="368"/>
                  </a:lnTo>
                  <a:lnTo>
                    <a:pt x="1685" y="369"/>
                  </a:lnTo>
                  <a:lnTo>
                    <a:pt x="1683" y="369"/>
                  </a:lnTo>
                  <a:lnTo>
                    <a:pt x="1682" y="369"/>
                  </a:lnTo>
                  <a:lnTo>
                    <a:pt x="1682" y="371"/>
                  </a:lnTo>
                  <a:lnTo>
                    <a:pt x="1680" y="373"/>
                  </a:lnTo>
                  <a:lnTo>
                    <a:pt x="1680" y="374"/>
                  </a:lnTo>
                  <a:lnTo>
                    <a:pt x="1680" y="376"/>
                  </a:lnTo>
                  <a:lnTo>
                    <a:pt x="1680" y="378"/>
                  </a:lnTo>
                  <a:lnTo>
                    <a:pt x="1680" y="380"/>
                  </a:lnTo>
                  <a:lnTo>
                    <a:pt x="1680" y="381"/>
                  </a:lnTo>
                  <a:lnTo>
                    <a:pt x="1680" y="383"/>
                  </a:lnTo>
                  <a:lnTo>
                    <a:pt x="1680" y="385"/>
                  </a:lnTo>
                  <a:lnTo>
                    <a:pt x="1680" y="386"/>
                  </a:lnTo>
                  <a:lnTo>
                    <a:pt x="1678" y="386"/>
                  </a:lnTo>
                  <a:lnTo>
                    <a:pt x="1678" y="388"/>
                  </a:lnTo>
                  <a:lnTo>
                    <a:pt x="1678" y="390"/>
                  </a:lnTo>
                  <a:lnTo>
                    <a:pt x="1678" y="391"/>
                  </a:lnTo>
                  <a:lnTo>
                    <a:pt x="1678" y="393"/>
                  </a:lnTo>
                  <a:lnTo>
                    <a:pt x="1678" y="395"/>
                  </a:lnTo>
                  <a:lnTo>
                    <a:pt x="1678" y="397"/>
                  </a:lnTo>
                  <a:lnTo>
                    <a:pt x="1678" y="398"/>
                  </a:lnTo>
                  <a:lnTo>
                    <a:pt x="1678" y="400"/>
                  </a:lnTo>
                  <a:lnTo>
                    <a:pt x="1677" y="400"/>
                  </a:lnTo>
                  <a:lnTo>
                    <a:pt x="1677" y="402"/>
                  </a:lnTo>
                  <a:lnTo>
                    <a:pt x="1677" y="403"/>
                  </a:lnTo>
                  <a:lnTo>
                    <a:pt x="1677" y="405"/>
                  </a:lnTo>
                  <a:lnTo>
                    <a:pt x="1677" y="407"/>
                  </a:lnTo>
                  <a:lnTo>
                    <a:pt x="1677" y="408"/>
                  </a:lnTo>
                  <a:lnTo>
                    <a:pt x="1677" y="410"/>
                  </a:lnTo>
                  <a:lnTo>
                    <a:pt x="1677" y="412"/>
                  </a:lnTo>
                  <a:lnTo>
                    <a:pt x="1677" y="414"/>
                  </a:lnTo>
                  <a:lnTo>
                    <a:pt x="1675" y="414"/>
                  </a:lnTo>
                  <a:lnTo>
                    <a:pt x="1675" y="415"/>
                  </a:lnTo>
                  <a:lnTo>
                    <a:pt x="1675" y="417"/>
                  </a:lnTo>
                  <a:lnTo>
                    <a:pt x="1675" y="419"/>
                  </a:lnTo>
                  <a:lnTo>
                    <a:pt x="1675" y="420"/>
                  </a:lnTo>
                  <a:lnTo>
                    <a:pt x="1675" y="422"/>
                  </a:lnTo>
                  <a:lnTo>
                    <a:pt x="1675" y="424"/>
                  </a:lnTo>
                  <a:lnTo>
                    <a:pt x="1675" y="425"/>
                  </a:lnTo>
                  <a:lnTo>
                    <a:pt x="1675" y="427"/>
                  </a:lnTo>
                  <a:lnTo>
                    <a:pt x="1675" y="429"/>
                  </a:lnTo>
                  <a:lnTo>
                    <a:pt x="1675" y="430"/>
                  </a:lnTo>
                  <a:lnTo>
                    <a:pt x="1675" y="432"/>
                  </a:lnTo>
                  <a:lnTo>
                    <a:pt x="1675" y="434"/>
                  </a:lnTo>
                  <a:lnTo>
                    <a:pt x="1675" y="436"/>
                  </a:lnTo>
                  <a:lnTo>
                    <a:pt x="1675" y="437"/>
                  </a:lnTo>
                  <a:lnTo>
                    <a:pt x="1673" y="439"/>
                  </a:lnTo>
                  <a:lnTo>
                    <a:pt x="1673" y="441"/>
                  </a:lnTo>
                  <a:lnTo>
                    <a:pt x="1673" y="442"/>
                  </a:lnTo>
                  <a:lnTo>
                    <a:pt x="1673" y="444"/>
                  </a:lnTo>
                  <a:lnTo>
                    <a:pt x="1673" y="446"/>
                  </a:lnTo>
                  <a:lnTo>
                    <a:pt x="1673" y="447"/>
                  </a:lnTo>
                  <a:lnTo>
                    <a:pt x="1673" y="449"/>
                  </a:lnTo>
                  <a:lnTo>
                    <a:pt x="1673" y="451"/>
                  </a:lnTo>
                  <a:lnTo>
                    <a:pt x="1673" y="453"/>
                  </a:lnTo>
                  <a:lnTo>
                    <a:pt x="1673" y="454"/>
                  </a:lnTo>
                  <a:lnTo>
                    <a:pt x="1673" y="456"/>
                  </a:lnTo>
                  <a:lnTo>
                    <a:pt x="1673" y="458"/>
                  </a:lnTo>
                  <a:lnTo>
                    <a:pt x="1673" y="459"/>
                  </a:lnTo>
                  <a:lnTo>
                    <a:pt x="1675" y="459"/>
                  </a:lnTo>
                  <a:lnTo>
                    <a:pt x="1675" y="461"/>
                  </a:lnTo>
                  <a:lnTo>
                    <a:pt x="1677" y="461"/>
                  </a:lnTo>
                  <a:lnTo>
                    <a:pt x="1677" y="463"/>
                  </a:lnTo>
                  <a:lnTo>
                    <a:pt x="1678" y="463"/>
                  </a:lnTo>
                  <a:lnTo>
                    <a:pt x="1678" y="464"/>
                  </a:lnTo>
                  <a:lnTo>
                    <a:pt x="1678" y="466"/>
                  </a:lnTo>
                  <a:lnTo>
                    <a:pt x="1678" y="468"/>
                  </a:lnTo>
                  <a:lnTo>
                    <a:pt x="1678" y="469"/>
                  </a:lnTo>
                  <a:lnTo>
                    <a:pt x="1678" y="471"/>
                  </a:lnTo>
                  <a:lnTo>
                    <a:pt x="1680" y="471"/>
                  </a:lnTo>
                  <a:lnTo>
                    <a:pt x="1680" y="473"/>
                  </a:lnTo>
                  <a:lnTo>
                    <a:pt x="1682" y="473"/>
                  </a:lnTo>
                  <a:lnTo>
                    <a:pt x="1682" y="475"/>
                  </a:lnTo>
                  <a:lnTo>
                    <a:pt x="1683" y="475"/>
                  </a:lnTo>
                  <a:lnTo>
                    <a:pt x="1685" y="475"/>
                  </a:lnTo>
                  <a:lnTo>
                    <a:pt x="1685" y="476"/>
                  </a:lnTo>
                  <a:lnTo>
                    <a:pt x="1687" y="476"/>
                  </a:lnTo>
                  <a:lnTo>
                    <a:pt x="1687" y="478"/>
                  </a:lnTo>
                  <a:lnTo>
                    <a:pt x="1689" y="478"/>
                  </a:lnTo>
                  <a:lnTo>
                    <a:pt x="1690" y="478"/>
                  </a:lnTo>
                  <a:lnTo>
                    <a:pt x="1690" y="480"/>
                  </a:lnTo>
                  <a:lnTo>
                    <a:pt x="1690" y="481"/>
                  </a:lnTo>
                  <a:lnTo>
                    <a:pt x="1692" y="481"/>
                  </a:lnTo>
                  <a:lnTo>
                    <a:pt x="1692" y="483"/>
                  </a:lnTo>
                  <a:lnTo>
                    <a:pt x="1692" y="485"/>
                  </a:lnTo>
                  <a:lnTo>
                    <a:pt x="1694" y="485"/>
                  </a:lnTo>
                  <a:lnTo>
                    <a:pt x="1694" y="486"/>
                  </a:lnTo>
                  <a:lnTo>
                    <a:pt x="1694" y="488"/>
                  </a:lnTo>
                  <a:lnTo>
                    <a:pt x="1695" y="488"/>
                  </a:lnTo>
                  <a:lnTo>
                    <a:pt x="1695" y="490"/>
                  </a:lnTo>
                  <a:lnTo>
                    <a:pt x="1695" y="492"/>
                  </a:lnTo>
                  <a:lnTo>
                    <a:pt x="1694" y="492"/>
                  </a:lnTo>
                  <a:lnTo>
                    <a:pt x="1694" y="493"/>
                  </a:lnTo>
                  <a:lnTo>
                    <a:pt x="1694" y="495"/>
                  </a:lnTo>
                  <a:lnTo>
                    <a:pt x="1695" y="495"/>
                  </a:lnTo>
                  <a:lnTo>
                    <a:pt x="1695" y="497"/>
                  </a:lnTo>
                  <a:lnTo>
                    <a:pt x="1695" y="498"/>
                  </a:lnTo>
                  <a:lnTo>
                    <a:pt x="1695" y="500"/>
                  </a:lnTo>
                  <a:lnTo>
                    <a:pt x="1694" y="500"/>
                  </a:lnTo>
                  <a:lnTo>
                    <a:pt x="1694" y="502"/>
                  </a:lnTo>
                  <a:lnTo>
                    <a:pt x="1692" y="503"/>
                  </a:lnTo>
                  <a:lnTo>
                    <a:pt x="1690" y="503"/>
                  </a:lnTo>
                  <a:lnTo>
                    <a:pt x="1690" y="505"/>
                  </a:lnTo>
                  <a:lnTo>
                    <a:pt x="1689" y="505"/>
                  </a:lnTo>
                  <a:lnTo>
                    <a:pt x="1689" y="507"/>
                  </a:lnTo>
                  <a:lnTo>
                    <a:pt x="1690" y="507"/>
                  </a:lnTo>
                  <a:lnTo>
                    <a:pt x="1692" y="507"/>
                  </a:lnTo>
                  <a:lnTo>
                    <a:pt x="1694" y="507"/>
                  </a:lnTo>
                  <a:lnTo>
                    <a:pt x="1694" y="509"/>
                  </a:lnTo>
                  <a:lnTo>
                    <a:pt x="1694" y="510"/>
                  </a:lnTo>
                  <a:lnTo>
                    <a:pt x="1695" y="510"/>
                  </a:lnTo>
                  <a:lnTo>
                    <a:pt x="1697" y="510"/>
                  </a:lnTo>
                  <a:lnTo>
                    <a:pt x="1697" y="512"/>
                  </a:lnTo>
                  <a:lnTo>
                    <a:pt x="1697" y="514"/>
                  </a:lnTo>
                  <a:lnTo>
                    <a:pt x="1699" y="514"/>
                  </a:lnTo>
                  <a:lnTo>
                    <a:pt x="1699" y="515"/>
                  </a:lnTo>
                  <a:lnTo>
                    <a:pt x="1697" y="515"/>
                  </a:lnTo>
                  <a:lnTo>
                    <a:pt x="1697" y="517"/>
                  </a:lnTo>
                  <a:lnTo>
                    <a:pt x="1697" y="519"/>
                  </a:lnTo>
                  <a:lnTo>
                    <a:pt x="1699" y="519"/>
                  </a:lnTo>
                  <a:lnTo>
                    <a:pt x="1699" y="520"/>
                  </a:lnTo>
                  <a:lnTo>
                    <a:pt x="1697" y="520"/>
                  </a:lnTo>
                  <a:lnTo>
                    <a:pt x="1697" y="522"/>
                  </a:lnTo>
                  <a:lnTo>
                    <a:pt x="1695" y="522"/>
                  </a:lnTo>
                  <a:lnTo>
                    <a:pt x="1695" y="524"/>
                  </a:lnTo>
                  <a:lnTo>
                    <a:pt x="1695" y="525"/>
                  </a:lnTo>
                  <a:lnTo>
                    <a:pt x="1697" y="525"/>
                  </a:lnTo>
                  <a:lnTo>
                    <a:pt x="1697" y="527"/>
                  </a:lnTo>
                  <a:lnTo>
                    <a:pt x="1695" y="527"/>
                  </a:lnTo>
                  <a:lnTo>
                    <a:pt x="1695" y="529"/>
                  </a:lnTo>
                  <a:lnTo>
                    <a:pt x="1695" y="531"/>
                  </a:lnTo>
                  <a:lnTo>
                    <a:pt x="1694" y="531"/>
                  </a:lnTo>
                  <a:lnTo>
                    <a:pt x="1694" y="532"/>
                  </a:lnTo>
                  <a:lnTo>
                    <a:pt x="1692" y="532"/>
                  </a:lnTo>
                  <a:lnTo>
                    <a:pt x="1690" y="532"/>
                  </a:lnTo>
                  <a:lnTo>
                    <a:pt x="1689" y="532"/>
                  </a:lnTo>
                  <a:lnTo>
                    <a:pt x="1689" y="534"/>
                  </a:lnTo>
                  <a:lnTo>
                    <a:pt x="1687" y="534"/>
                  </a:lnTo>
                  <a:lnTo>
                    <a:pt x="1687" y="536"/>
                  </a:lnTo>
                  <a:lnTo>
                    <a:pt x="1685" y="536"/>
                  </a:lnTo>
                  <a:lnTo>
                    <a:pt x="1685" y="537"/>
                  </a:lnTo>
                  <a:lnTo>
                    <a:pt x="1683" y="537"/>
                  </a:lnTo>
                  <a:lnTo>
                    <a:pt x="1683" y="539"/>
                  </a:lnTo>
                  <a:lnTo>
                    <a:pt x="1682" y="539"/>
                  </a:lnTo>
                  <a:lnTo>
                    <a:pt x="1682" y="541"/>
                  </a:lnTo>
                  <a:lnTo>
                    <a:pt x="1680" y="541"/>
                  </a:lnTo>
                  <a:lnTo>
                    <a:pt x="1680" y="542"/>
                  </a:lnTo>
                  <a:lnTo>
                    <a:pt x="1678" y="542"/>
                  </a:lnTo>
                  <a:lnTo>
                    <a:pt x="1678" y="544"/>
                  </a:lnTo>
                  <a:lnTo>
                    <a:pt x="1677" y="544"/>
                  </a:lnTo>
                  <a:lnTo>
                    <a:pt x="1677" y="546"/>
                  </a:lnTo>
                  <a:lnTo>
                    <a:pt x="1677" y="548"/>
                  </a:lnTo>
                  <a:lnTo>
                    <a:pt x="1675" y="548"/>
                  </a:lnTo>
                  <a:lnTo>
                    <a:pt x="1675" y="549"/>
                  </a:lnTo>
                  <a:lnTo>
                    <a:pt x="1673" y="549"/>
                  </a:lnTo>
                  <a:lnTo>
                    <a:pt x="1672" y="549"/>
                  </a:lnTo>
                  <a:lnTo>
                    <a:pt x="1672" y="551"/>
                  </a:lnTo>
                  <a:lnTo>
                    <a:pt x="1672" y="553"/>
                  </a:lnTo>
                  <a:lnTo>
                    <a:pt x="1670" y="553"/>
                  </a:lnTo>
                  <a:lnTo>
                    <a:pt x="1670" y="554"/>
                  </a:lnTo>
                  <a:lnTo>
                    <a:pt x="1672" y="554"/>
                  </a:lnTo>
                  <a:lnTo>
                    <a:pt x="1670" y="554"/>
                  </a:lnTo>
                  <a:lnTo>
                    <a:pt x="1670" y="556"/>
                  </a:lnTo>
                  <a:lnTo>
                    <a:pt x="1668" y="556"/>
                  </a:lnTo>
                  <a:lnTo>
                    <a:pt x="1668" y="554"/>
                  </a:lnTo>
                  <a:lnTo>
                    <a:pt x="1668" y="556"/>
                  </a:lnTo>
                  <a:lnTo>
                    <a:pt x="1666" y="556"/>
                  </a:lnTo>
                  <a:lnTo>
                    <a:pt x="1665" y="556"/>
                  </a:lnTo>
                  <a:lnTo>
                    <a:pt x="1663" y="556"/>
                  </a:lnTo>
                  <a:lnTo>
                    <a:pt x="1663" y="558"/>
                  </a:lnTo>
                  <a:lnTo>
                    <a:pt x="1663" y="559"/>
                  </a:lnTo>
                  <a:lnTo>
                    <a:pt x="1663" y="561"/>
                  </a:lnTo>
                  <a:lnTo>
                    <a:pt x="1661" y="561"/>
                  </a:lnTo>
                  <a:lnTo>
                    <a:pt x="1661" y="563"/>
                  </a:lnTo>
                  <a:lnTo>
                    <a:pt x="1661" y="565"/>
                  </a:lnTo>
                  <a:lnTo>
                    <a:pt x="1661" y="566"/>
                  </a:lnTo>
                  <a:lnTo>
                    <a:pt x="1660" y="566"/>
                  </a:lnTo>
                  <a:lnTo>
                    <a:pt x="1660" y="565"/>
                  </a:lnTo>
                  <a:lnTo>
                    <a:pt x="1660" y="566"/>
                  </a:lnTo>
                  <a:lnTo>
                    <a:pt x="1660" y="568"/>
                  </a:lnTo>
                  <a:lnTo>
                    <a:pt x="1661" y="568"/>
                  </a:lnTo>
                  <a:lnTo>
                    <a:pt x="1661" y="570"/>
                  </a:lnTo>
                  <a:lnTo>
                    <a:pt x="1661" y="571"/>
                  </a:lnTo>
                  <a:lnTo>
                    <a:pt x="1661" y="573"/>
                  </a:lnTo>
                  <a:lnTo>
                    <a:pt x="1663" y="573"/>
                  </a:lnTo>
                  <a:lnTo>
                    <a:pt x="1663" y="575"/>
                  </a:lnTo>
                  <a:lnTo>
                    <a:pt x="1663" y="576"/>
                  </a:lnTo>
                  <a:lnTo>
                    <a:pt x="1663" y="578"/>
                  </a:lnTo>
                  <a:lnTo>
                    <a:pt x="1663" y="580"/>
                  </a:lnTo>
                  <a:lnTo>
                    <a:pt x="1663" y="578"/>
                  </a:lnTo>
                  <a:lnTo>
                    <a:pt x="1663" y="580"/>
                  </a:lnTo>
                  <a:lnTo>
                    <a:pt x="1661" y="580"/>
                  </a:lnTo>
                  <a:lnTo>
                    <a:pt x="1663" y="580"/>
                  </a:lnTo>
                  <a:lnTo>
                    <a:pt x="1663" y="581"/>
                  </a:lnTo>
                  <a:lnTo>
                    <a:pt x="1661" y="581"/>
                  </a:lnTo>
                  <a:lnTo>
                    <a:pt x="1661" y="583"/>
                  </a:lnTo>
                  <a:lnTo>
                    <a:pt x="1661" y="585"/>
                  </a:lnTo>
                  <a:lnTo>
                    <a:pt x="1660" y="585"/>
                  </a:lnTo>
                  <a:lnTo>
                    <a:pt x="1660" y="587"/>
                  </a:lnTo>
                  <a:lnTo>
                    <a:pt x="1661" y="587"/>
                  </a:lnTo>
                  <a:lnTo>
                    <a:pt x="1660" y="587"/>
                  </a:lnTo>
                  <a:lnTo>
                    <a:pt x="1661" y="587"/>
                  </a:lnTo>
                  <a:lnTo>
                    <a:pt x="1660" y="587"/>
                  </a:lnTo>
                  <a:lnTo>
                    <a:pt x="1660" y="588"/>
                  </a:lnTo>
                  <a:lnTo>
                    <a:pt x="1660" y="587"/>
                  </a:lnTo>
                  <a:lnTo>
                    <a:pt x="1660" y="588"/>
                  </a:lnTo>
                  <a:lnTo>
                    <a:pt x="1658" y="588"/>
                  </a:lnTo>
                  <a:lnTo>
                    <a:pt x="1658" y="590"/>
                  </a:lnTo>
                  <a:lnTo>
                    <a:pt x="1658" y="592"/>
                  </a:lnTo>
                  <a:lnTo>
                    <a:pt x="1658" y="593"/>
                  </a:lnTo>
                  <a:lnTo>
                    <a:pt x="1656" y="593"/>
                  </a:lnTo>
                  <a:lnTo>
                    <a:pt x="1656" y="592"/>
                  </a:lnTo>
                  <a:lnTo>
                    <a:pt x="1656" y="593"/>
                  </a:lnTo>
                  <a:lnTo>
                    <a:pt x="1656" y="595"/>
                  </a:lnTo>
                  <a:lnTo>
                    <a:pt x="1655" y="595"/>
                  </a:lnTo>
                  <a:lnTo>
                    <a:pt x="1655" y="597"/>
                  </a:lnTo>
                  <a:lnTo>
                    <a:pt x="1655" y="595"/>
                  </a:lnTo>
                  <a:lnTo>
                    <a:pt x="1655" y="597"/>
                  </a:lnTo>
                  <a:lnTo>
                    <a:pt x="1653" y="597"/>
                  </a:lnTo>
                  <a:lnTo>
                    <a:pt x="1655" y="597"/>
                  </a:lnTo>
                  <a:lnTo>
                    <a:pt x="1655" y="598"/>
                  </a:lnTo>
                  <a:lnTo>
                    <a:pt x="1653" y="598"/>
                  </a:lnTo>
                  <a:lnTo>
                    <a:pt x="1653" y="600"/>
                  </a:lnTo>
                  <a:lnTo>
                    <a:pt x="1653" y="602"/>
                  </a:lnTo>
                  <a:lnTo>
                    <a:pt x="1653" y="604"/>
                  </a:lnTo>
                  <a:lnTo>
                    <a:pt x="1653" y="605"/>
                  </a:lnTo>
                  <a:lnTo>
                    <a:pt x="1655" y="605"/>
                  </a:lnTo>
                  <a:lnTo>
                    <a:pt x="1655" y="607"/>
                  </a:lnTo>
                  <a:lnTo>
                    <a:pt x="1656" y="607"/>
                  </a:lnTo>
                  <a:lnTo>
                    <a:pt x="1655" y="607"/>
                  </a:lnTo>
                  <a:lnTo>
                    <a:pt x="1655" y="609"/>
                  </a:lnTo>
                  <a:lnTo>
                    <a:pt x="1655" y="610"/>
                  </a:lnTo>
                  <a:lnTo>
                    <a:pt x="1653" y="610"/>
                  </a:lnTo>
                  <a:lnTo>
                    <a:pt x="1653" y="612"/>
                  </a:lnTo>
                  <a:lnTo>
                    <a:pt x="1651" y="612"/>
                  </a:lnTo>
                  <a:lnTo>
                    <a:pt x="1653" y="612"/>
                  </a:lnTo>
                  <a:lnTo>
                    <a:pt x="1651" y="612"/>
                  </a:lnTo>
                  <a:lnTo>
                    <a:pt x="1651" y="614"/>
                  </a:lnTo>
                  <a:lnTo>
                    <a:pt x="1650" y="614"/>
                  </a:lnTo>
                  <a:lnTo>
                    <a:pt x="1650" y="615"/>
                  </a:lnTo>
                  <a:lnTo>
                    <a:pt x="1650" y="617"/>
                  </a:lnTo>
                  <a:lnTo>
                    <a:pt x="1648" y="617"/>
                  </a:lnTo>
                  <a:lnTo>
                    <a:pt x="1650" y="617"/>
                  </a:lnTo>
                  <a:lnTo>
                    <a:pt x="1648" y="617"/>
                  </a:lnTo>
                  <a:lnTo>
                    <a:pt x="1648" y="619"/>
                  </a:lnTo>
                  <a:lnTo>
                    <a:pt x="1648" y="617"/>
                  </a:lnTo>
                  <a:lnTo>
                    <a:pt x="1648" y="619"/>
                  </a:lnTo>
                  <a:lnTo>
                    <a:pt x="1648" y="620"/>
                  </a:lnTo>
                  <a:lnTo>
                    <a:pt x="1648" y="622"/>
                  </a:lnTo>
                  <a:lnTo>
                    <a:pt x="1646" y="624"/>
                  </a:lnTo>
                  <a:lnTo>
                    <a:pt x="1646" y="622"/>
                  </a:lnTo>
                  <a:lnTo>
                    <a:pt x="1646" y="624"/>
                  </a:lnTo>
                  <a:lnTo>
                    <a:pt x="1646" y="626"/>
                  </a:lnTo>
                  <a:lnTo>
                    <a:pt x="1644" y="626"/>
                  </a:lnTo>
                  <a:lnTo>
                    <a:pt x="1644" y="627"/>
                  </a:lnTo>
                  <a:lnTo>
                    <a:pt x="1646" y="627"/>
                  </a:lnTo>
                  <a:lnTo>
                    <a:pt x="1646" y="629"/>
                  </a:lnTo>
                  <a:lnTo>
                    <a:pt x="1646" y="627"/>
                  </a:lnTo>
                  <a:lnTo>
                    <a:pt x="1646" y="629"/>
                  </a:lnTo>
                  <a:lnTo>
                    <a:pt x="1646" y="631"/>
                  </a:lnTo>
                  <a:lnTo>
                    <a:pt x="1644" y="631"/>
                  </a:lnTo>
                  <a:lnTo>
                    <a:pt x="1646" y="631"/>
                  </a:lnTo>
                  <a:lnTo>
                    <a:pt x="1644" y="631"/>
                  </a:lnTo>
                  <a:lnTo>
                    <a:pt x="1644" y="632"/>
                  </a:lnTo>
                  <a:lnTo>
                    <a:pt x="1644" y="634"/>
                  </a:lnTo>
                  <a:lnTo>
                    <a:pt x="1644" y="636"/>
                  </a:lnTo>
                  <a:lnTo>
                    <a:pt x="1644" y="637"/>
                  </a:lnTo>
                  <a:lnTo>
                    <a:pt x="1644" y="639"/>
                  </a:lnTo>
                  <a:lnTo>
                    <a:pt x="1644" y="641"/>
                  </a:lnTo>
                  <a:lnTo>
                    <a:pt x="1644" y="643"/>
                  </a:lnTo>
                  <a:lnTo>
                    <a:pt x="1643" y="644"/>
                  </a:lnTo>
                  <a:lnTo>
                    <a:pt x="1643" y="646"/>
                  </a:lnTo>
                  <a:lnTo>
                    <a:pt x="1643" y="648"/>
                  </a:lnTo>
                  <a:lnTo>
                    <a:pt x="1644" y="648"/>
                  </a:lnTo>
                  <a:lnTo>
                    <a:pt x="1644" y="646"/>
                  </a:lnTo>
                  <a:lnTo>
                    <a:pt x="1644" y="648"/>
                  </a:lnTo>
                  <a:lnTo>
                    <a:pt x="1646" y="648"/>
                  </a:lnTo>
                  <a:lnTo>
                    <a:pt x="1646" y="649"/>
                  </a:lnTo>
                  <a:lnTo>
                    <a:pt x="1648" y="649"/>
                  </a:lnTo>
                  <a:lnTo>
                    <a:pt x="1646" y="649"/>
                  </a:lnTo>
                  <a:lnTo>
                    <a:pt x="1646" y="651"/>
                  </a:lnTo>
                  <a:lnTo>
                    <a:pt x="1646" y="649"/>
                  </a:lnTo>
                  <a:lnTo>
                    <a:pt x="1648" y="649"/>
                  </a:lnTo>
                  <a:lnTo>
                    <a:pt x="1648" y="651"/>
                  </a:lnTo>
                  <a:lnTo>
                    <a:pt x="1650" y="651"/>
                  </a:lnTo>
                  <a:lnTo>
                    <a:pt x="1648" y="651"/>
                  </a:lnTo>
                  <a:lnTo>
                    <a:pt x="1650" y="651"/>
                  </a:lnTo>
                  <a:lnTo>
                    <a:pt x="1650" y="653"/>
                  </a:lnTo>
                  <a:lnTo>
                    <a:pt x="1651" y="653"/>
                  </a:lnTo>
                  <a:lnTo>
                    <a:pt x="1651" y="654"/>
                  </a:lnTo>
                  <a:lnTo>
                    <a:pt x="1651" y="656"/>
                  </a:lnTo>
                  <a:lnTo>
                    <a:pt x="1651" y="658"/>
                  </a:lnTo>
                  <a:lnTo>
                    <a:pt x="1653" y="658"/>
                  </a:lnTo>
                  <a:lnTo>
                    <a:pt x="1653" y="660"/>
                  </a:lnTo>
                  <a:lnTo>
                    <a:pt x="1655" y="660"/>
                  </a:lnTo>
                  <a:lnTo>
                    <a:pt x="1655" y="661"/>
                  </a:lnTo>
                  <a:lnTo>
                    <a:pt x="1656" y="661"/>
                  </a:lnTo>
                  <a:lnTo>
                    <a:pt x="1658" y="661"/>
                  </a:lnTo>
                  <a:lnTo>
                    <a:pt x="1658" y="663"/>
                  </a:lnTo>
                  <a:lnTo>
                    <a:pt x="1658" y="661"/>
                  </a:lnTo>
                  <a:lnTo>
                    <a:pt x="1660" y="661"/>
                  </a:lnTo>
                  <a:lnTo>
                    <a:pt x="1661" y="661"/>
                  </a:lnTo>
                  <a:lnTo>
                    <a:pt x="1663" y="661"/>
                  </a:lnTo>
                  <a:lnTo>
                    <a:pt x="1663" y="663"/>
                  </a:lnTo>
                  <a:lnTo>
                    <a:pt x="1665" y="663"/>
                  </a:lnTo>
                  <a:lnTo>
                    <a:pt x="1666" y="663"/>
                  </a:lnTo>
                  <a:lnTo>
                    <a:pt x="1666" y="665"/>
                  </a:lnTo>
                  <a:lnTo>
                    <a:pt x="1666" y="663"/>
                  </a:lnTo>
                  <a:lnTo>
                    <a:pt x="1666" y="665"/>
                  </a:lnTo>
                  <a:lnTo>
                    <a:pt x="1668" y="665"/>
                  </a:lnTo>
                  <a:lnTo>
                    <a:pt x="1666" y="665"/>
                  </a:lnTo>
                  <a:lnTo>
                    <a:pt x="1668" y="665"/>
                  </a:lnTo>
                  <a:lnTo>
                    <a:pt x="1668" y="666"/>
                  </a:lnTo>
                  <a:lnTo>
                    <a:pt x="1668" y="668"/>
                  </a:lnTo>
                  <a:lnTo>
                    <a:pt x="1670" y="668"/>
                  </a:lnTo>
                  <a:lnTo>
                    <a:pt x="1670" y="670"/>
                  </a:lnTo>
                  <a:lnTo>
                    <a:pt x="1670" y="671"/>
                  </a:lnTo>
                  <a:lnTo>
                    <a:pt x="1670" y="670"/>
                  </a:lnTo>
                  <a:lnTo>
                    <a:pt x="1670" y="671"/>
                  </a:lnTo>
                  <a:lnTo>
                    <a:pt x="1672" y="671"/>
                  </a:lnTo>
                  <a:lnTo>
                    <a:pt x="1672" y="673"/>
                  </a:lnTo>
                  <a:lnTo>
                    <a:pt x="1673" y="673"/>
                  </a:lnTo>
                  <a:lnTo>
                    <a:pt x="1673" y="675"/>
                  </a:lnTo>
                  <a:lnTo>
                    <a:pt x="1673" y="673"/>
                  </a:lnTo>
                  <a:lnTo>
                    <a:pt x="1675" y="673"/>
                  </a:lnTo>
                  <a:lnTo>
                    <a:pt x="1675" y="675"/>
                  </a:lnTo>
                  <a:lnTo>
                    <a:pt x="1677" y="675"/>
                  </a:lnTo>
                  <a:lnTo>
                    <a:pt x="1677" y="676"/>
                  </a:lnTo>
                  <a:lnTo>
                    <a:pt x="1677" y="675"/>
                  </a:lnTo>
                  <a:lnTo>
                    <a:pt x="1678" y="675"/>
                  </a:lnTo>
                  <a:lnTo>
                    <a:pt x="1678" y="676"/>
                  </a:lnTo>
                  <a:lnTo>
                    <a:pt x="1678" y="678"/>
                  </a:lnTo>
                  <a:lnTo>
                    <a:pt x="1680" y="678"/>
                  </a:lnTo>
                  <a:lnTo>
                    <a:pt x="1678" y="678"/>
                  </a:lnTo>
                  <a:lnTo>
                    <a:pt x="1680" y="678"/>
                  </a:lnTo>
                  <a:lnTo>
                    <a:pt x="1678" y="678"/>
                  </a:lnTo>
                  <a:lnTo>
                    <a:pt x="1680" y="678"/>
                  </a:lnTo>
                  <a:lnTo>
                    <a:pt x="1680" y="680"/>
                  </a:lnTo>
                  <a:lnTo>
                    <a:pt x="1678" y="680"/>
                  </a:lnTo>
                  <a:lnTo>
                    <a:pt x="1680" y="680"/>
                  </a:lnTo>
                  <a:lnTo>
                    <a:pt x="1678" y="680"/>
                  </a:lnTo>
                  <a:lnTo>
                    <a:pt x="1678" y="682"/>
                  </a:lnTo>
                  <a:lnTo>
                    <a:pt x="1680" y="682"/>
                  </a:lnTo>
                  <a:lnTo>
                    <a:pt x="1678" y="682"/>
                  </a:lnTo>
                  <a:lnTo>
                    <a:pt x="1678" y="683"/>
                  </a:lnTo>
                  <a:lnTo>
                    <a:pt x="1678" y="685"/>
                  </a:lnTo>
                  <a:lnTo>
                    <a:pt x="1678" y="683"/>
                  </a:lnTo>
                  <a:lnTo>
                    <a:pt x="1678" y="685"/>
                  </a:lnTo>
                  <a:lnTo>
                    <a:pt x="1680" y="685"/>
                  </a:lnTo>
                  <a:lnTo>
                    <a:pt x="1678" y="685"/>
                  </a:lnTo>
                  <a:lnTo>
                    <a:pt x="1680" y="685"/>
                  </a:lnTo>
                  <a:lnTo>
                    <a:pt x="1680" y="687"/>
                  </a:lnTo>
                  <a:lnTo>
                    <a:pt x="1682" y="687"/>
                  </a:lnTo>
                  <a:lnTo>
                    <a:pt x="1680" y="687"/>
                  </a:lnTo>
                  <a:lnTo>
                    <a:pt x="1682" y="687"/>
                  </a:lnTo>
                  <a:lnTo>
                    <a:pt x="1682" y="688"/>
                  </a:lnTo>
                  <a:lnTo>
                    <a:pt x="1683" y="688"/>
                  </a:lnTo>
                  <a:lnTo>
                    <a:pt x="1683" y="690"/>
                  </a:lnTo>
                  <a:lnTo>
                    <a:pt x="1685" y="690"/>
                  </a:lnTo>
                  <a:lnTo>
                    <a:pt x="1685" y="692"/>
                  </a:lnTo>
                  <a:lnTo>
                    <a:pt x="1687" y="692"/>
                  </a:lnTo>
                  <a:lnTo>
                    <a:pt x="1687" y="693"/>
                  </a:lnTo>
                  <a:lnTo>
                    <a:pt x="1685" y="693"/>
                  </a:lnTo>
                  <a:lnTo>
                    <a:pt x="1682" y="693"/>
                  </a:lnTo>
                  <a:lnTo>
                    <a:pt x="1680" y="692"/>
                  </a:lnTo>
                  <a:lnTo>
                    <a:pt x="1677" y="692"/>
                  </a:lnTo>
                  <a:lnTo>
                    <a:pt x="1673" y="692"/>
                  </a:lnTo>
                  <a:lnTo>
                    <a:pt x="1672" y="692"/>
                  </a:lnTo>
                  <a:lnTo>
                    <a:pt x="1670" y="692"/>
                  </a:lnTo>
                  <a:lnTo>
                    <a:pt x="1666" y="692"/>
                  </a:lnTo>
                  <a:lnTo>
                    <a:pt x="1665" y="692"/>
                  </a:lnTo>
                  <a:lnTo>
                    <a:pt x="1661" y="692"/>
                  </a:lnTo>
                  <a:lnTo>
                    <a:pt x="1660" y="692"/>
                  </a:lnTo>
                  <a:lnTo>
                    <a:pt x="1656" y="692"/>
                  </a:lnTo>
                  <a:lnTo>
                    <a:pt x="1653" y="692"/>
                  </a:lnTo>
                  <a:lnTo>
                    <a:pt x="1651" y="692"/>
                  </a:lnTo>
                  <a:lnTo>
                    <a:pt x="1648" y="692"/>
                  </a:lnTo>
                  <a:lnTo>
                    <a:pt x="1646" y="692"/>
                  </a:lnTo>
                  <a:lnTo>
                    <a:pt x="1636" y="692"/>
                  </a:lnTo>
                  <a:lnTo>
                    <a:pt x="1633" y="692"/>
                  </a:lnTo>
                  <a:lnTo>
                    <a:pt x="1631" y="692"/>
                  </a:lnTo>
                  <a:lnTo>
                    <a:pt x="1631" y="690"/>
                  </a:lnTo>
                  <a:lnTo>
                    <a:pt x="1629" y="690"/>
                  </a:lnTo>
                  <a:lnTo>
                    <a:pt x="1627" y="690"/>
                  </a:lnTo>
                  <a:lnTo>
                    <a:pt x="1624" y="690"/>
                  </a:lnTo>
                  <a:lnTo>
                    <a:pt x="1622" y="690"/>
                  </a:lnTo>
                  <a:lnTo>
                    <a:pt x="1619" y="690"/>
                  </a:lnTo>
                  <a:lnTo>
                    <a:pt x="1614" y="690"/>
                  </a:lnTo>
                  <a:lnTo>
                    <a:pt x="1610" y="690"/>
                  </a:lnTo>
                  <a:lnTo>
                    <a:pt x="1605" y="690"/>
                  </a:lnTo>
                  <a:lnTo>
                    <a:pt x="1604" y="690"/>
                  </a:lnTo>
                  <a:lnTo>
                    <a:pt x="1602" y="690"/>
                  </a:lnTo>
                  <a:lnTo>
                    <a:pt x="1599" y="690"/>
                  </a:lnTo>
                  <a:lnTo>
                    <a:pt x="1595" y="690"/>
                  </a:lnTo>
                  <a:lnTo>
                    <a:pt x="1592" y="690"/>
                  </a:lnTo>
                  <a:lnTo>
                    <a:pt x="1590" y="690"/>
                  </a:lnTo>
                  <a:lnTo>
                    <a:pt x="1588" y="690"/>
                  </a:lnTo>
                  <a:lnTo>
                    <a:pt x="1587" y="690"/>
                  </a:lnTo>
                  <a:lnTo>
                    <a:pt x="1583" y="690"/>
                  </a:lnTo>
                  <a:lnTo>
                    <a:pt x="1582" y="690"/>
                  </a:lnTo>
                  <a:lnTo>
                    <a:pt x="1578" y="688"/>
                  </a:lnTo>
                  <a:lnTo>
                    <a:pt x="1575" y="688"/>
                  </a:lnTo>
                  <a:lnTo>
                    <a:pt x="1573" y="688"/>
                  </a:lnTo>
                  <a:lnTo>
                    <a:pt x="1570" y="688"/>
                  </a:lnTo>
                  <a:lnTo>
                    <a:pt x="1561" y="688"/>
                  </a:lnTo>
                  <a:lnTo>
                    <a:pt x="1560" y="688"/>
                  </a:lnTo>
                  <a:lnTo>
                    <a:pt x="1556" y="688"/>
                  </a:lnTo>
                  <a:lnTo>
                    <a:pt x="1554" y="688"/>
                  </a:lnTo>
                  <a:lnTo>
                    <a:pt x="1551" y="688"/>
                  </a:lnTo>
                  <a:lnTo>
                    <a:pt x="1549" y="688"/>
                  </a:lnTo>
                  <a:lnTo>
                    <a:pt x="1548" y="688"/>
                  </a:lnTo>
                  <a:lnTo>
                    <a:pt x="1546" y="688"/>
                  </a:lnTo>
                  <a:lnTo>
                    <a:pt x="1544" y="688"/>
                  </a:lnTo>
                  <a:lnTo>
                    <a:pt x="1541" y="688"/>
                  </a:lnTo>
                  <a:lnTo>
                    <a:pt x="1539" y="688"/>
                  </a:lnTo>
                  <a:lnTo>
                    <a:pt x="1538" y="688"/>
                  </a:lnTo>
                  <a:lnTo>
                    <a:pt x="1536" y="687"/>
                  </a:lnTo>
                  <a:lnTo>
                    <a:pt x="1534" y="687"/>
                  </a:lnTo>
                  <a:lnTo>
                    <a:pt x="1531" y="687"/>
                  </a:lnTo>
                  <a:lnTo>
                    <a:pt x="1529" y="687"/>
                  </a:lnTo>
                  <a:lnTo>
                    <a:pt x="1527" y="687"/>
                  </a:lnTo>
                  <a:lnTo>
                    <a:pt x="1526" y="687"/>
                  </a:lnTo>
                  <a:lnTo>
                    <a:pt x="1522" y="687"/>
                  </a:lnTo>
                  <a:lnTo>
                    <a:pt x="1521" y="687"/>
                  </a:lnTo>
                  <a:lnTo>
                    <a:pt x="1517" y="687"/>
                  </a:lnTo>
                  <a:lnTo>
                    <a:pt x="1515" y="687"/>
                  </a:lnTo>
                  <a:lnTo>
                    <a:pt x="1510" y="687"/>
                  </a:lnTo>
                  <a:lnTo>
                    <a:pt x="1507" y="687"/>
                  </a:lnTo>
                  <a:lnTo>
                    <a:pt x="1505" y="687"/>
                  </a:lnTo>
                  <a:lnTo>
                    <a:pt x="1502" y="687"/>
                  </a:lnTo>
                  <a:lnTo>
                    <a:pt x="1500" y="687"/>
                  </a:lnTo>
                  <a:lnTo>
                    <a:pt x="1498" y="687"/>
                  </a:lnTo>
                  <a:lnTo>
                    <a:pt x="1497" y="687"/>
                  </a:lnTo>
                  <a:lnTo>
                    <a:pt x="1495" y="687"/>
                  </a:lnTo>
                  <a:lnTo>
                    <a:pt x="1492" y="687"/>
                  </a:lnTo>
                  <a:lnTo>
                    <a:pt x="1490" y="687"/>
                  </a:lnTo>
                  <a:lnTo>
                    <a:pt x="1488" y="687"/>
                  </a:lnTo>
                  <a:lnTo>
                    <a:pt x="1487" y="687"/>
                  </a:lnTo>
                  <a:lnTo>
                    <a:pt x="1485" y="685"/>
                  </a:lnTo>
                  <a:lnTo>
                    <a:pt x="1483" y="685"/>
                  </a:lnTo>
                  <a:lnTo>
                    <a:pt x="1480" y="685"/>
                  </a:lnTo>
                  <a:lnTo>
                    <a:pt x="1478" y="685"/>
                  </a:lnTo>
                  <a:lnTo>
                    <a:pt x="1475" y="685"/>
                  </a:lnTo>
                  <a:lnTo>
                    <a:pt x="1473" y="685"/>
                  </a:lnTo>
                  <a:lnTo>
                    <a:pt x="1470" y="685"/>
                  </a:lnTo>
                  <a:lnTo>
                    <a:pt x="1468" y="685"/>
                  </a:lnTo>
                  <a:lnTo>
                    <a:pt x="1466" y="685"/>
                  </a:lnTo>
                  <a:lnTo>
                    <a:pt x="1465" y="685"/>
                  </a:lnTo>
                  <a:lnTo>
                    <a:pt x="1461" y="685"/>
                  </a:lnTo>
                  <a:lnTo>
                    <a:pt x="1459" y="685"/>
                  </a:lnTo>
                  <a:lnTo>
                    <a:pt x="1458" y="685"/>
                  </a:lnTo>
                  <a:lnTo>
                    <a:pt x="1456" y="685"/>
                  </a:lnTo>
                  <a:lnTo>
                    <a:pt x="1453" y="685"/>
                  </a:lnTo>
                  <a:lnTo>
                    <a:pt x="1451" y="685"/>
                  </a:lnTo>
                  <a:lnTo>
                    <a:pt x="1449" y="685"/>
                  </a:lnTo>
                  <a:lnTo>
                    <a:pt x="1446" y="685"/>
                  </a:lnTo>
                  <a:lnTo>
                    <a:pt x="1444" y="685"/>
                  </a:lnTo>
                  <a:lnTo>
                    <a:pt x="1442" y="685"/>
                  </a:lnTo>
                  <a:lnTo>
                    <a:pt x="1441" y="685"/>
                  </a:lnTo>
                  <a:lnTo>
                    <a:pt x="1439" y="685"/>
                  </a:lnTo>
                  <a:lnTo>
                    <a:pt x="1437" y="685"/>
                  </a:lnTo>
                  <a:lnTo>
                    <a:pt x="1436" y="683"/>
                  </a:lnTo>
                  <a:lnTo>
                    <a:pt x="1434" y="683"/>
                  </a:lnTo>
                  <a:lnTo>
                    <a:pt x="1432" y="683"/>
                  </a:lnTo>
                  <a:lnTo>
                    <a:pt x="1429" y="683"/>
                  </a:lnTo>
                  <a:lnTo>
                    <a:pt x="1427" y="683"/>
                  </a:lnTo>
                  <a:lnTo>
                    <a:pt x="1424" y="683"/>
                  </a:lnTo>
                  <a:lnTo>
                    <a:pt x="1422" y="683"/>
                  </a:lnTo>
                  <a:lnTo>
                    <a:pt x="1419" y="683"/>
                  </a:lnTo>
                  <a:lnTo>
                    <a:pt x="1417" y="683"/>
                  </a:lnTo>
                  <a:lnTo>
                    <a:pt x="1415" y="683"/>
                  </a:lnTo>
                  <a:lnTo>
                    <a:pt x="1414" y="683"/>
                  </a:lnTo>
                  <a:lnTo>
                    <a:pt x="1412" y="683"/>
                  </a:lnTo>
                  <a:lnTo>
                    <a:pt x="1410" y="683"/>
                  </a:lnTo>
                  <a:lnTo>
                    <a:pt x="1407" y="683"/>
                  </a:lnTo>
                  <a:lnTo>
                    <a:pt x="1405" y="683"/>
                  </a:lnTo>
                  <a:lnTo>
                    <a:pt x="1403" y="683"/>
                  </a:lnTo>
                  <a:lnTo>
                    <a:pt x="1402" y="683"/>
                  </a:lnTo>
                  <a:lnTo>
                    <a:pt x="1400" y="683"/>
                  </a:lnTo>
                  <a:lnTo>
                    <a:pt x="1398" y="683"/>
                  </a:lnTo>
                  <a:lnTo>
                    <a:pt x="1397" y="683"/>
                  </a:lnTo>
                  <a:lnTo>
                    <a:pt x="1393" y="683"/>
                  </a:lnTo>
                  <a:lnTo>
                    <a:pt x="1392" y="683"/>
                  </a:lnTo>
                  <a:lnTo>
                    <a:pt x="1390" y="682"/>
                  </a:lnTo>
                  <a:lnTo>
                    <a:pt x="1388" y="682"/>
                  </a:lnTo>
                  <a:lnTo>
                    <a:pt x="1386" y="682"/>
                  </a:lnTo>
                  <a:lnTo>
                    <a:pt x="1385" y="682"/>
                  </a:lnTo>
                  <a:lnTo>
                    <a:pt x="1383" y="682"/>
                  </a:lnTo>
                  <a:lnTo>
                    <a:pt x="1381" y="682"/>
                  </a:lnTo>
                  <a:lnTo>
                    <a:pt x="1380" y="682"/>
                  </a:lnTo>
                  <a:lnTo>
                    <a:pt x="1378" y="682"/>
                  </a:lnTo>
                  <a:lnTo>
                    <a:pt x="1375" y="682"/>
                  </a:lnTo>
                  <a:lnTo>
                    <a:pt x="1373" y="682"/>
                  </a:lnTo>
                  <a:lnTo>
                    <a:pt x="1371" y="682"/>
                  </a:lnTo>
                  <a:lnTo>
                    <a:pt x="1370" y="682"/>
                  </a:lnTo>
                  <a:lnTo>
                    <a:pt x="1366" y="682"/>
                  </a:lnTo>
                  <a:lnTo>
                    <a:pt x="1364" y="682"/>
                  </a:lnTo>
                  <a:lnTo>
                    <a:pt x="1361" y="682"/>
                  </a:lnTo>
                  <a:lnTo>
                    <a:pt x="1359" y="682"/>
                  </a:lnTo>
                  <a:lnTo>
                    <a:pt x="1356" y="682"/>
                  </a:lnTo>
                  <a:lnTo>
                    <a:pt x="1354" y="682"/>
                  </a:lnTo>
                  <a:lnTo>
                    <a:pt x="1353" y="682"/>
                  </a:lnTo>
                  <a:lnTo>
                    <a:pt x="1351" y="682"/>
                  </a:lnTo>
                  <a:lnTo>
                    <a:pt x="1347" y="682"/>
                  </a:lnTo>
                  <a:lnTo>
                    <a:pt x="1346" y="682"/>
                  </a:lnTo>
                  <a:lnTo>
                    <a:pt x="1342" y="682"/>
                  </a:lnTo>
                  <a:lnTo>
                    <a:pt x="1341" y="682"/>
                  </a:lnTo>
                  <a:lnTo>
                    <a:pt x="1339" y="682"/>
                  </a:lnTo>
                  <a:lnTo>
                    <a:pt x="1336" y="682"/>
                  </a:lnTo>
                  <a:lnTo>
                    <a:pt x="1334" y="682"/>
                  </a:lnTo>
                  <a:lnTo>
                    <a:pt x="1332" y="680"/>
                  </a:lnTo>
                  <a:lnTo>
                    <a:pt x="1330" y="680"/>
                  </a:lnTo>
                  <a:lnTo>
                    <a:pt x="1329" y="680"/>
                  </a:lnTo>
                  <a:lnTo>
                    <a:pt x="1327" y="680"/>
                  </a:lnTo>
                  <a:lnTo>
                    <a:pt x="1325" y="680"/>
                  </a:lnTo>
                  <a:lnTo>
                    <a:pt x="1322" y="680"/>
                  </a:lnTo>
                  <a:lnTo>
                    <a:pt x="1319" y="680"/>
                  </a:lnTo>
                  <a:lnTo>
                    <a:pt x="1317" y="680"/>
                  </a:lnTo>
                  <a:lnTo>
                    <a:pt x="1314" y="680"/>
                  </a:lnTo>
                  <a:lnTo>
                    <a:pt x="1310" y="680"/>
                  </a:lnTo>
                  <a:lnTo>
                    <a:pt x="1308" y="680"/>
                  </a:lnTo>
                  <a:lnTo>
                    <a:pt x="1305" y="680"/>
                  </a:lnTo>
                  <a:lnTo>
                    <a:pt x="1303" y="680"/>
                  </a:lnTo>
                  <a:lnTo>
                    <a:pt x="1302" y="680"/>
                  </a:lnTo>
                  <a:lnTo>
                    <a:pt x="1300" y="680"/>
                  </a:lnTo>
                  <a:lnTo>
                    <a:pt x="1298" y="680"/>
                  </a:lnTo>
                  <a:lnTo>
                    <a:pt x="1297" y="680"/>
                  </a:lnTo>
                  <a:lnTo>
                    <a:pt x="1295" y="680"/>
                  </a:lnTo>
                  <a:lnTo>
                    <a:pt x="1293" y="680"/>
                  </a:lnTo>
                  <a:lnTo>
                    <a:pt x="1291" y="680"/>
                  </a:lnTo>
                  <a:lnTo>
                    <a:pt x="1290" y="680"/>
                  </a:lnTo>
                  <a:lnTo>
                    <a:pt x="1286" y="680"/>
                  </a:lnTo>
                  <a:lnTo>
                    <a:pt x="1285" y="680"/>
                  </a:lnTo>
                  <a:lnTo>
                    <a:pt x="1283" y="680"/>
                  </a:lnTo>
                  <a:lnTo>
                    <a:pt x="1278" y="678"/>
                  </a:lnTo>
                  <a:lnTo>
                    <a:pt x="1276" y="678"/>
                  </a:lnTo>
                  <a:lnTo>
                    <a:pt x="1274" y="678"/>
                  </a:lnTo>
                  <a:lnTo>
                    <a:pt x="1273" y="678"/>
                  </a:lnTo>
                  <a:lnTo>
                    <a:pt x="1271" y="678"/>
                  </a:lnTo>
                  <a:lnTo>
                    <a:pt x="1268" y="678"/>
                  </a:lnTo>
                  <a:lnTo>
                    <a:pt x="1266" y="678"/>
                  </a:lnTo>
                  <a:lnTo>
                    <a:pt x="1264" y="678"/>
                  </a:lnTo>
                  <a:lnTo>
                    <a:pt x="1261" y="678"/>
                  </a:lnTo>
                  <a:lnTo>
                    <a:pt x="1254" y="678"/>
                  </a:lnTo>
                  <a:lnTo>
                    <a:pt x="1252" y="678"/>
                  </a:lnTo>
                  <a:lnTo>
                    <a:pt x="1251" y="678"/>
                  </a:lnTo>
                  <a:lnTo>
                    <a:pt x="1249" y="678"/>
                  </a:lnTo>
                  <a:lnTo>
                    <a:pt x="1247" y="678"/>
                  </a:lnTo>
                  <a:lnTo>
                    <a:pt x="1244" y="678"/>
                  </a:lnTo>
                  <a:lnTo>
                    <a:pt x="1242" y="678"/>
                  </a:lnTo>
                  <a:lnTo>
                    <a:pt x="1241" y="678"/>
                  </a:lnTo>
                  <a:lnTo>
                    <a:pt x="1239" y="678"/>
                  </a:lnTo>
                  <a:lnTo>
                    <a:pt x="1237" y="678"/>
                  </a:lnTo>
                  <a:lnTo>
                    <a:pt x="1235" y="678"/>
                  </a:lnTo>
                  <a:lnTo>
                    <a:pt x="1234" y="678"/>
                  </a:lnTo>
                  <a:lnTo>
                    <a:pt x="1230" y="678"/>
                  </a:lnTo>
                  <a:lnTo>
                    <a:pt x="1229" y="678"/>
                  </a:lnTo>
                  <a:lnTo>
                    <a:pt x="1227" y="678"/>
                  </a:lnTo>
                  <a:lnTo>
                    <a:pt x="1224" y="678"/>
                  </a:lnTo>
                  <a:lnTo>
                    <a:pt x="1222" y="676"/>
                  </a:lnTo>
                  <a:lnTo>
                    <a:pt x="1220" y="676"/>
                  </a:lnTo>
                  <a:lnTo>
                    <a:pt x="1218" y="676"/>
                  </a:lnTo>
                  <a:lnTo>
                    <a:pt x="1217" y="676"/>
                  </a:lnTo>
                  <a:lnTo>
                    <a:pt x="1213" y="676"/>
                  </a:lnTo>
                  <a:lnTo>
                    <a:pt x="1212" y="676"/>
                  </a:lnTo>
                  <a:lnTo>
                    <a:pt x="1210" y="676"/>
                  </a:lnTo>
                  <a:lnTo>
                    <a:pt x="1208" y="676"/>
                  </a:lnTo>
                  <a:lnTo>
                    <a:pt x="1205" y="676"/>
                  </a:lnTo>
                  <a:lnTo>
                    <a:pt x="1203" y="676"/>
                  </a:lnTo>
                  <a:lnTo>
                    <a:pt x="1202" y="676"/>
                  </a:lnTo>
                  <a:lnTo>
                    <a:pt x="1198" y="676"/>
                  </a:lnTo>
                  <a:lnTo>
                    <a:pt x="1196" y="676"/>
                  </a:lnTo>
                  <a:lnTo>
                    <a:pt x="1195" y="676"/>
                  </a:lnTo>
                  <a:lnTo>
                    <a:pt x="1193" y="676"/>
                  </a:lnTo>
                  <a:lnTo>
                    <a:pt x="1191" y="676"/>
                  </a:lnTo>
                  <a:lnTo>
                    <a:pt x="1190" y="676"/>
                  </a:lnTo>
                  <a:lnTo>
                    <a:pt x="1186" y="676"/>
                  </a:lnTo>
                  <a:lnTo>
                    <a:pt x="1183" y="676"/>
                  </a:lnTo>
                  <a:lnTo>
                    <a:pt x="1181" y="676"/>
                  </a:lnTo>
                  <a:lnTo>
                    <a:pt x="1179" y="676"/>
                  </a:lnTo>
                  <a:lnTo>
                    <a:pt x="1176" y="676"/>
                  </a:lnTo>
                  <a:lnTo>
                    <a:pt x="1174" y="676"/>
                  </a:lnTo>
                  <a:lnTo>
                    <a:pt x="1173" y="676"/>
                  </a:lnTo>
                  <a:lnTo>
                    <a:pt x="1171" y="676"/>
                  </a:lnTo>
                  <a:lnTo>
                    <a:pt x="1169" y="675"/>
                  </a:lnTo>
                  <a:lnTo>
                    <a:pt x="1168" y="675"/>
                  </a:lnTo>
                  <a:lnTo>
                    <a:pt x="1164" y="675"/>
                  </a:lnTo>
                  <a:lnTo>
                    <a:pt x="1163" y="675"/>
                  </a:lnTo>
                  <a:lnTo>
                    <a:pt x="1161" y="675"/>
                  </a:lnTo>
                  <a:lnTo>
                    <a:pt x="1159" y="675"/>
                  </a:lnTo>
                  <a:lnTo>
                    <a:pt x="1157" y="675"/>
                  </a:lnTo>
                  <a:lnTo>
                    <a:pt x="1154" y="675"/>
                  </a:lnTo>
                  <a:lnTo>
                    <a:pt x="1152" y="675"/>
                  </a:lnTo>
                  <a:lnTo>
                    <a:pt x="1151" y="675"/>
                  </a:lnTo>
                  <a:lnTo>
                    <a:pt x="1149" y="675"/>
                  </a:lnTo>
                  <a:lnTo>
                    <a:pt x="1147" y="675"/>
                  </a:lnTo>
                  <a:lnTo>
                    <a:pt x="1146" y="675"/>
                  </a:lnTo>
                  <a:lnTo>
                    <a:pt x="1144" y="675"/>
                  </a:lnTo>
                  <a:lnTo>
                    <a:pt x="1142" y="675"/>
                  </a:lnTo>
                  <a:lnTo>
                    <a:pt x="1140" y="675"/>
                  </a:lnTo>
                  <a:lnTo>
                    <a:pt x="1139" y="675"/>
                  </a:lnTo>
                  <a:lnTo>
                    <a:pt x="1137" y="675"/>
                  </a:lnTo>
                  <a:lnTo>
                    <a:pt x="1135" y="675"/>
                  </a:lnTo>
                  <a:lnTo>
                    <a:pt x="1134" y="675"/>
                  </a:lnTo>
                  <a:lnTo>
                    <a:pt x="1132" y="675"/>
                  </a:lnTo>
                  <a:lnTo>
                    <a:pt x="1130" y="675"/>
                  </a:lnTo>
                  <a:lnTo>
                    <a:pt x="1129" y="675"/>
                  </a:lnTo>
                  <a:lnTo>
                    <a:pt x="1127" y="675"/>
                  </a:lnTo>
                  <a:lnTo>
                    <a:pt x="1125" y="675"/>
                  </a:lnTo>
                  <a:lnTo>
                    <a:pt x="1123" y="675"/>
                  </a:lnTo>
                  <a:lnTo>
                    <a:pt x="1122" y="675"/>
                  </a:lnTo>
                  <a:lnTo>
                    <a:pt x="1122" y="680"/>
                  </a:lnTo>
                  <a:lnTo>
                    <a:pt x="1122" y="685"/>
                  </a:lnTo>
                  <a:lnTo>
                    <a:pt x="1122" y="690"/>
                  </a:lnTo>
                  <a:lnTo>
                    <a:pt x="1122" y="692"/>
                  </a:lnTo>
                  <a:lnTo>
                    <a:pt x="1122" y="697"/>
                  </a:lnTo>
                  <a:lnTo>
                    <a:pt x="1120" y="699"/>
                  </a:lnTo>
                  <a:lnTo>
                    <a:pt x="1120" y="702"/>
                  </a:lnTo>
                  <a:lnTo>
                    <a:pt x="1120" y="705"/>
                  </a:lnTo>
                  <a:lnTo>
                    <a:pt x="1120" y="707"/>
                  </a:lnTo>
                  <a:lnTo>
                    <a:pt x="1120" y="709"/>
                  </a:lnTo>
                  <a:lnTo>
                    <a:pt x="1120" y="712"/>
                  </a:lnTo>
                  <a:lnTo>
                    <a:pt x="1120" y="715"/>
                  </a:lnTo>
                  <a:lnTo>
                    <a:pt x="1120" y="719"/>
                  </a:lnTo>
                  <a:lnTo>
                    <a:pt x="1120" y="724"/>
                  </a:lnTo>
                  <a:lnTo>
                    <a:pt x="1120" y="727"/>
                  </a:lnTo>
                  <a:lnTo>
                    <a:pt x="1120" y="732"/>
                  </a:lnTo>
                  <a:lnTo>
                    <a:pt x="1120" y="738"/>
                  </a:lnTo>
                  <a:lnTo>
                    <a:pt x="1120" y="741"/>
                  </a:lnTo>
                  <a:lnTo>
                    <a:pt x="1120" y="744"/>
                  </a:lnTo>
                  <a:lnTo>
                    <a:pt x="1120" y="748"/>
                  </a:lnTo>
                  <a:lnTo>
                    <a:pt x="1120" y="751"/>
                  </a:lnTo>
                  <a:lnTo>
                    <a:pt x="1120" y="755"/>
                  </a:lnTo>
                  <a:lnTo>
                    <a:pt x="1118" y="761"/>
                  </a:lnTo>
                  <a:lnTo>
                    <a:pt x="1118" y="763"/>
                  </a:lnTo>
                  <a:lnTo>
                    <a:pt x="1118" y="768"/>
                  </a:lnTo>
                  <a:lnTo>
                    <a:pt x="1118" y="771"/>
                  </a:lnTo>
                  <a:lnTo>
                    <a:pt x="1118" y="775"/>
                  </a:lnTo>
                  <a:lnTo>
                    <a:pt x="1118" y="777"/>
                  </a:lnTo>
                  <a:lnTo>
                    <a:pt x="1118" y="780"/>
                  </a:lnTo>
                  <a:lnTo>
                    <a:pt x="1118" y="787"/>
                  </a:lnTo>
                  <a:lnTo>
                    <a:pt x="1118" y="790"/>
                  </a:lnTo>
                  <a:lnTo>
                    <a:pt x="1118" y="794"/>
                  </a:lnTo>
                  <a:lnTo>
                    <a:pt x="1118" y="795"/>
                  </a:lnTo>
                  <a:lnTo>
                    <a:pt x="1118" y="797"/>
                  </a:lnTo>
                  <a:lnTo>
                    <a:pt x="1118" y="799"/>
                  </a:lnTo>
                  <a:lnTo>
                    <a:pt x="1118" y="802"/>
                  </a:lnTo>
                  <a:lnTo>
                    <a:pt x="1118" y="807"/>
                  </a:lnTo>
                  <a:lnTo>
                    <a:pt x="1118" y="811"/>
                  </a:lnTo>
                  <a:lnTo>
                    <a:pt x="1118" y="814"/>
                  </a:lnTo>
                  <a:lnTo>
                    <a:pt x="1118" y="817"/>
                  </a:lnTo>
                  <a:lnTo>
                    <a:pt x="1117" y="819"/>
                  </a:lnTo>
                  <a:lnTo>
                    <a:pt x="1117" y="824"/>
                  </a:lnTo>
                  <a:lnTo>
                    <a:pt x="1117" y="829"/>
                  </a:lnTo>
                  <a:lnTo>
                    <a:pt x="1117" y="834"/>
                  </a:lnTo>
                  <a:lnTo>
                    <a:pt x="1117" y="836"/>
                  </a:lnTo>
                  <a:lnTo>
                    <a:pt x="1117" y="841"/>
                  </a:lnTo>
                  <a:lnTo>
                    <a:pt x="1117" y="843"/>
                  </a:lnTo>
                  <a:lnTo>
                    <a:pt x="1117" y="848"/>
                  </a:lnTo>
                  <a:lnTo>
                    <a:pt x="1117" y="851"/>
                  </a:lnTo>
                  <a:lnTo>
                    <a:pt x="1117" y="855"/>
                  </a:lnTo>
                  <a:lnTo>
                    <a:pt x="1117" y="858"/>
                  </a:lnTo>
                  <a:lnTo>
                    <a:pt x="1117" y="861"/>
                  </a:lnTo>
                  <a:lnTo>
                    <a:pt x="1117" y="865"/>
                  </a:lnTo>
                  <a:lnTo>
                    <a:pt x="1117" y="868"/>
                  </a:lnTo>
                  <a:lnTo>
                    <a:pt x="1117" y="872"/>
                  </a:lnTo>
                  <a:lnTo>
                    <a:pt x="1117" y="873"/>
                  </a:lnTo>
                  <a:lnTo>
                    <a:pt x="1117" y="875"/>
                  </a:lnTo>
                  <a:lnTo>
                    <a:pt x="1115" y="878"/>
                  </a:lnTo>
                  <a:lnTo>
                    <a:pt x="1115" y="882"/>
                  </a:lnTo>
                  <a:lnTo>
                    <a:pt x="1115" y="885"/>
                  </a:lnTo>
                  <a:lnTo>
                    <a:pt x="1115" y="889"/>
                  </a:lnTo>
                  <a:lnTo>
                    <a:pt x="1115" y="892"/>
                  </a:lnTo>
                  <a:lnTo>
                    <a:pt x="1115" y="894"/>
                  </a:lnTo>
                  <a:lnTo>
                    <a:pt x="1115" y="895"/>
                  </a:lnTo>
                  <a:lnTo>
                    <a:pt x="1115" y="897"/>
                  </a:lnTo>
                  <a:lnTo>
                    <a:pt x="1115" y="899"/>
                  </a:lnTo>
                  <a:lnTo>
                    <a:pt x="1115" y="902"/>
                  </a:lnTo>
                  <a:lnTo>
                    <a:pt x="1115" y="904"/>
                  </a:lnTo>
                  <a:lnTo>
                    <a:pt x="1115" y="934"/>
                  </a:lnTo>
                  <a:lnTo>
                    <a:pt x="1113" y="936"/>
                  </a:lnTo>
                  <a:lnTo>
                    <a:pt x="1113" y="939"/>
                  </a:lnTo>
                  <a:lnTo>
                    <a:pt x="1113" y="943"/>
                  </a:lnTo>
                  <a:lnTo>
                    <a:pt x="1113" y="945"/>
                  </a:lnTo>
                  <a:lnTo>
                    <a:pt x="1113" y="948"/>
                  </a:lnTo>
                  <a:lnTo>
                    <a:pt x="1113" y="951"/>
                  </a:lnTo>
                  <a:lnTo>
                    <a:pt x="1113" y="955"/>
                  </a:lnTo>
                  <a:lnTo>
                    <a:pt x="1113" y="958"/>
                  </a:lnTo>
                  <a:lnTo>
                    <a:pt x="1113" y="961"/>
                  </a:lnTo>
                  <a:lnTo>
                    <a:pt x="1113" y="963"/>
                  </a:lnTo>
                  <a:lnTo>
                    <a:pt x="1113" y="965"/>
                  </a:lnTo>
                  <a:lnTo>
                    <a:pt x="1113" y="968"/>
                  </a:lnTo>
                  <a:lnTo>
                    <a:pt x="1113" y="970"/>
                  </a:lnTo>
                  <a:lnTo>
                    <a:pt x="1113" y="972"/>
                  </a:lnTo>
                  <a:lnTo>
                    <a:pt x="1113" y="973"/>
                  </a:lnTo>
                  <a:lnTo>
                    <a:pt x="1113" y="977"/>
                  </a:lnTo>
                  <a:lnTo>
                    <a:pt x="1113" y="978"/>
                  </a:lnTo>
                  <a:lnTo>
                    <a:pt x="1113" y="982"/>
                  </a:lnTo>
                  <a:lnTo>
                    <a:pt x="1113" y="987"/>
                  </a:lnTo>
                  <a:lnTo>
                    <a:pt x="1113" y="990"/>
                  </a:lnTo>
                  <a:lnTo>
                    <a:pt x="1112" y="992"/>
                  </a:lnTo>
                  <a:lnTo>
                    <a:pt x="1112" y="994"/>
                  </a:lnTo>
                  <a:lnTo>
                    <a:pt x="1112" y="1002"/>
                  </a:lnTo>
                  <a:lnTo>
                    <a:pt x="1112" y="1006"/>
                  </a:lnTo>
                  <a:lnTo>
                    <a:pt x="1112" y="1011"/>
                  </a:lnTo>
                  <a:lnTo>
                    <a:pt x="1112" y="1012"/>
                  </a:lnTo>
                  <a:lnTo>
                    <a:pt x="1112" y="1014"/>
                  </a:lnTo>
                  <a:lnTo>
                    <a:pt x="1112" y="1016"/>
                  </a:lnTo>
                  <a:lnTo>
                    <a:pt x="1112" y="1019"/>
                  </a:lnTo>
                  <a:lnTo>
                    <a:pt x="1112" y="1023"/>
                  </a:lnTo>
                  <a:lnTo>
                    <a:pt x="1112" y="1024"/>
                  </a:lnTo>
                  <a:lnTo>
                    <a:pt x="1112" y="1026"/>
                  </a:lnTo>
                  <a:lnTo>
                    <a:pt x="1112" y="1029"/>
                  </a:lnTo>
                  <a:lnTo>
                    <a:pt x="1112" y="1031"/>
                  </a:lnTo>
                  <a:lnTo>
                    <a:pt x="1112" y="1033"/>
                  </a:lnTo>
                  <a:lnTo>
                    <a:pt x="1112" y="1034"/>
                  </a:lnTo>
                  <a:lnTo>
                    <a:pt x="1112" y="1036"/>
                  </a:lnTo>
                  <a:lnTo>
                    <a:pt x="1112" y="1040"/>
                  </a:lnTo>
                  <a:lnTo>
                    <a:pt x="1112" y="1043"/>
                  </a:lnTo>
                  <a:lnTo>
                    <a:pt x="1110" y="1050"/>
                  </a:lnTo>
                  <a:lnTo>
                    <a:pt x="1110" y="1051"/>
                  </a:lnTo>
                  <a:lnTo>
                    <a:pt x="1110" y="1055"/>
                  </a:lnTo>
                  <a:lnTo>
                    <a:pt x="1110" y="1060"/>
                  </a:lnTo>
                  <a:lnTo>
                    <a:pt x="1110" y="1062"/>
                  </a:lnTo>
                  <a:lnTo>
                    <a:pt x="1110" y="1063"/>
                  </a:lnTo>
                  <a:lnTo>
                    <a:pt x="1110" y="1065"/>
                  </a:lnTo>
                  <a:lnTo>
                    <a:pt x="1110" y="1068"/>
                  </a:lnTo>
                  <a:lnTo>
                    <a:pt x="1110" y="1072"/>
                  </a:lnTo>
                  <a:lnTo>
                    <a:pt x="1110" y="1073"/>
                  </a:lnTo>
                  <a:lnTo>
                    <a:pt x="1110" y="1075"/>
                  </a:lnTo>
                  <a:lnTo>
                    <a:pt x="1110" y="1079"/>
                  </a:lnTo>
                  <a:lnTo>
                    <a:pt x="1110" y="1080"/>
                  </a:lnTo>
                  <a:lnTo>
                    <a:pt x="1110" y="1082"/>
                  </a:lnTo>
                  <a:lnTo>
                    <a:pt x="1110" y="1085"/>
                  </a:lnTo>
                  <a:lnTo>
                    <a:pt x="1110" y="1089"/>
                  </a:lnTo>
                  <a:lnTo>
                    <a:pt x="1110" y="1090"/>
                  </a:lnTo>
                  <a:lnTo>
                    <a:pt x="1110" y="1096"/>
                  </a:lnTo>
                  <a:lnTo>
                    <a:pt x="1110" y="1097"/>
                  </a:lnTo>
                  <a:lnTo>
                    <a:pt x="1108" y="1104"/>
                  </a:lnTo>
                  <a:lnTo>
                    <a:pt x="1108" y="1109"/>
                  </a:lnTo>
                  <a:lnTo>
                    <a:pt x="1108" y="1111"/>
                  </a:lnTo>
                  <a:lnTo>
                    <a:pt x="1108" y="1112"/>
                  </a:lnTo>
                  <a:lnTo>
                    <a:pt x="1108" y="1116"/>
                  </a:lnTo>
                  <a:lnTo>
                    <a:pt x="1108" y="1119"/>
                  </a:lnTo>
                  <a:lnTo>
                    <a:pt x="1108" y="1123"/>
                  </a:lnTo>
                  <a:lnTo>
                    <a:pt x="1108" y="1124"/>
                  </a:lnTo>
                  <a:lnTo>
                    <a:pt x="1108" y="1128"/>
                  </a:lnTo>
                  <a:lnTo>
                    <a:pt x="1108" y="1131"/>
                  </a:lnTo>
                  <a:lnTo>
                    <a:pt x="1108" y="1141"/>
                  </a:lnTo>
                  <a:lnTo>
                    <a:pt x="1108" y="1143"/>
                  </a:lnTo>
                  <a:lnTo>
                    <a:pt x="1108" y="1146"/>
                  </a:lnTo>
                  <a:lnTo>
                    <a:pt x="1108" y="1150"/>
                  </a:lnTo>
                  <a:lnTo>
                    <a:pt x="1108" y="1153"/>
                  </a:lnTo>
                  <a:lnTo>
                    <a:pt x="1108" y="1157"/>
                  </a:lnTo>
                  <a:lnTo>
                    <a:pt x="1107" y="1160"/>
                  </a:lnTo>
                  <a:lnTo>
                    <a:pt x="1107" y="1163"/>
                  </a:lnTo>
                  <a:lnTo>
                    <a:pt x="1107" y="1165"/>
                  </a:lnTo>
                  <a:lnTo>
                    <a:pt x="1107" y="1167"/>
                  </a:lnTo>
                  <a:lnTo>
                    <a:pt x="1107" y="1170"/>
                  </a:lnTo>
                  <a:lnTo>
                    <a:pt x="1107" y="1174"/>
                  </a:lnTo>
                  <a:lnTo>
                    <a:pt x="1107" y="1177"/>
                  </a:lnTo>
                  <a:lnTo>
                    <a:pt x="1107" y="1179"/>
                  </a:lnTo>
                  <a:lnTo>
                    <a:pt x="1107" y="1184"/>
                  </a:lnTo>
                  <a:lnTo>
                    <a:pt x="1107" y="1187"/>
                  </a:lnTo>
                  <a:lnTo>
                    <a:pt x="1107" y="1191"/>
                  </a:lnTo>
                  <a:lnTo>
                    <a:pt x="1107" y="1194"/>
                  </a:lnTo>
                  <a:lnTo>
                    <a:pt x="1107" y="1199"/>
                  </a:lnTo>
                  <a:lnTo>
                    <a:pt x="1107" y="1202"/>
                  </a:lnTo>
                  <a:lnTo>
                    <a:pt x="1107" y="1204"/>
                  </a:lnTo>
                  <a:lnTo>
                    <a:pt x="1107" y="1211"/>
                  </a:lnTo>
                  <a:lnTo>
                    <a:pt x="1107" y="1213"/>
                  </a:lnTo>
                  <a:lnTo>
                    <a:pt x="1105" y="1216"/>
                  </a:lnTo>
                  <a:lnTo>
                    <a:pt x="1105" y="1221"/>
                  </a:lnTo>
                  <a:lnTo>
                    <a:pt x="1105" y="1230"/>
                  </a:lnTo>
                  <a:lnTo>
                    <a:pt x="1105" y="1235"/>
                  </a:lnTo>
                  <a:lnTo>
                    <a:pt x="1105" y="1236"/>
                  </a:lnTo>
                  <a:lnTo>
                    <a:pt x="1105" y="1238"/>
                  </a:lnTo>
                  <a:lnTo>
                    <a:pt x="1105" y="1240"/>
                  </a:lnTo>
                  <a:lnTo>
                    <a:pt x="1105" y="1243"/>
                  </a:lnTo>
                  <a:lnTo>
                    <a:pt x="1105" y="1245"/>
                  </a:lnTo>
                  <a:lnTo>
                    <a:pt x="1105" y="1248"/>
                  </a:lnTo>
                  <a:lnTo>
                    <a:pt x="1105" y="1252"/>
                  </a:lnTo>
                  <a:lnTo>
                    <a:pt x="1105" y="1255"/>
                  </a:lnTo>
                  <a:lnTo>
                    <a:pt x="1105" y="1260"/>
                  </a:lnTo>
                  <a:lnTo>
                    <a:pt x="1105" y="1262"/>
                  </a:lnTo>
                  <a:lnTo>
                    <a:pt x="1103" y="1265"/>
                  </a:lnTo>
                  <a:lnTo>
                    <a:pt x="1103" y="1269"/>
                  </a:lnTo>
                  <a:lnTo>
                    <a:pt x="1103" y="1270"/>
                  </a:lnTo>
                  <a:lnTo>
                    <a:pt x="1103" y="1272"/>
                  </a:lnTo>
                  <a:lnTo>
                    <a:pt x="1103" y="1274"/>
                  </a:lnTo>
                  <a:lnTo>
                    <a:pt x="1103" y="1275"/>
                  </a:lnTo>
                  <a:lnTo>
                    <a:pt x="1103" y="1277"/>
                  </a:lnTo>
                  <a:lnTo>
                    <a:pt x="1103" y="1280"/>
                  </a:lnTo>
                  <a:lnTo>
                    <a:pt x="1103" y="1284"/>
                  </a:lnTo>
                  <a:lnTo>
                    <a:pt x="1103" y="1286"/>
                  </a:lnTo>
                  <a:lnTo>
                    <a:pt x="1103" y="1291"/>
                  </a:lnTo>
                  <a:lnTo>
                    <a:pt x="1103" y="1292"/>
                  </a:lnTo>
                  <a:lnTo>
                    <a:pt x="1103" y="1297"/>
                  </a:lnTo>
                  <a:lnTo>
                    <a:pt x="1103" y="1301"/>
                  </a:lnTo>
                  <a:lnTo>
                    <a:pt x="1103" y="1304"/>
                  </a:lnTo>
                  <a:lnTo>
                    <a:pt x="1103" y="1306"/>
                  </a:lnTo>
                  <a:lnTo>
                    <a:pt x="1103" y="1313"/>
                  </a:lnTo>
                  <a:lnTo>
                    <a:pt x="1101" y="1319"/>
                  </a:lnTo>
                  <a:lnTo>
                    <a:pt x="1101" y="1323"/>
                  </a:lnTo>
                  <a:lnTo>
                    <a:pt x="1101" y="1328"/>
                  </a:lnTo>
                  <a:lnTo>
                    <a:pt x="1101" y="1331"/>
                  </a:lnTo>
                  <a:lnTo>
                    <a:pt x="1101" y="1333"/>
                  </a:lnTo>
                  <a:lnTo>
                    <a:pt x="1101" y="1336"/>
                  </a:lnTo>
                  <a:lnTo>
                    <a:pt x="1101" y="1343"/>
                  </a:lnTo>
                  <a:lnTo>
                    <a:pt x="1101" y="1347"/>
                  </a:lnTo>
                  <a:lnTo>
                    <a:pt x="1101" y="1348"/>
                  </a:lnTo>
                  <a:lnTo>
                    <a:pt x="1101" y="1352"/>
                  </a:lnTo>
                  <a:lnTo>
                    <a:pt x="1101" y="1353"/>
                  </a:lnTo>
                  <a:lnTo>
                    <a:pt x="1101" y="1357"/>
                  </a:lnTo>
                  <a:lnTo>
                    <a:pt x="1101" y="1360"/>
                  </a:lnTo>
                  <a:lnTo>
                    <a:pt x="1101" y="1364"/>
                  </a:lnTo>
                  <a:lnTo>
                    <a:pt x="1101" y="1367"/>
                  </a:lnTo>
                  <a:lnTo>
                    <a:pt x="1100" y="1370"/>
                  </a:lnTo>
                  <a:lnTo>
                    <a:pt x="1100" y="1374"/>
                  </a:lnTo>
                  <a:lnTo>
                    <a:pt x="1100" y="1377"/>
                  </a:lnTo>
                  <a:lnTo>
                    <a:pt x="1100" y="1381"/>
                  </a:lnTo>
                  <a:lnTo>
                    <a:pt x="1100" y="1384"/>
                  </a:lnTo>
                  <a:lnTo>
                    <a:pt x="1100" y="1387"/>
                  </a:lnTo>
                  <a:lnTo>
                    <a:pt x="1100" y="1394"/>
                  </a:lnTo>
                  <a:lnTo>
                    <a:pt x="1100" y="1396"/>
                  </a:lnTo>
                  <a:lnTo>
                    <a:pt x="1100" y="1399"/>
                  </a:lnTo>
                  <a:lnTo>
                    <a:pt x="1100" y="1401"/>
                  </a:lnTo>
                  <a:lnTo>
                    <a:pt x="1100" y="1404"/>
                  </a:lnTo>
                  <a:lnTo>
                    <a:pt x="1100" y="1409"/>
                  </a:lnTo>
                  <a:lnTo>
                    <a:pt x="1100" y="1411"/>
                  </a:lnTo>
                  <a:lnTo>
                    <a:pt x="1100" y="1414"/>
                  </a:lnTo>
                  <a:lnTo>
                    <a:pt x="1100" y="1418"/>
                  </a:lnTo>
                  <a:lnTo>
                    <a:pt x="1100" y="1421"/>
                  </a:lnTo>
                  <a:lnTo>
                    <a:pt x="1098" y="1425"/>
                  </a:lnTo>
                  <a:lnTo>
                    <a:pt x="1098" y="1430"/>
                  </a:lnTo>
                  <a:lnTo>
                    <a:pt x="1098" y="1433"/>
                  </a:lnTo>
                  <a:lnTo>
                    <a:pt x="1098" y="1437"/>
                  </a:lnTo>
                  <a:lnTo>
                    <a:pt x="1098" y="1438"/>
                  </a:lnTo>
                  <a:lnTo>
                    <a:pt x="1098" y="1443"/>
                  </a:lnTo>
                  <a:lnTo>
                    <a:pt x="1098" y="1447"/>
                  </a:lnTo>
                  <a:lnTo>
                    <a:pt x="1098" y="1448"/>
                  </a:lnTo>
                  <a:lnTo>
                    <a:pt x="1098" y="1450"/>
                  </a:lnTo>
                  <a:lnTo>
                    <a:pt x="1098" y="1452"/>
                  </a:lnTo>
                  <a:lnTo>
                    <a:pt x="1098" y="1459"/>
                  </a:lnTo>
                  <a:lnTo>
                    <a:pt x="1098" y="1460"/>
                  </a:lnTo>
                  <a:lnTo>
                    <a:pt x="1098" y="1462"/>
                  </a:lnTo>
                  <a:lnTo>
                    <a:pt x="1098" y="1465"/>
                  </a:lnTo>
                  <a:lnTo>
                    <a:pt x="1098" y="1469"/>
                  </a:lnTo>
                  <a:lnTo>
                    <a:pt x="1098" y="1470"/>
                  </a:lnTo>
                  <a:lnTo>
                    <a:pt x="1096" y="1476"/>
                  </a:lnTo>
                  <a:lnTo>
                    <a:pt x="1096" y="1477"/>
                  </a:lnTo>
                  <a:lnTo>
                    <a:pt x="1096" y="1479"/>
                  </a:lnTo>
                  <a:lnTo>
                    <a:pt x="1096" y="1482"/>
                  </a:lnTo>
                  <a:lnTo>
                    <a:pt x="1096" y="1496"/>
                  </a:lnTo>
                  <a:lnTo>
                    <a:pt x="1096" y="1499"/>
                  </a:lnTo>
                  <a:lnTo>
                    <a:pt x="1096" y="1503"/>
                  </a:lnTo>
                  <a:lnTo>
                    <a:pt x="1096" y="1506"/>
                  </a:lnTo>
                  <a:lnTo>
                    <a:pt x="1096" y="1508"/>
                  </a:lnTo>
                  <a:lnTo>
                    <a:pt x="1096" y="1511"/>
                  </a:lnTo>
                  <a:lnTo>
                    <a:pt x="1096" y="1515"/>
                  </a:lnTo>
                  <a:lnTo>
                    <a:pt x="1096" y="1516"/>
                  </a:lnTo>
                  <a:lnTo>
                    <a:pt x="1096" y="1518"/>
                  </a:lnTo>
                  <a:lnTo>
                    <a:pt x="1096" y="1521"/>
                  </a:lnTo>
                  <a:lnTo>
                    <a:pt x="1096" y="1523"/>
                  </a:lnTo>
                  <a:lnTo>
                    <a:pt x="1096" y="1525"/>
                  </a:lnTo>
                  <a:lnTo>
                    <a:pt x="1096" y="1528"/>
                  </a:lnTo>
                  <a:lnTo>
                    <a:pt x="1096" y="1532"/>
                  </a:lnTo>
                  <a:lnTo>
                    <a:pt x="1096" y="1533"/>
                  </a:lnTo>
                  <a:lnTo>
                    <a:pt x="1096" y="1537"/>
                  </a:lnTo>
                  <a:lnTo>
                    <a:pt x="1096" y="1538"/>
                  </a:lnTo>
                  <a:lnTo>
                    <a:pt x="1096" y="1540"/>
                  </a:lnTo>
                  <a:lnTo>
                    <a:pt x="1096" y="1542"/>
                  </a:lnTo>
                  <a:lnTo>
                    <a:pt x="1096" y="1545"/>
                  </a:lnTo>
                  <a:lnTo>
                    <a:pt x="1095" y="1547"/>
                  </a:lnTo>
                  <a:lnTo>
                    <a:pt x="1095" y="1549"/>
                  </a:lnTo>
                  <a:lnTo>
                    <a:pt x="1095" y="1550"/>
                  </a:lnTo>
                  <a:lnTo>
                    <a:pt x="1095" y="1552"/>
                  </a:lnTo>
                  <a:lnTo>
                    <a:pt x="1095" y="1554"/>
                  </a:lnTo>
                  <a:lnTo>
                    <a:pt x="1095" y="1557"/>
                  </a:lnTo>
                  <a:lnTo>
                    <a:pt x="1095" y="1559"/>
                  </a:lnTo>
                  <a:lnTo>
                    <a:pt x="1095" y="1562"/>
                  </a:lnTo>
                  <a:lnTo>
                    <a:pt x="1095" y="1564"/>
                  </a:lnTo>
                  <a:lnTo>
                    <a:pt x="1095" y="1565"/>
                  </a:lnTo>
                  <a:lnTo>
                    <a:pt x="1093" y="1565"/>
                  </a:lnTo>
                  <a:lnTo>
                    <a:pt x="1091" y="1565"/>
                  </a:lnTo>
                  <a:lnTo>
                    <a:pt x="1090" y="1565"/>
                  </a:lnTo>
                  <a:lnTo>
                    <a:pt x="1090" y="1564"/>
                  </a:lnTo>
                  <a:lnTo>
                    <a:pt x="1088" y="1564"/>
                  </a:lnTo>
                  <a:lnTo>
                    <a:pt x="1088" y="1562"/>
                  </a:lnTo>
                  <a:lnTo>
                    <a:pt x="1086" y="1562"/>
                  </a:lnTo>
                  <a:lnTo>
                    <a:pt x="1086" y="1560"/>
                  </a:lnTo>
                  <a:lnTo>
                    <a:pt x="1084" y="1562"/>
                  </a:lnTo>
                  <a:lnTo>
                    <a:pt x="1084" y="1560"/>
                  </a:lnTo>
                  <a:lnTo>
                    <a:pt x="1083" y="1560"/>
                  </a:lnTo>
                  <a:lnTo>
                    <a:pt x="1081" y="1560"/>
                  </a:lnTo>
                  <a:lnTo>
                    <a:pt x="1081" y="1559"/>
                  </a:lnTo>
                  <a:lnTo>
                    <a:pt x="1079" y="1559"/>
                  </a:lnTo>
                  <a:lnTo>
                    <a:pt x="1079" y="1557"/>
                  </a:lnTo>
                  <a:lnTo>
                    <a:pt x="1078" y="1557"/>
                  </a:lnTo>
                  <a:lnTo>
                    <a:pt x="1078" y="1555"/>
                  </a:lnTo>
                  <a:lnTo>
                    <a:pt x="1078" y="1557"/>
                  </a:lnTo>
                  <a:lnTo>
                    <a:pt x="1076" y="1557"/>
                  </a:lnTo>
                  <a:lnTo>
                    <a:pt x="1076" y="1555"/>
                  </a:lnTo>
                  <a:lnTo>
                    <a:pt x="1074" y="1555"/>
                  </a:lnTo>
                  <a:lnTo>
                    <a:pt x="1073" y="1555"/>
                  </a:lnTo>
                  <a:lnTo>
                    <a:pt x="1073" y="1557"/>
                  </a:lnTo>
                  <a:lnTo>
                    <a:pt x="1071" y="1557"/>
                  </a:lnTo>
                  <a:lnTo>
                    <a:pt x="1071" y="1555"/>
                  </a:lnTo>
                  <a:lnTo>
                    <a:pt x="1073" y="1555"/>
                  </a:lnTo>
                  <a:lnTo>
                    <a:pt x="1071" y="1555"/>
                  </a:lnTo>
                  <a:lnTo>
                    <a:pt x="1071" y="1554"/>
                  </a:lnTo>
                  <a:lnTo>
                    <a:pt x="1071" y="1552"/>
                  </a:lnTo>
                  <a:lnTo>
                    <a:pt x="1069" y="1552"/>
                  </a:lnTo>
                  <a:lnTo>
                    <a:pt x="1069" y="1550"/>
                  </a:lnTo>
                  <a:lnTo>
                    <a:pt x="1071" y="1550"/>
                  </a:lnTo>
                  <a:lnTo>
                    <a:pt x="1069" y="1550"/>
                  </a:lnTo>
                  <a:lnTo>
                    <a:pt x="1069" y="1549"/>
                  </a:lnTo>
                  <a:lnTo>
                    <a:pt x="1069" y="1550"/>
                  </a:lnTo>
                  <a:lnTo>
                    <a:pt x="1067" y="1550"/>
                  </a:lnTo>
                  <a:lnTo>
                    <a:pt x="1067" y="1549"/>
                  </a:lnTo>
                  <a:lnTo>
                    <a:pt x="1069" y="1549"/>
                  </a:lnTo>
                  <a:lnTo>
                    <a:pt x="1067" y="1549"/>
                  </a:lnTo>
                  <a:lnTo>
                    <a:pt x="1067" y="1547"/>
                  </a:lnTo>
                  <a:lnTo>
                    <a:pt x="1067" y="1545"/>
                  </a:lnTo>
                  <a:lnTo>
                    <a:pt x="1069" y="1545"/>
                  </a:lnTo>
                  <a:lnTo>
                    <a:pt x="1069" y="1543"/>
                  </a:lnTo>
                  <a:lnTo>
                    <a:pt x="1067" y="1543"/>
                  </a:lnTo>
                  <a:lnTo>
                    <a:pt x="1067" y="1542"/>
                  </a:lnTo>
                  <a:lnTo>
                    <a:pt x="1067" y="1540"/>
                  </a:lnTo>
                  <a:lnTo>
                    <a:pt x="1069" y="1540"/>
                  </a:lnTo>
                  <a:lnTo>
                    <a:pt x="1067" y="1540"/>
                  </a:lnTo>
                  <a:lnTo>
                    <a:pt x="1067" y="1538"/>
                  </a:lnTo>
                  <a:lnTo>
                    <a:pt x="1067" y="1537"/>
                  </a:lnTo>
                  <a:lnTo>
                    <a:pt x="1066" y="1537"/>
                  </a:lnTo>
                  <a:lnTo>
                    <a:pt x="1066" y="1535"/>
                  </a:lnTo>
                  <a:lnTo>
                    <a:pt x="1066" y="1537"/>
                  </a:lnTo>
                  <a:lnTo>
                    <a:pt x="1066" y="1535"/>
                  </a:lnTo>
                  <a:lnTo>
                    <a:pt x="1066" y="1533"/>
                  </a:lnTo>
                  <a:lnTo>
                    <a:pt x="1066" y="1532"/>
                  </a:lnTo>
                  <a:lnTo>
                    <a:pt x="1064" y="1532"/>
                  </a:lnTo>
                  <a:lnTo>
                    <a:pt x="1064" y="1530"/>
                  </a:lnTo>
                  <a:lnTo>
                    <a:pt x="1064" y="1532"/>
                  </a:lnTo>
                  <a:lnTo>
                    <a:pt x="1062" y="1532"/>
                  </a:lnTo>
                  <a:lnTo>
                    <a:pt x="1062" y="1530"/>
                  </a:lnTo>
                  <a:lnTo>
                    <a:pt x="1061" y="1528"/>
                  </a:lnTo>
                  <a:lnTo>
                    <a:pt x="1059" y="1528"/>
                  </a:lnTo>
                  <a:lnTo>
                    <a:pt x="1061" y="1528"/>
                  </a:lnTo>
                  <a:lnTo>
                    <a:pt x="1059" y="1528"/>
                  </a:lnTo>
                  <a:lnTo>
                    <a:pt x="1059" y="1526"/>
                  </a:lnTo>
                  <a:lnTo>
                    <a:pt x="1059" y="1525"/>
                  </a:lnTo>
                  <a:lnTo>
                    <a:pt x="1059" y="1523"/>
                  </a:lnTo>
                  <a:lnTo>
                    <a:pt x="1057" y="1525"/>
                  </a:lnTo>
                  <a:lnTo>
                    <a:pt x="1057" y="1523"/>
                  </a:lnTo>
                  <a:lnTo>
                    <a:pt x="1057" y="1525"/>
                  </a:lnTo>
                  <a:lnTo>
                    <a:pt x="1057" y="1523"/>
                  </a:lnTo>
                  <a:lnTo>
                    <a:pt x="1056" y="1523"/>
                  </a:lnTo>
                  <a:lnTo>
                    <a:pt x="1056" y="1521"/>
                  </a:lnTo>
                  <a:lnTo>
                    <a:pt x="1054" y="1521"/>
                  </a:lnTo>
                  <a:lnTo>
                    <a:pt x="1054" y="1520"/>
                  </a:lnTo>
                  <a:lnTo>
                    <a:pt x="1052" y="1520"/>
                  </a:lnTo>
                  <a:lnTo>
                    <a:pt x="1052" y="1521"/>
                  </a:lnTo>
                  <a:lnTo>
                    <a:pt x="1052" y="1520"/>
                  </a:lnTo>
                  <a:lnTo>
                    <a:pt x="1051" y="1520"/>
                  </a:lnTo>
                  <a:lnTo>
                    <a:pt x="1049" y="1520"/>
                  </a:lnTo>
                  <a:lnTo>
                    <a:pt x="1049" y="1518"/>
                  </a:lnTo>
                  <a:lnTo>
                    <a:pt x="1049" y="1516"/>
                  </a:lnTo>
                  <a:lnTo>
                    <a:pt x="1049" y="1515"/>
                  </a:lnTo>
                  <a:lnTo>
                    <a:pt x="1049" y="1513"/>
                  </a:lnTo>
                  <a:lnTo>
                    <a:pt x="1049" y="1515"/>
                  </a:lnTo>
                  <a:lnTo>
                    <a:pt x="1049" y="1513"/>
                  </a:lnTo>
                  <a:lnTo>
                    <a:pt x="1047" y="1513"/>
                  </a:lnTo>
                  <a:lnTo>
                    <a:pt x="1045" y="1511"/>
                  </a:lnTo>
                  <a:lnTo>
                    <a:pt x="1047" y="1511"/>
                  </a:lnTo>
                  <a:lnTo>
                    <a:pt x="1047" y="1509"/>
                  </a:lnTo>
                  <a:lnTo>
                    <a:pt x="1045" y="1509"/>
                  </a:lnTo>
                  <a:lnTo>
                    <a:pt x="1045" y="1508"/>
                  </a:lnTo>
                  <a:lnTo>
                    <a:pt x="1045" y="1506"/>
                  </a:lnTo>
                  <a:lnTo>
                    <a:pt x="1045" y="1504"/>
                  </a:lnTo>
                  <a:lnTo>
                    <a:pt x="1044" y="1504"/>
                  </a:lnTo>
                  <a:lnTo>
                    <a:pt x="1044" y="1503"/>
                  </a:lnTo>
                  <a:lnTo>
                    <a:pt x="1044" y="1504"/>
                  </a:lnTo>
                  <a:lnTo>
                    <a:pt x="1044" y="1503"/>
                  </a:lnTo>
                  <a:lnTo>
                    <a:pt x="1042" y="1503"/>
                  </a:lnTo>
                  <a:lnTo>
                    <a:pt x="1042" y="1501"/>
                  </a:lnTo>
                  <a:lnTo>
                    <a:pt x="1044" y="1501"/>
                  </a:lnTo>
                  <a:lnTo>
                    <a:pt x="1042" y="1501"/>
                  </a:lnTo>
                  <a:lnTo>
                    <a:pt x="1044" y="1501"/>
                  </a:lnTo>
                  <a:lnTo>
                    <a:pt x="1042" y="1501"/>
                  </a:lnTo>
                  <a:lnTo>
                    <a:pt x="1044" y="1501"/>
                  </a:lnTo>
                  <a:lnTo>
                    <a:pt x="1044" y="1499"/>
                  </a:lnTo>
                  <a:lnTo>
                    <a:pt x="1042" y="1499"/>
                  </a:lnTo>
                  <a:lnTo>
                    <a:pt x="1040" y="1499"/>
                  </a:lnTo>
                  <a:lnTo>
                    <a:pt x="1040" y="1498"/>
                  </a:lnTo>
                  <a:lnTo>
                    <a:pt x="1040" y="1499"/>
                  </a:lnTo>
                  <a:lnTo>
                    <a:pt x="1040" y="1498"/>
                  </a:lnTo>
                  <a:lnTo>
                    <a:pt x="1040" y="1499"/>
                  </a:lnTo>
                  <a:lnTo>
                    <a:pt x="1039" y="1498"/>
                  </a:lnTo>
                  <a:lnTo>
                    <a:pt x="1039" y="1496"/>
                  </a:lnTo>
                  <a:lnTo>
                    <a:pt x="1039" y="1494"/>
                  </a:lnTo>
                  <a:lnTo>
                    <a:pt x="1039" y="1493"/>
                  </a:lnTo>
                  <a:lnTo>
                    <a:pt x="1037" y="1493"/>
                  </a:lnTo>
                  <a:lnTo>
                    <a:pt x="1039" y="1493"/>
                  </a:lnTo>
                  <a:lnTo>
                    <a:pt x="1037" y="1493"/>
                  </a:lnTo>
                  <a:lnTo>
                    <a:pt x="1035" y="1493"/>
                  </a:lnTo>
                  <a:lnTo>
                    <a:pt x="1037" y="1493"/>
                  </a:lnTo>
                  <a:lnTo>
                    <a:pt x="1035" y="1493"/>
                  </a:lnTo>
                  <a:lnTo>
                    <a:pt x="1035" y="1491"/>
                  </a:lnTo>
                  <a:lnTo>
                    <a:pt x="1034" y="1491"/>
                  </a:lnTo>
                  <a:lnTo>
                    <a:pt x="1032" y="1491"/>
                  </a:lnTo>
                  <a:lnTo>
                    <a:pt x="1034" y="1491"/>
                  </a:lnTo>
                  <a:lnTo>
                    <a:pt x="1032" y="1491"/>
                  </a:lnTo>
                  <a:lnTo>
                    <a:pt x="1032" y="1493"/>
                  </a:lnTo>
                  <a:lnTo>
                    <a:pt x="1032" y="1491"/>
                  </a:lnTo>
                  <a:lnTo>
                    <a:pt x="1030" y="1491"/>
                  </a:lnTo>
                  <a:lnTo>
                    <a:pt x="1032" y="1489"/>
                  </a:lnTo>
                  <a:lnTo>
                    <a:pt x="1030" y="1489"/>
                  </a:lnTo>
                  <a:lnTo>
                    <a:pt x="1028" y="1489"/>
                  </a:lnTo>
                  <a:lnTo>
                    <a:pt x="1030" y="1489"/>
                  </a:lnTo>
                  <a:lnTo>
                    <a:pt x="1028" y="1491"/>
                  </a:lnTo>
                  <a:lnTo>
                    <a:pt x="1027" y="1491"/>
                  </a:lnTo>
                  <a:lnTo>
                    <a:pt x="1027" y="1493"/>
                  </a:lnTo>
                  <a:lnTo>
                    <a:pt x="1027" y="1491"/>
                  </a:lnTo>
                  <a:lnTo>
                    <a:pt x="1027" y="1493"/>
                  </a:lnTo>
                  <a:lnTo>
                    <a:pt x="1027" y="1491"/>
                  </a:lnTo>
                  <a:lnTo>
                    <a:pt x="1025" y="1491"/>
                  </a:lnTo>
                  <a:lnTo>
                    <a:pt x="1023" y="1491"/>
                  </a:lnTo>
                  <a:lnTo>
                    <a:pt x="1023" y="1493"/>
                  </a:lnTo>
                  <a:lnTo>
                    <a:pt x="1023" y="1491"/>
                  </a:lnTo>
                  <a:lnTo>
                    <a:pt x="1025" y="1491"/>
                  </a:lnTo>
                  <a:lnTo>
                    <a:pt x="1023" y="1491"/>
                  </a:lnTo>
                  <a:lnTo>
                    <a:pt x="1023" y="1489"/>
                  </a:lnTo>
                  <a:lnTo>
                    <a:pt x="1023" y="1491"/>
                  </a:lnTo>
                  <a:lnTo>
                    <a:pt x="1023" y="1489"/>
                  </a:lnTo>
                  <a:lnTo>
                    <a:pt x="1022" y="1489"/>
                  </a:lnTo>
                  <a:lnTo>
                    <a:pt x="1022" y="1491"/>
                  </a:lnTo>
                  <a:lnTo>
                    <a:pt x="1022" y="1489"/>
                  </a:lnTo>
                  <a:lnTo>
                    <a:pt x="1020" y="1489"/>
                  </a:lnTo>
                  <a:lnTo>
                    <a:pt x="1022" y="1491"/>
                  </a:lnTo>
                  <a:lnTo>
                    <a:pt x="1020" y="1491"/>
                  </a:lnTo>
                  <a:lnTo>
                    <a:pt x="1020" y="1489"/>
                  </a:lnTo>
                  <a:lnTo>
                    <a:pt x="1020" y="1487"/>
                  </a:lnTo>
                  <a:lnTo>
                    <a:pt x="1018" y="1487"/>
                  </a:lnTo>
                  <a:lnTo>
                    <a:pt x="1018" y="1486"/>
                  </a:lnTo>
                  <a:lnTo>
                    <a:pt x="1017" y="1486"/>
                  </a:lnTo>
                  <a:lnTo>
                    <a:pt x="1018" y="1486"/>
                  </a:lnTo>
                  <a:lnTo>
                    <a:pt x="1018" y="1484"/>
                  </a:lnTo>
                  <a:lnTo>
                    <a:pt x="1017" y="1484"/>
                  </a:lnTo>
                  <a:lnTo>
                    <a:pt x="1017" y="1482"/>
                  </a:lnTo>
                  <a:lnTo>
                    <a:pt x="1018" y="1482"/>
                  </a:lnTo>
                  <a:lnTo>
                    <a:pt x="1017" y="1482"/>
                  </a:lnTo>
                  <a:lnTo>
                    <a:pt x="1017" y="1481"/>
                  </a:lnTo>
                  <a:lnTo>
                    <a:pt x="1015" y="1481"/>
                  </a:lnTo>
                  <a:lnTo>
                    <a:pt x="1015" y="1479"/>
                  </a:lnTo>
                  <a:lnTo>
                    <a:pt x="1017" y="1479"/>
                  </a:lnTo>
                  <a:lnTo>
                    <a:pt x="1015" y="1479"/>
                  </a:lnTo>
                  <a:lnTo>
                    <a:pt x="1017" y="1479"/>
                  </a:lnTo>
                  <a:lnTo>
                    <a:pt x="1018" y="1479"/>
                  </a:lnTo>
                  <a:lnTo>
                    <a:pt x="1017" y="1477"/>
                  </a:lnTo>
                  <a:lnTo>
                    <a:pt x="1018" y="1477"/>
                  </a:lnTo>
                  <a:lnTo>
                    <a:pt x="1018" y="1476"/>
                  </a:lnTo>
                  <a:lnTo>
                    <a:pt x="1018" y="1477"/>
                  </a:lnTo>
                  <a:lnTo>
                    <a:pt x="1018" y="1476"/>
                  </a:lnTo>
                  <a:lnTo>
                    <a:pt x="1018" y="1474"/>
                  </a:lnTo>
                  <a:lnTo>
                    <a:pt x="1017" y="1474"/>
                  </a:lnTo>
                  <a:lnTo>
                    <a:pt x="1018" y="1472"/>
                  </a:lnTo>
                  <a:lnTo>
                    <a:pt x="1017" y="1472"/>
                  </a:lnTo>
                  <a:lnTo>
                    <a:pt x="1018" y="1472"/>
                  </a:lnTo>
                  <a:lnTo>
                    <a:pt x="1017" y="1470"/>
                  </a:lnTo>
                  <a:lnTo>
                    <a:pt x="1015" y="1470"/>
                  </a:lnTo>
                  <a:lnTo>
                    <a:pt x="1017" y="1469"/>
                  </a:lnTo>
                  <a:lnTo>
                    <a:pt x="1015" y="1469"/>
                  </a:lnTo>
                  <a:lnTo>
                    <a:pt x="1015" y="1470"/>
                  </a:lnTo>
                  <a:lnTo>
                    <a:pt x="1013" y="1470"/>
                  </a:lnTo>
                  <a:lnTo>
                    <a:pt x="1011" y="1470"/>
                  </a:lnTo>
                  <a:lnTo>
                    <a:pt x="1013" y="1470"/>
                  </a:lnTo>
                  <a:lnTo>
                    <a:pt x="1011" y="1470"/>
                  </a:lnTo>
                  <a:lnTo>
                    <a:pt x="1011" y="1469"/>
                  </a:lnTo>
                  <a:lnTo>
                    <a:pt x="1010" y="1469"/>
                  </a:lnTo>
                  <a:lnTo>
                    <a:pt x="1010" y="1467"/>
                  </a:lnTo>
                  <a:lnTo>
                    <a:pt x="1010" y="1469"/>
                  </a:lnTo>
                  <a:lnTo>
                    <a:pt x="1010" y="1467"/>
                  </a:lnTo>
                  <a:lnTo>
                    <a:pt x="1008" y="1467"/>
                  </a:lnTo>
                  <a:lnTo>
                    <a:pt x="1006" y="1467"/>
                  </a:lnTo>
                  <a:lnTo>
                    <a:pt x="1008" y="1465"/>
                  </a:lnTo>
                  <a:lnTo>
                    <a:pt x="1006" y="1465"/>
                  </a:lnTo>
                  <a:lnTo>
                    <a:pt x="1006" y="1467"/>
                  </a:lnTo>
                  <a:lnTo>
                    <a:pt x="1006" y="1465"/>
                  </a:lnTo>
                  <a:lnTo>
                    <a:pt x="1005" y="1465"/>
                  </a:lnTo>
                  <a:lnTo>
                    <a:pt x="1005" y="1467"/>
                  </a:lnTo>
                  <a:lnTo>
                    <a:pt x="1005" y="1465"/>
                  </a:lnTo>
                  <a:lnTo>
                    <a:pt x="1003" y="1465"/>
                  </a:lnTo>
                  <a:lnTo>
                    <a:pt x="1001" y="1465"/>
                  </a:lnTo>
                  <a:lnTo>
                    <a:pt x="1000" y="1465"/>
                  </a:lnTo>
                  <a:lnTo>
                    <a:pt x="1000" y="1467"/>
                  </a:lnTo>
                  <a:lnTo>
                    <a:pt x="1000" y="1465"/>
                  </a:lnTo>
                  <a:lnTo>
                    <a:pt x="1000" y="1467"/>
                  </a:lnTo>
                  <a:lnTo>
                    <a:pt x="1000" y="1465"/>
                  </a:lnTo>
                  <a:lnTo>
                    <a:pt x="1000" y="1467"/>
                  </a:lnTo>
                  <a:lnTo>
                    <a:pt x="998" y="1467"/>
                  </a:lnTo>
                  <a:lnTo>
                    <a:pt x="996" y="1467"/>
                  </a:lnTo>
                  <a:lnTo>
                    <a:pt x="996" y="1465"/>
                  </a:lnTo>
                  <a:lnTo>
                    <a:pt x="996" y="1467"/>
                  </a:lnTo>
                  <a:lnTo>
                    <a:pt x="995" y="1467"/>
                  </a:lnTo>
                  <a:lnTo>
                    <a:pt x="995" y="1465"/>
                  </a:lnTo>
                  <a:lnTo>
                    <a:pt x="996" y="1465"/>
                  </a:lnTo>
                  <a:lnTo>
                    <a:pt x="995" y="1465"/>
                  </a:lnTo>
                  <a:lnTo>
                    <a:pt x="993" y="1465"/>
                  </a:lnTo>
                  <a:lnTo>
                    <a:pt x="993" y="1464"/>
                  </a:lnTo>
                  <a:lnTo>
                    <a:pt x="991" y="1464"/>
                  </a:lnTo>
                  <a:lnTo>
                    <a:pt x="991" y="1462"/>
                  </a:lnTo>
                  <a:lnTo>
                    <a:pt x="993" y="1462"/>
                  </a:lnTo>
                  <a:lnTo>
                    <a:pt x="991" y="1462"/>
                  </a:lnTo>
                  <a:lnTo>
                    <a:pt x="989" y="1462"/>
                  </a:lnTo>
                  <a:lnTo>
                    <a:pt x="991" y="1460"/>
                  </a:lnTo>
                  <a:lnTo>
                    <a:pt x="991" y="1462"/>
                  </a:lnTo>
                  <a:lnTo>
                    <a:pt x="991" y="1460"/>
                  </a:lnTo>
                  <a:lnTo>
                    <a:pt x="989" y="1460"/>
                  </a:lnTo>
                  <a:lnTo>
                    <a:pt x="988" y="1460"/>
                  </a:lnTo>
                  <a:lnTo>
                    <a:pt x="989" y="1460"/>
                  </a:lnTo>
                  <a:lnTo>
                    <a:pt x="989" y="1459"/>
                  </a:lnTo>
                  <a:lnTo>
                    <a:pt x="988" y="1459"/>
                  </a:lnTo>
                  <a:lnTo>
                    <a:pt x="989" y="1459"/>
                  </a:lnTo>
                  <a:lnTo>
                    <a:pt x="988" y="1459"/>
                  </a:lnTo>
                  <a:lnTo>
                    <a:pt x="986" y="1459"/>
                  </a:lnTo>
                  <a:lnTo>
                    <a:pt x="986" y="1457"/>
                  </a:lnTo>
                  <a:lnTo>
                    <a:pt x="984" y="1457"/>
                  </a:lnTo>
                  <a:lnTo>
                    <a:pt x="986" y="1457"/>
                  </a:lnTo>
                  <a:lnTo>
                    <a:pt x="984" y="1455"/>
                  </a:lnTo>
                  <a:lnTo>
                    <a:pt x="986" y="1455"/>
                  </a:lnTo>
                  <a:lnTo>
                    <a:pt x="984" y="1455"/>
                  </a:lnTo>
                  <a:lnTo>
                    <a:pt x="984" y="1453"/>
                  </a:lnTo>
                  <a:lnTo>
                    <a:pt x="984" y="1452"/>
                  </a:lnTo>
                  <a:lnTo>
                    <a:pt x="984" y="1450"/>
                  </a:lnTo>
                  <a:lnTo>
                    <a:pt x="984" y="1448"/>
                  </a:lnTo>
                  <a:lnTo>
                    <a:pt x="986" y="1448"/>
                  </a:lnTo>
                  <a:lnTo>
                    <a:pt x="986" y="1450"/>
                  </a:lnTo>
                  <a:lnTo>
                    <a:pt x="986" y="1448"/>
                  </a:lnTo>
                  <a:lnTo>
                    <a:pt x="984" y="1448"/>
                  </a:lnTo>
                  <a:lnTo>
                    <a:pt x="983" y="1448"/>
                  </a:lnTo>
                  <a:lnTo>
                    <a:pt x="983" y="1447"/>
                  </a:lnTo>
                  <a:lnTo>
                    <a:pt x="983" y="1445"/>
                  </a:lnTo>
                  <a:lnTo>
                    <a:pt x="984" y="1445"/>
                  </a:lnTo>
                  <a:lnTo>
                    <a:pt x="983" y="1445"/>
                  </a:lnTo>
                  <a:lnTo>
                    <a:pt x="984" y="1445"/>
                  </a:lnTo>
                  <a:lnTo>
                    <a:pt x="983" y="1445"/>
                  </a:lnTo>
                  <a:lnTo>
                    <a:pt x="983" y="1443"/>
                  </a:lnTo>
                  <a:lnTo>
                    <a:pt x="983" y="1442"/>
                  </a:lnTo>
                  <a:lnTo>
                    <a:pt x="983" y="1440"/>
                  </a:lnTo>
                  <a:lnTo>
                    <a:pt x="981" y="1440"/>
                  </a:lnTo>
                  <a:lnTo>
                    <a:pt x="981" y="1438"/>
                  </a:lnTo>
                  <a:lnTo>
                    <a:pt x="981" y="1437"/>
                  </a:lnTo>
                  <a:lnTo>
                    <a:pt x="981" y="1435"/>
                  </a:lnTo>
                  <a:lnTo>
                    <a:pt x="981" y="1437"/>
                  </a:lnTo>
                  <a:lnTo>
                    <a:pt x="981" y="1435"/>
                  </a:lnTo>
                  <a:lnTo>
                    <a:pt x="981" y="1433"/>
                  </a:lnTo>
                  <a:lnTo>
                    <a:pt x="979" y="1433"/>
                  </a:lnTo>
                  <a:lnTo>
                    <a:pt x="981" y="1433"/>
                  </a:lnTo>
                  <a:lnTo>
                    <a:pt x="979" y="1433"/>
                  </a:lnTo>
                  <a:lnTo>
                    <a:pt x="979" y="1431"/>
                  </a:lnTo>
                  <a:lnTo>
                    <a:pt x="978" y="1431"/>
                  </a:lnTo>
                  <a:lnTo>
                    <a:pt x="979" y="1431"/>
                  </a:lnTo>
                  <a:lnTo>
                    <a:pt x="979" y="1430"/>
                  </a:lnTo>
                  <a:lnTo>
                    <a:pt x="978" y="1431"/>
                  </a:lnTo>
                  <a:lnTo>
                    <a:pt x="978" y="1430"/>
                  </a:lnTo>
                  <a:lnTo>
                    <a:pt x="979" y="1430"/>
                  </a:lnTo>
                  <a:lnTo>
                    <a:pt x="978" y="1430"/>
                  </a:lnTo>
                  <a:lnTo>
                    <a:pt x="976" y="1430"/>
                  </a:lnTo>
                  <a:lnTo>
                    <a:pt x="974" y="1428"/>
                  </a:lnTo>
                  <a:lnTo>
                    <a:pt x="974" y="1430"/>
                  </a:lnTo>
                  <a:lnTo>
                    <a:pt x="974" y="1428"/>
                  </a:lnTo>
                  <a:lnTo>
                    <a:pt x="974" y="1430"/>
                  </a:lnTo>
                  <a:lnTo>
                    <a:pt x="974" y="1428"/>
                  </a:lnTo>
                  <a:lnTo>
                    <a:pt x="972" y="1428"/>
                  </a:lnTo>
                  <a:lnTo>
                    <a:pt x="974" y="1428"/>
                  </a:lnTo>
                  <a:lnTo>
                    <a:pt x="972" y="1428"/>
                  </a:lnTo>
                  <a:lnTo>
                    <a:pt x="972" y="1426"/>
                  </a:lnTo>
                  <a:lnTo>
                    <a:pt x="971" y="1426"/>
                  </a:lnTo>
                  <a:lnTo>
                    <a:pt x="971" y="1425"/>
                  </a:lnTo>
                  <a:lnTo>
                    <a:pt x="971" y="1423"/>
                  </a:lnTo>
                  <a:lnTo>
                    <a:pt x="971" y="1421"/>
                  </a:lnTo>
                  <a:lnTo>
                    <a:pt x="972" y="1423"/>
                  </a:lnTo>
                  <a:lnTo>
                    <a:pt x="972" y="1421"/>
                  </a:lnTo>
                  <a:lnTo>
                    <a:pt x="972" y="1420"/>
                  </a:lnTo>
                  <a:lnTo>
                    <a:pt x="972" y="1418"/>
                  </a:lnTo>
                  <a:lnTo>
                    <a:pt x="971" y="1418"/>
                  </a:lnTo>
                  <a:lnTo>
                    <a:pt x="971" y="1416"/>
                  </a:lnTo>
                  <a:lnTo>
                    <a:pt x="971" y="1414"/>
                  </a:lnTo>
                  <a:lnTo>
                    <a:pt x="971" y="1413"/>
                  </a:lnTo>
                  <a:lnTo>
                    <a:pt x="972" y="1413"/>
                  </a:lnTo>
                  <a:lnTo>
                    <a:pt x="972" y="1411"/>
                  </a:lnTo>
                  <a:lnTo>
                    <a:pt x="971" y="1411"/>
                  </a:lnTo>
                  <a:lnTo>
                    <a:pt x="972" y="1411"/>
                  </a:lnTo>
                  <a:lnTo>
                    <a:pt x="972" y="1409"/>
                  </a:lnTo>
                  <a:lnTo>
                    <a:pt x="971" y="1409"/>
                  </a:lnTo>
                  <a:lnTo>
                    <a:pt x="971" y="1408"/>
                  </a:lnTo>
                  <a:lnTo>
                    <a:pt x="971" y="1409"/>
                  </a:lnTo>
                  <a:lnTo>
                    <a:pt x="971" y="1408"/>
                  </a:lnTo>
                  <a:lnTo>
                    <a:pt x="969" y="1408"/>
                  </a:lnTo>
                  <a:lnTo>
                    <a:pt x="967" y="1408"/>
                  </a:lnTo>
                  <a:lnTo>
                    <a:pt x="967" y="1406"/>
                  </a:lnTo>
                  <a:lnTo>
                    <a:pt x="969" y="1406"/>
                  </a:lnTo>
                  <a:lnTo>
                    <a:pt x="967" y="1406"/>
                  </a:lnTo>
                  <a:lnTo>
                    <a:pt x="967" y="1404"/>
                  </a:lnTo>
                  <a:lnTo>
                    <a:pt x="966" y="1404"/>
                  </a:lnTo>
                  <a:lnTo>
                    <a:pt x="964" y="1404"/>
                  </a:lnTo>
                  <a:lnTo>
                    <a:pt x="964" y="1406"/>
                  </a:lnTo>
                  <a:lnTo>
                    <a:pt x="964" y="1404"/>
                  </a:lnTo>
                  <a:lnTo>
                    <a:pt x="964" y="1403"/>
                  </a:lnTo>
                  <a:lnTo>
                    <a:pt x="962" y="1403"/>
                  </a:lnTo>
                  <a:lnTo>
                    <a:pt x="962" y="1401"/>
                  </a:lnTo>
                  <a:lnTo>
                    <a:pt x="962" y="1399"/>
                  </a:lnTo>
                  <a:lnTo>
                    <a:pt x="961" y="1399"/>
                  </a:lnTo>
                  <a:lnTo>
                    <a:pt x="961" y="1398"/>
                  </a:lnTo>
                  <a:lnTo>
                    <a:pt x="959" y="1398"/>
                  </a:lnTo>
                  <a:lnTo>
                    <a:pt x="961" y="1398"/>
                  </a:lnTo>
                  <a:lnTo>
                    <a:pt x="961" y="1396"/>
                  </a:lnTo>
                  <a:lnTo>
                    <a:pt x="961" y="1394"/>
                  </a:lnTo>
                  <a:lnTo>
                    <a:pt x="959" y="1394"/>
                  </a:lnTo>
                  <a:lnTo>
                    <a:pt x="959" y="1392"/>
                  </a:lnTo>
                  <a:lnTo>
                    <a:pt x="957" y="1392"/>
                  </a:lnTo>
                  <a:lnTo>
                    <a:pt x="959" y="1394"/>
                  </a:lnTo>
                  <a:lnTo>
                    <a:pt x="957" y="1394"/>
                  </a:lnTo>
                  <a:lnTo>
                    <a:pt x="957" y="1392"/>
                  </a:lnTo>
                  <a:lnTo>
                    <a:pt x="955" y="1392"/>
                  </a:lnTo>
                  <a:lnTo>
                    <a:pt x="955" y="1391"/>
                  </a:lnTo>
                  <a:lnTo>
                    <a:pt x="955" y="1389"/>
                  </a:lnTo>
                  <a:lnTo>
                    <a:pt x="954" y="1389"/>
                  </a:lnTo>
                  <a:lnTo>
                    <a:pt x="954" y="1391"/>
                  </a:lnTo>
                  <a:lnTo>
                    <a:pt x="955" y="1391"/>
                  </a:lnTo>
                  <a:lnTo>
                    <a:pt x="954" y="1391"/>
                  </a:lnTo>
                  <a:lnTo>
                    <a:pt x="954" y="1392"/>
                  </a:lnTo>
                  <a:lnTo>
                    <a:pt x="954" y="1391"/>
                  </a:lnTo>
                  <a:lnTo>
                    <a:pt x="954" y="1392"/>
                  </a:lnTo>
                  <a:lnTo>
                    <a:pt x="954" y="1391"/>
                  </a:lnTo>
                  <a:lnTo>
                    <a:pt x="954" y="1392"/>
                  </a:lnTo>
                  <a:lnTo>
                    <a:pt x="952" y="1392"/>
                  </a:lnTo>
                  <a:lnTo>
                    <a:pt x="952" y="1391"/>
                  </a:lnTo>
                  <a:lnTo>
                    <a:pt x="952" y="1392"/>
                  </a:lnTo>
                  <a:lnTo>
                    <a:pt x="952" y="1391"/>
                  </a:lnTo>
                  <a:lnTo>
                    <a:pt x="950" y="1391"/>
                  </a:lnTo>
                  <a:lnTo>
                    <a:pt x="952" y="1391"/>
                  </a:lnTo>
                  <a:lnTo>
                    <a:pt x="950" y="1391"/>
                  </a:lnTo>
                  <a:lnTo>
                    <a:pt x="950" y="1392"/>
                  </a:lnTo>
                  <a:lnTo>
                    <a:pt x="950" y="1391"/>
                  </a:lnTo>
                  <a:lnTo>
                    <a:pt x="949" y="1391"/>
                  </a:lnTo>
                  <a:lnTo>
                    <a:pt x="947" y="1391"/>
                  </a:lnTo>
                  <a:lnTo>
                    <a:pt x="947" y="1389"/>
                  </a:lnTo>
                  <a:lnTo>
                    <a:pt x="947" y="1391"/>
                  </a:lnTo>
                  <a:lnTo>
                    <a:pt x="947" y="1389"/>
                  </a:lnTo>
                  <a:lnTo>
                    <a:pt x="945" y="1389"/>
                  </a:lnTo>
                  <a:lnTo>
                    <a:pt x="945" y="1387"/>
                  </a:lnTo>
                  <a:lnTo>
                    <a:pt x="945" y="1389"/>
                  </a:lnTo>
                  <a:lnTo>
                    <a:pt x="944" y="1389"/>
                  </a:lnTo>
                  <a:lnTo>
                    <a:pt x="944" y="1387"/>
                  </a:lnTo>
                  <a:lnTo>
                    <a:pt x="945" y="1387"/>
                  </a:lnTo>
                  <a:lnTo>
                    <a:pt x="944" y="1387"/>
                  </a:lnTo>
                  <a:lnTo>
                    <a:pt x="942" y="1387"/>
                  </a:lnTo>
                  <a:lnTo>
                    <a:pt x="944" y="1387"/>
                  </a:lnTo>
                  <a:lnTo>
                    <a:pt x="942" y="1387"/>
                  </a:lnTo>
                  <a:lnTo>
                    <a:pt x="942" y="1386"/>
                  </a:lnTo>
                  <a:lnTo>
                    <a:pt x="942" y="1384"/>
                  </a:lnTo>
                  <a:lnTo>
                    <a:pt x="944" y="1384"/>
                  </a:lnTo>
                  <a:lnTo>
                    <a:pt x="942" y="1384"/>
                  </a:lnTo>
                  <a:lnTo>
                    <a:pt x="944" y="1384"/>
                  </a:lnTo>
                  <a:lnTo>
                    <a:pt x="942" y="1384"/>
                  </a:lnTo>
                  <a:lnTo>
                    <a:pt x="942" y="1382"/>
                  </a:lnTo>
                  <a:lnTo>
                    <a:pt x="942" y="1384"/>
                  </a:lnTo>
                  <a:lnTo>
                    <a:pt x="942" y="1382"/>
                  </a:lnTo>
                  <a:lnTo>
                    <a:pt x="940" y="1382"/>
                  </a:lnTo>
                  <a:lnTo>
                    <a:pt x="942" y="1382"/>
                  </a:lnTo>
                  <a:lnTo>
                    <a:pt x="942" y="1381"/>
                  </a:lnTo>
                  <a:lnTo>
                    <a:pt x="942" y="1382"/>
                  </a:lnTo>
                  <a:lnTo>
                    <a:pt x="942" y="1381"/>
                  </a:lnTo>
                  <a:lnTo>
                    <a:pt x="940" y="1381"/>
                  </a:lnTo>
                  <a:lnTo>
                    <a:pt x="940" y="1382"/>
                  </a:lnTo>
                  <a:lnTo>
                    <a:pt x="940" y="1381"/>
                  </a:lnTo>
                  <a:lnTo>
                    <a:pt x="939" y="1381"/>
                  </a:lnTo>
                  <a:lnTo>
                    <a:pt x="939" y="1379"/>
                  </a:lnTo>
                  <a:lnTo>
                    <a:pt x="940" y="1379"/>
                  </a:lnTo>
                  <a:lnTo>
                    <a:pt x="940" y="1377"/>
                  </a:lnTo>
                  <a:lnTo>
                    <a:pt x="940" y="1375"/>
                  </a:lnTo>
                  <a:lnTo>
                    <a:pt x="942" y="1375"/>
                  </a:lnTo>
                  <a:lnTo>
                    <a:pt x="940" y="1375"/>
                  </a:lnTo>
                  <a:lnTo>
                    <a:pt x="940" y="1374"/>
                  </a:lnTo>
                  <a:lnTo>
                    <a:pt x="940" y="1372"/>
                  </a:lnTo>
                  <a:lnTo>
                    <a:pt x="939" y="1372"/>
                  </a:lnTo>
                  <a:lnTo>
                    <a:pt x="940" y="1372"/>
                  </a:lnTo>
                  <a:lnTo>
                    <a:pt x="940" y="1370"/>
                  </a:lnTo>
                  <a:lnTo>
                    <a:pt x="940" y="1372"/>
                  </a:lnTo>
                  <a:lnTo>
                    <a:pt x="942" y="1372"/>
                  </a:lnTo>
                  <a:lnTo>
                    <a:pt x="942" y="1370"/>
                  </a:lnTo>
                  <a:lnTo>
                    <a:pt x="942" y="1372"/>
                  </a:lnTo>
                  <a:lnTo>
                    <a:pt x="942" y="1370"/>
                  </a:lnTo>
                  <a:lnTo>
                    <a:pt x="944" y="1370"/>
                  </a:lnTo>
                  <a:lnTo>
                    <a:pt x="942" y="1370"/>
                  </a:lnTo>
                  <a:lnTo>
                    <a:pt x="944" y="1370"/>
                  </a:lnTo>
                  <a:lnTo>
                    <a:pt x="944" y="1369"/>
                  </a:lnTo>
                  <a:lnTo>
                    <a:pt x="942" y="1369"/>
                  </a:lnTo>
                  <a:lnTo>
                    <a:pt x="944" y="1369"/>
                  </a:lnTo>
                  <a:lnTo>
                    <a:pt x="942" y="1369"/>
                  </a:lnTo>
                  <a:lnTo>
                    <a:pt x="942" y="1367"/>
                  </a:lnTo>
                  <a:lnTo>
                    <a:pt x="944" y="1367"/>
                  </a:lnTo>
                  <a:lnTo>
                    <a:pt x="944" y="1365"/>
                  </a:lnTo>
                  <a:lnTo>
                    <a:pt x="944" y="1364"/>
                  </a:lnTo>
                  <a:lnTo>
                    <a:pt x="942" y="1364"/>
                  </a:lnTo>
                  <a:lnTo>
                    <a:pt x="944" y="1364"/>
                  </a:lnTo>
                  <a:lnTo>
                    <a:pt x="944" y="1362"/>
                  </a:lnTo>
                  <a:lnTo>
                    <a:pt x="945" y="1362"/>
                  </a:lnTo>
                  <a:lnTo>
                    <a:pt x="944" y="1362"/>
                  </a:lnTo>
                  <a:lnTo>
                    <a:pt x="945" y="1362"/>
                  </a:lnTo>
                  <a:lnTo>
                    <a:pt x="944" y="1362"/>
                  </a:lnTo>
                  <a:lnTo>
                    <a:pt x="944" y="1360"/>
                  </a:lnTo>
                  <a:lnTo>
                    <a:pt x="942" y="1360"/>
                  </a:lnTo>
                  <a:lnTo>
                    <a:pt x="942" y="1358"/>
                  </a:lnTo>
                  <a:lnTo>
                    <a:pt x="940" y="1358"/>
                  </a:lnTo>
                  <a:lnTo>
                    <a:pt x="942" y="1358"/>
                  </a:lnTo>
                  <a:lnTo>
                    <a:pt x="942" y="1357"/>
                  </a:lnTo>
                  <a:lnTo>
                    <a:pt x="942" y="1355"/>
                  </a:lnTo>
                  <a:lnTo>
                    <a:pt x="940" y="1357"/>
                  </a:lnTo>
                  <a:lnTo>
                    <a:pt x="940" y="1355"/>
                  </a:lnTo>
                  <a:lnTo>
                    <a:pt x="942" y="1355"/>
                  </a:lnTo>
                  <a:lnTo>
                    <a:pt x="942" y="1353"/>
                  </a:lnTo>
                  <a:lnTo>
                    <a:pt x="942" y="1355"/>
                  </a:lnTo>
                  <a:lnTo>
                    <a:pt x="942" y="1353"/>
                  </a:lnTo>
                  <a:lnTo>
                    <a:pt x="940" y="1353"/>
                  </a:lnTo>
                  <a:lnTo>
                    <a:pt x="939" y="1353"/>
                  </a:lnTo>
                  <a:lnTo>
                    <a:pt x="939" y="1352"/>
                  </a:lnTo>
                  <a:lnTo>
                    <a:pt x="939" y="1353"/>
                  </a:lnTo>
                  <a:lnTo>
                    <a:pt x="939" y="1352"/>
                  </a:lnTo>
                  <a:lnTo>
                    <a:pt x="939" y="1350"/>
                  </a:lnTo>
                  <a:lnTo>
                    <a:pt x="937" y="1350"/>
                  </a:lnTo>
                  <a:lnTo>
                    <a:pt x="939" y="1350"/>
                  </a:lnTo>
                  <a:lnTo>
                    <a:pt x="937" y="1350"/>
                  </a:lnTo>
                  <a:lnTo>
                    <a:pt x="937" y="1348"/>
                  </a:lnTo>
                  <a:lnTo>
                    <a:pt x="937" y="1347"/>
                  </a:lnTo>
                  <a:lnTo>
                    <a:pt x="935" y="1347"/>
                  </a:lnTo>
                  <a:lnTo>
                    <a:pt x="937" y="1347"/>
                  </a:lnTo>
                  <a:lnTo>
                    <a:pt x="935" y="1347"/>
                  </a:lnTo>
                  <a:lnTo>
                    <a:pt x="935" y="1345"/>
                  </a:lnTo>
                  <a:lnTo>
                    <a:pt x="933" y="1345"/>
                  </a:lnTo>
                  <a:lnTo>
                    <a:pt x="933" y="1343"/>
                  </a:lnTo>
                  <a:lnTo>
                    <a:pt x="932" y="1343"/>
                  </a:lnTo>
                  <a:lnTo>
                    <a:pt x="933" y="1343"/>
                  </a:lnTo>
                  <a:lnTo>
                    <a:pt x="932" y="1343"/>
                  </a:lnTo>
                  <a:lnTo>
                    <a:pt x="932" y="1342"/>
                  </a:lnTo>
                  <a:lnTo>
                    <a:pt x="932" y="1343"/>
                  </a:lnTo>
                  <a:lnTo>
                    <a:pt x="932" y="1342"/>
                  </a:lnTo>
                  <a:lnTo>
                    <a:pt x="930" y="1342"/>
                  </a:lnTo>
                  <a:lnTo>
                    <a:pt x="928" y="1342"/>
                  </a:lnTo>
                  <a:lnTo>
                    <a:pt x="928" y="1343"/>
                  </a:lnTo>
                  <a:lnTo>
                    <a:pt x="927" y="1343"/>
                  </a:lnTo>
                  <a:lnTo>
                    <a:pt x="925" y="1343"/>
                  </a:lnTo>
                  <a:lnTo>
                    <a:pt x="927" y="1343"/>
                  </a:lnTo>
                  <a:lnTo>
                    <a:pt x="925" y="1345"/>
                  </a:lnTo>
                  <a:lnTo>
                    <a:pt x="925" y="1347"/>
                  </a:lnTo>
                  <a:lnTo>
                    <a:pt x="923" y="1347"/>
                  </a:lnTo>
                  <a:lnTo>
                    <a:pt x="923" y="1345"/>
                  </a:lnTo>
                  <a:lnTo>
                    <a:pt x="923" y="1343"/>
                  </a:lnTo>
                  <a:lnTo>
                    <a:pt x="922" y="1343"/>
                  </a:lnTo>
                  <a:lnTo>
                    <a:pt x="922" y="1342"/>
                  </a:lnTo>
                  <a:lnTo>
                    <a:pt x="923" y="1342"/>
                  </a:lnTo>
                  <a:lnTo>
                    <a:pt x="922" y="1342"/>
                  </a:lnTo>
                  <a:lnTo>
                    <a:pt x="922" y="1340"/>
                  </a:lnTo>
                  <a:lnTo>
                    <a:pt x="922" y="1338"/>
                  </a:lnTo>
                  <a:lnTo>
                    <a:pt x="920" y="1338"/>
                  </a:lnTo>
                  <a:lnTo>
                    <a:pt x="922" y="1338"/>
                  </a:lnTo>
                  <a:lnTo>
                    <a:pt x="920" y="1338"/>
                  </a:lnTo>
                  <a:lnTo>
                    <a:pt x="918" y="1338"/>
                  </a:lnTo>
                  <a:lnTo>
                    <a:pt x="918" y="1336"/>
                  </a:lnTo>
                  <a:lnTo>
                    <a:pt x="918" y="1338"/>
                  </a:lnTo>
                  <a:lnTo>
                    <a:pt x="918" y="1336"/>
                  </a:lnTo>
                  <a:lnTo>
                    <a:pt x="916" y="1336"/>
                  </a:lnTo>
                  <a:lnTo>
                    <a:pt x="916" y="1335"/>
                  </a:lnTo>
                  <a:lnTo>
                    <a:pt x="915" y="1335"/>
                  </a:lnTo>
                  <a:lnTo>
                    <a:pt x="915" y="1336"/>
                  </a:lnTo>
                  <a:lnTo>
                    <a:pt x="916" y="1336"/>
                  </a:lnTo>
                  <a:lnTo>
                    <a:pt x="915" y="1336"/>
                  </a:lnTo>
                  <a:lnTo>
                    <a:pt x="913" y="1336"/>
                  </a:lnTo>
                  <a:lnTo>
                    <a:pt x="913" y="1335"/>
                  </a:lnTo>
                  <a:lnTo>
                    <a:pt x="913" y="1336"/>
                  </a:lnTo>
                  <a:lnTo>
                    <a:pt x="911" y="1336"/>
                  </a:lnTo>
                  <a:lnTo>
                    <a:pt x="911" y="1335"/>
                  </a:lnTo>
                  <a:lnTo>
                    <a:pt x="913" y="1335"/>
                  </a:lnTo>
                  <a:lnTo>
                    <a:pt x="911" y="1335"/>
                  </a:lnTo>
                  <a:lnTo>
                    <a:pt x="911" y="1333"/>
                  </a:lnTo>
                  <a:lnTo>
                    <a:pt x="910" y="1333"/>
                  </a:lnTo>
                  <a:lnTo>
                    <a:pt x="910" y="1331"/>
                  </a:lnTo>
                  <a:lnTo>
                    <a:pt x="908" y="1331"/>
                  </a:lnTo>
                  <a:lnTo>
                    <a:pt x="906" y="1331"/>
                  </a:lnTo>
                  <a:lnTo>
                    <a:pt x="905" y="1331"/>
                  </a:lnTo>
                  <a:lnTo>
                    <a:pt x="906" y="1330"/>
                  </a:lnTo>
                  <a:lnTo>
                    <a:pt x="905" y="1330"/>
                  </a:lnTo>
                  <a:lnTo>
                    <a:pt x="906" y="1330"/>
                  </a:lnTo>
                  <a:lnTo>
                    <a:pt x="906" y="1328"/>
                  </a:lnTo>
                  <a:lnTo>
                    <a:pt x="905" y="1328"/>
                  </a:lnTo>
                  <a:lnTo>
                    <a:pt x="905" y="1330"/>
                  </a:lnTo>
                  <a:lnTo>
                    <a:pt x="905" y="1328"/>
                  </a:lnTo>
                  <a:lnTo>
                    <a:pt x="905" y="1326"/>
                  </a:lnTo>
                  <a:lnTo>
                    <a:pt x="905" y="1328"/>
                  </a:lnTo>
                  <a:lnTo>
                    <a:pt x="903" y="1328"/>
                  </a:lnTo>
                  <a:lnTo>
                    <a:pt x="903" y="1326"/>
                  </a:lnTo>
                  <a:lnTo>
                    <a:pt x="905" y="1326"/>
                  </a:lnTo>
                  <a:lnTo>
                    <a:pt x="903" y="1326"/>
                  </a:lnTo>
                  <a:lnTo>
                    <a:pt x="901" y="1326"/>
                  </a:lnTo>
                  <a:lnTo>
                    <a:pt x="901" y="1325"/>
                  </a:lnTo>
                  <a:lnTo>
                    <a:pt x="899" y="1325"/>
                  </a:lnTo>
                  <a:lnTo>
                    <a:pt x="899" y="1323"/>
                  </a:lnTo>
                  <a:lnTo>
                    <a:pt x="901" y="1323"/>
                  </a:lnTo>
                  <a:lnTo>
                    <a:pt x="899" y="1323"/>
                  </a:lnTo>
                  <a:lnTo>
                    <a:pt x="899" y="1321"/>
                  </a:lnTo>
                  <a:lnTo>
                    <a:pt x="901" y="1321"/>
                  </a:lnTo>
                  <a:lnTo>
                    <a:pt x="899" y="1321"/>
                  </a:lnTo>
                  <a:lnTo>
                    <a:pt x="901" y="1321"/>
                  </a:lnTo>
                  <a:lnTo>
                    <a:pt x="901" y="1319"/>
                  </a:lnTo>
                  <a:lnTo>
                    <a:pt x="901" y="1318"/>
                  </a:lnTo>
                  <a:lnTo>
                    <a:pt x="901" y="1316"/>
                  </a:lnTo>
                  <a:lnTo>
                    <a:pt x="899" y="1316"/>
                  </a:lnTo>
                  <a:lnTo>
                    <a:pt x="898" y="1316"/>
                  </a:lnTo>
                  <a:lnTo>
                    <a:pt x="898" y="1314"/>
                  </a:lnTo>
                  <a:lnTo>
                    <a:pt x="898" y="1313"/>
                  </a:lnTo>
                  <a:lnTo>
                    <a:pt x="896" y="1313"/>
                  </a:lnTo>
                  <a:lnTo>
                    <a:pt x="896" y="1311"/>
                  </a:lnTo>
                  <a:lnTo>
                    <a:pt x="896" y="1313"/>
                  </a:lnTo>
                  <a:lnTo>
                    <a:pt x="898" y="1311"/>
                  </a:lnTo>
                  <a:lnTo>
                    <a:pt x="896" y="1311"/>
                  </a:lnTo>
                  <a:lnTo>
                    <a:pt x="898" y="1311"/>
                  </a:lnTo>
                  <a:lnTo>
                    <a:pt x="898" y="1309"/>
                  </a:lnTo>
                  <a:lnTo>
                    <a:pt x="898" y="1311"/>
                  </a:lnTo>
                  <a:lnTo>
                    <a:pt x="898" y="1309"/>
                  </a:lnTo>
                  <a:lnTo>
                    <a:pt x="899" y="1309"/>
                  </a:lnTo>
                  <a:lnTo>
                    <a:pt x="899" y="1308"/>
                  </a:lnTo>
                  <a:lnTo>
                    <a:pt x="898" y="1308"/>
                  </a:lnTo>
                  <a:lnTo>
                    <a:pt x="899" y="1308"/>
                  </a:lnTo>
                  <a:lnTo>
                    <a:pt x="899" y="1306"/>
                  </a:lnTo>
                  <a:lnTo>
                    <a:pt x="899" y="1304"/>
                  </a:lnTo>
                  <a:lnTo>
                    <a:pt x="899" y="1303"/>
                  </a:lnTo>
                  <a:lnTo>
                    <a:pt x="898" y="1303"/>
                  </a:lnTo>
                  <a:lnTo>
                    <a:pt x="898" y="1304"/>
                  </a:lnTo>
                  <a:lnTo>
                    <a:pt x="898" y="1303"/>
                  </a:lnTo>
                  <a:lnTo>
                    <a:pt x="898" y="1301"/>
                  </a:lnTo>
                  <a:lnTo>
                    <a:pt x="896" y="1301"/>
                  </a:lnTo>
                  <a:lnTo>
                    <a:pt x="896" y="1303"/>
                  </a:lnTo>
                  <a:lnTo>
                    <a:pt x="896" y="1301"/>
                  </a:lnTo>
                  <a:lnTo>
                    <a:pt x="894" y="1301"/>
                  </a:lnTo>
                  <a:lnTo>
                    <a:pt x="894" y="1299"/>
                  </a:lnTo>
                  <a:lnTo>
                    <a:pt x="896" y="1299"/>
                  </a:lnTo>
                  <a:lnTo>
                    <a:pt x="894" y="1299"/>
                  </a:lnTo>
                  <a:lnTo>
                    <a:pt x="894" y="1297"/>
                  </a:lnTo>
                  <a:lnTo>
                    <a:pt x="893" y="1297"/>
                  </a:lnTo>
                  <a:lnTo>
                    <a:pt x="893" y="1296"/>
                  </a:lnTo>
                  <a:lnTo>
                    <a:pt x="893" y="1297"/>
                  </a:lnTo>
                  <a:lnTo>
                    <a:pt x="891" y="1297"/>
                  </a:lnTo>
                  <a:lnTo>
                    <a:pt x="891" y="1296"/>
                  </a:lnTo>
                  <a:lnTo>
                    <a:pt x="891" y="1297"/>
                  </a:lnTo>
                  <a:lnTo>
                    <a:pt x="891" y="1296"/>
                  </a:lnTo>
                  <a:lnTo>
                    <a:pt x="889" y="1296"/>
                  </a:lnTo>
                  <a:lnTo>
                    <a:pt x="888" y="1296"/>
                  </a:lnTo>
                  <a:lnTo>
                    <a:pt x="889" y="1296"/>
                  </a:lnTo>
                  <a:lnTo>
                    <a:pt x="889" y="1294"/>
                  </a:lnTo>
                  <a:lnTo>
                    <a:pt x="888" y="1294"/>
                  </a:lnTo>
                  <a:lnTo>
                    <a:pt x="886" y="1294"/>
                  </a:lnTo>
                  <a:lnTo>
                    <a:pt x="884" y="1294"/>
                  </a:lnTo>
                  <a:lnTo>
                    <a:pt x="884" y="1296"/>
                  </a:lnTo>
                  <a:lnTo>
                    <a:pt x="883" y="1296"/>
                  </a:lnTo>
                  <a:lnTo>
                    <a:pt x="883" y="1294"/>
                  </a:lnTo>
                  <a:lnTo>
                    <a:pt x="883" y="1296"/>
                  </a:lnTo>
                  <a:lnTo>
                    <a:pt x="881" y="1296"/>
                  </a:lnTo>
                  <a:lnTo>
                    <a:pt x="879" y="1297"/>
                  </a:lnTo>
                  <a:lnTo>
                    <a:pt x="879" y="1296"/>
                  </a:lnTo>
                  <a:lnTo>
                    <a:pt x="879" y="1297"/>
                  </a:lnTo>
                  <a:lnTo>
                    <a:pt x="879" y="1296"/>
                  </a:lnTo>
                  <a:lnTo>
                    <a:pt x="877" y="1297"/>
                  </a:lnTo>
                  <a:lnTo>
                    <a:pt x="877" y="1296"/>
                  </a:lnTo>
                  <a:lnTo>
                    <a:pt x="876" y="1296"/>
                  </a:lnTo>
                  <a:lnTo>
                    <a:pt x="874" y="1296"/>
                  </a:lnTo>
                  <a:lnTo>
                    <a:pt x="874" y="1294"/>
                  </a:lnTo>
                  <a:lnTo>
                    <a:pt x="874" y="1292"/>
                  </a:lnTo>
                  <a:lnTo>
                    <a:pt x="872" y="1292"/>
                  </a:lnTo>
                  <a:lnTo>
                    <a:pt x="872" y="1294"/>
                  </a:lnTo>
                  <a:lnTo>
                    <a:pt x="872" y="1292"/>
                  </a:lnTo>
                  <a:lnTo>
                    <a:pt x="872" y="1291"/>
                  </a:lnTo>
                  <a:lnTo>
                    <a:pt x="871" y="1291"/>
                  </a:lnTo>
                  <a:lnTo>
                    <a:pt x="871" y="1289"/>
                  </a:lnTo>
                  <a:lnTo>
                    <a:pt x="872" y="1289"/>
                  </a:lnTo>
                  <a:lnTo>
                    <a:pt x="871" y="1289"/>
                  </a:lnTo>
                  <a:lnTo>
                    <a:pt x="872" y="1289"/>
                  </a:lnTo>
                  <a:lnTo>
                    <a:pt x="872" y="1287"/>
                  </a:lnTo>
                  <a:lnTo>
                    <a:pt x="872" y="1286"/>
                  </a:lnTo>
                  <a:lnTo>
                    <a:pt x="874" y="1286"/>
                  </a:lnTo>
                  <a:lnTo>
                    <a:pt x="874" y="1284"/>
                  </a:lnTo>
                  <a:lnTo>
                    <a:pt x="874" y="1282"/>
                  </a:lnTo>
                  <a:lnTo>
                    <a:pt x="872" y="1282"/>
                  </a:lnTo>
                  <a:lnTo>
                    <a:pt x="874" y="1282"/>
                  </a:lnTo>
                  <a:lnTo>
                    <a:pt x="874" y="1280"/>
                  </a:lnTo>
                  <a:lnTo>
                    <a:pt x="872" y="1280"/>
                  </a:lnTo>
                  <a:lnTo>
                    <a:pt x="871" y="1280"/>
                  </a:lnTo>
                  <a:lnTo>
                    <a:pt x="872" y="1280"/>
                  </a:lnTo>
                  <a:lnTo>
                    <a:pt x="871" y="1280"/>
                  </a:lnTo>
                  <a:lnTo>
                    <a:pt x="869" y="1280"/>
                  </a:lnTo>
                  <a:lnTo>
                    <a:pt x="869" y="1282"/>
                  </a:lnTo>
                  <a:lnTo>
                    <a:pt x="869" y="1280"/>
                  </a:lnTo>
                  <a:lnTo>
                    <a:pt x="869" y="1282"/>
                  </a:lnTo>
                  <a:lnTo>
                    <a:pt x="867" y="1282"/>
                  </a:lnTo>
                  <a:lnTo>
                    <a:pt x="867" y="1284"/>
                  </a:lnTo>
                  <a:lnTo>
                    <a:pt x="867" y="1286"/>
                  </a:lnTo>
                  <a:lnTo>
                    <a:pt x="866" y="1286"/>
                  </a:lnTo>
                  <a:lnTo>
                    <a:pt x="867" y="1286"/>
                  </a:lnTo>
                  <a:lnTo>
                    <a:pt x="866" y="1286"/>
                  </a:lnTo>
                  <a:lnTo>
                    <a:pt x="864" y="1286"/>
                  </a:lnTo>
                  <a:lnTo>
                    <a:pt x="862" y="1286"/>
                  </a:lnTo>
                  <a:lnTo>
                    <a:pt x="862" y="1284"/>
                  </a:lnTo>
                  <a:lnTo>
                    <a:pt x="862" y="1286"/>
                  </a:lnTo>
                  <a:lnTo>
                    <a:pt x="862" y="1284"/>
                  </a:lnTo>
                  <a:lnTo>
                    <a:pt x="860" y="1284"/>
                  </a:lnTo>
                  <a:lnTo>
                    <a:pt x="862" y="1284"/>
                  </a:lnTo>
                  <a:lnTo>
                    <a:pt x="862" y="1282"/>
                  </a:lnTo>
                  <a:lnTo>
                    <a:pt x="860" y="1284"/>
                  </a:lnTo>
                  <a:lnTo>
                    <a:pt x="860" y="1282"/>
                  </a:lnTo>
                  <a:lnTo>
                    <a:pt x="860" y="1280"/>
                  </a:lnTo>
                  <a:lnTo>
                    <a:pt x="859" y="1280"/>
                  </a:lnTo>
                  <a:lnTo>
                    <a:pt x="859" y="1279"/>
                  </a:lnTo>
                  <a:lnTo>
                    <a:pt x="859" y="1280"/>
                  </a:lnTo>
                  <a:lnTo>
                    <a:pt x="857" y="1279"/>
                  </a:lnTo>
                  <a:lnTo>
                    <a:pt x="855" y="1279"/>
                  </a:lnTo>
                  <a:lnTo>
                    <a:pt x="855" y="1277"/>
                  </a:lnTo>
                  <a:lnTo>
                    <a:pt x="857" y="1277"/>
                  </a:lnTo>
                  <a:lnTo>
                    <a:pt x="857" y="1275"/>
                  </a:lnTo>
                  <a:lnTo>
                    <a:pt x="855" y="1275"/>
                  </a:lnTo>
                  <a:lnTo>
                    <a:pt x="857" y="1275"/>
                  </a:lnTo>
                  <a:lnTo>
                    <a:pt x="857" y="1274"/>
                  </a:lnTo>
                  <a:lnTo>
                    <a:pt x="857" y="1275"/>
                  </a:lnTo>
                  <a:lnTo>
                    <a:pt x="855" y="1275"/>
                  </a:lnTo>
                  <a:lnTo>
                    <a:pt x="855" y="1274"/>
                  </a:lnTo>
                  <a:lnTo>
                    <a:pt x="855" y="1275"/>
                  </a:lnTo>
                  <a:lnTo>
                    <a:pt x="854" y="1274"/>
                  </a:lnTo>
                  <a:lnTo>
                    <a:pt x="855" y="1274"/>
                  </a:lnTo>
                  <a:lnTo>
                    <a:pt x="854" y="1274"/>
                  </a:lnTo>
                  <a:lnTo>
                    <a:pt x="854" y="1272"/>
                  </a:lnTo>
                  <a:lnTo>
                    <a:pt x="852" y="1270"/>
                  </a:lnTo>
                  <a:lnTo>
                    <a:pt x="854" y="1270"/>
                  </a:lnTo>
                  <a:lnTo>
                    <a:pt x="852" y="1270"/>
                  </a:lnTo>
                  <a:lnTo>
                    <a:pt x="852" y="1269"/>
                  </a:lnTo>
                  <a:lnTo>
                    <a:pt x="850" y="1269"/>
                  </a:lnTo>
                  <a:lnTo>
                    <a:pt x="850" y="1267"/>
                  </a:lnTo>
                  <a:lnTo>
                    <a:pt x="849" y="1267"/>
                  </a:lnTo>
                  <a:lnTo>
                    <a:pt x="847" y="1267"/>
                  </a:lnTo>
                  <a:lnTo>
                    <a:pt x="849" y="1267"/>
                  </a:lnTo>
                  <a:lnTo>
                    <a:pt x="849" y="1265"/>
                  </a:lnTo>
                  <a:lnTo>
                    <a:pt x="847" y="1265"/>
                  </a:lnTo>
                  <a:lnTo>
                    <a:pt x="845" y="1265"/>
                  </a:lnTo>
                  <a:lnTo>
                    <a:pt x="845" y="1263"/>
                  </a:lnTo>
                  <a:lnTo>
                    <a:pt x="845" y="1262"/>
                  </a:lnTo>
                  <a:lnTo>
                    <a:pt x="845" y="1260"/>
                  </a:lnTo>
                  <a:lnTo>
                    <a:pt x="843" y="1260"/>
                  </a:lnTo>
                  <a:lnTo>
                    <a:pt x="845" y="1260"/>
                  </a:lnTo>
                  <a:lnTo>
                    <a:pt x="843" y="1260"/>
                  </a:lnTo>
                  <a:lnTo>
                    <a:pt x="843" y="1258"/>
                  </a:lnTo>
                  <a:lnTo>
                    <a:pt x="845" y="1258"/>
                  </a:lnTo>
                  <a:lnTo>
                    <a:pt x="843" y="1258"/>
                  </a:lnTo>
                  <a:lnTo>
                    <a:pt x="843" y="1257"/>
                  </a:lnTo>
                  <a:lnTo>
                    <a:pt x="842" y="1257"/>
                  </a:lnTo>
                  <a:lnTo>
                    <a:pt x="843" y="1257"/>
                  </a:lnTo>
                  <a:lnTo>
                    <a:pt x="842" y="1257"/>
                  </a:lnTo>
                  <a:lnTo>
                    <a:pt x="842" y="1255"/>
                  </a:lnTo>
                  <a:lnTo>
                    <a:pt x="842" y="1257"/>
                  </a:lnTo>
                  <a:lnTo>
                    <a:pt x="842" y="1255"/>
                  </a:lnTo>
                  <a:lnTo>
                    <a:pt x="842" y="1257"/>
                  </a:lnTo>
                  <a:lnTo>
                    <a:pt x="840" y="1257"/>
                  </a:lnTo>
                  <a:lnTo>
                    <a:pt x="840" y="1255"/>
                  </a:lnTo>
                  <a:lnTo>
                    <a:pt x="838" y="1255"/>
                  </a:lnTo>
                  <a:lnTo>
                    <a:pt x="837" y="1255"/>
                  </a:lnTo>
                  <a:lnTo>
                    <a:pt x="838" y="1255"/>
                  </a:lnTo>
                  <a:lnTo>
                    <a:pt x="838" y="1253"/>
                  </a:lnTo>
                  <a:lnTo>
                    <a:pt x="837" y="1253"/>
                  </a:lnTo>
                  <a:lnTo>
                    <a:pt x="838" y="1253"/>
                  </a:lnTo>
                  <a:lnTo>
                    <a:pt x="837" y="1253"/>
                  </a:lnTo>
                  <a:lnTo>
                    <a:pt x="838" y="1253"/>
                  </a:lnTo>
                  <a:lnTo>
                    <a:pt x="837" y="1253"/>
                  </a:lnTo>
                  <a:lnTo>
                    <a:pt x="837" y="1252"/>
                  </a:lnTo>
                  <a:lnTo>
                    <a:pt x="835" y="1252"/>
                  </a:lnTo>
                  <a:lnTo>
                    <a:pt x="837" y="1252"/>
                  </a:lnTo>
                  <a:lnTo>
                    <a:pt x="837" y="1250"/>
                  </a:lnTo>
                  <a:lnTo>
                    <a:pt x="837" y="1252"/>
                  </a:lnTo>
                  <a:lnTo>
                    <a:pt x="835" y="1252"/>
                  </a:lnTo>
                  <a:lnTo>
                    <a:pt x="835" y="1250"/>
                  </a:lnTo>
                  <a:lnTo>
                    <a:pt x="837" y="1250"/>
                  </a:lnTo>
                  <a:lnTo>
                    <a:pt x="835" y="1250"/>
                  </a:lnTo>
                  <a:lnTo>
                    <a:pt x="835" y="1248"/>
                  </a:lnTo>
                  <a:lnTo>
                    <a:pt x="835" y="1250"/>
                  </a:lnTo>
                  <a:lnTo>
                    <a:pt x="837" y="1250"/>
                  </a:lnTo>
                  <a:lnTo>
                    <a:pt x="837" y="1248"/>
                  </a:lnTo>
                  <a:lnTo>
                    <a:pt x="835" y="1248"/>
                  </a:lnTo>
                  <a:lnTo>
                    <a:pt x="835" y="1247"/>
                  </a:lnTo>
                  <a:lnTo>
                    <a:pt x="835" y="1248"/>
                  </a:lnTo>
                  <a:lnTo>
                    <a:pt x="833" y="1248"/>
                  </a:lnTo>
                  <a:lnTo>
                    <a:pt x="833" y="1250"/>
                  </a:lnTo>
                  <a:lnTo>
                    <a:pt x="833" y="1248"/>
                  </a:lnTo>
                  <a:lnTo>
                    <a:pt x="833" y="1247"/>
                  </a:lnTo>
                  <a:lnTo>
                    <a:pt x="832" y="1247"/>
                  </a:lnTo>
                  <a:lnTo>
                    <a:pt x="833" y="1247"/>
                  </a:lnTo>
                  <a:lnTo>
                    <a:pt x="832" y="1247"/>
                  </a:lnTo>
                  <a:lnTo>
                    <a:pt x="832" y="1245"/>
                  </a:lnTo>
                  <a:lnTo>
                    <a:pt x="832" y="1243"/>
                  </a:lnTo>
                  <a:lnTo>
                    <a:pt x="832" y="1245"/>
                  </a:lnTo>
                  <a:lnTo>
                    <a:pt x="832" y="1243"/>
                  </a:lnTo>
                  <a:lnTo>
                    <a:pt x="830" y="1243"/>
                  </a:lnTo>
                  <a:lnTo>
                    <a:pt x="830" y="1245"/>
                  </a:lnTo>
                  <a:lnTo>
                    <a:pt x="830" y="1243"/>
                  </a:lnTo>
                  <a:lnTo>
                    <a:pt x="830" y="1241"/>
                  </a:lnTo>
                  <a:lnTo>
                    <a:pt x="828" y="1241"/>
                  </a:lnTo>
                  <a:lnTo>
                    <a:pt x="828" y="1240"/>
                  </a:lnTo>
                  <a:lnTo>
                    <a:pt x="828" y="1241"/>
                  </a:lnTo>
                  <a:lnTo>
                    <a:pt x="827" y="1241"/>
                  </a:lnTo>
                  <a:lnTo>
                    <a:pt x="827" y="1240"/>
                  </a:lnTo>
                  <a:lnTo>
                    <a:pt x="827" y="1241"/>
                  </a:lnTo>
                  <a:lnTo>
                    <a:pt x="827" y="1240"/>
                  </a:lnTo>
                  <a:lnTo>
                    <a:pt x="827" y="1241"/>
                  </a:lnTo>
                  <a:lnTo>
                    <a:pt x="825" y="1241"/>
                  </a:lnTo>
                  <a:lnTo>
                    <a:pt x="825" y="1240"/>
                  </a:lnTo>
                  <a:lnTo>
                    <a:pt x="823" y="1240"/>
                  </a:lnTo>
                  <a:lnTo>
                    <a:pt x="823" y="1238"/>
                  </a:lnTo>
                  <a:lnTo>
                    <a:pt x="823" y="1240"/>
                  </a:lnTo>
                  <a:lnTo>
                    <a:pt x="821" y="1240"/>
                  </a:lnTo>
                  <a:lnTo>
                    <a:pt x="821" y="1238"/>
                  </a:lnTo>
                  <a:lnTo>
                    <a:pt x="820" y="1238"/>
                  </a:lnTo>
                  <a:lnTo>
                    <a:pt x="818" y="1238"/>
                  </a:lnTo>
                  <a:lnTo>
                    <a:pt x="818" y="1236"/>
                  </a:lnTo>
                  <a:lnTo>
                    <a:pt x="818" y="1238"/>
                  </a:lnTo>
                  <a:lnTo>
                    <a:pt x="818" y="1236"/>
                  </a:lnTo>
                  <a:lnTo>
                    <a:pt x="818" y="1235"/>
                  </a:lnTo>
                  <a:lnTo>
                    <a:pt x="818" y="1233"/>
                  </a:lnTo>
                  <a:lnTo>
                    <a:pt x="818" y="1231"/>
                  </a:lnTo>
                  <a:lnTo>
                    <a:pt x="818" y="1230"/>
                  </a:lnTo>
                  <a:lnTo>
                    <a:pt x="816" y="1230"/>
                  </a:lnTo>
                  <a:lnTo>
                    <a:pt x="818" y="1230"/>
                  </a:lnTo>
                  <a:lnTo>
                    <a:pt x="818" y="1231"/>
                  </a:lnTo>
                  <a:lnTo>
                    <a:pt x="816" y="1231"/>
                  </a:lnTo>
                  <a:lnTo>
                    <a:pt x="816" y="1230"/>
                  </a:lnTo>
                  <a:lnTo>
                    <a:pt x="816" y="1231"/>
                  </a:lnTo>
                  <a:lnTo>
                    <a:pt x="815" y="1231"/>
                  </a:lnTo>
                  <a:lnTo>
                    <a:pt x="813" y="1231"/>
                  </a:lnTo>
                  <a:lnTo>
                    <a:pt x="813" y="1233"/>
                  </a:lnTo>
                  <a:lnTo>
                    <a:pt x="813" y="1231"/>
                  </a:lnTo>
                  <a:lnTo>
                    <a:pt x="811" y="1231"/>
                  </a:lnTo>
                  <a:lnTo>
                    <a:pt x="811" y="1233"/>
                  </a:lnTo>
                  <a:lnTo>
                    <a:pt x="811" y="1231"/>
                  </a:lnTo>
                  <a:lnTo>
                    <a:pt x="810" y="1233"/>
                  </a:lnTo>
                  <a:lnTo>
                    <a:pt x="811" y="1233"/>
                  </a:lnTo>
                  <a:lnTo>
                    <a:pt x="810" y="1233"/>
                  </a:lnTo>
                  <a:lnTo>
                    <a:pt x="808" y="1233"/>
                  </a:lnTo>
                  <a:lnTo>
                    <a:pt x="808" y="1235"/>
                  </a:lnTo>
                  <a:lnTo>
                    <a:pt x="808" y="1233"/>
                  </a:lnTo>
                  <a:lnTo>
                    <a:pt x="806" y="1233"/>
                  </a:lnTo>
                  <a:lnTo>
                    <a:pt x="806" y="1231"/>
                  </a:lnTo>
                  <a:lnTo>
                    <a:pt x="806" y="1233"/>
                  </a:lnTo>
                  <a:lnTo>
                    <a:pt x="804" y="1233"/>
                  </a:lnTo>
                  <a:lnTo>
                    <a:pt x="803" y="1233"/>
                  </a:lnTo>
                  <a:lnTo>
                    <a:pt x="803" y="1231"/>
                  </a:lnTo>
                  <a:lnTo>
                    <a:pt x="803" y="1230"/>
                  </a:lnTo>
                  <a:lnTo>
                    <a:pt x="801" y="1231"/>
                  </a:lnTo>
                  <a:lnTo>
                    <a:pt x="801" y="1230"/>
                  </a:lnTo>
                  <a:lnTo>
                    <a:pt x="799" y="1230"/>
                  </a:lnTo>
                  <a:lnTo>
                    <a:pt x="801" y="1230"/>
                  </a:lnTo>
                  <a:lnTo>
                    <a:pt x="799" y="1230"/>
                  </a:lnTo>
                  <a:lnTo>
                    <a:pt x="799" y="1228"/>
                  </a:lnTo>
                  <a:lnTo>
                    <a:pt x="798" y="1228"/>
                  </a:lnTo>
                  <a:lnTo>
                    <a:pt x="799" y="1228"/>
                  </a:lnTo>
                  <a:lnTo>
                    <a:pt x="798" y="1228"/>
                  </a:lnTo>
                  <a:lnTo>
                    <a:pt x="799" y="1226"/>
                  </a:lnTo>
                  <a:lnTo>
                    <a:pt x="798" y="1226"/>
                  </a:lnTo>
                  <a:lnTo>
                    <a:pt x="798" y="1228"/>
                  </a:lnTo>
                  <a:lnTo>
                    <a:pt x="798" y="1226"/>
                  </a:lnTo>
                  <a:lnTo>
                    <a:pt x="798" y="1224"/>
                  </a:lnTo>
                  <a:lnTo>
                    <a:pt x="798" y="1226"/>
                  </a:lnTo>
                  <a:lnTo>
                    <a:pt x="798" y="1224"/>
                  </a:lnTo>
                  <a:lnTo>
                    <a:pt x="796" y="1224"/>
                  </a:lnTo>
                  <a:lnTo>
                    <a:pt x="794" y="1224"/>
                  </a:lnTo>
                  <a:lnTo>
                    <a:pt x="793" y="1223"/>
                  </a:lnTo>
                  <a:lnTo>
                    <a:pt x="794" y="1223"/>
                  </a:lnTo>
                  <a:lnTo>
                    <a:pt x="793" y="1223"/>
                  </a:lnTo>
                  <a:lnTo>
                    <a:pt x="793" y="1221"/>
                  </a:lnTo>
                  <a:lnTo>
                    <a:pt x="791" y="1221"/>
                  </a:lnTo>
                  <a:lnTo>
                    <a:pt x="789" y="1221"/>
                  </a:lnTo>
                  <a:lnTo>
                    <a:pt x="789" y="1223"/>
                  </a:lnTo>
                  <a:lnTo>
                    <a:pt x="789" y="1224"/>
                  </a:lnTo>
                  <a:lnTo>
                    <a:pt x="787" y="1224"/>
                  </a:lnTo>
                  <a:lnTo>
                    <a:pt x="787" y="1226"/>
                  </a:lnTo>
                  <a:lnTo>
                    <a:pt x="786" y="1226"/>
                  </a:lnTo>
                  <a:lnTo>
                    <a:pt x="784" y="1226"/>
                  </a:lnTo>
                  <a:lnTo>
                    <a:pt x="782" y="1226"/>
                  </a:lnTo>
                  <a:lnTo>
                    <a:pt x="781" y="1224"/>
                  </a:lnTo>
                  <a:lnTo>
                    <a:pt x="781" y="1226"/>
                  </a:lnTo>
                  <a:lnTo>
                    <a:pt x="781" y="1224"/>
                  </a:lnTo>
                  <a:lnTo>
                    <a:pt x="779" y="1224"/>
                  </a:lnTo>
                  <a:lnTo>
                    <a:pt x="779" y="1226"/>
                  </a:lnTo>
                  <a:lnTo>
                    <a:pt x="777" y="1226"/>
                  </a:lnTo>
                  <a:lnTo>
                    <a:pt x="777" y="1228"/>
                  </a:lnTo>
                  <a:lnTo>
                    <a:pt x="777" y="1226"/>
                  </a:lnTo>
                  <a:lnTo>
                    <a:pt x="776" y="1226"/>
                  </a:lnTo>
                  <a:lnTo>
                    <a:pt x="777" y="1226"/>
                  </a:lnTo>
                  <a:lnTo>
                    <a:pt x="776" y="1226"/>
                  </a:lnTo>
                  <a:lnTo>
                    <a:pt x="774" y="1226"/>
                  </a:lnTo>
                  <a:lnTo>
                    <a:pt x="772" y="1226"/>
                  </a:lnTo>
                  <a:lnTo>
                    <a:pt x="771" y="1226"/>
                  </a:lnTo>
                  <a:lnTo>
                    <a:pt x="769" y="1226"/>
                  </a:lnTo>
                  <a:lnTo>
                    <a:pt x="771" y="1226"/>
                  </a:lnTo>
                  <a:lnTo>
                    <a:pt x="771" y="1224"/>
                  </a:lnTo>
                  <a:lnTo>
                    <a:pt x="769" y="1224"/>
                  </a:lnTo>
                  <a:lnTo>
                    <a:pt x="769" y="1226"/>
                  </a:lnTo>
                  <a:lnTo>
                    <a:pt x="769" y="1224"/>
                  </a:lnTo>
                  <a:lnTo>
                    <a:pt x="767" y="1224"/>
                  </a:lnTo>
                  <a:lnTo>
                    <a:pt x="765" y="1224"/>
                  </a:lnTo>
                  <a:lnTo>
                    <a:pt x="767" y="1224"/>
                  </a:lnTo>
                  <a:lnTo>
                    <a:pt x="765" y="1223"/>
                  </a:lnTo>
                  <a:lnTo>
                    <a:pt x="764" y="1223"/>
                  </a:lnTo>
                  <a:lnTo>
                    <a:pt x="764" y="1221"/>
                  </a:lnTo>
                  <a:lnTo>
                    <a:pt x="764" y="1223"/>
                  </a:lnTo>
                  <a:lnTo>
                    <a:pt x="762" y="1223"/>
                  </a:lnTo>
                  <a:lnTo>
                    <a:pt x="764" y="1223"/>
                  </a:lnTo>
                  <a:lnTo>
                    <a:pt x="762" y="1223"/>
                  </a:lnTo>
                  <a:lnTo>
                    <a:pt x="762" y="1221"/>
                  </a:lnTo>
                  <a:lnTo>
                    <a:pt x="762" y="1223"/>
                  </a:lnTo>
                  <a:lnTo>
                    <a:pt x="760" y="1223"/>
                  </a:lnTo>
                  <a:lnTo>
                    <a:pt x="760" y="1221"/>
                  </a:lnTo>
                  <a:lnTo>
                    <a:pt x="760" y="1219"/>
                  </a:lnTo>
                  <a:lnTo>
                    <a:pt x="760" y="1221"/>
                  </a:lnTo>
                  <a:lnTo>
                    <a:pt x="759" y="1221"/>
                  </a:lnTo>
                  <a:lnTo>
                    <a:pt x="759" y="1219"/>
                  </a:lnTo>
                  <a:lnTo>
                    <a:pt x="759" y="1221"/>
                  </a:lnTo>
                  <a:lnTo>
                    <a:pt x="759" y="1219"/>
                  </a:lnTo>
                  <a:lnTo>
                    <a:pt x="757" y="1219"/>
                  </a:lnTo>
                  <a:lnTo>
                    <a:pt x="755" y="1219"/>
                  </a:lnTo>
                  <a:lnTo>
                    <a:pt x="754" y="1219"/>
                  </a:lnTo>
                  <a:lnTo>
                    <a:pt x="754" y="1218"/>
                  </a:lnTo>
                  <a:lnTo>
                    <a:pt x="754" y="1219"/>
                  </a:lnTo>
                  <a:lnTo>
                    <a:pt x="752" y="1219"/>
                  </a:lnTo>
                  <a:lnTo>
                    <a:pt x="752" y="1218"/>
                  </a:lnTo>
                  <a:lnTo>
                    <a:pt x="750" y="1218"/>
                  </a:lnTo>
                  <a:lnTo>
                    <a:pt x="750" y="1216"/>
                  </a:lnTo>
                  <a:lnTo>
                    <a:pt x="750" y="1214"/>
                  </a:lnTo>
                  <a:lnTo>
                    <a:pt x="750" y="1216"/>
                  </a:lnTo>
                  <a:lnTo>
                    <a:pt x="748" y="1216"/>
                  </a:lnTo>
                  <a:lnTo>
                    <a:pt x="748" y="1214"/>
                  </a:lnTo>
                  <a:lnTo>
                    <a:pt x="748" y="1216"/>
                  </a:lnTo>
                  <a:lnTo>
                    <a:pt x="748" y="1214"/>
                  </a:lnTo>
                  <a:lnTo>
                    <a:pt x="747" y="1214"/>
                  </a:lnTo>
                  <a:lnTo>
                    <a:pt x="747" y="1213"/>
                  </a:lnTo>
                  <a:lnTo>
                    <a:pt x="748" y="1213"/>
                  </a:lnTo>
                  <a:lnTo>
                    <a:pt x="747" y="1213"/>
                  </a:lnTo>
                  <a:lnTo>
                    <a:pt x="747" y="1211"/>
                  </a:lnTo>
                  <a:lnTo>
                    <a:pt x="745" y="1211"/>
                  </a:lnTo>
                  <a:lnTo>
                    <a:pt x="745" y="1209"/>
                  </a:lnTo>
                  <a:lnTo>
                    <a:pt x="747" y="1209"/>
                  </a:lnTo>
                  <a:lnTo>
                    <a:pt x="745" y="1209"/>
                  </a:lnTo>
                  <a:lnTo>
                    <a:pt x="743" y="1209"/>
                  </a:lnTo>
                  <a:lnTo>
                    <a:pt x="742" y="1209"/>
                  </a:lnTo>
                  <a:lnTo>
                    <a:pt x="740" y="1209"/>
                  </a:lnTo>
                  <a:lnTo>
                    <a:pt x="738" y="1209"/>
                  </a:lnTo>
                  <a:lnTo>
                    <a:pt x="737" y="1209"/>
                  </a:lnTo>
                  <a:lnTo>
                    <a:pt x="737" y="1211"/>
                  </a:lnTo>
                  <a:lnTo>
                    <a:pt x="735" y="1211"/>
                  </a:lnTo>
                  <a:lnTo>
                    <a:pt x="737" y="1211"/>
                  </a:lnTo>
                  <a:lnTo>
                    <a:pt x="735" y="1211"/>
                  </a:lnTo>
                  <a:lnTo>
                    <a:pt x="737" y="1211"/>
                  </a:lnTo>
                  <a:lnTo>
                    <a:pt x="735" y="1213"/>
                  </a:lnTo>
                  <a:lnTo>
                    <a:pt x="735" y="1211"/>
                  </a:lnTo>
                  <a:lnTo>
                    <a:pt x="735" y="1213"/>
                  </a:lnTo>
                  <a:lnTo>
                    <a:pt x="735" y="1211"/>
                  </a:lnTo>
                  <a:lnTo>
                    <a:pt x="735" y="1213"/>
                  </a:lnTo>
                  <a:lnTo>
                    <a:pt x="733" y="1213"/>
                  </a:lnTo>
                  <a:lnTo>
                    <a:pt x="733" y="1211"/>
                  </a:lnTo>
                  <a:lnTo>
                    <a:pt x="733" y="1213"/>
                  </a:lnTo>
                  <a:lnTo>
                    <a:pt x="733" y="1214"/>
                  </a:lnTo>
                  <a:lnTo>
                    <a:pt x="733" y="1213"/>
                  </a:lnTo>
                  <a:lnTo>
                    <a:pt x="731" y="1213"/>
                  </a:lnTo>
                  <a:lnTo>
                    <a:pt x="731" y="1214"/>
                  </a:lnTo>
                  <a:lnTo>
                    <a:pt x="731" y="1213"/>
                  </a:lnTo>
                  <a:lnTo>
                    <a:pt x="730" y="1213"/>
                  </a:lnTo>
                  <a:lnTo>
                    <a:pt x="728" y="1213"/>
                  </a:lnTo>
                  <a:lnTo>
                    <a:pt x="726" y="1211"/>
                  </a:lnTo>
                  <a:lnTo>
                    <a:pt x="726" y="1213"/>
                  </a:lnTo>
                  <a:lnTo>
                    <a:pt x="725" y="1213"/>
                  </a:lnTo>
                  <a:lnTo>
                    <a:pt x="725" y="1211"/>
                  </a:lnTo>
                  <a:lnTo>
                    <a:pt x="726" y="1211"/>
                  </a:lnTo>
                  <a:lnTo>
                    <a:pt x="725" y="1211"/>
                  </a:lnTo>
                  <a:lnTo>
                    <a:pt x="725" y="1213"/>
                  </a:lnTo>
                  <a:lnTo>
                    <a:pt x="725" y="1211"/>
                  </a:lnTo>
                  <a:lnTo>
                    <a:pt x="723" y="1211"/>
                  </a:lnTo>
                  <a:lnTo>
                    <a:pt x="725" y="1211"/>
                  </a:lnTo>
                  <a:lnTo>
                    <a:pt x="723" y="1211"/>
                  </a:lnTo>
                  <a:lnTo>
                    <a:pt x="721" y="1213"/>
                  </a:lnTo>
                  <a:lnTo>
                    <a:pt x="721" y="1211"/>
                  </a:lnTo>
                  <a:lnTo>
                    <a:pt x="721" y="1213"/>
                  </a:lnTo>
                  <a:lnTo>
                    <a:pt x="721" y="1211"/>
                  </a:lnTo>
                  <a:lnTo>
                    <a:pt x="720" y="1211"/>
                  </a:lnTo>
                  <a:lnTo>
                    <a:pt x="720" y="1213"/>
                  </a:lnTo>
                  <a:lnTo>
                    <a:pt x="721" y="1213"/>
                  </a:lnTo>
                  <a:lnTo>
                    <a:pt x="720" y="1213"/>
                  </a:lnTo>
                  <a:lnTo>
                    <a:pt x="720" y="1211"/>
                  </a:lnTo>
                  <a:lnTo>
                    <a:pt x="718" y="1211"/>
                  </a:lnTo>
                  <a:lnTo>
                    <a:pt x="718" y="1213"/>
                  </a:lnTo>
                  <a:lnTo>
                    <a:pt x="718" y="1211"/>
                  </a:lnTo>
                  <a:lnTo>
                    <a:pt x="718" y="1213"/>
                  </a:lnTo>
                  <a:lnTo>
                    <a:pt x="716" y="1213"/>
                  </a:lnTo>
                  <a:lnTo>
                    <a:pt x="718" y="1213"/>
                  </a:lnTo>
                  <a:lnTo>
                    <a:pt x="716" y="1213"/>
                  </a:lnTo>
                  <a:lnTo>
                    <a:pt x="715" y="1213"/>
                  </a:lnTo>
                  <a:lnTo>
                    <a:pt x="715" y="1214"/>
                  </a:lnTo>
                  <a:lnTo>
                    <a:pt x="713" y="1214"/>
                  </a:lnTo>
                  <a:lnTo>
                    <a:pt x="715" y="1213"/>
                  </a:lnTo>
                  <a:lnTo>
                    <a:pt x="713" y="1213"/>
                  </a:lnTo>
                  <a:lnTo>
                    <a:pt x="713" y="1214"/>
                  </a:lnTo>
                  <a:lnTo>
                    <a:pt x="711" y="1214"/>
                  </a:lnTo>
                  <a:lnTo>
                    <a:pt x="711" y="1213"/>
                  </a:lnTo>
                  <a:lnTo>
                    <a:pt x="711" y="1214"/>
                  </a:lnTo>
                  <a:lnTo>
                    <a:pt x="709" y="1214"/>
                  </a:lnTo>
                  <a:lnTo>
                    <a:pt x="708" y="1214"/>
                  </a:lnTo>
                  <a:lnTo>
                    <a:pt x="709" y="1214"/>
                  </a:lnTo>
                  <a:lnTo>
                    <a:pt x="709" y="1216"/>
                  </a:lnTo>
                  <a:lnTo>
                    <a:pt x="708" y="1216"/>
                  </a:lnTo>
                  <a:lnTo>
                    <a:pt x="708" y="1214"/>
                  </a:lnTo>
                  <a:lnTo>
                    <a:pt x="708" y="1216"/>
                  </a:lnTo>
                  <a:lnTo>
                    <a:pt x="706" y="1216"/>
                  </a:lnTo>
                  <a:lnTo>
                    <a:pt x="704" y="1216"/>
                  </a:lnTo>
                  <a:lnTo>
                    <a:pt x="703" y="1216"/>
                  </a:lnTo>
                  <a:lnTo>
                    <a:pt x="703" y="1214"/>
                  </a:lnTo>
                  <a:lnTo>
                    <a:pt x="701" y="1214"/>
                  </a:lnTo>
                  <a:lnTo>
                    <a:pt x="701" y="1213"/>
                  </a:lnTo>
                  <a:lnTo>
                    <a:pt x="703" y="1213"/>
                  </a:lnTo>
                  <a:lnTo>
                    <a:pt x="701" y="1213"/>
                  </a:lnTo>
                  <a:lnTo>
                    <a:pt x="701" y="1211"/>
                  </a:lnTo>
                  <a:lnTo>
                    <a:pt x="699" y="1211"/>
                  </a:lnTo>
                  <a:lnTo>
                    <a:pt x="699" y="1209"/>
                  </a:lnTo>
                  <a:lnTo>
                    <a:pt x="699" y="1211"/>
                  </a:lnTo>
                  <a:lnTo>
                    <a:pt x="698" y="1211"/>
                  </a:lnTo>
                  <a:lnTo>
                    <a:pt x="699" y="1211"/>
                  </a:lnTo>
                  <a:lnTo>
                    <a:pt x="698" y="1211"/>
                  </a:lnTo>
                  <a:lnTo>
                    <a:pt x="696" y="1211"/>
                  </a:lnTo>
                  <a:lnTo>
                    <a:pt x="694" y="1211"/>
                  </a:lnTo>
                  <a:lnTo>
                    <a:pt x="694" y="1213"/>
                  </a:lnTo>
                  <a:lnTo>
                    <a:pt x="694" y="1211"/>
                  </a:lnTo>
                  <a:lnTo>
                    <a:pt x="692" y="1211"/>
                  </a:lnTo>
                  <a:lnTo>
                    <a:pt x="692" y="1213"/>
                  </a:lnTo>
                  <a:lnTo>
                    <a:pt x="691" y="1213"/>
                  </a:lnTo>
                  <a:lnTo>
                    <a:pt x="691" y="1214"/>
                  </a:lnTo>
                  <a:lnTo>
                    <a:pt x="689" y="1214"/>
                  </a:lnTo>
                  <a:lnTo>
                    <a:pt x="691" y="1214"/>
                  </a:lnTo>
                  <a:lnTo>
                    <a:pt x="689" y="1214"/>
                  </a:lnTo>
                  <a:lnTo>
                    <a:pt x="689" y="1216"/>
                  </a:lnTo>
                  <a:lnTo>
                    <a:pt x="687" y="1216"/>
                  </a:lnTo>
                  <a:lnTo>
                    <a:pt x="686" y="1216"/>
                  </a:lnTo>
                  <a:lnTo>
                    <a:pt x="686" y="1218"/>
                  </a:lnTo>
                  <a:lnTo>
                    <a:pt x="686" y="1216"/>
                  </a:lnTo>
                  <a:lnTo>
                    <a:pt x="686" y="1218"/>
                  </a:lnTo>
                  <a:lnTo>
                    <a:pt x="684" y="1218"/>
                  </a:lnTo>
                  <a:lnTo>
                    <a:pt x="682" y="1218"/>
                  </a:lnTo>
                  <a:lnTo>
                    <a:pt x="682" y="1216"/>
                  </a:lnTo>
                  <a:lnTo>
                    <a:pt x="682" y="1214"/>
                  </a:lnTo>
                  <a:lnTo>
                    <a:pt x="682" y="1216"/>
                  </a:lnTo>
                  <a:lnTo>
                    <a:pt x="682" y="1214"/>
                  </a:lnTo>
                  <a:lnTo>
                    <a:pt x="681" y="1214"/>
                  </a:lnTo>
                  <a:lnTo>
                    <a:pt x="681" y="1213"/>
                  </a:lnTo>
                  <a:lnTo>
                    <a:pt x="681" y="1214"/>
                  </a:lnTo>
                  <a:lnTo>
                    <a:pt x="679" y="1214"/>
                  </a:lnTo>
                  <a:lnTo>
                    <a:pt x="679" y="1213"/>
                  </a:lnTo>
                  <a:lnTo>
                    <a:pt x="679" y="1214"/>
                  </a:lnTo>
                  <a:lnTo>
                    <a:pt x="679" y="1213"/>
                  </a:lnTo>
                  <a:lnTo>
                    <a:pt x="679" y="1214"/>
                  </a:lnTo>
                  <a:lnTo>
                    <a:pt x="677" y="1214"/>
                  </a:lnTo>
                  <a:lnTo>
                    <a:pt x="679" y="1214"/>
                  </a:lnTo>
                  <a:lnTo>
                    <a:pt x="677" y="1214"/>
                  </a:lnTo>
                  <a:lnTo>
                    <a:pt x="675" y="1214"/>
                  </a:lnTo>
                  <a:lnTo>
                    <a:pt x="677" y="1214"/>
                  </a:lnTo>
                  <a:lnTo>
                    <a:pt x="677" y="1216"/>
                  </a:lnTo>
                  <a:lnTo>
                    <a:pt x="675" y="1216"/>
                  </a:lnTo>
                  <a:lnTo>
                    <a:pt x="675" y="1214"/>
                  </a:lnTo>
                  <a:lnTo>
                    <a:pt x="675" y="1216"/>
                  </a:lnTo>
                  <a:lnTo>
                    <a:pt x="674" y="1216"/>
                  </a:lnTo>
                  <a:lnTo>
                    <a:pt x="674" y="1214"/>
                  </a:lnTo>
                  <a:lnTo>
                    <a:pt x="672" y="1214"/>
                  </a:lnTo>
                  <a:lnTo>
                    <a:pt x="672" y="1216"/>
                  </a:lnTo>
                  <a:lnTo>
                    <a:pt x="674" y="1216"/>
                  </a:lnTo>
                  <a:lnTo>
                    <a:pt x="672" y="1216"/>
                  </a:lnTo>
                  <a:lnTo>
                    <a:pt x="670" y="1216"/>
                  </a:lnTo>
                  <a:lnTo>
                    <a:pt x="670" y="1214"/>
                  </a:lnTo>
                  <a:lnTo>
                    <a:pt x="670" y="1216"/>
                  </a:lnTo>
                  <a:lnTo>
                    <a:pt x="670" y="1214"/>
                  </a:lnTo>
                  <a:lnTo>
                    <a:pt x="669" y="1214"/>
                  </a:lnTo>
                  <a:lnTo>
                    <a:pt x="669" y="1216"/>
                  </a:lnTo>
                  <a:lnTo>
                    <a:pt x="669" y="1214"/>
                  </a:lnTo>
                  <a:lnTo>
                    <a:pt x="667" y="1214"/>
                  </a:lnTo>
                  <a:lnTo>
                    <a:pt x="667" y="1213"/>
                  </a:lnTo>
                  <a:lnTo>
                    <a:pt x="667" y="1211"/>
                  </a:lnTo>
                  <a:lnTo>
                    <a:pt x="665" y="1211"/>
                  </a:lnTo>
                  <a:lnTo>
                    <a:pt x="667" y="1211"/>
                  </a:lnTo>
                  <a:lnTo>
                    <a:pt x="667" y="1209"/>
                  </a:lnTo>
                  <a:lnTo>
                    <a:pt x="665" y="1209"/>
                  </a:lnTo>
                  <a:lnTo>
                    <a:pt x="664" y="1209"/>
                  </a:lnTo>
                  <a:lnTo>
                    <a:pt x="662" y="1209"/>
                  </a:lnTo>
                  <a:lnTo>
                    <a:pt x="662" y="1207"/>
                  </a:lnTo>
                  <a:lnTo>
                    <a:pt x="662" y="1209"/>
                  </a:lnTo>
                  <a:lnTo>
                    <a:pt x="660" y="1209"/>
                  </a:lnTo>
                  <a:lnTo>
                    <a:pt x="662" y="1209"/>
                  </a:lnTo>
                  <a:lnTo>
                    <a:pt x="660" y="1209"/>
                  </a:lnTo>
                  <a:lnTo>
                    <a:pt x="659" y="1209"/>
                  </a:lnTo>
                  <a:lnTo>
                    <a:pt x="659" y="1207"/>
                  </a:lnTo>
                  <a:lnTo>
                    <a:pt x="659" y="1209"/>
                  </a:lnTo>
                  <a:lnTo>
                    <a:pt x="659" y="1207"/>
                  </a:lnTo>
                  <a:lnTo>
                    <a:pt x="657" y="1207"/>
                  </a:lnTo>
                  <a:lnTo>
                    <a:pt x="657" y="1209"/>
                  </a:lnTo>
                  <a:lnTo>
                    <a:pt x="655" y="1209"/>
                  </a:lnTo>
                  <a:lnTo>
                    <a:pt x="653" y="1209"/>
                  </a:lnTo>
                  <a:lnTo>
                    <a:pt x="653" y="1207"/>
                  </a:lnTo>
                  <a:lnTo>
                    <a:pt x="653" y="1209"/>
                  </a:lnTo>
                  <a:lnTo>
                    <a:pt x="653" y="1211"/>
                  </a:lnTo>
                  <a:lnTo>
                    <a:pt x="653" y="1209"/>
                  </a:lnTo>
                  <a:lnTo>
                    <a:pt x="653" y="1211"/>
                  </a:lnTo>
                  <a:lnTo>
                    <a:pt x="652" y="1211"/>
                  </a:lnTo>
                  <a:lnTo>
                    <a:pt x="650" y="1211"/>
                  </a:lnTo>
                  <a:lnTo>
                    <a:pt x="650" y="1209"/>
                  </a:lnTo>
                  <a:lnTo>
                    <a:pt x="650" y="1211"/>
                  </a:lnTo>
                  <a:lnTo>
                    <a:pt x="650" y="1209"/>
                  </a:lnTo>
                  <a:lnTo>
                    <a:pt x="648" y="1209"/>
                  </a:lnTo>
                  <a:lnTo>
                    <a:pt x="648" y="1211"/>
                  </a:lnTo>
                  <a:lnTo>
                    <a:pt x="648" y="1209"/>
                  </a:lnTo>
                  <a:lnTo>
                    <a:pt x="648" y="1211"/>
                  </a:lnTo>
                  <a:lnTo>
                    <a:pt x="648" y="1209"/>
                  </a:lnTo>
                  <a:lnTo>
                    <a:pt x="647" y="1209"/>
                  </a:lnTo>
                  <a:lnTo>
                    <a:pt x="647" y="1211"/>
                  </a:lnTo>
                  <a:lnTo>
                    <a:pt x="647" y="1209"/>
                  </a:lnTo>
                  <a:lnTo>
                    <a:pt x="647" y="1211"/>
                  </a:lnTo>
                  <a:lnTo>
                    <a:pt x="645" y="1211"/>
                  </a:lnTo>
                  <a:lnTo>
                    <a:pt x="645" y="1209"/>
                  </a:lnTo>
                  <a:lnTo>
                    <a:pt x="645" y="1211"/>
                  </a:lnTo>
                  <a:lnTo>
                    <a:pt x="643" y="1211"/>
                  </a:lnTo>
                  <a:lnTo>
                    <a:pt x="643" y="1213"/>
                  </a:lnTo>
                  <a:lnTo>
                    <a:pt x="643" y="1211"/>
                  </a:lnTo>
                  <a:lnTo>
                    <a:pt x="642" y="1211"/>
                  </a:lnTo>
                  <a:lnTo>
                    <a:pt x="640" y="1211"/>
                  </a:lnTo>
                  <a:lnTo>
                    <a:pt x="638" y="1211"/>
                  </a:lnTo>
                  <a:lnTo>
                    <a:pt x="638" y="1213"/>
                  </a:lnTo>
                  <a:lnTo>
                    <a:pt x="638" y="1211"/>
                  </a:lnTo>
                  <a:lnTo>
                    <a:pt x="636" y="1211"/>
                  </a:lnTo>
                  <a:lnTo>
                    <a:pt x="635" y="1211"/>
                  </a:lnTo>
                  <a:lnTo>
                    <a:pt x="633" y="1211"/>
                  </a:lnTo>
                  <a:lnTo>
                    <a:pt x="633" y="1213"/>
                  </a:lnTo>
                  <a:lnTo>
                    <a:pt x="631" y="1213"/>
                  </a:lnTo>
                  <a:lnTo>
                    <a:pt x="631" y="1214"/>
                  </a:lnTo>
                  <a:lnTo>
                    <a:pt x="631" y="1213"/>
                  </a:lnTo>
                  <a:lnTo>
                    <a:pt x="631" y="1214"/>
                  </a:lnTo>
                  <a:lnTo>
                    <a:pt x="631" y="1213"/>
                  </a:lnTo>
                  <a:lnTo>
                    <a:pt x="630" y="1213"/>
                  </a:lnTo>
                  <a:lnTo>
                    <a:pt x="630" y="1214"/>
                  </a:lnTo>
                  <a:lnTo>
                    <a:pt x="628" y="1214"/>
                  </a:lnTo>
                  <a:lnTo>
                    <a:pt x="626" y="1214"/>
                  </a:lnTo>
                  <a:lnTo>
                    <a:pt x="626" y="1213"/>
                  </a:lnTo>
                  <a:lnTo>
                    <a:pt x="625" y="1213"/>
                  </a:lnTo>
                  <a:lnTo>
                    <a:pt x="626" y="1213"/>
                  </a:lnTo>
                  <a:lnTo>
                    <a:pt x="625" y="1213"/>
                  </a:lnTo>
                  <a:lnTo>
                    <a:pt x="625" y="1211"/>
                  </a:lnTo>
                  <a:lnTo>
                    <a:pt x="625" y="1209"/>
                  </a:lnTo>
                  <a:lnTo>
                    <a:pt x="625" y="1207"/>
                  </a:lnTo>
                  <a:lnTo>
                    <a:pt x="623" y="1207"/>
                  </a:lnTo>
                  <a:lnTo>
                    <a:pt x="621" y="1207"/>
                  </a:lnTo>
                  <a:lnTo>
                    <a:pt x="621" y="1209"/>
                  </a:lnTo>
                  <a:lnTo>
                    <a:pt x="621" y="1207"/>
                  </a:lnTo>
                  <a:lnTo>
                    <a:pt x="619" y="1207"/>
                  </a:lnTo>
                  <a:lnTo>
                    <a:pt x="619" y="1209"/>
                  </a:lnTo>
                  <a:lnTo>
                    <a:pt x="619" y="1207"/>
                  </a:lnTo>
                  <a:lnTo>
                    <a:pt x="618" y="1207"/>
                  </a:lnTo>
                  <a:lnTo>
                    <a:pt x="618" y="1206"/>
                  </a:lnTo>
                  <a:lnTo>
                    <a:pt x="618" y="1207"/>
                  </a:lnTo>
                  <a:lnTo>
                    <a:pt x="618" y="1206"/>
                  </a:lnTo>
                  <a:lnTo>
                    <a:pt x="616" y="1206"/>
                  </a:lnTo>
                  <a:lnTo>
                    <a:pt x="618" y="1206"/>
                  </a:lnTo>
                  <a:lnTo>
                    <a:pt x="616" y="1206"/>
                  </a:lnTo>
                  <a:lnTo>
                    <a:pt x="616" y="1204"/>
                  </a:lnTo>
                  <a:lnTo>
                    <a:pt x="616" y="1206"/>
                  </a:lnTo>
                  <a:lnTo>
                    <a:pt x="614" y="1204"/>
                  </a:lnTo>
                  <a:lnTo>
                    <a:pt x="614" y="1202"/>
                  </a:lnTo>
                  <a:lnTo>
                    <a:pt x="613" y="1202"/>
                  </a:lnTo>
                  <a:lnTo>
                    <a:pt x="613" y="1204"/>
                  </a:lnTo>
                  <a:lnTo>
                    <a:pt x="613" y="1202"/>
                  </a:lnTo>
                  <a:lnTo>
                    <a:pt x="611" y="1202"/>
                  </a:lnTo>
                  <a:lnTo>
                    <a:pt x="611" y="1204"/>
                  </a:lnTo>
                  <a:lnTo>
                    <a:pt x="611" y="1202"/>
                  </a:lnTo>
                  <a:lnTo>
                    <a:pt x="609" y="1202"/>
                  </a:lnTo>
                  <a:lnTo>
                    <a:pt x="609" y="1201"/>
                  </a:lnTo>
                  <a:lnTo>
                    <a:pt x="608" y="1201"/>
                  </a:lnTo>
                  <a:lnTo>
                    <a:pt x="608" y="1199"/>
                  </a:lnTo>
                  <a:lnTo>
                    <a:pt x="606" y="1199"/>
                  </a:lnTo>
                  <a:lnTo>
                    <a:pt x="606" y="1197"/>
                  </a:lnTo>
                  <a:lnTo>
                    <a:pt x="604" y="1197"/>
                  </a:lnTo>
                  <a:lnTo>
                    <a:pt x="604" y="1196"/>
                  </a:lnTo>
                  <a:lnTo>
                    <a:pt x="603" y="1196"/>
                  </a:lnTo>
                  <a:lnTo>
                    <a:pt x="601" y="1196"/>
                  </a:lnTo>
                  <a:lnTo>
                    <a:pt x="599" y="1196"/>
                  </a:lnTo>
                  <a:lnTo>
                    <a:pt x="601" y="1196"/>
                  </a:lnTo>
                  <a:lnTo>
                    <a:pt x="601" y="1194"/>
                  </a:lnTo>
                  <a:lnTo>
                    <a:pt x="599" y="1194"/>
                  </a:lnTo>
                  <a:lnTo>
                    <a:pt x="599" y="1192"/>
                  </a:lnTo>
                  <a:lnTo>
                    <a:pt x="599" y="1191"/>
                  </a:lnTo>
                  <a:lnTo>
                    <a:pt x="599" y="1192"/>
                  </a:lnTo>
                  <a:lnTo>
                    <a:pt x="597" y="1191"/>
                  </a:lnTo>
                  <a:lnTo>
                    <a:pt x="599" y="1191"/>
                  </a:lnTo>
                  <a:lnTo>
                    <a:pt x="597" y="1191"/>
                  </a:lnTo>
                  <a:lnTo>
                    <a:pt x="596" y="1191"/>
                  </a:lnTo>
                  <a:lnTo>
                    <a:pt x="596" y="1189"/>
                  </a:lnTo>
                  <a:lnTo>
                    <a:pt x="594" y="1189"/>
                  </a:lnTo>
                  <a:lnTo>
                    <a:pt x="594" y="1191"/>
                  </a:lnTo>
                  <a:lnTo>
                    <a:pt x="596" y="1191"/>
                  </a:lnTo>
                  <a:lnTo>
                    <a:pt x="594" y="1191"/>
                  </a:lnTo>
                  <a:lnTo>
                    <a:pt x="592" y="1191"/>
                  </a:lnTo>
                  <a:lnTo>
                    <a:pt x="592" y="1189"/>
                  </a:lnTo>
                  <a:lnTo>
                    <a:pt x="592" y="1191"/>
                  </a:lnTo>
                  <a:lnTo>
                    <a:pt x="591" y="1191"/>
                  </a:lnTo>
                  <a:lnTo>
                    <a:pt x="591" y="1189"/>
                  </a:lnTo>
                  <a:lnTo>
                    <a:pt x="591" y="1187"/>
                  </a:lnTo>
                  <a:lnTo>
                    <a:pt x="589" y="1187"/>
                  </a:lnTo>
                  <a:lnTo>
                    <a:pt x="587" y="1187"/>
                  </a:lnTo>
                  <a:lnTo>
                    <a:pt x="587" y="1185"/>
                  </a:lnTo>
                  <a:lnTo>
                    <a:pt x="586" y="1185"/>
                  </a:lnTo>
                  <a:lnTo>
                    <a:pt x="587" y="1185"/>
                  </a:lnTo>
                  <a:lnTo>
                    <a:pt x="586" y="1185"/>
                  </a:lnTo>
                  <a:lnTo>
                    <a:pt x="586" y="1184"/>
                  </a:lnTo>
                  <a:lnTo>
                    <a:pt x="586" y="1182"/>
                  </a:lnTo>
                  <a:lnTo>
                    <a:pt x="586" y="1180"/>
                  </a:lnTo>
                  <a:lnTo>
                    <a:pt x="586" y="1182"/>
                  </a:lnTo>
                  <a:lnTo>
                    <a:pt x="586" y="1180"/>
                  </a:lnTo>
                  <a:lnTo>
                    <a:pt x="586" y="1182"/>
                  </a:lnTo>
                  <a:lnTo>
                    <a:pt x="584" y="1182"/>
                  </a:lnTo>
                  <a:lnTo>
                    <a:pt x="584" y="1180"/>
                  </a:lnTo>
                  <a:lnTo>
                    <a:pt x="582" y="1180"/>
                  </a:lnTo>
                  <a:lnTo>
                    <a:pt x="582" y="1179"/>
                  </a:lnTo>
                  <a:lnTo>
                    <a:pt x="580" y="1179"/>
                  </a:lnTo>
                  <a:lnTo>
                    <a:pt x="580" y="1180"/>
                  </a:lnTo>
                  <a:lnTo>
                    <a:pt x="580" y="1179"/>
                  </a:lnTo>
                  <a:lnTo>
                    <a:pt x="582" y="1179"/>
                  </a:lnTo>
                  <a:lnTo>
                    <a:pt x="580" y="1179"/>
                  </a:lnTo>
                  <a:lnTo>
                    <a:pt x="579" y="1179"/>
                  </a:lnTo>
                  <a:lnTo>
                    <a:pt x="579" y="1177"/>
                  </a:lnTo>
                  <a:lnTo>
                    <a:pt x="577" y="1179"/>
                  </a:lnTo>
                  <a:lnTo>
                    <a:pt x="577" y="1177"/>
                  </a:lnTo>
                  <a:lnTo>
                    <a:pt x="575" y="1177"/>
                  </a:lnTo>
                  <a:lnTo>
                    <a:pt x="574" y="1177"/>
                  </a:lnTo>
                  <a:lnTo>
                    <a:pt x="574" y="1175"/>
                  </a:lnTo>
                  <a:lnTo>
                    <a:pt x="574" y="1177"/>
                  </a:lnTo>
                  <a:lnTo>
                    <a:pt x="572" y="1177"/>
                  </a:lnTo>
                  <a:lnTo>
                    <a:pt x="572" y="1175"/>
                  </a:lnTo>
                  <a:lnTo>
                    <a:pt x="572" y="1177"/>
                  </a:lnTo>
                  <a:lnTo>
                    <a:pt x="570" y="1177"/>
                  </a:lnTo>
                  <a:lnTo>
                    <a:pt x="570" y="1175"/>
                  </a:lnTo>
                  <a:lnTo>
                    <a:pt x="570" y="1177"/>
                  </a:lnTo>
                  <a:lnTo>
                    <a:pt x="570" y="1175"/>
                  </a:lnTo>
                  <a:lnTo>
                    <a:pt x="569" y="1175"/>
                  </a:lnTo>
                  <a:lnTo>
                    <a:pt x="570" y="1174"/>
                  </a:lnTo>
                  <a:lnTo>
                    <a:pt x="570" y="1172"/>
                  </a:lnTo>
                  <a:lnTo>
                    <a:pt x="570" y="1170"/>
                  </a:lnTo>
                  <a:lnTo>
                    <a:pt x="570" y="1168"/>
                  </a:lnTo>
                  <a:lnTo>
                    <a:pt x="569" y="1168"/>
                  </a:lnTo>
                  <a:lnTo>
                    <a:pt x="570" y="1168"/>
                  </a:lnTo>
                  <a:lnTo>
                    <a:pt x="569" y="1168"/>
                  </a:lnTo>
                  <a:lnTo>
                    <a:pt x="569" y="1167"/>
                  </a:lnTo>
                  <a:lnTo>
                    <a:pt x="567" y="1167"/>
                  </a:lnTo>
                  <a:lnTo>
                    <a:pt x="565" y="1167"/>
                  </a:lnTo>
                  <a:lnTo>
                    <a:pt x="567" y="1167"/>
                  </a:lnTo>
                  <a:lnTo>
                    <a:pt x="565" y="1167"/>
                  </a:lnTo>
                  <a:lnTo>
                    <a:pt x="565" y="1165"/>
                  </a:lnTo>
                  <a:lnTo>
                    <a:pt x="563" y="1165"/>
                  </a:lnTo>
                  <a:lnTo>
                    <a:pt x="563" y="1163"/>
                  </a:lnTo>
                  <a:lnTo>
                    <a:pt x="562" y="1163"/>
                  </a:lnTo>
                  <a:lnTo>
                    <a:pt x="560" y="1163"/>
                  </a:lnTo>
                  <a:lnTo>
                    <a:pt x="560" y="1162"/>
                  </a:lnTo>
                  <a:lnTo>
                    <a:pt x="558" y="1162"/>
                  </a:lnTo>
                  <a:lnTo>
                    <a:pt x="558" y="1160"/>
                  </a:lnTo>
                  <a:lnTo>
                    <a:pt x="557" y="1160"/>
                  </a:lnTo>
                  <a:lnTo>
                    <a:pt x="557" y="1158"/>
                  </a:lnTo>
                  <a:lnTo>
                    <a:pt x="557" y="1160"/>
                  </a:lnTo>
                  <a:lnTo>
                    <a:pt x="557" y="1158"/>
                  </a:lnTo>
                  <a:lnTo>
                    <a:pt x="555" y="1158"/>
                  </a:lnTo>
                  <a:lnTo>
                    <a:pt x="555" y="1160"/>
                  </a:lnTo>
                  <a:lnTo>
                    <a:pt x="555" y="1158"/>
                  </a:lnTo>
                  <a:lnTo>
                    <a:pt x="553" y="1158"/>
                  </a:lnTo>
                  <a:lnTo>
                    <a:pt x="553" y="1157"/>
                  </a:lnTo>
                  <a:lnTo>
                    <a:pt x="553" y="1155"/>
                  </a:lnTo>
                  <a:lnTo>
                    <a:pt x="552" y="1155"/>
                  </a:lnTo>
                  <a:lnTo>
                    <a:pt x="550" y="1155"/>
                  </a:lnTo>
                  <a:lnTo>
                    <a:pt x="550" y="1153"/>
                  </a:lnTo>
                  <a:lnTo>
                    <a:pt x="550" y="1155"/>
                  </a:lnTo>
                  <a:lnTo>
                    <a:pt x="550" y="1153"/>
                  </a:lnTo>
                  <a:lnTo>
                    <a:pt x="548" y="1153"/>
                  </a:lnTo>
                  <a:lnTo>
                    <a:pt x="548" y="1155"/>
                  </a:lnTo>
                  <a:lnTo>
                    <a:pt x="547" y="1155"/>
                  </a:lnTo>
                  <a:lnTo>
                    <a:pt x="547" y="1153"/>
                  </a:lnTo>
                  <a:lnTo>
                    <a:pt x="545" y="1153"/>
                  </a:lnTo>
                  <a:lnTo>
                    <a:pt x="545" y="1152"/>
                  </a:lnTo>
                  <a:lnTo>
                    <a:pt x="545" y="1153"/>
                  </a:lnTo>
                  <a:lnTo>
                    <a:pt x="545" y="1152"/>
                  </a:lnTo>
                  <a:lnTo>
                    <a:pt x="543" y="1152"/>
                  </a:lnTo>
                  <a:lnTo>
                    <a:pt x="545" y="1152"/>
                  </a:lnTo>
                  <a:lnTo>
                    <a:pt x="545" y="1150"/>
                  </a:lnTo>
                  <a:lnTo>
                    <a:pt x="543" y="1150"/>
                  </a:lnTo>
                  <a:lnTo>
                    <a:pt x="545" y="1150"/>
                  </a:lnTo>
                  <a:lnTo>
                    <a:pt x="543" y="1150"/>
                  </a:lnTo>
                  <a:lnTo>
                    <a:pt x="545" y="1150"/>
                  </a:lnTo>
                  <a:lnTo>
                    <a:pt x="545" y="1148"/>
                  </a:lnTo>
                  <a:lnTo>
                    <a:pt x="545" y="1150"/>
                  </a:lnTo>
                  <a:lnTo>
                    <a:pt x="543" y="1150"/>
                  </a:lnTo>
                  <a:lnTo>
                    <a:pt x="543" y="1148"/>
                  </a:lnTo>
                  <a:lnTo>
                    <a:pt x="545" y="1148"/>
                  </a:lnTo>
                  <a:lnTo>
                    <a:pt x="543" y="1148"/>
                  </a:lnTo>
                  <a:lnTo>
                    <a:pt x="545" y="1148"/>
                  </a:lnTo>
                  <a:lnTo>
                    <a:pt x="543" y="1148"/>
                  </a:lnTo>
                  <a:lnTo>
                    <a:pt x="545" y="1148"/>
                  </a:lnTo>
                  <a:lnTo>
                    <a:pt x="543" y="1148"/>
                  </a:lnTo>
                  <a:lnTo>
                    <a:pt x="543" y="1146"/>
                  </a:lnTo>
                  <a:lnTo>
                    <a:pt x="541" y="1146"/>
                  </a:lnTo>
                  <a:lnTo>
                    <a:pt x="541" y="1148"/>
                  </a:lnTo>
                  <a:lnTo>
                    <a:pt x="541" y="1146"/>
                  </a:lnTo>
                  <a:lnTo>
                    <a:pt x="540" y="1146"/>
                  </a:lnTo>
                  <a:lnTo>
                    <a:pt x="540" y="1145"/>
                  </a:lnTo>
                  <a:lnTo>
                    <a:pt x="538" y="1145"/>
                  </a:lnTo>
                  <a:lnTo>
                    <a:pt x="538" y="1143"/>
                  </a:lnTo>
                  <a:lnTo>
                    <a:pt x="536" y="1143"/>
                  </a:lnTo>
                  <a:lnTo>
                    <a:pt x="536" y="1141"/>
                  </a:lnTo>
                  <a:lnTo>
                    <a:pt x="535" y="1141"/>
                  </a:lnTo>
                  <a:lnTo>
                    <a:pt x="533" y="1141"/>
                  </a:lnTo>
                  <a:lnTo>
                    <a:pt x="533" y="1140"/>
                  </a:lnTo>
                  <a:lnTo>
                    <a:pt x="533" y="1138"/>
                  </a:lnTo>
                  <a:lnTo>
                    <a:pt x="531" y="1138"/>
                  </a:lnTo>
                  <a:lnTo>
                    <a:pt x="533" y="1138"/>
                  </a:lnTo>
                  <a:lnTo>
                    <a:pt x="531" y="1138"/>
                  </a:lnTo>
                  <a:lnTo>
                    <a:pt x="533" y="1138"/>
                  </a:lnTo>
                  <a:lnTo>
                    <a:pt x="531" y="1138"/>
                  </a:lnTo>
                  <a:lnTo>
                    <a:pt x="531" y="1136"/>
                  </a:lnTo>
                  <a:lnTo>
                    <a:pt x="531" y="1135"/>
                  </a:lnTo>
                  <a:lnTo>
                    <a:pt x="530" y="1135"/>
                  </a:lnTo>
                  <a:lnTo>
                    <a:pt x="530" y="1133"/>
                  </a:lnTo>
                  <a:lnTo>
                    <a:pt x="528" y="1133"/>
                  </a:lnTo>
                  <a:lnTo>
                    <a:pt x="528" y="1135"/>
                  </a:lnTo>
                  <a:lnTo>
                    <a:pt x="528" y="1133"/>
                  </a:lnTo>
                  <a:lnTo>
                    <a:pt x="528" y="1131"/>
                  </a:lnTo>
                  <a:lnTo>
                    <a:pt x="526" y="1131"/>
                  </a:lnTo>
                  <a:lnTo>
                    <a:pt x="528" y="1131"/>
                  </a:lnTo>
                  <a:lnTo>
                    <a:pt x="526" y="1131"/>
                  </a:lnTo>
                  <a:lnTo>
                    <a:pt x="524" y="1131"/>
                  </a:lnTo>
                  <a:lnTo>
                    <a:pt x="526" y="1131"/>
                  </a:lnTo>
                  <a:lnTo>
                    <a:pt x="524" y="1131"/>
                  </a:lnTo>
                  <a:lnTo>
                    <a:pt x="524" y="1129"/>
                  </a:lnTo>
                  <a:lnTo>
                    <a:pt x="524" y="1131"/>
                  </a:lnTo>
                  <a:lnTo>
                    <a:pt x="524" y="1129"/>
                  </a:lnTo>
                  <a:lnTo>
                    <a:pt x="523" y="1129"/>
                  </a:lnTo>
                  <a:lnTo>
                    <a:pt x="523" y="1128"/>
                  </a:lnTo>
                  <a:lnTo>
                    <a:pt x="523" y="1129"/>
                  </a:lnTo>
                  <a:lnTo>
                    <a:pt x="521" y="1129"/>
                  </a:lnTo>
                  <a:lnTo>
                    <a:pt x="521" y="1128"/>
                  </a:lnTo>
                  <a:lnTo>
                    <a:pt x="523" y="1128"/>
                  </a:lnTo>
                  <a:lnTo>
                    <a:pt x="521" y="1128"/>
                  </a:lnTo>
                  <a:lnTo>
                    <a:pt x="523" y="1128"/>
                  </a:lnTo>
                  <a:lnTo>
                    <a:pt x="521" y="1128"/>
                  </a:lnTo>
                  <a:lnTo>
                    <a:pt x="523" y="1128"/>
                  </a:lnTo>
                  <a:lnTo>
                    <a:pt x="523" y="1126"/>
                  </a:lnTo>
                  <a:lnTo>
                    <a:pt x="521" y="1126"/>
                  </a:lnTo>
                  <a:lnTo>
                    <a:pt x="521" y="1128"/>
                  </a:lnTo>
                  <a:lnTo>
                    <a:pt x="521" y="1126"/>
                  </a:lnTo>
                  <a:lnTo>
                    <a:pt x="521" y="1124"/>
                  </a:lnTo>
                  <a:lnTo>
                    <a:pt x="519" y="1124"/>
                  </a:lnTo>
                  <a:lnTo>
                    <a:pt x="519" y="1123"/>
                  </a:lnTo>
                  <a:lnTo>
                    <a:pt x="519" y="1124"/>
                  </a:lnTo>
                  <a:lnTo>
                    <a:pt x="519" y="1123"/>
                  </a:lnTo>
                  <a:lnTo>
                    <a:pt x="518" y="1123"/>
                  </a:lnTo>
                  <a:lnTo>
                    <a:pt x="518" y="1124"/>
                  </a:lnTo>
                  <a:lnTo>
                    <a:pt x="518" y="1123"/>
                  </a:lnTo>
                  <a:lnTo>
                    <a:pt x="518" y="1124"/>
                  </a:lnTo>
                  <a:lnTo>
                    <a:pt x="518" y="1123"/>
                  </a:lnTo>
                  <a:lnTo>
                    <a:pt x="516" y="1123"/>
                  </a:lnTo>
                  <a:lnTo>
                    <a:pt x="518" y="1123"/>
                  </a:lnTo>
                  <a:lnTo>
                    <a:pt x="516" y="1123"/>
                  </a:lnTo>
                  <a:lnTo>
                    <a:pt x="518" y="1123"/>
                  </a:lnTo>
                  <a:lnTo>
                    <a:pt x="516" y="1123"/>
                  </a:lnTo>
                  <a:lnTo>
                    <a:pt x="516" y="1121"/>
                  </a:lnTo>
                  <a:lnTo>
                    <a:pt x="516" y="1123"/>
                  </a:lnTo>
                  <a:lnTo>
                    <a:pt x="516" y="1121"/>
                  </a:lnTo>
                  <a:lnTo>
                    <a:pt x="514" y="1121"/>
                  </a:lnTo>
                  <a:lnTo>
                    <a:pt x="514" y="1119"/>
                  </a:lnTo>
                  <a:lnTo>
                    <a:pt x="514" y="1121"/>
                  </a:lnTo>
                  <a:lnTo>
                    <a:pt x="514" y="1119"/>
                  </a:lnTo>
                  <a:lnTo>
                    <a:pt x="513" y="1119"/>
                  </a:lnTo>
                  <a:lnTo>
                    <a:pt x="513" y="1118"/>
                  </a:lnTo>
                  <a:lnTo>
                    <a:pt x="513" y="1119"/>
                  </a:lnTo>
                  <a:lnTo>
                    <a:pt x="513" y="1118"/>
                  </a:lnTo>
                  <a:lnTo>
                    <a:pt x="511" y="1118"/>
                  </a:lnTo>
                  <a:lnTo>
                    <a:pt x="513" y="1118"/>
                  </a:lnTo>
                  <a:lnTo>
                    <a:pt x="513" y="1116"/>
                  </a:lnTo>
                  <a:lnTo>
                    <a:pt x="513" y="1114"/>
                  </a:lnTo>
                  <a:lnTo>
                    <a:pt x="513" y="1116"/>
                  </a:lnTo>
                  <a:lnTo>
                    <a:pt x="511" y="1114"/>
                  </a:lnTo>
                  <a:lnTo>
                    <a:pt x="513" y="1114"/>
                  </a:lnTo>
                  <a:lnTo>
                    <a:pt x="511" y="1114"/>
                  </a:lnTo>
                  <a:lnTo>
                    <a:pt x="511" y="1112"/>
                  </a:lnTo>
                  <a:lnTo>
                    <a:pt x="509" y="1112"/>
                  </a:lnTo>
                  <a:lnTo>
                    <a:pt x="507" y="1112"/>
                  </a:lnTo>
                  <a:lnTo>
                    <a:pt x="506" y="1112"/>
                  </a:lnTo>
                  <a:lnTo>
                    <a:pt x="506" y="1111"/>
                  </a:lnTo>
                  <a:lnTo>
                    <a:pt x="506" y="1112"/>
                  </a:lnTo>
                  <a:lnTo>
                    <a:pt x="506" y="1111"/>
                  </a:lnTo>
                  <a:lnTo>
                    <a:pt x="504" y="1111"/>
                  </a:lnTo>
                  <a:lnTo>
                    <a:pt x="504" y="1109"/>
                  </a:lnTo>
                  <a:lnTo>
                    <a:pt x="504" y="1111"/>
                  </a:lnTo>
                  <a:lnTo>
                    <a:pt x="502" y="1109"/>
                  </a:lnTo>
                  <a:lnTo>
                    <a:pt x="502" y="1111"/>
                  </a:lnTo>
                  <a:lnTo>
                    <a:pt x="502" y="1109"/>
                  </a:lnTo>
                  <a:lnTo>
                    <a:pt x="501" y="1109"/>
                  </a:lnTo>
                  <a:lnTo>
                    <a:pt x="499" y="1109"/>
                  </a:lnTo>
                  <a:lnTo>
                    <a:pt x="499" y="1107"/>
                  </a:lnTo>
                  <a:lnTo>
                    <a:pt x="501" y="1107"/>
                  </a:lnTo>
                  <a:lnTo>
                    <a:pt x="499" y="1107"/>
                  </a:lnTo>
                  <a:lnTo>
                    <a:pt x="499" y="1106"/>
                  </a:lnTo>
                  <a:lnTo>
                    <a:pt x="499" y="1104"/>
                  </a:lnTo>
                  <a:lnTo>
                    <a:pt x="499" y="1102"/>
                  </a:lnTo>
                  <a:lnTo>
                    <a:pt x="497" y="1102"/>
                  </a:lnTo>
                  <a:lnTo>
                    <a:pt x="499" y="1102"/>
                  </a:lnTo>
                  <a:lnTo>
                    <a:pt x="497" y="1102"/>
                  </a:lnTo>
                  <a:lnTo>
                    <a:pt x="497" y="1104"/>
                  </a:lnTo>
                  <a:lnTo>
                    <a:pt x="497" y="1102"/>
                  </a:lnTo>
                  <a:lnTo>
                    <a:pt x="497" y="1104"/>
                  </a:lnTo>
                  <a:lnTo>
                    <a:pt x="497" y="1102"/>
                  </a:lnTo>
                  <a:lnTo>
                    <a:pt x="496" y="1102"/>
                  </a:lnTo>
                  <a:lnTo>
                    <a:pt x="497" y="1102"/>
                  </a:lnTo>
                  <a:lnTo>
                    <a:pt x="496" y="1102"/>
                  </a:lnTo>
                  <a:lnTo>
                    <a:pt x="496" y="1101"/>
                  </a:lnTo>
                  <a:lnTo>
                    <a:pt x="494" y="1101"/>
                  </a:lnTo>
                  <a:lnTo>
                    <a:pt x="496" y="1101"/>
                  </a:lnTo>
                  <a:lnTo>
                    <a:pt x="496" y="1099"/>
                  </a:lnTo>
                  <a:lnTo>
                    <a:pt x="494" y="1099"/>
                  </a:lnTo>
                  <a:lnTo>
                    <a:pt x="494" y="1101"/>
                  </a:lnTo>
                  <a:lnTo>
                    <a:pt x="494" y="1099"/>
                  </a:lnTo>
                  <a:lnTo>
                    <a:pt x="492" y="1099"/>
                  </a:lnTo>
                  <a:lnTo>
                    <a:pt x="494" y="1099"/>
                  </a:lnTo>
                  <a:lnTo>
                    <a:pt x="492" y="1099"/>
                  </a:lnTo>
                  <a:lnTo>
                    <a:pt x="492" y="1097"/>
                  </a:lnTo>
                  <a:lnTo>
                    <a:pt x="491" y="1097"/>
                  </a:lnTo>
                  <a:lnTo>
                    <a:pt x="491" y="1096"/>
                  </a:lnTo>
                  <a:lnTo>
                    <a:pt x="489" y="1096"/>
                  </a:lnTo>
                  <a:lnTo>
                    <a:pt x="489" y="1094"/>
                  </a:lnTo>
                  <a:lnTo>
                    <a:pt x="489" y="1096"/>
                  </a:lnTo>
                  <a:lnTo>
                    <a:pt x="489" y="1094"/>
                  </a:lnTo>
                  <a:lnTo>
                    <a:pt x="487" y="1094"/>
                  </a:lnTo>
                  <a:lnTo>
                    <a:pt x="487" y="1092"/>
                  </a:lnTo>
                  <a:lnTo>
                    <a:pt x="487" y="1090"/>
                  </a:lnTo>
                  <a:lnTo>
                    <a:pt x="485" y="1089"/>
                  </a:lnTo>
                  <a:lnTo>
                    <a:pt x="485" y="1090"/>
                  </a:lnTo>
                  <a:lnTo>
                    <a:pt x="485" y="1089"/>
                  </a:lnTo>
                  <a:lnTo>
                    <a:pt x="485" y="1090"/>
                  </a:lnTo>
                  <a:lnTo>
                    <a:pt x="485" y="1089"/>
                  </a:lnTo>
                  <a:lnTo>
                    <a:pt x="485" y="1087"/>
                  </a:lnTo>
                  <a:lnTo>
                    <a:pt x="484" y="1087"/>
                  </a:lnTo>
                  <a:lnTo>
                    <a:pt x="485" y="1087"/>
                  </a:lnTo>
                  <a:lnTo>
                    <a:pt x="484" y="1087"/>
                  </a:lnTo>
                  <a:lnTo>
                    <a:pt x="484" y="1085"/>
                  </a:lnTo>
                  <a:lnTo>
                    <a:pt x="484" y="1084"/>
                  </a:lnTo>
                  <a:lnTo>
                    <a:pt x="484" y="1082"/>
                  </a:lnTo>
                  <a:lnTo>
                    <a:pt x="482" y="1082"/>
                  </a:lnTo>
                  <a:lnTo>
                    <a:pt x="482" y="1080"/>
                  </a:lnTo>
                  <a:lnTo>
                    <a:pt x="482" y="1079"/>
                  </a:lnTo>
                  <a:lnTo>
                    <a:pt x="480" y="1079"/>
                  </a:lnTo>
                  <a:lnTo>
                    <a:pt x="482" y="1079"/>
                  </a:lnTo>
                  <a:lnTo>
                    <a:pt x="480" y="1079"/>
                  </a:lnTo>
                  <a:lnTo>
                    <a:pt x="480" y="1077"/>
                  </a:lnTo>
                  <a:lnTo>
                    <a:pt x="480" y="1079"/>
                  </a:lnTo>
                  <a:lnTo>
                    <a:pt x="480" y="1077"/>
                  </a:lnTo>
                  <a:lnTo>
                    <a:pt x="480" y="1075"/>
                  </a:lnTo>
                  <a:lnTo>
                    <a:pt x="479" y="1075"/>
                  </a:lnTo>
                  <a:lnTo>
                    <a:pt x="480" y="1075"/>
                  </a:lnTo>
                  <a:lnTo>
                    <a:pt x="479" y="1075"/>
                  </a:lnTo>
                  <a:lnTo>
                    <a:pt x="479" y="1073"/>
                  </a:lnTo>
                  <a:lnTo>
                    <a:pt x="479" y="1075"/>
                  </a:lnTo>
                  <a:lnTo>
                    <a:pt x="479" y="1073"/>
                  </a:lnTo>
                  <a:lnTo>
                    <a:pt x="479" y="1075"/>
                  </a:lnTo>
                  <a:lnTo>
                    <a:pt x="479" y="1073"/>
                  </a:lnTo>
                  <a:lnTo>
                    <a:pt x="479" y="1075"/>
                  </a:lnTo>
                  <a:lnTo>
                    <a:pt x="479" y="1073"/>
                  </a:lnTo>
                  <a:lnTo>
                    <a:pt x="477" y="1073"/>
                  </a:lnTo>
                  <a:lnTo>
                    <a:pt x="477" y="1072"/>
                  </a:lnTo>
                  <a:lnTo>
                    <a:pt x="475" y="1072"/>
                  </a:lnTo>
                  <a:lnTo>
                    <a:pt x="474" y="1072"/>
                  </a:lnTo>
                  <a:lnTo>
                    <a:pt x="474" y="1070"/>
                  </a:lnTo>
                  <a:lnTo>
                    <a:pt x="472" y="1070"/>
                  </a:lnTo>
                  <a:lnTo>
                    <a:pt x="474" y="1070"/>
                  </a:lnTo>
                  <a:lnTo>
                    <a:pt x="472" y="1070"/>
                  </a:lnTo>
                  <a:lnTo>
                    <a:pt x="472" y="1068"/>
                  </a:lnTo>
                  <a:lnTo>
                    <a:pt x="470" y="1068"/>
                  </a:lnTo>
                  <a:lnTo>
                    <a:pt x="470" y="1067"/>
                  </a:lnTo>
                  <a:lnTo>
                    <a:pt x="472" y="1067"/>
                  </a:lnTo>
                  <a:lnTo>
                    <a:pt x="470" y="1067"/>
                  </a:lnTo>
                  <a:lnTo>
                    <a:pt x="470" y="1065"/>
                  </a:lnTo>
                  <a:lnTo>
                    <a:pt x="470" y="1063"/>
                  </a:lnTo>
                  <a:lnTo>
                    <a:pt x="472" y="1063"/>
                  </a:lnTo>
                  <a:lnTo>
                    <a:pt x="470" y="1063"/>
                  </a:lnTo>
                  <a:lnTo>
                    <a:pt x="470" y="1062"/>
                  </a:lnTo>
                  <a:lnTo>
                    <a:pt x="470" y="1063"/>
                  </a:lnTo>
                  <a:lnTo>
                    <a:pt x="470" y="1062"/>
                  </a:lnTo>
                  <a:lnTo>
                    <a:pt x="470" y="1060"/>
                  </a:lnTo>
                  <a:lnTo>
                    <a:pt x="468" y="1060"/>
                  </a:lnTo>
                  <a:lnTo>
                    <a:pt x="470" y="1060"/>
                  </a:lnTo>
                  <a:lnTo>
                    <a:pt x="468" y="1060"/>
                  </a:lnTo>
                  <a:lnTo>
                    <a:pt x="468" y="1058"/>
                  </a:lnTo>
                  <a:lnTo>
                    <a:pt x="468" y="1057"/>
                  </a:lnTo>
                  <a:lnTo>
                    <a:pt x="468" y="1055"/>
                  </a:lnTo>
                  <a:lnTo>
                    <a:pt x="468" y="1053"/>
                  </a:lnTo>
                  <a:lnTo>
                    <a:pt x="468" y="1055"/>
                  </a:lnTo>
                  <a:lnTo>
                    <a:pt x="468" y="1053"/>
                  </a:lnTo>
                  <a:lnTo>
                    <a:pt x="468" y="1051"/>
                  </a:lnTo>
                  <a:lnTo>
                    <a:pt x="467" y="1051"/>
                  </a:lnTo>
                  <a:lnTo>
                    <a:pt x="467" y="1050"/>
                  </a:lnTo>
                  <a:lnTo>
                    <a:pt x="467" y="1051"/>
                  </a:lnTo>
                  <a:lnTo>
                    <a:pt x="467" y="1050"/>
                  </a:lnTo>
                  <a:lnTo>
                    <a:pt x="465" y="1050"/>
                  </a:lnTo>
                  <a:lnTo>
                    <a:pt x="465" y="1048"/>
                  </a:lnTo>
                  <a:lnTo>
                    <a:pt x="463" y="1048"/>
                  </a:lnTo>
                  <a:lnTo>
                    <a:pt x="465" y="1048"/>
                  </a:lnTo>
                  <a:lnTo>
                    <a:pt x="465" y="1046"/>
                  </a:lnTo>
                  <a:lnTo>
                    <a:pt x="463" y="1046"/>
                  </a:lnTo>
                  <a:lnTo>
                    <a:pt x="465" y="1046"/>
                  </a:lnTo>
                  <a:lnTo>
                    <a:pt x="463" y="1046"/>
                  </a:lnTo>
                  <a:lnTo>
                    <a:pt x="463" y="1045"/>
                  </a:lnTo>
                  <a:lnTo>
                    <a:pt x="462" y="1045"/>
                  </a:lnTo>
                  <a:lnTo>
                    <a:pt x="462" y="1043"/>
                  </a:lnTo>
                  <a:lnTo>
                    <a:pt x="460" y="1043"/>
                  </a:lnTo>
                  <a:lnTo>
                    <a:pt x="460" y="1041"/>
                  </a:lnTo>
                  <a:lnTo>
                    <a:pt x="458" y="1041"/>
                  </a:lnTo>
                  <a:lnTo>
                    <a:pt x="458" y="1040"/>
                  </a:lnTo>
                  <a:lnTo>
                    <a:pt x="457" y="1040"/>
                  </a:lnTo>
                  <a:lnTo>
                    <a:pt x="458" y="1040"/>
                  </a:lnTo>
                  <a:lnTo>
                    <a:pt x="458" y="1038"/>
                  </a:lnTo>
                  <a:lnTo>
                    <a:pt x="457" y="1038"/>
                  </a:lnTo>
                  <a:lnTo>
                    <a:pt x="457" y="1036"/>
                  </a:lnTo>
                  <a:lnTo>
                    <a:pt x="457" y="1038"/>
                  </a:lnTo>
                  <a:lnTo>
                    <a:pt x="457" y="1036"/>
                  </a:lnTo>
                  <a:lnTo>
                    <a:pt x="457" y="1038"/>
                  </a:lnTo>
                  <a:lnTo>
                    <a:pt x="455" y="1038"/>
                  </a:lnTo>
                  <a:lnTo>
                    <a:pt x="455" y="1036"/>
                  </a:lnTo>
                  <a:lnTo>
                    <a:pt x="457" y="1036"/>
                  </a:lnTo>
                  <a:lnTo>
                    <a:pt x="455" y="1036"/>
                  </a:lnTo>
                  <a:lnTo>
                    <a:pt x="455" y="1034"/>
                  </a:lnTo>
                  <a:lnTo>
                    <a:pt x="453" y="1034"/>
                  </a:lnTo>
                  <a:lnTo>
                    <a:pt x="453" y="1033"/>
                  </a:lnTo>
                  <a:lnTo>
                    <a:pt x="453" y="1031"/>
                  </a:lnTo>
                  <a:lnTo>
                    <a:pt x="451" y="1031"/>
                  </a:lnTo>
                  <a:lnTo>
                    <a:pt x="451" y="1029"/>
                  </a:lnTo>
                  <a:lnTo>
                    <a:pt x="450" y="1029"/>
                  </a:lnTo>
                  <a:lnTo>
                    <a:pt x="450" y="1028"/>
                  </a:lnTo>
                  <a:lnTo>
                    <a:pt x="450" y="1026"/>
                  </a:lnTo>
                  <a:lnTo>
                    <a:pt x="448" y="1026"/>
                  </a:lnTo>
                  <a:lnTo>
                    <a:pt x="448" y="1028"/>
                  </a:lnTo>
                  <a:lnTo>
                    <a:pt x="448" y="1026"/>
                  </a:lnTo>
                  <a:lnTo>
                    <a:pt x="448" y="1024"/>
                  </a:lnTo>
                  <a:lnTo>
                    <a:pt x="448" y="1023"/>
                  </a:lnTo>
                  <a:lnTo>
                    <a:pt x="448" y="1021"/>
                  </a:lnTo>
                  <a:lnTo>
                    <a:pt x="446" y="1021"/>
                  </a:lnTo>
                  <a:lnTo>
                    <a:pt x="448" y="1021"/>
                  </a:lnTo>
                  <a:lnTo>
                    <a:pt x="446" y="1019"/>
                  </a:lnTo>
                  <a:lnTo>
                    <a:pt x="448" y="1019"/>
                  </a:lnTo>
                  <a:lnTo>
                    <a:pt x="446" y="1019"/>
                  </a:lnTo>
                  <a:lnTo>
                    <a:pt x="446" y="1017"/>
                  </a:lnTo>
                  <a:lnTo>
                    <a:pt x="446" y="1016"/>
                  </a:lnTo>
                  <a:lnTo>
                    <a:pt x="445" y="1016"/>
                  </a:lnTo>
                  <a:lnTo>
                    <a:pt x="445" y="1014"/>
                  </a:lnTo>
                  <a:lnTo>
                    <a:pt x="443" y="1014"/>
                  </a:lnTo>
                  <a:lnTo>
                    <a:pt x="445" y="1014"/>
                  </a:lnTo>
                  <a:lnTo>
                    <a:pt x="443" y="1012"/>
                  </a:lnTo>
                  <a:lnTo>
                    <a:pt x="443" y="1014"/>
                  </a:lnTo>
                  <a:lnTo>
                    <a:pt x="443" y="1012"/>
                  </a:lnTo>
                  <a:lnTo>
                    <a:pt x="443" y="1011"/>
                  </a:lnTo>
                  <a:lnTo>
                    <a:pt x="441" y="1011"/>
                  </a:lnTo>
                  <a:lnTo>
                    <a:pt x="443" y="1011"/>
                  </a:lnTo>
                  <a:lnTo>
                    <a:pt x="441" y="1011"/>
                  </a:lnTo>
                  <a:lnTo>
                    <a:pt x="443" y="1011"/>
                  </a:lnTo>
                  <a:lnTo>
                    <a:pt x="441" y="1011"/>
                  </a:lnTo>
                  <a:lnTo>
                    <a:pt x="441" y="1009"/>
                  </a:lnTo>
                  <a:lnTo>
                    <a:pt x="443" y="1009"/>
                  </a:lnTo>
                  <a:lnTo>
                    <a:pt x="441" y="1009"/>
                  </a:lnTo>
                  <a:lnTo>
                    <a:pt x="440" y="1009"/>
                  </a:lnTo>
                  <a:lnTo>
                    <a:pt x="441" y="1009"/>
                  </a:lnTo>
                  <a:lnTo>
                    <a:pt x="440" y="1009"/>
                  </a:lnTo>
                  <a:lnTo>
                    <a:pt x="440" y="1007"/>
                  </a:lnTo>
                  <a:lnTo>
                    <a:pt x="440" y="1006"/>
                  </a:lnTo>
                  <a:lnTo>
                    <a:pt x="440" y="1007"/>
                  </a:lnTo>
                  <a:lnTo>
                    <a:pt x="438" y="1006"/>
                  </a:lnTo>
                  <a:lnTo>
                    <a:pt x="436" y="1006"/>
                  </a:lnTo>
                  <a:lnTo>
                    <a:pt x="438" y="1006"/>
                  </a:lnTo>
                  <a:lnTo>
                    <a:pt x="436" y="1006"/>
                  </a:lnTo>
                  <a:lnTo>
                    <a:pt x="438" y="1006"/>
                  </a:lnTo>
                  <a:lnTo>
                    <a:pt x="436" y="1006"/>
                  </a:lnTo>
                  <a:lnTo>
                    <a:pt x="436" y="1004"/>
                  </a:lnTo>
                  <a:lnTo>
                    <a:pt x="436" y="1006"/>
                  </a:lnTo>
                  <a:lnTo>
                    <a:pt x="436" y="1004"/>
                  </a:lnTo>
                  <a:lnTo>
                    <a:pt x="435" y="1004"/>
                  </a:lnTo>
                  <a:lnTo>
                    <a:pt x="433" y="1004"/>
                  </a:lnTo>
                  <a:lnTo>
                    <a:pt x="431" y="1004"/>
                  </a:lnTo>
                  <a:lnTo>
                    <a:pt x="429" y="1004"/>
                  </a:lnTo>
                  <a:lnTo>
                    <a:pt x="429" y="1006"/>
                  </a:lnTo>
                  <a:lnTo>
                    <a:pt x="428" y="1006"/>
                  </a:lnTo>
                  <a:lnTo>
                    <a:pt x="426" y="1006"/>
                  </a:lnTo>
                  <a:lnTo>
                    <a:pt x="426" y="1007"/>
                  </a:lnTo>
                  <a:lnTo>
                    <a:pt x="424" y="1007"/>
                  </a:lnTo>
                  <a:lnTo>
                    <a:pt x="423" y="1007"/>
                  </a:lnTo>
                  <a:lnTo>
                    <a:pt x="421" y="1007"/>
                  </a:lnTo>
                  <a:lnTo>
                    <a:pt x="419" y="1007"/>
                  </a:lnTo>
                  <a:lnTo>
                    <a:pt x="419" y="1009"/>
                  </a:lnTo>
                  <a:lnTo>
                    <a:pt x="418" y="1009"/>
                  </a:lnTo>
                  <a:lnTo>
                    <a:pt x="416" y="1009"/>
                  </a:lnTo>
                  <a:lnTo>
                    <a:pt x="416" y="1011"/>
                  </a:lnTo>
                  <a:lnTo>
                    <a:pt x="416" y="1009"/>
                  </a:lnTo>
                  <a:lnTo>
                    <a:pt x="414" y="1009"/>
                  </a:lnTo>
                  <a:lnTo>
                    <a:pt x="414" y="1011"/>
                  </a:lnTo>
                  <a:lnTo>
                    <a:pt x="414" y="1009"/>
                  </a:lnTo>
                  <a:lnTo>
                    <a:pt x="414" y="1011"/>
                  </a:lnTo>
                  <a:lnTo>
                    <a:pt x="414" y="1009"/>
                  </a:lnTo>
                  <a:lnTo>
                    <a:pt x="414" y="1011"/>
                  </a:lnTo>
                  <a:lnTo>
                    <a:pt x="412" y="1011"/>
                  </a:lnTo>
                  <a:lnTo>
                    <a:pt x="411" y="1011"/>
                  </a:lnTo>
                  <a:lnTo>
                    <a:pt x="409" y="1011"/>
                  </a:lnTo>
                  <a:lnTo>
                    <a:pt x="407" y="1011"/>
                  </a:lnTo>
                  <a:lnTo>
                    <a:pt x="407" y="1009"/>
                  </a:lnTo>
                  <a:lnTo>
                    <a:pt x="406" y="1009"/>
                  </a:lnTo>
                  <a:lnTo>
                    <a:pt x="406" y="1011"/>
                  </a:lnTo>
                  <a:lnTo>
                    <a:pt x="404" y="1011"/>
                  </a:lnTo>
                  <a:lnTo>
                    <a:pt x="404" y="1009"/>
                  </a:lnTo>
                  <a:lnTo>
                    <a:pt x="402" y="1009"/>
                  </a:lnTo>
                  <a:lnTo>
                    <a:pt x="402" y="1007"/>
                  </a:lnTo>
                  <a:lnTo>
                    <a:pt x="401" y="1007"/>
                  </a:lnTo>
                  <a:lnTo>
                    <a:pt x="399" y="1006"/>
                  </a:lnTo>
                  <a:lnTo>
                    <a:pt x="397" y="1006"/>
                  </a:lnTo>
                  <a:lnTo>
                    <a:pt x="397" y="1004"/>
                  </a:lnTo>
                  <a:lnTo>
                    <a:pt x="395" y="1004"/>
                  </a:lnTo>
                  <a:lnTo>
                    <a:pt x="394" y="1004"/>
                  </a:lnTo>
                  <a:lnTo>
                    <a:pt x="392" y="1004"/>
                  </a:lnTo>
                  <a:lnTo>
                    <a:pt x="392" y="1002"/>
                  </a:lnTo>
                  <a:lnTo>
                    <a:pt x="390" y="1002"/>
                  </a:lnTo>
                  <a:lnTo>
                    <a:pt x="389" y="1002"/>
                  </a:lnTo>
                  <a:lnTo>
                    <a:pt x="387" y="1002"/>
                  </a:lnTo>
                  <a:lnTo>
                    <a:pt x="385" y="1002"/>
                  </a:lnTo>
                  <a:lnTo>
                    <a:pt x="385" y="1001"/>
                  </a:lnTo>
                  <a:lnTo>
                    <a:pt x="384" y="1001"/>
                  </a:lnTo>
                  <a:lnTo>
                    <a:pt x="382" y="1001"/>
                  </a:lnTo>
                  <a:lnTo>
                    <a:pt x="382" y="999"/>
                  </a:lnTo>
                  <a:lnTo>
                    <a:pt x="380" y="999"/>
                  </a:lnTo>
                  <a:lnTo>
                    <a:pt x="380" y="997"/>
                  </a:lnTo>
                  <a:lnTo>
                    <a:pt x="379" y="997"/>
                  </a:lnTo>
                  <a:lnTo>
                    <a:pt x="377" y="997"/>
                  </a:lnTo>
                  <a:lnTo>
                    <a:pt x="377" y="995"/>
                  </a:lnTo>
                  <a:lnTo>
                    <a:pt x="375" y="995"/>
                  </a:lnTo>
                  <a:lnTo>
                    <a:pt x="373" y="994"/>
                  </a:lnTo>
                  <a:lnTo>
                    <a:pt x="373" y="992"/>
                  </a:lnTo>
                  <a:lnTo>
                    <a:pt x="372" y="992"/>
                  </a:lnTo>
                  <a:lnTo>
                    <a:pt x="372" y="994"/>
                  </a:lnTo>
                  <a:lnTo>
                    <a:pt x="370" y="994"/>
                  </a:lnTo>
                  <a:lnTo>
                    <a:pt x="368" y="994"/>
                  </a:lnTo>
                  <a:lnTo>
                    <a:pt x="367" y="995"/>
                  </a:lnTo>
                  <a:lnTo>
                    <a:pt x="365" y="995"/>
                  </a:lnTo>
                  <a:lnTo>
                    <a:pt x="363" y="995"/>
                  </a:lnTo>
                  <a:lnTo>
                    <a:pt x="363" y="997"/>
                  </a:lnTo>
                  <a:lnTo>
                    <a:pt x="362" y="997"/>
                  </a:lnTo>
                  <a:lnTo>
                    <a:pt x="360" y="997"/>
                  </a:lnTo>
                  <a:lnTo>
                    <a:pt x="358" y="997"/>
                  </a:lnTo>
                  <a:lnTo>
                    <a:pt x="358" y="999"/>
                  </a:lnTo>
                  <a:lnTo>
                    <a:pt x="356" y="999"/>
                  </a:lnTo>
                  <a:lnTo>
                    <a:pt x="355" y="999"/>
                  </a:lnTo>
                  <a:lnTo>
                    <a:pt x="353" y="999"/>
                  </a:lnTo>
                  <a:lnTo>
                    <a:pt x="351" y="999"/>
                  </a:lnTo>
                  <a:lnTo>
                    <a:pt x="351" y="997"/>
                  </a:lnTo>
                  <a:lnTo>
                    <a:pt x="350" y="997"/>
                  </a:lnTo>
                  <a:lnTo>
                    <a:pt x="350" y="999"/>
                  </a:lnTo>
                  <a:lnTo>
                    <a:pt x="350" y="1001"/>
                  </a:lnTo>
                  <a:lnTo>
                    <a:pt x="351" y="1001"/>
                  </a:lnTo>
                  <a:lnTo>
                    <a:pt x="350" y="1001"/>
                  </a:lnTo>
                  <a:lnTo>
                    <a:pt x="351" y="1001"/>
                  </a:lnTo>
                  <a:lnTo>
                    <a:pt x="351" y="1002"/>
                  </a:lnTo>
                  <a:lnTo>
                    <a:pt x="351" y="1004"/>
                  </a:lnTo>
                  <a:lnTo>
                    <a:pt x="350" y="1004"/>
                  </a:lnTo>
                  <a:lnTo>
                    <a:pt x="351" y="1004"/>
                  </a:lnTo>
                  <a:lnTo>
                    <a:pt x="351" y="1006"/>
                  </a:lnTo>
                  <a:lnTo>
                    <a:pt x="351" y="1004"/>
                  </a:lnTo>
                  <a:lnTo>
                    <a:pt x="351" y="1006"/>
                  </a:lnTo>
                  <a:lnTo>
                    <a:pt x="351" y="1007"/>
                  </a:lnTo>
                  <a:lnTo>
                    <a:pt x="350" y="1007"/>
                  </a:lnTo>
                  <a:lnTo>
                    <a:pt x="351" y="1007"/>
                  </a:lnTo>
                  <a:lnTo>
                    <a:pt x="351" y="1009"/>
                  </a:lnTo>
                  <a:lnTo>
                    <a:pt x="351" y="1011"/>
                  </a:lnTo>
                  <a:lnTo>
                    <a:pt x="351" y="1012"/>
                  </a:lnTo>
                  <a:lnTo>
                    <a:pt x="351" y="1011"/>
                  </a:lnTo>
                  <a:lnTo>
                    <a:pt x="350" y="1011"/>
                  </a:lnTo>
                  <a:lnTo>
                    <a:pt x="350" y="1012"/>
                  </a:lnTo>
                  <a:lnTo>
                    <a:pt x="350" y="1014"/>
                  </a:lnTo>
                  <a:lnTo>
                    <a:pt x="351" y="1014"/>
                  </a:lnTo>
                  <a:lnTo>
                    <a:pt x="350" y="1016"/>
                  </a:lnTo>
                  <a:lnTo>
                    <a:pt x="351" y="1016"/>
                  </a:lnTo>
                  <a:lnTo>
                    <a:pt x="351" y="1017"/>
                  </a:lnTo>
                  <a:lnTo>
                    <a:pt x="350" y="1017"/>
                  </a:lnTo>
                  <a:lnTo>
                    <a:pt x="351" y="1017"/>
                  </a:lnTo>
                  <a:lnTo>
                    <a:pt x="350" y="1017"/>
                  </a:lnTo>
                  <a:lnTo>
                    <a:pt x="350" y="1019"/>
                  </a:lnTo>
                  <a:lnTo>
                    <a:pt x="351" y="1019"/>
                  </a:lnTo>
                  <a:lnTo>
                    <a:pt x="350" y="1019"/>
                  </a:lnTo>
                  <a:lnTo>
                    <a:pt x="351" y="1019"/>
                  </a:lnTo>
                  <a:lnTo>
                    <a:pt x="351" y="1021"/>
                  </a:lnTo>
                  <a:lnTo>
                    <a:pt x="353" y="1021"/>
                  </a:lnTo>
                  <a:lnTo>
                    <a:pt x="351" y="1021"/>
                  </a:lnTo>
                  <a:lnTo>
                    <a:pt x="353" y="1021"/>
                  </a:lnTo>
                  <a:lnTo>
                    <a:pt x="351" y="1023"/>
                  </a:lnTo>
                  <a:lnTo>
                    <a:pt x="353" y="1023"/>
                  </a:lnTo>
                  <a:lnTo>
                    <a:pt x="351" y="1023"/>
                  </a:lnTo>
                  <a:lnTo>
                    <a:pt x="353" y="1024"/>
                  </a:lnTo>
                  <a:lnTo>
                    <a:pt x="353" y="1026"/>
                  </a:lnTo>
                  <a:lnTo>
                    <a:pt x="353" y="1028"/>
                  </a:lnTo>
                  <a:lnTo>
                    <a:pt x="351" y="1028"/>
                  </a:lnTo>
                  <a:lnTo>
                    <a:pt x="353" y="1029"/>
                  </a:lnTo>
                  <a:lnTo>
                    <a:pt x="353" y="1031"/>
                  </a:lnTo>
                  <a:lnTo>
                    <a:pt x="355" y="1031"/>
                  </a:lnTo>
                  <a:lnTo>
                    <a:pt x="355" y="1033"/>
                  </a:lnTo>
                  <a:lnTo>
                    <a:pt x="356" y="1033"/>
                  </a:lnTo>
                  <a:lnTo>
                    <a:pt x="355" y="1033"/>
                  </a:lnTo>
                  <a:lnTo>
                    <a:pt x="356" y="1033"/>
                  </a:lnTo>
                  <a:lnTo>
                    <a:pt x="356" y="1034"/>
                  </a:lnTo>
                  <a:lnTo>
                    <a:pt x="355" y="1034"/>
                  </a:lnTo>
                  <a:lnTo>
                    <a:pt x="356" y="1034"/>
                  </a:lnTo>
                  <a:lnTo>
                    <a:pt x="356" y="1036"/>
                  </a:lnTo>
                  <a:lnTo>
                    <a:pt x="358" y="1036"/>
                  </a:lnTo>
                  <a:lnTo>
                    <a:pt x="358" y="1038"/>
                  </a:lnTo>
                  <a:lnTo>
                    <a:pt x="358" y="1040"/>
                  </a:lnTo>
                  <a:lnTo>
                    <a:pt x="358" y="1038"/>
                  </a:lnTo>
                  <a:lnTo>
                    <a:pt x="358" y="1040"/>
                  </a:lnTo>
                  <a:lnTo>
                    <a:pt x="360" y="1040"/>
                  </a:lnTo>
                  <a:lnTo>
                    <a:pt x="360" y="1041"/>
                  </a:lnTo>
                  <a:lnTo>
                    <a:pt x="362" y="1041"/>
                  </a:lnTo>
                  <a:lnTo>
                    <a:pt x="360" y="1041"/>
                  </a:lnTo>
                  <a:lnTo>
                    <a:pt x="362" y="1041"/>
                  </a:lnTo>
                  <a:lnTo>
                    <a:pt x="360" y="1041"/>
                  </a:lnTo>
                  <a:lnTo>
                    <a:pt x="360" y="1043"/>
                  </a:lnTo>
                  <a:lnTo>
                    <a:pt x="362" y="1043"/>
                  </a:lnTo>
                  <a:lnTo>
                    <a:pt x="360" y="1043"/>
                  </a:lnTo>
                  <a:lnTo>
                    <a:pt x="360" y="1045"/>
                  </a:lnTo>
                  <a:lnTo>
                    <a:pt x="360" y="1046"/>
                  </a:lnTo>
                  <a:lnTo>
                    <a:pt x="360" y="1048"/>
                  </a:lnTo>
                  <a:lnTo>
                    <a:pt x="360" y="1046"/>
                  </a:lnTo>
                  <a:lnTo>
                    <a:pt x="360" y="1048"/>
                  </a:lnTo>
                  <a:lnTo>
                    <a:pt x="362" y="1048"/>
                  </a:lnTo>
                  <a:lnTo>
                    <a:pt x="362" y="1050"/>
                  </a:lnTo>
                  <a:lnTo>
                    <a:pt x="363" y="1050"/>
                  </a:lnTo>
                  <a:lnTo>
                    <a:pt x="363" y="1051"/>
                  </a:lnTo>
                  <a:lnTo>
                    <a:pt x="363" y="1050"/>
                  </a:lnTo>
                  <a:lnTo>
                    <a:pt x="363" y="1051"/>
                  </a:lnTo>
                  <a:lnTo>
                    <a:pt x="362" y="1051"/>
                  </a:lnTo>
                  <a:lnTo>
                    <a:pt x="363" y="1051"/>
                  </a:lnTo>
                  <a:lnTo>
                    <a:pt x="363" y="1053"/>
                  </a:lnTo>
                  <a:lnTo>
                    <a:pt x="362" y="1053"/>
                  </a:lnTo>
                  <a:lnTo>
                    <a:pt x="362" y="1051"/>
                  </a:lnTo>
                  <a:lnTo>
                    <a:pt x="360" y="1051"/>
                  </a:lnTo>
                  <a:lnTo>
                    <a:pt x="358" y="1051"/>
                  </a:lnTo>
                  <a:lnTo>
                    <a:pt x="356" y="1051"/>
                  </a:lnTo>
                  <a:lnTo>
                    <a:pt x="355" y="1051"/>
                  </a:lnTo>
                  <a:lnTo>
                    <a:pt x="355" y="1050"/>
                  </a:lnTo>
                  <a:lnTo>
                    <a:pt x="353" y="1050"/>
                  </a:lnTo>
                  <a:lnTo>
                    <a:pt x="351" y="1050"/>
                  </a:lnTo>
                  <a:lnTo>
                    <a:pt x="351" y="1048"/>
                  </a:lnTo>
                  <a:lnTo>
                    <a:pt x="350" y="1048"/>
                  </a:lnTo>
                  <a:lnTo>
                    <a:pt x="348" y="1046"/>
                  </a:lnTo>
                  <a:lnTo>
                    <a:pt x="346" y="1046"/>
                  </a:lnTo>
                  <a:lnTo>
                    <a:pt x="346" y="1045"/>
                  </a:lnTo>
                  <a:lnTo>
                    <a:pt x="345" y="1045"/>
                  </a:lnTo>
                  <a:lnTo>
                    <a:pt x="343" y="1045"/>
                  </a:lnTo>
                  <a:lnTo>
                    <a:pt x="341" y="1045"/>
                  </a:lnTo>
                  <a:lnTo>
                    <a:pt x="341" y="1043"/>
                  </a:lnTo>
                  <a:lnTo>
                    <a:pt x="339" y="1043"/>
                  </a:lnTo>
                  <a:lnTo>
                    <a:pt x="339" y="1041"/>
                  </a:lnTo>
                  <a:lnTo>
                    <a:pt x="338" y="1041"/>
                  </a:lnTo>
                  <a:lnTo>
                    <a:pt x="338" y="1040"/>
                  </a:lnTo>
                  <a:lnTo>
                    <a:pt x="338" y="1038"/>
                  </a:lnTo>
                  <a:lnTo>
                    <a:pt x="336" y="1038"/>
                  </a:lnTo>
                  <a:lnTo>
                    <a:pt x="334" y="1038"/>
                  </a:lnTo>
                  <a:lnTo>
                    <a:pt x="333" y="1038"/>
                  </a:lnTo>
                  <a:lnTo>
                    <a:pt x="331" y="1038"/>
                  </a:lnTo>
                  <a:lnTo>
                    <a:pt x="329" y="1038"/>
                  </a:lnTo>
                  <a:lnTo>
                    <a:pt x="329" y="1036"/>
                  </a:lnTo>
                  <a:lnTo>
                    <a:pt x="328" y="1036"/>
                  </a:lnTo>
                  <a:lnTo>
                    <a:pt x="326" y="1036"/>
                  </a:lnTo>
                  <a:lnTo>
                    <a:pt x="324" y="1034"/>
                  </a:lnTo>
                  <a:lnTo>
                    <a:pt x="323" y="1034"/>
                  </a:lnTo>
                  <a:lnTo>
                    <a:pt x="321" y="1033"/>
                  </a:lnTo>
                  <a:lnTo>
                    <a:pt x="319" y="1033"/>
                  </a:lnTo>
                  <a:lnTo>
                    <a:pt x="319" y="1031"/>
                  </a:lnTo>
                  <a:lnTo>
                    <a:pt x="317" y="1031"/>
                  </a:lnTo>
                  <a:lnTo>
                    <a:pt x="316" y="1029"/>
                  </a:lnTo>
                  <a:lnTo>
                    <a:pt x="314" y="1029"/>
                  </a:lnTo>
                  <a:lnTo>
                    <a:pt x="314" y="1028"/>
                  </a:lnTo>
                  <a:lnTo>
                    <a:pt x="312" y="1028"/>
                  </a:lnTo>
                  <a:lnTo>
                    <a:pt x="311" y="1028"/>
                  </a:lnTo>
                  <a:lnTo>
                    <a:pt x="311" y="1026"/>
                  </a:lnTo>
                  <a:lnTo>
                    <a:pt x="309" y="1026"/>
                  </a:lnTo>
                  <a:lnTo>
                    <a:pt x="307" y="1026"/>
                  </a:lnTo>
                  <a:lnTo>
                    <a:pt x="307" y="1024"/>
                  </a:lnTo>
                  <a:lnTo>
                    <a:pt x="306" y="1024"/>
                  </a:lnTo>
                  <a:lnTo>
                    <a:pt x="304" y="1023"/>
                  </a:lnTo>
                  <a:lnTo>
                    <a:pt x="304" y="1024"/>
                  </a:lnTo>
                  <a:lnTo>
                    <a:pt x="302" y="1024"/>
                  </a:lnTo>
                  <a:lnTo>
                    <a:pt x="300" y="1024"/>
                  </a:lnTo>
                  <a:lnTo>
                    <a:pt x="300" y="1026"/>
                  </a:lnTo>
                  <a:lnTo>
                    <a:pt x="300" y="1028"/>
                  </a:lnTo>
                  <a:lnTo>
                    <a:pt x="299" y="1028"/>
                  </a:lnTo>
                  <a:lnTo>
                    <a:pt x="299" y="1029"/>
                  </a:lnTo>
                  <a:lnTo>
                    <a:pt x="297" y="1029"/>
                  </a:lnTo>
                  <a:lnTo>
                    <a:pt x="297" y="1031"/>
                  </a:lnTo>
                  <a:lnTo>
                    <a:pt x="295" y="1031"/>
                  </a:lnTo>
                  <a:lnTo>
                    <a:pt x="295" y="1033"/>
                  </a:lnTo>
                  <a:lnTo>
                    <a:pt x="294" y="1033"/>
                  </a:lnTo>
                  <a:lnTo>
                    <a:pt x="294" y="1034"/>
                  </a:lnTo>
                  <a:lnTo>
                    <a:pt x="292" y="1034"/>
                  </a:lnTo>
                  <a:lnTo>
                    <a:pt x="290" y="1034"/>
                  </a:lnTo>
                  <a:lnTo>
                    <a:pt x="289" y="1036"/>
                  </a:lnTo>
                  <a:lnTo>
                    <a:pt x="289" y="1038"/>
                  </a:lnTo>
                  <a:lnTo>
                    <a:pt x="287" y="1038"/>
                  </a:lnTo>
                  <a:lnTo>
                    <a:pt x="287" y="1040"/>
                  </a:lnTo>
                  <a:lnTo>
                    <a:pt x="287" y="1041"/>
                  </a:lnTo>
                  <a:lnTo>
                    <a:pt x="285" y="1041"/>
                  </a:lnTo>
                  <a:lnTo>
                    <a:pt x="283" y="1041"/>
                  </a:lnTo>
                  <a:lnTo>
                    <a:pt x="282" y="1041"/>
                  </a:lnTo>
                  <a:lnTo>
                    <a:pt x="282" y="1043"/>
                  </a:lnTo>
                  <a:lnTo>
                    <a:pt x="280" y="1043"/>
                  </a:lnTo>
                  <a:lnTo>
                    <a:pt x="280" y="1045"/>
                  </a:lnTo>
                  <a:lnTo>
                    <a:pt x="282" y="1045"/>
                  </a:lnTo>
                  <a:lnTo>
                    <a:pt x="282" y="1046"/>
                  </a:lnTo>
                  <a:lnTo>
                    <a:pt x="280" y="1046"/>
                  </a:lnTo>
                  <a:lnTo>
                    <a:pt x="278" y="1046"/>
                  </a:lnTo>
                  <a:lnTo>
                    <a:pt x="278" y="1045"/>
                  </a:lnTo>
                  <a:lnTo>
                    <a:pt x="280" y="1045"/>
                  </a:lnTo>
                  <a:lnTo>
                    <a:pt x="280" y="1043"/>
                  </a:lnTo>
                  <a:lnTo>
                    <a:pt x="278" y="1043"/>
                  </a:lnTo>
                  <a:lnTo>
                    <a:pt x="278" y="1045"/>
                  </a:lnTo>
                  <a:lnTo>
                    <a:pt x="278" y="1043"/>
                  </a:lnTo>
                  <a:lnTo>
                    <a:pt x="278" y="1041"/>
                  </a:lnTo>
                  <a:lnTo>
                    <a:pt x="277" y="1041"/>
                  </a:lnTo>
                  <a:lnTo>
                    <a:pt x="277" y="1040"/>
                  </a:lnTo>
                  <a:lnTo>
                    <a:pt x="277" y="1041"/>
                  </a:lnTo>
                  <a:lnTo>
                    <a:pt x="275" y="1041"/>
                  </a:lnTo>
                  <a:lnTo>
                    <a:pt x="273" y="1040"/>
                  </a:lnTo>
                  <a:lnTo>
                    <a:pt x="273" y="1038"/>
                  </a:lnTo>
                  <a:lnTo>
                    <a:pt x="272" y="1038"/>
                  </a:lnTo>
                  <a:lnTo>
                    <a:pt x="272" y="1040"/>
                  </a:lnTo>
                  <a:lnTo>
                    <a:pt x="272" y="1038"/>
                  </a:lnTo>
                  <a:lnTo>
                    <a:pt x="270" y="1038"/>
                  </a:lnTo>
                  <a:lnTo>
                    <a:pt x="270" y="1036"/>
                  </a:lnTo>
                  <a:lnTo>
                    <a:pt x="270" y="1038"/>
                  </a:lnTo>
                  <a:lnTo>
                    <a:pt x="272" y="1038"/>
                  </a:lnTo>
                  <a:lnTo>
                    <a:pt x="272" y="1036"/>
                  </a:lnTo>
                  <a:lnTo>
                    <a:pt x="270" y="1036"/>
                  </a:lnTo>
                  <a:lnTo>
                    <a:pt x="272" y="1036"/>
                  </a:lnTo>
                  <a:lnTo>
                    <a:pt x="270" y="1036"/>
                  </a:lnTo>
                  <a:lnTo>
                    <a:pt x="270" y="1034"/>
                  </a:lnTo>
                  <a:lnTo>
                    <a:pt x="268" y="1034"/>
                  </a:lnTo>
                  <a:lnTo>
                    <a:pt x="270" y="1034"/>
                  </a:lnTo>
                  <a:lnTo>
                    <a:pt x="270" y="1033"/>
                  </a:lnTo>
                  <a:lnTo>
                    <a:pt x="268" y="1033"/>
                  </a:lnTo>
                  <a:lnTo>
                    <a:pt x="268" y="1034"/>
                  </a:lnTo>
                  <a:lnTo>
                    <a:pt x="268" y="1033"/>
                  </a:lnTo>
                  <a:lnTo>
                    <a:pt x="267" y="1033"/>
                  </a:lnTo>
                  <a:lnTo>
                    <a:pt x="267" y="1031"/>
                  </a:lnTo>
                  <a:lnTo>
                    <a:pt x="265" y="1031"/>
                  </a:lnTo>
                  <a:lnTo>
                    <a:pt x="265" y="1029"/>
                  </a:lnTo>
                  <a:lnTo>
                    <a:pt x="265" y="1031"/>
                  </a:lnTo>
                  <a:lnTo>
                    <a:pt x="267" y="1029"/>
                  </a:lnTo>
                  <a:lnTo>
                    <a:pt x="265" y="1029"/>
                  </a:lnTo>
                  <a:lnTo>
                    <a:pt x="265" y="1028"/>
                  </a:lnTo>
                  <a:lnTo>
                    <a:pt x="265" y="1026"/>
                  </a:lnTo>
                  <a:lnTo>
                    <a:pt x="265" y="1024"/>
                  </a:lnTo>
                  <a:lnTo>
                    <a:pt x="265" y="1023"/>
                  </a:lnTo>
                  <a:lnTo>
                    <a:pt x="263" y="1023"/>
                  </a:lnTo>
                  <a:lnTo>
                    <a:pt x="263" y="1021"/>
                  </a:lnTo>
                  <a:lnTo>
                    <a:pt x="263" y="1023"/>
                  </a:lnTo>
                  <a:lnTo>
                    <a:pt x="261" y="1023"/>
                  </a:lnTo>
                  <a:lnTo>
                    <a:pt x="261" y="1021"/>
                  </a:lnTo>
                  <a:lnTo>
                    <a:pt x="261" y="1019"/>
                  </a:lnTo>
                  <a:lnTo>
                    <a:pt x="260" y="1019"/>
                  </a:lnTo>
                  <a:lnTo>
                    <a:pt x="261" y="1019"/>
                  </a:lnTo>
                  <a:lnTo>
                    <a:pt x="260" y="1019"/>
                  </a:lnTo>
                  <a:lnTo>
                    <a:pt x="258" y="1019"/>
                  </a:lnTo>
                  <a:lnTo>
                    <a:pt x="258" y="1017"/>
                  </a:lnTo>
                  <a:lnTo>
                    <a:pt x="260" y="1017"/>
                  </a:lnTo>
                  <a:lnTo>
                    <a:pt x="260" y="1016"/>
                  </a:lnTo>
                  <a:lnTo>
                    <a:pt x="258" y="1016"/>
                  </a:lnTo>
                  <a:lnTo>
                    <a:pt x="258" y="1017"/>
                  </a:lnTo>
                  <a:lnTo>
                    <a:pt x="258" y="1016"/>
                  </a:lnTo>
                  <a:lnTo>
                    <a:pt x="258" y="1014"/>
                  </a:lnTo>
                  <a:lnTo>
                    <a:pt x="258" y="1016"/>
                  </a:lnTo>
                  <a:lnTo>
                    <a:pt x="260" y="1016"/>
                  </a:lnTo>
                  <a:lnTo>
                    <a:pt x="260" y="1014"/>
                  </a:lnTo>
                  <a:lnTo>
                    <a:pt x="258" y="1014"/>
                  </a:lnTo>
                  <a:lnTo>
                    <a:pt x="258" y="1012"/>
                  </a:lnTo>
                  <a:lnTo>
                    <a:pt x="258" y="1014"/>
                  </a:lnTo>
                  <a:lnTo>
                    <a:pt x="260" y="1014"/>
                  </a:lnTo>
                  <a:lnTo>
                    <a:pt x="260" y="1012"/>
                  </a:lnTo>
                  <a:lnTo>
                    <a:pt x="258" y="1012"/>
                  </a:lnTo>
                  <a:lnTo>
                    <a:pt x="260" y="1012"/>
                  </a:lnTo>
                  <a:lnTo>
                    <a:pt x="260" y="1011"/>
                  </a:lnTo>
                  <a:lnTo>
                    <a:pt x="260" y="1012"/>
                  </a:lnTo>
                  <a:lnTo>
                    <a:pt x="258" y="1012"/>
                  </a:lnTo>
                  <a:lnTo>
                    <a:pt x="258" y="1011"/>
                  </a:lnTo>
                  <a:lnTo>
                    <a:pt x="258" y="1012"/>
                  </a:lnTo>
                  <a:lnTo>
                    <a:pt x="258" y="1011"/>
                  </a:lnTo>
                  <a:lnTo>
                    <a:pt x="260" y="1011"/>
                  </a:lnTo>
                  <a:lnTo>
                    <a:pt x="260" y="1009"/>
                  </a:lnTo>
                  <a:lnTo>
                    <a:pt x="258" y="1009"/>
                  </a:lnTo>
                  <a:lnTo>
                    <a:pt x="256" y="1009"/>
                  </a:lnTo>
                  <a:lnTo>
                    <a:pt x="256" y="1007"/>
                  </a:lnTo>
                  <a:lnTo>
                    <a:pt x="258" y="1007"/>
                  </a:lnTo>
                  <a:lnTo>
                    <a:pt x="256" y="1007"/>
                  </a:lnTo>
                  <a:lnTo>
                    <a:pt x="256" y="1006"/>
                  </a:lnTo>
                  <a:lnTo>
                    <a:pt x="255" y="1006"/>
                  </a:lnTo>
                  <a:lnTo>
                    <a:pt x="255" y="1004"/>
                  </a:lnTo>
                  <a:lnTo>
                    <a:pt x="255" y="1006"/>
                  </a:lnTo>
                  <a:lnTo>
                    <a:pt x="255" y="1004"/>
                  </a:lnTo>
                  <a:lnTo>
                    <a:pt x="253" y="1004"/>
                  </a:lnTo>
                  <a:lnTo>
                    <a:pt x="251" y="1004"/>
                  </a:lnTo>
                  <a:lnTo>
                    <a:pt x="251" y="1002"/>
                  </a:lnTo>
                  <a:lnTo>
                    <a:pt x="251" y="1001"/>
                  </a:lnTo>
                  <a:lnTo>
                    <a:pt x="250" y="1001"/>
                  </a:lnTo>
                  <a:lnTo>
                    <a:pt x="250" y="999"/>
                  </a:lnTo>
                  <a:lnTo>
                    <a:pt x="250" y="1001"/>
                  </a:lnTo>
                  <a:lnTo>
                    <a:pt x="250" y="999"/>
                  </a:lnTo>
                  <a:lnTo>
                    <a:pt x="248" y="997"/>
                  </a:lnTo>
                  <a:lnTo>
                    <a:pt x="250" y="997"/>
                  </a:lnTo>
                  <a:lnTo>
                    <a:pt x="248" y="997"/>
                  </a:lnTo>
                  <a:lnTo>
                    <a:pt x="248" y="995"/>
                  </a:lnTo>
                  <a:lnTo>
                    <a:pt x="250" y="995"/>
                  </a:lnTo>
                  <a:lnTo>
                    <a:pt x="248" y="995"/>
                  </a:lnTo>
                  <a:lnTo>
                    <a:pt x="250" y="995"/>
                  </a:lnTo>
                  <a:lnTo>
                    <a:pt x="250" y="994"/>
                  </a:lnTo>
                  <a:lnTo>
                    <a:pt x="250" y="992"/>
                  </a:lnTo>
                  <a:lnTo>
                    <a:pt x="248" y="992"/>
                  </a:lnTo>
                  <a:lnTo>
                    <a:pt x="248" y="990"/>
                  </a:lnTo>
                  <a:lnTo>
                    <a:pt x="250" y="990"/>
                  </a:lnTo>
                  <a:lnTo>
                    <a:pt x="248" y="989"/>
                  </a:lnTo>
                  <a:lnTo>
                    <a:pt x="248" y="990"/>
                  </a:lnTo>
                  <a:lnTo>
                    <a:pt x="248" y="989"/>
                  </a:lnTo>
                  <a:lnTo>
                    <a:pt x="246" y="989"/>
                  </a:lnTo>
                  <a:lnTo>
                    <a:pt x="248" y="989"/>
                  </a:lnTo>
                  <a:lnTo>
                    <a:pt x="248" y="987"/>
                  </a:lnTo>
                  <a:lnTo>
                    <a:pt x="248" y="989"/>
                  </a:lnTo>
                  <a:lnTo>
                    <a:pt x="248" y="987"/>
                  </a:lnTo>
                  <a:lnTo>
                    <a:pt x="246" y="987"/>
                  </a:lnTo>
                  <a:lnTo>
                    <a:pt x="248" y="987"/>
                  </a:lnTo>
                  <a:lnTo>
                    <a:pt x="248" y="985"/>
                  </a:lnTo>
                  <a:lnTo>
                    <a:pt x="248" y="984"/>
                  </a:lnTo>
                  <a:lnTo>
                    <a:pt x="250" y="984"/>
                  </a:lnTo>
                  <a:lnTo>
                    <a:pt x="250" y="982"/>
                  </a:lnTo>
                  <a:lnTo>
                    <a:pt x="248" y="982"/>
                  </a:lnTo>
                  <a:lnTo>
                    <a:pt x="248" y="980"/>
                  </a:lnTo>
                  <a:lnTo>
                    <a:pt x="248" y="982"/>
                  </a:lnTo>
                  <a:lnTo>
                    <a:pt x="250" y="982"/>
                  </a:lnTo>
                  <a:lnTo>
                    <a:pt x="250" y="980"/>
                  </a:lnTo>
                  <a:lnTo>
                    <a:pt x="248" y="980"/>
                  </a:lnTo>
                  <a:lnTo>
                    <a:pt x="250" y="980"/>
                  </a:lnTo>
                  <a:lnTo>
                    <a:pt x="250" y="978"/>
                  </a:lnTo>
                  <a:lnTo>
                    <a:pt x="248" y="978"/>
                  </a:lnTo>
                  <a:lnTo>
                    <a:pt x="248" y="977"/>
                  </a:lnTo>
                  <a:lnTo>
                    <a:pt x="248" y="978"/>
                  </a:lnTo>
                  <a:lnTo>
                    <a:pt x="246" y="978"/>
                  </a:lnTo>
                  <a:lnTo>
                    <a:pt x="246" y="977"/>
                  </a:lnTo>
                  <a:lnTo>
                    <a:pt x="246" y="975"/>
                  </a:lnTo>
                  <a:lnTo>
                    <a:pt x="248" y="975"/>
                  </a:lnTo>
                  <a:lnTo>
                    <a:pt x="246" y="975"/>
                  </a:lnTo>
                  <a:lnTo>
                    <a:pt x="246" y="973"/>
                  </a:lnTo>
                  <a:lnTo>
                    <a:pt x="244" y="973"/>
                  </a:lnTo>
                  <a:lnTo>
                    <a:pt x="246" y="972"/>
                  </a:lnTo>
                  <a:lnTo>
                    <a:pt x="246" y="973"/>
                  </a:lnTo>
                  <a:lnTo>
                    <a:pt x="246" y="972"/>
                  </a:lnTo>
                  <a:lnTo>
                    <a:pt x="246" y="970"/>
                  </a:lnTo>
                  <a:lnTo>
                    <a:pt x="244" y="970"/>
                  </a:lnTo>
                  <a:lnTo>
                    <a:pt x="244" y="972"/>
                  </a:lnTo>
                  <a:lnTo>
                    <a:pt x="244" y="970"/>
                  </a:lnTo>
                  <a:lnTo>
                    <a:pt x="244" y="968"/>
                  </a:lnTo>
                  <a:lnTo>
                    <a:pt x="244" y="967"/>
                  </a:lnTo>
                  <a:lnTo>
                    <a:pt x="244" y="965"/>
                  </a:lnTo>
                  <a:lnTo>
                    <a:pt x="244" y="963"/>
                  </a:lnTo>
                  <a:lnTo>
                    <a:pt x="244" y="965"/>
                  </a:lnTo>
                  <a:lnTo>
                    <a:pt x="243" y="965"/>
                  </a:lnTo>
                  <a:lnTo>
                    <a:pt x="243" y="963"/>
                  </a:lnTo>
                  <a:lnTo>
                    <a:pt x="244" y="963"/>
                  </a:lnTo>
                  <a:lnTo>
                    <a:pt x="244" y="961"/>
                  </a:lnTo>
                  <a:lnTo>
                    <a:pt x="243" y="961"/>
                  </a:lnTo>
                  <a:lnTo>
                    <a:pt x="243" y="960"/>
                  </a:lnTo>
                  <a:lnTo>
                    <a:pt x="241" y="960"/>
                  </a:lnTo>
                  <a:lnTo>
                    <a:pt x="241" y="958"/>
                  </a:lnTo>
                  <a:lnTo>
                    <a:pt x="239" y="958"/>
                  </a:lnTo>
                  <a:lnTo>
                    <a:pt x="241" y="958"/>
                  </a:lnTo>
                  <a:lnTo>
                    <a:pt x="239" y="958"/>
                  </a:lnTo>
                  <a:lnTo>
                    <a:pt x="241" y="958"/>
                  </a:lnTo>
                  <a:lnTo>
                    <a:pt x="241" y="956"/>
                  </a:lnTo>
                  <a:lnTo>
                    <a:pt x="239" y="956"/>
                  </a:lnTo>
                  <a:lnTo>
                    <a:pt x="241" y="956"/>
                  </a:lnTo>
                  <a:lnTo>
                    <a:pt x="241" y="955"/>
                  </a:lnTo>
                  <a:lnTo>
                    <a:pt x="241" y="956"/>
                  </a:lnTo>
                  <a:lnTo>
                    <a:pt x="241" y="955"/>
                  </a:lnTo>
                  <a:lnTo>
                    <a:pt x="243" y="955"/>
                  </a:lnTo>
                  <a:lnTo>
                    <a:pt x="243" y="953"/>
                  </a:lnTo>
                  <a:lnTo>
                    <a:pt x="244" y="951"/>
                  </a:lnTo>
                  <a:lnTo>
                    <a:pt x="244" y="953"/>
                  </a:lnTo>
                  <a:lnTo>
                    <a:pt x="244" y="951"/>
                  </a:lnTo>
                  <a:lnTo>
                    <a:pt x="244" y="950"/>
                  </a:lnTo>
                  <a:lnTo>
                    <a:pt x="243" y="950"/>
                  </a:lnTo>
                  <a:lnTo>
                    <a:pt x="244" y="950"/>
                  </a:lnTo>
                  <a:lnTo>
                    <a:pt x="243" y="950"/>
                  </a:lnTo>
                  <a:lnTo>
                    <a:pt x="244" y="950"/>
                  </a:lnTo>
                  <a:lnTo>
                    <a:pt x="244" y="948"/>
                  </a:lnTo>
                  <a:lnTo>
                    <a:pt x="243" y="948"/>
                  </a:lnTo>
                  <a:lnTo>
                    <a:pt x="244" y="948"/>
                  </a:lnTo>
                  <a:lnTo>
                    <a:pt x="243" y="948"/>
                  </a:lnTo>
                  <a:lnTo>
                    <a:pt x="243" y="946"/>
                  </a:lnTo>
                  <a:lnTo>
                    <a:pt x="244" y="948"/>
                  </a:lnTo>
                  <a:lnTo>
                    <a:pt x="244" y="946"/>
                  </a:lnTo>
                  <a:lnTo>
                    <a:pt x="243" y="946"/>
                  </a:lnTo>
                  <a:lnTo>
                    <a:pt x="244" y="946"/>
                  </a:lnTo>
                  <a:lnTo>
                    <a:pt x="244" y="945"/>
                  </a:lnTo>
                  <a:lnTo>
                    <a:pt x="244" y="946"/>
                  </a:lnTo>
                  <a:lnTo>
                    <a:pt x="243" y="945"/>
                  </a:lnTo>
                  <a:lnTo>
                    <a:pt x="243" y="943"/>
                  </a:lnTo>
                  <a:lnTo>
                    <a:pt x="243" y="945"/>
                  </a:lnTo>
                  <a:lnTo>
                    <a:pt x="241" y="945"/>
                  </a:lnTo>
                  <a:lnTo>
                    <a:pt x="241" y="943"/>
                  </a:lnTo>
                  <a:lnTo>
                    <a:pt x="243" y="943"/>
                  </a:lnTo>
                  <a:lnTo>
                    <a:pt x="241" y="943"/>
                  </a:lnTo>
                  <a:lnTo>
                    <a:pt x="239" y="943"/>
                  </a:lnTo>
                  <a:lnTo>
                    <a:pt x="239" y="941"/>
                  </a:lnTo>
                  <a:lnTo>
                    <a:pt x="239" y="939"/>
                  </a:lnTo>
                  <a:lnTo>
                    <a:pt x="238" y="939"/>
                  </a:lnTo>
                  <a:lnTo>
                    <a:pt x="238" y="938"/>
                  </a:lnTo>
                  <a:lnTo>
                    <a:pt x="236" y="938"/>
                  </a:lnTo>
                  <a:lnTo>
                    <a:pt x="234" y="936"/>
                  </a:lnTo>
                  <a:lnTo>
                    <a:pt x="234" y="934"/>
                  </a:lnTo>
                  <a:lnTo>
                    <a:pt x="234" y="933"/>
                  </a:lnTo>
                  <a:lnTo>
                    <a:pt x="236" y="933"/>
                  </a:lnTo>
                  <a:lnTo>
                    <a:pt x="234" y="933"/>
                  </a:lnTo>
                  <a:lnTo>
                    <a:pt x="234" y="931"/>
                  </a:lnTo>
                  <a:lnTo>
                    <a:pt x="233" y="931"/>
                  </a:lnTo>
                  <a:lnTo>
                    <a:pt x="233" y="929"/>
                  </a:lnTo>
                  <a:lnTo>
                    <a:pt x="234" y="929"/>
                  </a:lnTo>
                  <a:lnTo>
                    <a:pt x="233" y="929"/>
                  </a:lnTo>
                  <a:lnTo>
                    <a:pt x="233" y="928"/>
                  </a:lnTo>
                  <a:lnTo>
                    <a:pt x="231" y="928"/>
                  </a:lnTo>
                  <a:lnTo>
                    <a:pt x="231" y="926"/>
                  </a:lnTo>
                  <a:lnTo>
                    <a:pt x="229" y="926"/>
                  </a:lnTo>
                  <a:lnTo>
                    <a:pt x="229" y="924"/>
                  </a:lnTo>
                  <a:lnTo>
                    <a:pt x="231" y="924"/>
                  </a:lnTo>
                  <a:lnTo>
                    <a:pt x="231" y="922"/>
                  </a:lnTo>
                  <a:lnTo>
                    <a:pt x="229" y="922"/>
                  </a:lnTo>
                  <a:lnTo>
                    <a:pt x="231" y="922"/>
                  </a:lnTo>
                  <a:lnTo>
                    <a:pt x="231" y="921"/>
                  </a:lnTo>
                  <a:lnTo>
                    <a:pt x="229" y="921"/>
                  </a:lnTo>
                  <a:lnTo>
                    <a:pt x="229" y="919"/>
                  </a:lnTo>
                  <a:lnTo>
                    <a:pt x="229" y="917"/>
                  </a:lnTo>
                  <a:lnTo>
                    <a:pt x="229" y="919"/>
                  </a:lnTo>
                  <a:lnTo>
                    <a:pt x="227" y="917"/>
                  </a:lnTo>
                  <a:lnTo>
                    <a:pt x="229" y="917"/>
                  </a:lnTo>
                  <a:lnTo>
                    <a:pt x="227" y="916"/>
                  </a:lnTo>
                  <a:lnTo>
                    <a:pt x="227" y="914"/>
                  </a:lnTo>
                  <a:lnTo>
                    <a:pt x="226" y="912"/>
                  </a:lnTo>
                  <a:lnTo>
                    <a:pt x="224" y="912"/>
                  </a:lnTo>
                  <a:lnTo>
                    <a:pt x="226" y="912"/>
                  </a:lnTo>
                  <a:lnTo>
                    <a:pt x="224" y="912"/>
                  </a:lnTo>
                  <a:lnTo>
                    <a:pt x="224" y="914"/>
                  </a:lnTo>
                  <a:lnTo>
                    <a:pt x="224" y="912"/>
                  </a:lnTo>
                  <a:lnTo>
                    <a:pt x="222" y="912"/>
                  </a:lnTo>
                  <a:lnTo>
                    <a:pt x="224" y="912"/>
                  </a:lnTo>
                  <a:lnTo>
                    <a:pt x="224" y="911"/>
                  </a:lnTo>
                  <a:lnTo>
                    <a:pt x="222" y="911"/>
                  </a:lnTo>
                  <a:lnTo>
                    <a:pt x="222" y="909"/>
                  </a:lnTo>
                  <a:lnTo>
                    <a:pt x="224" y="909"/>
                  </a:lnTo>
                  <a:lnTo>
                    <a:pt x="222" y="909"/>
                  </a:lnTo>
                  <a:lnTo>
                    <a:pt x="221" y="909"/>
                  </a:lnTo>
                  <a:lnTo>
                    <a:pt x="221" y="907"/>
                  </a:lnTo>
                  <a:lnTo>
                    <a:pt x="221" y="909"/>
                  </a:lnTo>
                  <a:lnTo>
                    <a:pt x="219" y="909"/>
                  </a:lnTo>
                  <a:lnTo>
                    <a:pt x="219" y="907"/>
                  </a:lnTo>
                  <a:lnTo>
                    <a:pt x="219" y="909"/>
                  </a:lnTo>
                  <a:lnTo>
                    <a:pt x="219" y="907"/>
                  </a:lnTo>
                  <a:lnTo>
                    <a:pt x="217" y="907"/>
                  </a:lnTo>
                  <a:lnTo>
                    <a:pt x="216" y="907"/>
                  </a:lnTo>
                  <a:lnTo>
                    <a:pt x="216" y="906"/>
                  </a:lnTo>
                  <a:lnTo>
                    <a:pt x="214" y="906"/>
                  </a:lnTo>
                  <a:lnTo>
                    <a:pt x="212" y="906"/>
                  </a:lnTo>
                  <a:lnTo>
                    <a:pt x="212" y="904"/>
                  </a:lnTo>
                  <a:lnTo>
                    <a:pt x="211" y="904"/>
                  </a:lnTo>
                  <a:lnTo>
                    <a:pt x="211" y="902"/>
                  </a:lnTo>
                  <a:lnTo>
                    <a:pt x="211" y="900"/>
                  </a:lnTo>
                  <a:lnTo>
                    <a:pt x="209" y="900"/>
                  </a:lnTo>
                  <a:lnTo>
                    <a:pt x="211" y="899"/>
                  </a:lnTo>
                  <a:lnTo>
                    <a:pt x="209" y="899"/>
                  </a:lnTo>
                  <a:lnTo>
                    <a:pt x="209" y="897"/>
                  </a:lnTo>
                  <a:lnTo>
                    <a:pt x="207" y="897"/>
                  </a:lnTo>
                  <a:lnTo>
                    <a:pt x="209" y="897"/>
                  </a:lnTo>
                  <a:lnTo>
                    <a:pt x="207" y="897"/>
                  </a:lnTo>
                  <a:lnTo>
                    <a:pt x="207" y="895"/>
                  </a:lnTo>
                  <a:lnTo>
                    <a:pt x="205" y="895"/>
                  </a:lnTo>
                  <a:lnTo>
                    <a:pt x="204" y="895"/>
                  </a:lnTo>
                  <a:lnTo>
                    <a:pt x="204" y="894"/>
                  </a:lnTo>
                  <a:lnTo>
                    <a:pt x="204" y="895"/>
                  </a:lnTo>
                  <a:lnTo>
                    <a:pt x="204" y="894"/>
                  </a:lnTo>
                  <a:lnTo>
                    <a:pt x="202" y="892"/>
                  </a:lnTo>
                  <a:lnTo>
                    <a:pt x="202" y="894"/>
                  </a:lnTo>
                  <a:lnTo>
                    <a:pt x="200" y="894"/>
                  </a:lnTo>
                  <a:lnTo>
                    <a:pt x="200" y="892"/>
                  </a:lnTo>
                  <a:lnTo>
                    <a:pt x="199" y="892"/>
                  </a:lnTo>
                  <a:lnTo>
                    <a:pt x="197" y="892"/>
                  </a:lnTo>
                  <a:lnTo>
                    <a:pt x="197" y="890"/>
                  </a:lnTo>
                  <a:lnTo>
                    <a:pt x="199" y="890"/>
                  </a:lnTo>
                  <a:lnTo>
                    <a:pt x="197" y="889"/>
                  </a:lnTo>
                  <a:lnTo>
                    <a:pt x="197" y="890"/>
                  </a:lnTo>
                  <a:lnTo>
                    <a:pt x="197" y="889"/>
                  </a:lnTo>
                  <a:lnTo>
                    <a:pt x="195" y="889"/>
                  </a:lnTo>
                  <a:lnTo>
                    <a:pt x="195" y="887"/>
                  </a:lnTo>
                  <a:lnTo>
                    <a:pt x="194" y="887"/>
                  </a:lnTo>
                  <a:lnTo>
                    <a:pt x="195" y="887"/>
                  </a:lnTo>
                  <a:lnTo>
                    <a:pt x="195" y="885"/>
                  </a:lnTo>
                  <a:lnTo>
                    <a:pt x="195" y="883"/>
                  </a:lnTo>
                  <a:lnTo>
                    <a:pt x="195" y="882"/>
                  </a:lnTo>
                  <a:lnTo>
                    <a:pt x="194" y="882"/>
                  </a:lnTo>
                  <a:lnTo>
                    <a:pt x="192" y="882"/>
                  </a:lnTo>
                  <a:lnTo>
                    <a:pt x="192" y="880"/>
                  </a:lnTo>
                  <a:lnTo>
                    <a:pt x="192" y="878"/>
                  </a:lnTo>
                  <a:lnTo>
                    <a:pt x="194" y="878"/>
                  </a:lnTo>
                  <a:lnTo>
                    <a:pt x="192" y="878"/>
                  </a:lnTo>
                  <a:lnTo>
                    <a:pt x="192" y="877"/>
                  </a:lnTo>
                  <a:lnTo>
                    <a:pt x="192" y="878"/>
                  </a:lnTo>
                  <a:lnTo>
                    <a:pt x="192" y="877"/>
                  </a:lnTo>
                  <a:lnTo>
                    <a:pt x="190" y="877"/>
                  </a:lnTo>
                  <a:lnTo>
                    <a:pt x="190" y="878"/>
                  </a:lnTo>
                  <a:lnTo>
                    <a:pt x="190" y="877"/>
                  </a:lnTo>
                  <a:lnTo>
                    <a:pt x="188" y="877"/>
                  </a:lnTo>
                  <a:lnTo>
                    <a:pt x="190" y="875"/>
                  </a:lnTo>
                  <a:lnTo>
                    <a:pt x="188" y="875"/>
                  </a:lnTo>
                  <a:lnTo>
                    <a:pt x="188" y="873"/>
                  </a:lnTo>
                  <a:lnTo>
                    <a:pt x="187" y="873"/>
                  </a:lnTo>
                  <a:lnTo>
                    <a:pt x="185" y="873"/>
                  </a:lnTo>
                  <a:lnTo>
                    <a:pt x="183" y="873"/>
                  </a:lnTo>
                  <a:lnTo>
                    <a:pt x="182" y="873"/>
                  </a:lnTo>
                  <a:lnTo>
                    <a:pt x="180" y="873"/>
                  </a:lnTo>
                  <a:lnTo>
                    <a:pt x="178" y="873"/>
                  </a:lnTo>
                  <a:lnTo>
                    <a:pt x="178" y="872"/>
                  </a:lnTo>
                  <a:lnTo>
                    <a:pt x="178" y="873"/>
                  </a:lnTo>
                  <a:lnTo>
                    <a:pt x="177" y="873"/>
                  </a:lnTo>
                  <a:lnTo>
                    <a:pt x="177" y="872"/>
                  </a:lnTo>
                  <a:lnTo>
                    <a:pt x="175" y="872"/>
                  </a:lnTo>
                  <a:lnTo>
                    <a:pt x="173" y="872"/>
                  </a:lnTo>
                  <a:lnTo>
                    <a:pt x="173" y="873"/>
                  </a:lnTo>
                  <a:lnTo>
                    <a:pt x="171" y="873"/>
                  </a:lnTo>
                  <a:lnTo>
                    <a:pt x="171" y="875"/>
                  </a:lnTo>
                  <a:lnTo>
                    <a:pt x="171" y="873"/>
                  </a:lnTo>
                  <a:lnTo>
                    <a:pt x="171" y="875"/>
                  </a:lnTo>
                  <a:lnTo>
                    <a:pt x="171" y="873"/>
                  </a:lnTo>
                  <a:lnTo>
                    <a:pt x="171" y="875"/>
                  </a:lnTo>
                  <a:lnTo>
                    <a:pt x="170" y="875"/>
                  </a:lnTo>
                  <a:lnTo>
                    <a:pt x="170" y="873"/>
                  </a:lnTo>
                  <a:lnTo>
                    <a:pt x="170" y="875"/>
                  </a:lnTo>
                  <a:lnTo>
                    <a:pt x="170" y="873"/>
                  </a:lnTo>
                  <a:lnTo>
                    <a:pt x="170" y="875"/>
                  </a:lnTo>
                  <a:lnTo>
                    <a:pt x="170" y="873"/>
                  </a:lnTo>
                  <a:lnTo>
                    <a:pt x="168" y="875"/>
                  </a:lnTo>
                  <a:lnTo>
                    <a:pt x="170" y="875"/>
                  </a:lnTo>
                  <a:lnTo>
                    <a:pt x="168" y="875"/>
                  </a:lnTo>
                  <a:lnTo>
                    <a:pt x="166" y="875"/>
                  </a:lnTo>
                  <a:lnTo>
                    <a:pt x="166" y="877"/>
                  </a:lnTo>
                  <a:lnTo>
                    <a:pt x="165" y="877"/>
                  </a:lnTo>
                  <a:lnTo>
                    <a:pt x="165" y="875"/>
                  </a:lnTo>
                  <a:lnTo>
                    <a:pt x="165" y="877"/>
                  </a:lnTo>
                  <a:lnTo>
                    <a:pt x="163" y="877"/>
                  </a:lnTo>
                  <a:lnTo>
                    <a:pt x="163" y="875"/>
                  </a:lnTo>
                  <a:lnTo>
                    <a:pt x="163" y="877"/>
                  </a:lnTo>
                  <a:lnTo>
                    <a:pt x="161" y="877"/>
                  </a:lnTo>
                  <a:lnTo>
                    <a:pt x="163" y="877"/>
                  </a:lnTo>
                  <a:lnTo>
                    <a:pt x="161" y="877"/>
                  </a:lnTo>
                  <a:lnTo>
                    <a:pt x="161" y="875"/>
                  </a:lnTo>
                  <a:lnTo>
                    <a:pt x="160" y="875"/>
                  </a:lnTo>
                  <a:lnTo>
                    <a:pt x="160" y="877"/>
                  </a:lnTo>
                  <a:lnTo>
                    <a:pt x="158" y="877"/>
                  </a:lnTo>
                  <a:lnTo>
                    <a:pt x="158" y="878"/>
                  </a:lnTo>
                  <a:lnTo>
                    <a:pt x="158" y="877"/>
                  </a:lnTo>
                  <a:lnTo>
                    <a:pt x="156" y="877"/>
                  </a:lnTo>
                  <a:lnTo>
                    <a:pt x="156" y="875"/>
                  </a:lnTo>
                  <a:lnTo>
                    <a:pt x="156" y="877"/>
                  </a:lnTo>
                  <a:lnTo>
                    <a:pt x="156" y="875"/>
                  </a:lnTo>
                  <a:lnTo>
                    <a:pt x="155" y="875"/>
                  </a:lnTo>
                  <a:lnTo>
                    <a:pt x="155" y="873"/>
                  </a:lnTo>
                  <a:lnTo>
                    <a:pt x="155" y="875"/>
                  </a:lnTo>
                  <a:lnTo>
                    <a:pt x="155" y="873"/>
                  </a:lnTo>
                  <a:lnTo>
                    <a:pt x="153" y="873"/>
                  </a:lnTo>
                  <a:lnTo>
                    <a:pt x="155" y="873"/>
                  </a:lnTo>
                  <a:lnTo>
                    <a:pt x="153" y="873"/>
                  </a:lnTo>
                  <a:lnTo>
                    <a:pt x="153" y="872"/>
                  </a:lnTo>
                  <a:lnTo>
                    <a:pt x="153" y="870"/>
                  </a:lnTo>
                  <a:lnTo>
                    <a:pt x="151" y="870"/>
                  </a:lnTo>
                  <a:lnTo>
                    <a:pt x="151" y="868"/>
                  </a:lnTo>
                  <a:lnTo>
                    <a:pt x="149" y="868"/>
                  </a:lnTo>
                  <a:lnTo>
                    <a:pt x="148" y="868"/>
                  </a:lnTo>
                  <a:lnTo>
                    <a:pt x="146" y="868"/>
                  </a:lnTo>
                  <a:lnTo>
                    <a:pt x="146" y="866"/>
                  </a:lnTo>
                  <a:lnTo>
                    <a:pt x="144" y="866"/>
                  </a:lnTo>
                  <a:lnTo>
                    <a:pt x="146" y="866"/>
                  </a:lnTo>
                  <a:lnTo>
                    <a:pt x="144" y="866"/>
                  </a:lnTo>
                  <a:lnTo>
                    <a:pt x="144" y="865"/>
                  </a:lnTo>
                  <a:lnTo>
                    <a:pt x="143" y="865"/>
                  </a:lnTo>
                  <a:lnTo>
                    <a:pt x="144" y="865"/>
                  </a:lnTo>
                  <a:lnTo>
                    <a:pt x="143" y="865"/>
                  </a:lnTo>
                  <a:lnTo>
                    <a:pt x="144" y="865"/>
                  </a:lnTo>
                  <a:lnTo>
                    <a:pt x="143" y="865"/>
                  </a:lnTo>
                  <a:lnTo>
                    <a:pt x="144" y="865"/>
                  </a:lnTo>
                  <a:lnTo>
                    <a:pt x="143" y="865"/>
                  </a:lnTo>
                  <a:lnTo>
                    <a:pt x="143" y="863"/>
                  </a:lnTo>
                  <a:lnTo>
                    <a:pt x="144" y="863"/>
                  </a:lnTo>
                  <a:lnTo>
                    <a:pt x="143" y="863"/>
                  </a:lnTo>
                  <a:lnTo>
                    <a:pt x="143" y="861"/>
                  </a:lnTo>
                  <a:lnTo>
                    <a:pt x="141" y="863"/>
                  </a:lnTo>
                  <a:lnTo>
                    <a:pt x="141" y="861"/>
                  </a:lnTo>
                  <a:lnTo>
                    <a:pt x="139" y="861"/>
                  </a:lnTo>
                  <a:lnTo>
                    <a:pt x="141" y="861"/>
                  </a:lnTo>
                  <a:lnTo>
                    <a:pt x="139" y="861"/>
                  </a:lnTo>
                  <a:lnTo>
                    <a:pt x="139" y="860"/>
                  </a:lnTo>
                  <a:lnTo>
                    <a:pt x="138" y="860"/>
                  </a:lnTo>
                  <a:lnTo>
                    <a:pt x="138" y="858"/>
                  </a:lnTo>
                  <a:lnTo>
                    <a:pt x="138" y="860"/>
                  </a:lnTo>
                  <a:lnTo>
                    <a:pt x="138" y="858"/>
                  </a:lnTo>
                  <a:lnTo>
                    <a:pt x="138" y="860"/>
                  </a:lnTo>
                  <a:lnTo>
                    <a:pt x="138" y="858"/>
                  </a:lnTo>
                  <a:lnTo>
                    <a:pt x="136" y="858"/>
                  </a:lnTo>
                  <a:lnTo>
                    <a:pt x="136" y="860"/>
                  </a:lnTo>
                  <a:lnTo>
                    <a:pt x="136" y="858"/>
                  </a:lnTo>
                  <a:lnTo>
                    <a:pt x="134" y="858"/>
                  </a:lnTo>
                  <a:lnTo>
                    <a:pt x="134" y="856"/>
                  </a:lnTo>
                  <a:lnTo>
                    <a:pt x="132" y="856"/>
                  </a:lnTo>
                  <a:lnTo>
                    <a:pt x="131" y="855"/>
                  </a:lnTo>
                  <a:lnTo>
                    <a:pt x="131" y="856"/>
                  </a:lnTo>
                  <a:lnTo>
                    <a:pt x="131" y="855"/>
                  </a:lnTo>
                  <a:lnTo>
                    <a:pt x="131" y="856"/>
                  </a:lnTo>
                  <a:lnTo>
                    <a:pt x="131" y="855"/>
                  </a:lnTo>
                  <a:lnTo>
                    <a:pt x="129" y="855"/>
                  </a:lnTo>
                  <a:lnTo>
                    <a:pt x="129" y="853"/>
                  </a:lnTo>
                  <a:lnTo>
                    <a:pt x="127" y="853"/>
                  </a:lnTo>
                  <a:lnTo>
                    <a:pt x="126" y="853"/>
                  </a:lnTo>
                  <a:lnTo>
                    <a:pt x="124" y="853"/>
                  </a:lnTo>
                  <a:lnTo>
                    <a:pt x="122" y="853"/>
                  </a:lnTo>
                  <a:lnTo>
                    <a:pt x="122" y="851"/>
                  </a:lnTo>
                  <a:lnTo>
                    <a:pt x="122" y="853"/>
                  </a:lnTo>
                  <a:lnTo>
                    <a:pt x="122" y="851"/>
                  </a:lnTo>
                  <a:lnTo>
                    <a:pt x="121" y="851"/>
                  </a:lnTo>
                  <a:lnTo>
                    <a:pt x="121" y="850"/>
                  </a:lnTo>
                  <a:lnTo>
                    <a:pt x="121" y="851"/>
                  </a:lnTo>
                  <a:lnTo>
                    <a:pt x="119" y="851"/>
                  </a:lnTo>
                  <a:lnTo>
                    <a:pt x="119" y="850"/>
                  </a:lnTo>
                  <a:lnTo>
                    <a:pt x="119" y="851"/>
                  </a:lnTo>
                  <a:lnTo>
                    <a:pt x="117" y="851"/>
                  </a:lnTo>
                  <a:lnTo>
                    <a:pt x="115" y="851"/>
                  </a:lnTo>
                  <a:lnTo>
                    <a:pt x="115" y="853"/>
                  </a:lnTo>
                  <a:lnTo>
                    <a:pt x="114" y="853"/>
                  </a:lnTo>
                  <a:lnTo>
                    <a:pt x="114" y="851"/>
                  </a:lnTo>
                  <a:lnTo>
                    <a:pt x="112" y="851"/>
                  </a:lnTo>
                  <a:lnTo>
                    <a:pt x="112" y="853"/>
                  </a:lnTo>
                  <a:lnTo>
                    <a:pt x="110" y="853"/>
                  </a:lnTo>
                  <a:lnTo>
                    <a:pt x="109" y="853"/>
                  </a:lnTo>
                  <a:lnTo>
                    <a:pt x="107" y="853"/>
                  </a:lnTo>
                  <a:lnTo>
                    <a:pt x="107" y="855"/>
                  </a:lnTo>
                  <a:lnTo>
                    <a:pt x="107" y="853"/>
                  </a:lnTo>
                  <a:lnTo>
                    <a:pt x="107" y="855"/>
                  </a:lnTo>
                  <a:lnTo>
                    <a:pt x="105" y="855"/>
                  </a:lnTo>
                  <a:lnTo>
                    <a:pt x="104" y="855"/>
                  </a:lnTo>
                  <a:lnTo>
                    <a:pt x="104" y="853"/>
                  </a:lnTo>
                  <a:lnTo>
                    <a:pt x="102" y="853"/>
                  </a:lnTo>
                  <a:lnTo>
                    <a:pt x="100" y="853"/>
                  </a:lnTo>
                  <a:lnTo>
                    <a:pt x="99" y="853"/>
                  </a:lnTo>
                  <a:lnTo>
                    <a:pt x="99" y="851"/>
                  </a:lnTo>
                  <a:lnTo>
                    <a:pt x="99" y="853"/>
                  </a:lnTo>
                  <a:lnTo>
                    <a:pt x="99" y="851"/>
                  </a:lnTo>
                  <a:lnTo>
                    <a:pt x="97" y="851"/>
                  </a:lnTo>
                  <a:lnTo>
                    <a:pt x="95" y="851"/>
                  </a:lnTo>
                  <a:lnTo>
                    <a:pt x="95" y="850"/>
                  </a:lnTo>
                  <a:lnTo>
                    <a:pt x="93" y="850"/>
                  </a:lnTo>
                  <a:lnTo>
                    <a:pt x="93" y="848"/>
                  </a:lnTo>
                  <a:lnTo>
                    <a:pt x="92" y="848"/>
                  </a:lnTo>
                  <a:lnTo>
                    <a:pt x="92" y="846"/>
                  </a:lnTo>
                  <a:lnTo>
                    <a:pt x="90" y="846"/>
                  </a:lnTo>
                  <a:lnTo>
                    <a:pt x="88" y="846"/>
                  </a:lnTo>
                  <a:lnTo>
                    <a:pt x="88" y="844"/>
                  </a:lnTo>
                  <a:lnTo>
                    <a:pt x="87" y="844"/>
                  </a:lnTo>
                  <a:lnTo>
                    <a:pt x="85" y="844"/>
                  </a:lnTo>
                  <a:lnTo>
                    <a:pt x="85" y="843"/>
                  </a:lnTo>
                  <a:lnTo>
                    <a:pt x="87" y="843"/>
                  </a:lnTo>
                  <a:lnTo>
                    <a:pt x="85" y="843"/>
                  </a:lnTo>
                  <a:lnTo>
                    <a:pt x="83" y="843"/>
                  </a:lnTo>
                  <a:lnTo>
                    <a:pt x="85" y="843"/>
                  </a:lnTo>
                  <a:lnTo>
                    <a:pt x="83" y="843"/>
                  </a:lnTo>
                  <a:lnTo>
                    <a:pt x="83" y="841"/>
                  </a:lnTo>
                  <a:lnTo>
                    <a:pt x="85" y="841"/>
                  </a:lnTo>
                  <a:lnTo>
                    <a:pt x="83" y="841"/>
                  </a:lnTo>
                  <a:lnTo>
                    <a:pt x="82" y="841"/>
                  </a:lnTo>
                  <a:lnTo>
                    <a:pt x="82" y="839"/>
                  </a:lnTo>
                  <a:lnTo>
                    <a:pt x="80" y="839"/>
                  </a:lnTo>
                  <a:lnTo>
                    <a:pt x="80" y="841"/>
                  </a:lnTo>
                  <a:lnTo>
                    <a:pt x="78" y="841"/>
                  </a:lnTo>
                  <a:lnTo>
                    <a:pt x="78" y="843"/>
                  </a:lnTo>
                  <a:lnTo>
                    <a:pt x="76" y="843"/>
                  </a:lnTo>
                  <a:lnTo>
                    <a:pt x="75" y="843"/>
                  </a:lnTo>
                  <a:lnTo>
                    <a:pt x="75" y="844"/>
                  </a:lnTo>
                  <a:lnTo>
                    <a:pt x="75" y="843"/>
                  </a:lnTo>
                  <a:lnTo>
                    <a:pt x="75" y="844"/>
                  </a:lnTo>
                  <a:lnTo>
                    <a:pt x="73" y="844"/>
                  </a:lnTo>
                  <a:lnTo>
                    <a:pt x="71" y="844"/>
                  </a:lnTo>
                  <a:lnTo>
                    <a:pt x="71" y="843"/>
                  </a:lnTo>
                  <a:lnTo>
                    <a:pt x="71" y="844"/>
                  </a:lnTo>
                  <a:lnTo>
                    <a:pt x="71" y="843"/>
                  </a:lnTo>
                  <a:lnTo>
                    <a:pt x="70" y="843"/>
                  </a:lnTo>
                  <a:lnTo>
                    <a:pt x="70" y="841"/>
                  </a:lnTo>
                  <a:lnTo>
                    <a:pt x="68" y="841"/>
                  </a:lnTo>
                  <a:lnTo>
                    <a:pt x="66" y="841"/>
                  </a:lnTo>
                  <a:lnTo>
                    <a:pt x="66" y="839"/>
                  </a:lnTo>
                  <a:lnTo>
                    <a:pt x="65" y="839"/>
                  </a:lnTo>
                  <a:lnTo>
                    <a:pt x="63" y="839"/>
                  </a:lnTo>
                  <a:lnTo>
                    <a:pt x="63" y="841"/>
                  </a:lnTo>
                  <a:lnTo>
                    <a:pt x="63" y="839"/>
                  </a:lnTo>
                  <a:lnTo>
                    <a:pt x="61" y="839"/>
                  </a:lnTo>
                  <a:lnTo>
                    <a:pt x="59" y="839"/>
                  </a:lnTo>
                  <a:lnTo>
                    <a:pt x="59" y="838"/>
                  </a:lnTo>
                  <a:lnTo>
                    <a:pt x="59" y="836"/>
                  </a:lnTo>
                  <a:lnTo>
                    <a:pt x="58" y="836"/>
                  </a:lnTo>
                  <a:lnTo>
                    <a:pt x="56" y="836"/>
                  </a:lnTo>
                  <a:lnTo>
                    <a:pt x="54" y="836"/>
                  </a:lnTo>
                  <a:lnTo>
                    <a:pt x="54" y="834"/>
                  </a:lnTo>
                  <a:lnTo>
                    <a:pt x="54" y="833"/>
                  </a:lnTo>
                  <a:lnTo>
                    <a:pt x="54" y="831"/>
                  </a:lnTo>
                  <a:lnTo>
                    <a:pt x="53" y="831"/>
                  </a:lnTo>
                  <a:lnTo>
                    <a:pt x="53" y="829"/>
                  </a:lnTo>
                  <a:lnTo>
                    <a:pt x="51" y="829"/>
                  </a:lnTo>
                  <a:lnTo>
                    <a:pt x="51" y="827"/>
                  </a:lnTo>
                  <a:lnTo>
                    <a:pt x="51" y="826"/>
                  </a:lnTo>
                  <a:lnTo>
                    <a:pt x="49" y="826"/>
                  </a:lnTo>
                  <a:lnTo>
                    <a:pt x="49" y="824"/>
                  </a:lnTo>
                  <a:lnTo>
                    <a:pt x="48" y="824"/>
                  </a:lnTo>
                  <a:lnTo>
                    <a:pt x="48" y="822"/>
                  </a:lnTo>
                  <a:lnTo>
                    <a:pt x="46" y="822"/>
                  </a:lnTo>
                  <a:lnTo>
                    <a:pt x="46" y="821"/>
                  </a:lnTo>
                  <a:lnTo>
                    <a:pt x="44" y="821"/>
                  </a:lnTo>
                  <a:lnTo>
                    <a:pt x="44" y="819"/>
                  </a:lnTo>
                  <a:lnTo>
                    <a:pt x="43" y="819"/>
                  </a:lnTo>
                  <a:lnTo>
                    <a:pt x="41" y="819"/>
                  </a:lnTo>
                  <a:lnTo>
                    <a:pt x="41" y="817"/>
                  </a:lnTo>
                  <a:lnTo>
                    <a:pt x="39" y="817"/>
                  </a:lnTo>
                  <a:lnTo>
                    <a:pt x="37" y="817"/>
                  </a:lnTo>
                  <a:lnTo>
                    <a:pt x="37" y="816"/>
                  </a:lnTo>
                  <a:lnTo>
                    <a:pt x="36" y="816"/>
                  </a:lnTo>
                  <a:lnTo>
                    <a:pt x="34" y="816"/>
                  </a:lnTo>
                  <a:lnTo>
                    <a:pt x="32" y="816"/>
                  </a:lnTo>
                  <a:lnTo>
                    <a:pt x="32" y="817"/>
                  </a:lnTo>
                  <a:lnTo>
                    <a:pt x="31" y="817"/>
                  </a:lnTo>
                  <a:lnTo>
                    <a:pt x="29" y="817"/>
                  </a:lnTo>
                  <a:lnTo>
                    <a:pt x="27" y="817"/>
                  </a:lnTo>
                  <a:lnTo>
                    <a:pt x="27" y="819"/>
                  </a:lnTo>
                  <a:lnTo>
                    <a:pt x="27" y="817"/>
                  </a:lnTo>
                  <a:lnTo>
                    <a:pt x="26" y="817"/>
                  </a:lnTo>
                  <a:lnTo>
                    <a:pt x="24" y="817"/>
                  </a:lnTo>
                  <a:lnTo>
                    <a:pt x="22" y="816"/>
                  </a:lnTo>
                  <a:lnTo>
                    <a:pt x="20" y="816"/>
                  </a:lnTo>
                  <a:lnTo>
                    <a:pt x="19" y="814"/>
                  </a:lnTo>
                  <a:lnTo>
                    <a:pt x="19" y="812"/>
                  </a:lnTo>
                  <a:lnTo>
                    <a:pt x="17" y="812"/>
                  </a:lnTo>
                  <a:lnTo>
                    <a:pt x="15" y="812"/>
                  </a:lnTo>
                  <a:lnTo>
                    <a:pt x="15" y="811"/>
                  </a:lnTo>
                  <a:lnTo>
                    <a:pt x="14" y="811"/>
                  </a:lnTo>
                  <a:lnTo>
                    <a:pt x="12" y="811"/>
                  </a:lnTo>
                  <a:lnTo>
                    <a:pt x="12" y="809"/>
                  </a:lnTo>
                  <a:lnTo>
                    <a:pt x="10" y="809"/>
                  </a:lnTo>
                  <a:lnTo>
                    <a:pt x="10" y="807"/>
                  </a:lnTo>
                  <a:lnTo>
                    <a:pt x="9" y="807"/>
                  </a:lnTo>
                  <a:lnTo>
                    <a:pt x="9" y="805"/>
                  </a:lnTo>
                  <a:lnTo>
                    <a:pt x="7" y="805"/>
                  </a:lnTo>
                  <a:lnTo>
                    <a:pt x="5" y="805"/>
                  </a:lnTo>
                  <a:lnTo>
                    <a:pt x="3" y="804"/>
                  </a:lnTo>
                  <a:lnTo>
                    <a:pt x="3" y="802"/>
                  </a:lnTo>
                  <a:lnTo>
                    <a:pt x="2" y="802"/>
                  </a:lnTo>
                  <a:lnTo>
                    <a:pt x="2" y="800"/>
                  </a:lnTo>
                  <a:lnTo>
                    <a:pt x="0" y="800"/>
                  </a:lnTo>
                  <a:lnTo>
                    <a:pt x="0" y="799"/>
                  </a:lnTo>
                  <a:lnTo>
                    <a:pt x="2" y="797"/>
                  </a:lnTo>
                  <a:lnTo>
                    <a:pt x="2" y="795"/>
                  </a:lnTo>
                  <a:lnTo>
                    <a:pt x="2" y="794"/>
                  </a:lnTo>
                  <a:lnTo>
                    <a:pt x="2" y="792"/>
                  </a:lnTo>
                  <a:lnTo>
                    <a:pt x="2" y="790"/>
                  </a:lnTo>
                  <a:lnTo>
                    <a:pt x="3" y="788"/>
                  </a:lnTo>
                  <a:lnTo>
                    <a:pt x="5" y="787"/>
                  </a:lnTo>
                  <a:lnTo>
                    <a:pt x="7" y="787"/>
                  </a:lnTo>
                  <a:lnTo>
                    <a:pt x="7" y="785"/>
                  </a:lnTo>
                  <a:lnTo>
                    <a:pt x="9" y="785"/>
                  </a:lnTo>
                  <a:lnTo>
                    <a:pt x="9" y="783"/>
                  </a:lnTo>
                  <a:lnTo>
                    <a:pt x="9" y="782"/>
                  </a:lnTo>
                  <a:lnTo>
                    <a:pt x="10" y="782"/>
                  </a:lnTo>
                  <a:lnTo>
                    <a:pt x="10" y="780"/>
                  </a:lnTo>
                  <a:lnTo>
                    <a:pt x="10" y="778"/>
                  </a:lnTo>
                  <a:lnTo>
                    <a:pt x="10" y="777"/>
                  </a:lnTo>
                  <a:lnTo>
                    <a:pt x="10" y="775"/>
                  </a:lnTo>
                  <a:lnTo>
                    <a:pt x="10" y="773"/>
                  </a:lnTo>
                  <a:lnTo>
                    <a:pt x="9" y="773"/>
                  </a:lnTo>
                  <a:lnTo>
                    <a:pt x="9" y="771"/>
                  </a:lnTo>
                  <a:lnTo>
                    <a:pt x="9" y="770"/>
                  </a:lnTo>
                  <a:lnTo>
                    <a:pt x="7" y="770"/>
                  </a:lnTo>
                  <a:lnTo>
                    <a:pt x="5" y="770"/>
                  </a:lnTo>
                  <a:lnTo>
                    <a:pt x="5" y="768"/>
                  </a:lnTo>
                  <a:lnTo>
                    <a:pt x="3" y="768"/>
                  </a:lnTo>
                  <a:lnTo>
                    <a:pt x="3" y="766"/>
                  </a:lnTo>
                  <a:lnTo>
                    <a:pt x="2" y="766"/>
                  </a:lnTo>
                  <a:lnTo>
                    <a:pt x="3" y="766"/>
                  </a:lnTo>
                  <a:lnTo>
                    <a:pt x="2" y="766"/>
                  </a:lnTo>
                  <a:lnTo>
                    <a:pt x="2" y="765"/>
                  </a:lnTo>
                  <a:lnTo>
                    <a:pt x="2" y="763"/>
                  </a:lnTo>
                  <a:lnTo>
                    <a:pt x="3" y="761"/>
                  </a:lnTo>
                  <a:lnTo>
                    <a:pt x="3" y="760"/>
                  </a:lnTo>
                  <a:lnTo>
                    <a:pt x="5" y="760"/>
                  </a:lnTo>
                  <a:lnTo>
                    <a:pt x="5" y="758"/>
                  </a:lnTo>
                  <a:lnTo>
                    <a:pt x="5" y="756"/>
                  </a:lnTo>
                  <a:lnTo>
                    <a:pt x="7" y="756"/>
                  </a:lnTo>
                  <a:lnTo>
                    <a:pt x="7" y="755"/>
                  </a:lnTo>
                  <a:lnTo>
                    <a:pt x="9" y="753"/>
                  </a:lnTo>
                  <a:lnTo>
                    <a:pt x="9" y="751"/>
                  </a:lnTo>
                  <a:lnTo>
                    <a:pt x="10" y="751"/>
                  </a:lnTo>
                  <a:lnTo>
                    <a:pt x="12" y="749"/>
                  </a:lnTo>
                  <a:lnTo>
                    <a:pt x="14" y="748"/>
                  </a:lnTo>
                  <a:lnTo>
                    <a:pt x="14" y="746"/>
                  </a:lnTo>
                  <a:lnTo>
                    <a:pt x="15" y="746"/>
                  </a:lnTo>
                  <a:lnTo>
                    <a:pt x="15" y="744"/>
                  </a:lnTo>
                  <a:lnTo>
                    <a:pt x="17" y="744"/>
                  </a:lnTo>
                  <a:lnTo>
                    <a:pt x="17" y="743"/>
                  </a:lnTo>
                  <a:lnTo>
                    <a:pt x="19" y="743"/>
                  </a:lnTo>
                  <a:lnTo>
                    <a:pt x="19" y="741"/>
                  </a:lnTo>
                  <a:lnTo>
                    <a:pt x="20" y="741"/>
                  </a:lnTo>
                  <a:lnTo>
                    <a:pt x="20" y="739"/>
                  </a:lnTo>
                  <a:lnTo>
                    <a:pt x="22" y="739"/>
                  </a:lnTo>
                  <a:lnTo>
                    <a:pt x="24" y="739"/>
                  </a:lnTo>
                  <a:lnTo>
                    <a:pt x="26" y="739"/>
                  </a:lnTo>
                  <a:lnTo>
                    <a:pt x="27" y="739"/>
                  </a:lnTo>
                  <a:lnTo>
                    <a:pt x="29" y="739"/>
                  </a:lnTo>
                  <a:lnTo>
                    <a:pt x="31" y="739"/>
                  </a:lnTo>
                  <a:lnTo>
                    <a:pt x="32" y="739"/>
                  </a:lnTo>
                  <a:lnTo>
                    <a:pt x="32" y="738"/>
                  </a:lnTo>
                  <a:lnTo>
                    <a:pt x="34" y="738"/>
                  </a:lnTo>
                  <a:lnTo>
                    <a:pt x="34" y="736"/>
                  </a:lnTo>
                  <a:lnTo>
                    <a:pt x="36" y="736"/>
                  </a:lnTo>
                  <a:lnTo>
                    <a:pt x="37" y="736"/>
                  </a:lnTo>
                  <a:lnTo>
                    <a:pt x="37" y="734"/>
                  </a:lnTo>
                  <a:lnTo>
                    <a:pt x="39" y="734"/>
                  </a:lnTo>
                  <a:lnTo>
                    <a:pt x="39" y="732"/>
                  </a:lnTo>
                  <a:lnTo>
                    <a:pt x="41" y="732"/>
                  </a:lnTo>
                  <a:lnTo>
                    <a:pt x="41" y="731"/>
                  </a:lnTo>
                  <a:lnTo>
                    <a:pt x="43" y="731"/>
                  </a:lnTo>
                  <a:lnTo>
                    <a:pt x="44" y="731"/>
                  </a:lnTo>
                  <a:lnTo>
                    <a:pt x="46" y="731"/>
                  </a:lnTo>
                  <a:lnTo>
                    <a:pt x="46" y="729"/>
                  </a:lnTo>
                  <a:lnTo>
                    <a:pt x="48" y="729"/>
                  </a:lnTo>
                  <a:lnTo>
                    <a:pt x="48" y="727"/>
                  </a:lnTo>
                  <a:lnTo>
                    <a:pt x="48" y="726"/>
                  </a:lnTo>
                  <a:lnTo>
                    <a:pt x="46" y="726"/>
                  </a:lnTo>
                  <a:lnTo>
                    <a:pt x="46" y="724"/>
                  </a:lnTo>
                  <a:lnTo>
                    <a:pt x="44" y="724"/>
                  </a:lnTo>
                  <a:lnTo>
                    <a:pt x="44" y="722"/>
                  </a:lnTo>
                  <a:lnTo>
                    <a:pt x="43" y="722"/>
                  </a:lnTo>
                  <a:lnTo>
                    <a:pt x="43" y="721"/>
                  </a:lnTo>
                  <a:lnTo>
                    <a:pt x="41" y="721"/>
                  </a:lnTo>
                  <a:lnTo>
                    <a:pt x="41" y="719"/>
                  </a:lnTo>
                  <a:lnTo>
                    <a:pt x="39" y="719"/>
                  </a:lnTo>
                  <a:lnTo>
                    <a:pt x="39" y="717"/>
                  </a:lnTo>
                  <a:lnTo>
                    <a:pt x="39" y="715"/>
                  </a:lnTo>
                  <a:lnTo>
                    <a:pt x="37" y="715"/>
                  </a:lnTo>
                  <a:lnTo>
                    <a:pt x="37" y="714"/>
                  </a:lnTo>
                  <a:lnTo>
                    <a:pt x="36" y="714"/>
                  </a:lnTo>
                  <a:lnTo>
                    <a:pt x="36" y="712"/>
                  </a:lnTo>
                  <a:lnTo>
                    <a:pt x="34" y="712"/>
                  </a:lnTo>
                  <a:lnTo>
                    <a:pt x="34" y="710"/>
                  </a:lnTo>
                  <a:lnTo>
                    <a:pt x="34" y="709"/>
                  </a:lnTo>
                  <a:lnTo>
                    <a:pt x="34" y="707"/>
                  </a:lnTo>
                  <a:lnTo>
                    <a:pt x="34" y="705"/>
                  </a:lnTo>
                  <a:lnTo>
                    <a:pt x="32" y="705"/>
                  </a:lnTo>
                  <a:lnTo>
                    <a:pt x="32" y="704"/>
                  </a:lnTo>
                  <a:lnTo>
                    <a:pt x="31" y="704"/>
                  </a:lnTo>
                  <a:lnTo>
                    <a:pt x="31" y="702"/>
                  </a:lnTo>
                  <a:lnTo>
                    <a:pt x="29" y="702"/>
                  </a:lnTo>
                  <a:lnTo>
                    <a:pt x="29" y="700"/>
                  </a:lnTo>
                  <a:lnTo>
                    <a:pt x="27" y="700"/>
                  </a:lnTo>
                  <a:lnTo>
                    <a:pt x="27" y="699"/>
                  </a:lnTo>
                  <a:lnTo>
                    <a:pt x="27" y="697"/>
                  </a:lnTo>
                  <a:lnTo>
                    <a:pt x="26" y="697"/>
                  </a:lnTo>
                  <a:lnTo>
                    <a:pt x="27" y="695"/>
                  </a:lnTo>
                  <a:lnTo>
                    <a:pt x="27" y="693"/>
                  </a:lnTo>
                  <a:lnTo>
                    <a:pt x="27" y="692"/>
                  </a:lnTo>
                  <a:lnTo>
                    <a:pt x="29" y="692"/>
                  </a:lnTo>
                  <a:lnTo>
                    <a:pt x="29" y="690"/>
                  </a:lnTo>
                  <a:lnTo>
                    <a:pt x="31" y="690"/>
                  </a:lnTo>
                  <a:lnTo>
                    <a:pt x="31" y="688"/>
                  </a:lnTo>
                  <a:lnTo>
                    <a:pt x="32" y="688"/>
                  </a:lnTo>
                  <a:lnTo>
                    <a:pt x="34" y="687"/>
                  </a:lnTo>
                  <a:lnTo>
                    <a:pt x="36" y="687"/>
                  </a:lnTo>
                  <a:lnTo>
                    <a:pt x="36" y="685"/>
                  </a:lnTo>
                  <a:lnTo>
                    <a:pt x="37" y="685"/>
                  </a:lnTo>
                  <a:lnTo>
                    <a:pt x="37" y="683"/>
                  </a:lnTo>
                  <a:lnTo>
                    <a:pt x="37" y="682"/>
                  </a:lnTo>
                  <a:lnTo>
                    <a:pt x="39" y="682"/>
                  </a:lnTo>
                  <a:lnTo>
                    <a:pt x="39" y="680"/>
                  </a:lnTo>
                  <a:lnTo>
                    <a:pt x="39" y="678"/>
                  </a:lnTo>
                  <a:lnTo>
                    <a:pt x="39" y="676"/>
                  </a:lnTo>
                  <a:lnTo>
                    <a:pt x="37" y="676"/>
                  </a:lnTo>
                  <a:lnTo>
                    <a:pt x="39" y="676"/>
                  </a:lnTo>
                  <a:lnTo>
                    <a:pt x="39" y="675"/>
                  </a:lnTo>
                  <a:lnTo>
                    <a:pt x="39" y="673"/>
                  </a:lnTo>
                  <a:lnTo>
                    <a:pt x="39" y="671"/>
                  </a:lnTo>
                  <a:lnTo>
                    <a:pt x="39" y="670"/>
                  </a:lnTo>
                  <a:lnTo>
                    <a:pt x="37" y="670"/>
                  </a:lnTo>
                  <a:lnTo>
                    <a:pt x="37" y="668"/>
                  </a:lnTo>
                  <a:lnTo>
                    <a:pt x="37" y="666"/>
                  </a:lnTo>
                  <a:lnTo>
                    <a:pt x="37" y="665"/>
                  </a:lnTo>
                  <a:lnTo>
                    <a:pt x="37" y="663"/>
                  </a:lnTo>
                  <a:lnTo>
                    <a:pt x="37" y="661"/>
                  </a:lnTo>
                  <a:lnTo>
                    <a:pt x="39" y="661"/>
                  </a:lnTo>
                  <a:lnTo>
                    <a:pt x="39" y="663"/>
                  </a:lnTo>
                  <a:lnTo>
                    <a:pt x="41" y="663"/>
                  </a:lnTo>
                  <a:lnTo>
                    <a:pt x="43" y="663"/>
                  </a:lnTo>
                  <a:lnTo>
                    <a:pt x="43" y="665"/>
                  </a:lnTo>
                  <a:lnTo>
                    <a:pt x="43" y="663"/>
                  </a:lnTo>
                  <a:lnTo>
                    <a:pt x="44" y="663"/>
                  </a:lnTo>
                  <a:lnTo>
                    <a:pt x="46" y="663"/>
                  </a:lnTo>
                  <a:lnTo>
                    <a:pt x="48" y="663"/>
                  </a:lnTo>
                  <a:lnTo>
                    <a:pt x="49" y="663"/>
                  </a:lnTo>
                  <a:lnTo>
                    <a:pt x="51" y="663"/>
                  </a:lnTo>
                  <a:lnTo>
                    <a:pt x="53" y="663"/>
                  </a:lnTo>
                  <a:lnTo>
                    <a:pt x="54" y="663"/>
                  </a:lnTo>
                  <a:lnTo>
                    <a:pt x="54" y="661"/>
                  </a:lnTo>
                  <a:lnTo>
                    <a:pt x="54" y="660"/>
                  </a:lnTo>
                  <a:lnTo>
                    <a:pt x="56" y="660"/>
                  </a:lnTo>
                  <a:lnTo>
                    <a:pt x="58" y="658"/>
                  </a:lnTo>
                  <a:lnTo>
                    <a:pt x="58" y="656"/>
                  </a:lnTo>
                  <a:lnTo>
                    <a:pt x="59" y="656"/>
                  </a:lnTo>
                  <a:lnTo>
                    <a:pt x="59" y="654"/>
                  </a:lnTo>
                  <a:lnTo>
                    <a:pt x="61" y="654"/>
                  </a:lnTo>
                  <a:lnTo>
                    <a:pt x="61" y="653"/>
                  </a:lnTo>
                  <a:lnTo>
                    <a:pt x="63" y="653"/>
                  </a:lnTo>
                  <a:lnTo>
                    <a:pt x="63" y="651"/>
                  </a:lnTo>
                  <a:lnTo>
                    <a:pt x="63" y="649"/>
                  </a:lnTo>
                  <a:lnTo>
                    <a:pt x="63" y="648"/>
                  </a:lnTo>
                  <a:lnTo>
                    <a:pt x="63" y="646"/>
                  </a:lnTo>
                  <a:lnTo>
                    <a:pt x="63" y="644"/>
                  </a:lnTo>
                  <a:lnTo>
                    <a:pt x="63" y="643"/>
                  </a:lnTo>
                  <a:lnTo>
                    <a:pt x="66" y="641"/>
                  </a:lnTo>
                  <a:lnTo>
                    <a:pt x="75" y="639"/>
                  </a:lnTo>
                  <a:lnTo>
                    <a:pt x="76" y="637"/>
                  </a:lnTo>
                  <a:lnTo>
                    <a:pt x="78" y="637"/>
                  </a:lnTo>
                  <a:lnTo>
                    <a:pt x="78" y="636"/>
                  </a:lnTo>
                  <a:lnTo>
                    <a:pt x="78" y="634"/>
                  </a:lnTo>
                  <a:lnTo>
                    <a:pt x="76" y="634"/>
                  </a:lnTo>
                  <a:lnTo>
                    <a:pt x="76" y="632"/>
                  </a:lnTo>
                  <a:lnTo>
                    <a:pt x="76" y="631"/>
                  </a:lnTo>
                  <a:lnTo>
                    <a:pt x="75" y="631"/>
                  </a:lnTo>
                  <a:lnTo>
                    <a:pt x="75" y="629"/>
                  </a:lnTo>
                  <a:lnTo>
                    <a:pt x="75" y="627"/>
                  </a:lnTo>
                  <a:lnTo>
                    <a:pt x="75" y="626"/>
                  </a:lnTo>
                  <a:lnTo>
                    <a:pt x="73" y="626"/>
                  </a:lnTo>
                  <a:lnTo>
                    <a:pt x="73" y="624"/>
                  </a:lnTo>
                  <a:lnTo>
                    <a:pt x="73" y="622"/>
                  </a:lnTo>
                  <a:lnTo>
                    <a:pt x="71" y="622"/>
                  </a:lnTo>
                  <a:lnTo>
                    <a:pt x="71" y="620"/>
                  </a:lnTo>
                  <a:lnTo>
                    <a:pt x="71" y="619"/>
                  </a:lnTo>
                  <a:lnTo>
                    <a:pt x="71" y="617"/>
                  </a:lnTo>
                  <a:lnTo>
                    <a:pt x="70" y="617"/>
                  </a:lnTo>
                  <a:lnTo>
                    <a:pt x="68" y="615"/>
                  </a:lnTo>
                  <a:lnTo>
                    <a:pt x="68" y="614"/>
                  </a:lnTo>
                  <a:lnTo>
                    <a:pt x="66" y="614"/>
                  </a:lnTo>
                  <a:lnTo>
                    <a:pt x="66" y="612"/>
                  </a:lnTo>
                  <a:lnTo>
                    <a:pt x="66" y="610"/>
                  </a:lnTo>
                  <a:lnTo>
                    <a:pt x="65" y="610"/>
                  </a:lnTo>
                  <a:lnTo>
                    <a:pt x="63" y="610"/>
                  </a:lnTo>
                  <a:lnTo>
                    <a:pt x="63" y="609"/>
                  </a:lnTo>
                  <a:lnTo>
                    <a:pt x="63" y="607"/>
                  </a:lnTo>
                  <a:lnTo>
                    <a:pt x="61" y="607"/>
                  </a:lnTo>
                  <a:lnTo>
                    <a:pt x="63" y="607"/>
                  </a:lnTo>
                  <a:lnTo>
                    <a:pt x="63" y="605"/>
                  </a:lnTo>
                  <a:lnTo>
                    <a:pt x="63" y="607"/>
                  </a:lnTo>
                  <a:lnTo>
                    <a:pt x="63" y="605"/>
                  </a:lnTo>
                  <a:lnTo>
                    <a:pt x="65" y="605"/>
                  </a:lnTo>
                  <a:lnTo>
                    <a:pt x="65" y="604"/>
                  </a:lnTo>
                  <a:lnTo>
                    <a:pt x="65" y="602"/>
                  </a:lnTo>
                  <a:lnTo>
                    <a:pt x="65" y="600"/>
                  </a:lnTo>
                  <a:lnTo>
                    <a:pt x="65" y="598"/>
                  </a:lnTo>
                  <a:lnTo>
                    <a:pt x="66" y="598"/>
                  </a:lnTo>
                  <a:lnTo>
                    <a:pt x="66" y="597"/>
                  </a:lnTo>
                  <a:lnTo>
                    <a:pt x="68" y="597"/>
                  </a:lnTo>
                  <a:lnTo>
                    <a:pt x="70" y="597"/>
                  </a:lnTo>
                  <a:lnTo>
                    <a:pt x="70" y="598"/>
                  </a:lnTo>
                  <a:lnTo>
                    <a:pt x="71" y="598"/>
                  </a:lnTo>
                  <a:lnTo>
                    <a:pt x="73" y="597"/>
                  </a:lnTo>
                  <a:lnTo>
                    <a:pt x="73" y="598"/>
                  </a:lnTo>
                  <a:lnTo>
                    <a:pt x="75" y="598"/>
                  </a:lnTo>
                  <a:lnTo>
                    <a:pt x="76" y="598"/>
                  </a:lnTo>
                  <a:lnTo>
                    <a:pt x="80" y="600"/>
                  </a:lnTo>
                  <a:lnTo>
                    <a:pt x="82" y="600"/>
                  </a:lnTo>
                  <a:lnTo>
                    <a:pt x="80" y="600"/>
                  </a:lnTo>
                  <a:lnTo>
                    <a:pt x="80" y="598"/>
                  </a:lnTo>
                  <a:lnTo>
                    <a:pt x="78" y="598"/>
                  </a:lnTo>
                  <a:lnTo>
                    <a:pt x="78" y="597"/>
                  </a:lnTo>
                  <a:lnTo>
                    <a:pt x="80" y="597"/>
                  </a:lnTo>
                  <a:lnTo>
                    <a:pt x="82" y="597"/>
                  </a:lnTo>
                  <a:lnTo>
                    <a:pt x="83" y="597"/>
                  </a:lnTo>
                  <a:lnTo>
                    <a:pt x="85" y="597"/>
                  </a:lnTo>
                  <a:lnTo>
                    <a:pt x="87" y="595"/>
                  </a:lnTo>
                  <a:lnTo>
                    <a:pt x="88" y="595"/>
                  </a:lnTo>
                  <a:lnTo>
                    <a:pt x="90" y="595"/>
                  </a:lnTo>
                  <a:lnTo>
                    <a:pt x="90" y="593"/>
                  </a:lnTo>
                  <a:lnTo>
                    <a:pt x="92" y="593"/>
                  </a:lnTo>
                  <a:lnTo>
                    <a:pt x="92" y="592"/>
                  </a:lnTo>
                  <a:lnTo>
                    <a:pt x="93" y="590"/>
                  </a:lnTo>
                  <a:lnTo>
                    <a:pt x="93" y="588"/>
                  </a:lnTo>
                  <a:lnTo>
                    <a:pt x="93" y="587"/>
                  </a:lnTo>
                  <a:lnTo>
                    <a:pt x="97" y="585"/>
                  </a:lnTo>
                  <a:lnTo>
                    <a:pt x="99" y="585"/>
                  </a:lnTo>
                  <a:lnTo>
                    <a:pt x="100" y="583"/>
                  </a:lnTo>
                  <a:lnTo>
                    <a:pt x="102" y="583"/>
                  </a:lnTo>
                  <a:lnTo>
                    <a:pt x="102" y="581"/>
                  </a:lnTo>
                  <a:lnTo>
                    <a:pt x="104" y="578"/>
                  </a:lnTo>
                  <a:lnTo>
                    <a:pt x="104" y="576"/>
                  </a:lnTo>
                  <a:lnTo>
                    <a:pt x="105" y="575"/>
                  </a:lnTo>
                  <a:lnTo>
                    <a:pt x="107" y="575"/>
                  </a:lnTo>
                  <a:lnTo>
                    <a:pt x="107" y="573"/>
                  </a:lnTo>
                  <a:lnTo>
                    <a:pt x="109" y="573"/>
                  </a:lnTo>
                  <a:lnTo>
                    <a:pt x="109" y="571"/>
                  </a:lnTo>
                  <a:lnTo>
                    <a:pt x="109" y="570"/>
                  </a:lnTo>
                  <a:lnTo>
                    <a:pt x="109" y="568"/>
                  </a:lnTo>
                  <a:lnTo>
                    <a:pt x="109" y="566"/>
                  </a:lnTo>
                  <a:lnTo>
                    <a:pt x="109" y="565"/>
                  </a:lnTo>
                  <a:lnTo>
                    <a:pt x="107" y="565"/>
                  </a:lnTo>
                  <a:lnTo>
                    <a:pt x="107" y="563"/>
                  </a:lnTo>
                  <a:lnTo>
                    <a:pt x="107" y="561"/>
                  </a:lnTo>
                  <a:lnTo>
                    <a:pt x="109" y="561"/>
                  </a:lnTo>
                  <a:lnTo>
                    <a:pt x="109" y="559"/>
                  </a:lnTo>
                  <a:lnTo>
                    <a:pt x="107" y="558"/>
                  </a:lnTo>
                  <a:lnTo>
                    <a:pt x="107" y="556"/>
                  </a:lnTo>
                  <a:lnTo>
                    <a:pt x="105" y="556"/>
                  </a:lnTo>
                  <a:lnTo>
                    <a:pt x="105" y="554"/>
                  </a:lnTo>
                  <a:lnTo>
                    <a:pt x="107" y="554"/>
                  </a:lnTo>
                  <a:lnTo>
                    <a:pt x="109" y="554"/>
                  </a:lnTo>
                  <a:lnTo>
                    <a:pt x="110" y="554"/>
                  </a:lnTo>
                  <a:lnTo>
                    <a:pt x="110" y="553"/>
                  </a:lnTo>
                  <a:lnTo>
                    <a:pt x="112" y="553"/>
                  </a:lnTo>
                  <a:lnTo>
                    <a:pt x="112" y="551"/>
                  </a:lnTo>
                  <a:lnTo>
                    <a:pt x="112" y="549"/>
                  </a:lnTo>
                  <a:lnTo>
                    <a:pt x="112" y="548"/>
                  </a:lnTo>
                  <a:lnTo>
                    <a:pt x="114" y="546"/>
                  </a:lnTo>
                  <a:lnTo>
                    <a:pt x="114" y="544"/>
                  </a:lnTo>
                  <a:lnTo>
                    <a:pt x="114" y="542"/>
                  </a:lnTo>
                  <a:lnTo>
                    <a:pt x="114" y="541"/>
                  </a:lnTo>
                  <a:lnTo>
                    <a:pt x="114" y="539"/>
                  </a:lnTo>
                  <a:lnTo>
                    <a:pt x="115" y="539"/>
                  </a:lnTo>
                  <a:lnTo>
                    <a:pt x="117" y="539"/>
                  </a:lnTo>
                  <a:lnTo>
                    <a:pt x="117" y="537"/>
                  </a:lnTo>
                  <a:lnTo>
                    <a:pt x="119" y="537"/>
                  </a:lnTo>
                  <a:lnTo>
                    <a:pt x="121" y="537"/>
                  </a:lnTo>
                  <a:lnTo>
                    <a:pt x="121" y="536"/>
                  </a:lnTo>
                  <a:lnTo>
                    <a:pt x="122" y="536"/>
                  </a:lnTo>
                  <a:lnTo>
                    <a:pt x="124" y="536"/>
                  </a:lnTo>
                  <a:lnTo>
                    <a:pt x="124" y="534"/>
                  </a:lnTo>
                  <a:lnTo>
                    <a:pt x="126" y="534"/>
                  </a:lnTo>
                  <a:lnTo>
                    <a:pt x="126" y="532"/>
                  </a:lnTo>
                  <a:lnTo>
                    <a:pt x="126" y="531"/>
                  </a:lnTo>
                  <a:lnTo>
                    <a:pt x="127" y="531"/>
                  </a:lnTo>
                  <a:lnTo>
                    <a:pt x="127" y="529"/>
                  </a:lnTo>
                  <a:lnTo>
                    <a:pt x="127" y="527"/>
                  </a:lnTo>
                  <a:lnTo>
                    <a:pt x="129" y="527"/>
                  </a:lnTo>
                  <a:lnTo>
                    <a:pt x="131" y="527"/>
                  </a:lnTo>
                  <a:lnTo>
                    <a:pt x="132" y="527"/>
                  </a:lnTo>
                  <a:lnTo>
                    <a:pt x="134" y="527"/>
                  </a:lnTo>
                  <a:lnTo>
                    <a:pt x="134" y="525"/>
                  </a:lnTo>
                  <a:lnTo>
                    <a:pt x="136" y="525"/>
                  </a:lnTo>
                  <a:lnTo>
                    <a:pt x="136" y="527"/>
                  </a:lnTo>
                  <a:lnTo>
                    <a:pt x="136" y="525"/>
                  </a:lnTo>
                  <a:lnTo>
                    <a:pt x="138" y="525"/>
                  </a:lnTo>
                  <a:lnTo>
                    <a:pt x="138" y="527"/>
                  </a:lnTo>
                  <a:lnTo>
                    <a:pt x="138" y="525"/>
                  </a:lnTo>
                  <a:lnTo>
                    <a:pt x="139" y="525"/>
                  </a:lnTo>
                  <a:lnTo>
                    <a:pt x="139" y="524"/>
                  </a:lnTo>
                  <a:lnTo>
                    <a:pt x="141" y="524"/>
                  </a:lnTo>
                  <a:lnTo>
                    <a:pt x="141" y="522"/>
                  </a:lnTo>
                  <a:lnTo>
                    <a:pt x="138" y="514"/>
                  </a:lnTo>
                  <a:lnTo>
                    <a:pt x="138" y="512"/>
                  </a:lnTo>
                  <a:lnTo>
                    <a:pt x="139" y="512"/>
                  </a:lnTo>
                  <a:lnTo>
                    <a:pt x="139" y="510"/>
                  </a:lnTo>
                  <a:lnTo>
                    <a:pt x="141" y="509"/>
                  </a:lnTo>
                  <a:lnTo>
                    <a:pt x="141" y="507"/>
                  </a:lnTo>
                  <a:lnTo>
                    <a:pt x="143" y="507"/>
                  </a:lnTo>
                  <a:lnTo>
                    <a:pt x="143" y="505"/>
                  </a:lnTo>
                  <a:lnTo>
                    <a:pt x="143" y="503"/>
                  </a:lnTo>
                  <a:lnTo>
                    <a:pt x="144" y="503"/>
                  </a:lnTo>
                  <a:lnTo>
                    <a:pt x="146" y="502"/>
                  </a:lnTo>
                  <a:lnTo>
                    <a:pt x="148" y="502"/>
                  </a:lnTo>
                  <a:lnTo>
                    <a:pt x="149" y="500"/>
                  </a:lnTo>
                  <a:lnTo>
                    <a:pt x="151" y="500"/>
                  </a:lnTo>
                  <a:lnTo>
                    <a:pt x="151" y="498"/>
                  </a:lnTo>
                  <a:lnTo>
                    <a:pt x="153" y="498"/>
                  </a:lnTo>
                  <a:lnTo>
                    <a:pt x="155" y="498"/>
                  </a:lnTo>
                  <a:lnTo>
                    <a:pt x="155" y="497"/>
                  </a:lnTo>
                  <a:lnTo>
                    <a:pt x="156" y="497"/>
                  </a:lnTo>
                  <a:lnTo>
                    <a:pt x="158" y="495"/>
                  </a:lnTo>
                  <a:lnTo>
                    <a:pt x="160" y="495"/>
                  </a:lnTo>
                  <a:lnTo>
                    <a:pt x="161" y="495"/>
                  </a:lnTo>
                  <a:lnTo>
                    <a:pt x="161" y="493"/>
                  </a:lnTo>
                  <a:lnTo>
                    <a:pt x="161" y="492"/>
                  </a:lnTo>
                  <a:lnTo>
                    <a:pt x="163" y="492"/>
                  </a:lnTo>
                  <a:lnTo>
                    <a:pt x="163" y="490"/>
                  </a:lnTo>
                  <a:lnTo>
                    <a:pt x="163" y="488"/>
                  </a:lnTo>
                  <a:lnTo>
                    <a:pt x="163" y="486"/>
                  </a:lnTo>
                  <a:lnTo>
                    <a:pt x="165" y="486"/>
                  </a:lnTo>
                  <a:lnTo>
                    <a:pt x="165" y="485"/>
                  </a:lnTo>
                  <a:lnTo>
                    <a:pt x="165" y="483"/>
                  </a:lnTo>
                  <a:lnTo>
                    <a:pt x="165" y="481"/>
                  </a:lnTo>
                  <a:lnTo>
                    <a:pt x="165" y="480"/>
                  </a:lnTo>
                  <a:lnTo>
                    <a:pt x="165" y="478"/>
                  </a:lnTo>
                  <a:lnTo>
                    <a:pt x="165" y="476"/>
                  </a:lnTo>
                  <a:lnTo>
                    <a:pt x="165" y="475"/>
                  </a:lnTo>
                  <a:lnTo>
                    <a:pt x="166" y="473"/>
                  </a:lnTo>
                  <a:lnTo>
                    <a:pt x="166" y="471"/>
                  </a:lnTo>
                  <a:lnTo>
                    <a:pt x="166" y="469"/>
                  </a:lnTo>
                  <a:lnTo>
                    <a:pt x="166" y="468"/>
                  </a:lnTo>
                  <a:lnTo>
                    <a:pt x="168" y="468"/>
                  </a:lnTo>
                  <a:lnTo>
                    <a:pt x="168" y="469"/>
                  </a:lnTo>
                  <a:lnTo>
                    <a:pt x="170" y="469"/>
                  </a:lnTo>
                  <a:lnTo>
                    <a:pt x="171" y="469"/>
                  </a:lnTo>
                  <a:lnTo>
                    <a:pt x="173" y="469"/>
                  </a:lnTo>
                  <a:lnTo>
                    <a:pt x="173" y="471"/>
                  </a:lnTo>
                  <a:lnTo>
                    <a:pt x="175" y="471"/>
                  </a:lnTo>
                  <a:lnTo>
                    <a:pt x="177" y="471"/>
                  </a:lnTo>
                  <a:lnTo>
                    <a:pt x="178" y="471"/>
                  </a:lnTo>
                  <a:lnTo>
                    <a:pt x="178" y="469"/>
                  </a:lnTo>
                  <a:lnTo>
                    <a:pt x="180" y="469"/>
                  </a:lnTo>
                  <a:lnTo>
                    <a:pt x="180" y="468"/>
                  </a:lnTo>
                  <a:lnTo>
                    <a:pt x="182" y="468"/>
                  </a:lnTo>
                  <a:lnTo>
                    <a:pt x="182" y="466"/>
                  </a:lnTo>
                  <a:lnTo>
                    <a:pt x="183" y="466"/>
                  </a:lnTo>
                  <a:lnTo>
                    <a:pt x="185" y="466"/>
                  </a:lnTo>
                  <a:lnTo>
                    <a:pt x="187" y="466"/>
                  </a:lnTo>
                  <a:lnTo>
                    <a:pt x="187" y="464"/>
                  </a:lnTo>
                  <a:lnTo>
                    <a:pt x="188" y="464"/>
                  </a:lnTo>
                  <a:lnTo>
                    <a:pt x="190" y="464"/>
                  </a:lnTo>
                  <a:lnTo>
                    <a:pt x="190" y="463"/>
                  </a:lnTo>
                  <a:lnTo>
                    <a:pt x="192" y="463"/>
                  </a:lnTo>
                  <a:lnTo>
                    <a:pt x="194" y="463"/>
                  </a:lnTo>
                  <a:lnTo>
                    <a:pt x="194" y="461"/>
                  </a:lnTo>
                  <a:lnTo>
                    <a:pt x="195" y="461"/>
                  </a:lnTo>
                  <a:lnTo>
                    <a:pt x="195" y="459"/>
                  </a:lnTo>
                  <a:lnTo>
                    <a:pt x="194" y="458"/>
                  </a:lnTo>
                  <a:lnTo>
                    <a:pt x="195" y="458"/>
                  </a:lnTo>
                  <a:lnTo>
                    <a:pt x="197" y="458"/>
                  </a:lnTo>
                  <a:lnTo>
                    <a:pt x="199" y="458"/>
                  </a:lnTo>
                  <a:lnTo>
                    <a:pt x="200" y="459"/>
                  </a:lnTo>
                  <a:lnTo>
                    <a:pt x="202" y="459"/>
                  </a:lnTo>
                  <a:lnTo>
                    <a:pt x="204" y="459"/>
                  </a:lnTo>
                  <a:lnTo>
                    <a:pt x="205" y="459"/>
                  </a:lnTo>
                  <a:lnTo>
                    <a:pt x="207" y="458"/>
                  </a:lnTo>
                  <a:lnTo>
                    <a:pt x="209" y="458"/>
                  </a:lnTo>
                  <a:lnTo>
                    <a:pt x="211" y="458"/>
                  </a:lnTo>
                  <a:lnTo>
                    <a:pt x="212" y="456"/>
                  </a:lnTo>
                  <a:lnTo>
                    <a:pt x="214" y="456"/>
                  </a:lnTo>
                  <a:lnTo>
                    <a:pt x="216" y="456"/>
                  </a:lnTo>
                  <a:lnTo>
                    <a:pt x="217" y="454"/>
                  </a:lnTo>
                  <a:lnTo>
                    <a:pt x="219" y="454"/>
                  </a:lnTo>
                  <a:lnTo>
                    <a:pt x="221" y="453"/>
                  </a:lnTo>
                  <a:lnTo>
                    <a:pt x="222" y="453"/>
                  </a:lnTo>
                  <a:lnTo>
                    <a:pt x="224" y="451"/>
                  </a:lnTo>
                  <a:lnTo>
                    <a:pt x="226" y="451"/>
                  </a:lnTo>
                  <a:lnTo>
                    <a:pt x="226" y="449"/>
                  </a:lnTo>
                  <a:lnTo>
                    <a:pt x="227" y="449"/>
                  </a:lnTo>
                  <a:lnTo>
                    <a:pt x="227" y="447"/>
                  </a:lnTo>
                  <a:lnTo>
                    <a:pt x="229" y="447"/>
                  </a:lnTo>
                  <a:lnTo>
                    <a:pt x="229" y="446"/>
                  </a:lnTo>
                  <a:lnTo>
                    <a:pt x="229" y="444"/>
                  </a:lnTo>
                  <a:lnTo>
                    <a:pt x="229" y="442"/>
                  </a:lnTo>
                  <a:lnTo>
                    <a:pt x="229" y="441"/>
                  </a:lnTo>
                  <a:lnTo>
                    <a:pt x="227" y="441"/>
                  </a:lnTo>
                  <a:lnTo>
                    <a:pt x="227" y="439"/>
                  </a:lnTo>
                  <a:lnTo>
                    <a:pt x="226" y="439"/>
                  </a:lnTo>
                  <a:lnTo>
                    <a:pt x="226" y="437"/>
                  </a:lnTo>
                  <a:lnTo>
                    <a:pt x="224" y="437"/>
                  </a:lnTo>
                  <a:lnTo>
                    <a:pt x="222" y="437"/>
                  </a:lnTo>
                  <a:lnTo>
                    <a:pt x="222" y="436"/>
                  </a:lnTo>
                  <a:lnTo>
                    <a:pt x="221" y="436"/>
                  </a:lnTo>
                  <a:lnTo>
                    <a:pt x="221" y="434"/>
                  </a:lnTo>
                  <a:lnTo>
                    <a:pt x="219" y="434"/>
                  </a:lnTo>
                  <a:lnTo>
                    <a:pt x="219" y="432"/>
                  </a:lnTo>
                  <a:lnTo>
                    <a:pt x="221" y="432"/>
                  </a:lnTo>
                  <a:lnTo>
                    <a:pt x="222" y="430"/>
                  </a:lnTo>
                  <a:lnTo>
                    <a:pt x="224" y="430"/>
                  </a:lnTo>
                  <a:lnTo>
                    <a:pt x="224" y="429"/>
                  </a:lnTo>
                  <a:lnTo>
                    <a:pt x="226" y="429"/>
                  </a:lnTo>
                  <a:lnTo>
                    <a:pt x="227" y="429"/>
                  </a:lnTo>
                  <a:lnTo>
                    <a:pt x="229" y="429"/>
                  </a:lnTo>
                  <a:lnTo>
                    <a:pt x="229" y="427"/>
                  </a:lnTo>
                  <a:lnTo>
                    <a:pt x="229" y="425"/>
                  </a:lnTo>
                  <a:lnTo>
                    <a:pt x="231" y="425"/>
                  </a:lnTo>
                  <a:lnTo>
                    <a:pt x="233" y="425"/>
                  </a:lnTo>
                  <a:lnTo>
                    <a:pt x="233" y="424"/>
                  </a:lnTo>
                  <a:lnTo>
                    <a:pt x="234" y="424"/>
                  </a:lnTo>
                  <a:lnTo>
                    <a:pt x="236" y="424"/>
                  </a:lnTo>
                  <a:lnTo>
                    <a:pt x="236" y="422"/>
                  </a:lnTo>
                  <a:lnTo>
                    <a:pt x="238" y="422"/>
                  </a:lnTo>
                  <a:lnTo>
                    <a:pt x="238" y="420"/>
                  </a:lnTo>
                  <a:lnTo>
                    <a:pt x="239" y="419"/>
                  </a:lnTo>
                  <a:lnTo>
                    <a:pt x="241" y="419"/>
                  </a:lnTo>
                  <a:lnTo>
                    <a:pt x="241" y="417"/>
                  </a:lnTo>
                  <a:lnTo>
                    <a:pt x="243" y="417"/>
                  </a:lnTo>
                  <a:lnTo>
                    <a:pt x="243" y="415"/>
                  </a:lnTo>
                  <a:lnTo>
                    <a:pt x="244" y="415"/>
                  </a:lnTo>
                  <a:lnTo>
                    <a:pt x="244" y="414"/>
                  </a:lnTo>
                  <a:lnTo>
                    <a:pt x="246" y="414"/>
                  </a:lnTo>
                  <a:lnTo>
                    <a:pt x="246" y="412"/>
                  </a:lnTo>
                  <a:lnTo>
                    <a:pt x="248" y="412"/>
                  </a:lnTo>
                  <a:lnTo>
                    <a:pt x="248" y="410"/>
                  </a:lnTo>
                  <a:lnTo>
                    <a:pt x="250" y="410"/>
                  </a:lnTo>
                  <a:lnTo>
                    <a:pt x="250" y="408"/>
                  </a:lnTo>
                  <a:lnTo>
                    <a:pt x="251" y="408"/>
                  </a:lnTo>
                  <a:lnTo>
                    <a:pt x="251" y="407"/>
                  </a:lnTo>
                  <a:lnTo>
                    <a:pt x="253" y="407"/>
                  </a:lnTo>
                  <a:lnTo>
                    <a:pt x="255" y="407"/>
                  </a:lnTo>
                  <a:lnTo>
                    <a:pt x="255" y="405"/>
                  </a:lnTo>
                  <a:lnTo>
                    <a:pt x="256" y="405"/>
                  </a:lnTo>
                  <a:lnTo>
                    <a:pt x="256" y="403"/>
                  </a:lnTo>
                  <a:lnTo>
                    <a:pt x="256" y="402"/>
                  </a:lnTo>
                  <a:lnTo>
                    <a:pt x="258" y="402"/>
                  </a:lnTo>
                  <a:lnTo>
                    <a:pt x="258" y="400"/>
                  </a:lnTo>
                  <a:lnTo>
                    <a:pt x="260" y="400"/>
                  </a:lnTo>
                  <a:lnTo>
                    <a:pt x="261" y="400"/>
                  </a:lnTo>
                  <a:lnTo>
                    <a:pt x="261" y="398"/>
                  </a:lnTo>
                  <a:lnTo>
                    <a:pt x="260" y="398"/>
                  </a:lnTo>
                  <a:lnTo>
                    <a:pt x="260" y="397"/>
                  </a:lnTo>
                  <a:lnTo>
                    <a:pt x="258" y="397"/>
                  </a:lnTo>
                  <a:lnTo>
                    <a:pt x="258" y="395"/>
                  </a:lnTo>
                  <a:lnTo>
                    <a:pt x="258" y="393"/>
                  </a:lnTo>
                  <a:lnTo>
                    <a:pt x="260" y="393"/>
                  </a:lnTo>
                  <a:lnTo>
                    <a:pt x="260" y="391"/>
                  </a:lnTo>
                  <a:lnTo>
                    <a:pt x="261" y="391"/>
                  </a:lnTo>
                  <a:lnTo>
                    <a:pt x="261" y="390"/>
                  </a:lnTo>
                  <a:lnTo>
                    <a:pt x="263" y="390"/>
                  </a:lnTo>
                  <a:lnTo>
                    <a:pt x="263" y="388"/>
                  </a:lnTo>
                  <a:lnTo>
                    <a:pt x="265" y="388"/>
                  </a:lnTo>
                  <a:lnTo>
                    <a:pt x="265" y="386"/>
                  </a:lnTo>
                  <a:lnTo>
                    <a:pt x="265" y="385"/>
                  </a:lnTo>
                  <a:lnTo>
                    <a:pt x="265" y="383"/>
                  </a:lnTo>
                  <a:lnTo>
                    <a:pt x="265" y="381"/>
                  </a:lnTo>
                  <a:lnTo>
                    <a:pt x="265" y="380"/>
                  </a:lnTo>
                  <a:lnTo>
                    <a:pt x="265" y="378"/>
                  </a:lnTo>
                  <a:lnTo>
                    <a:pt x="263" y="378"/>
                  </a:lnTo>
                  <a:lnTo>
                    <a:pt x="263" y="376"/>
                  </a:lnTo>
                  <a:lnTo>
                    <a:pt x="261" y="376"/>
                  </a:lnTo>
                  <a:lnTo>
                    <a:pt x="261" y="374"/>
                  </a:lnTo>
                  <a:lnTo>
                    <a:pt x="261" y="373"/>
                  </a:lnTo>
                  <a:lnTo>
                    <a:pt x="261" y="371"/>
                  </a:lnTo>
                  <a:lnTo>
                    <a:pt x="260" y="371"/>
                  </a:lnTo>
                  <a:lnTo>
                    <a:pt x="258" y="371"/>
                  </a:lnTo>
                  <a:lnTo>
                    <a:pt x="256" y="371"/>
                  </a:lnTo>
                  <a:lnTo>
                    <a:pt x="256" y="369"/>
                  </a:lnTo>
                  <a:lnTo>
                    <a:pt x="255" y="369"/>
                  </a:lnTo>
                  <a:lnTo>
                    <a:pt x="255" y="368"/>
                  </a:lnTo>
                  <a:lnTo>
                    <a:pt x="253" y="368"/>
                  </a:lnTo>
                  <a:lnTo>
                    <a:pt x="253" y="366"/>
                  </a:lnTo>
                  <a:lnTo>
                    <a:pt x="251" y="366"/>
                  </a:lnTo>
                  <a:lnTo>
                    <a:pt x="253" y="366"/>
                  </a:lnTo>
                  <a:lnTo>
                    <a:pt x="253" y="364"/>
                  </a:lnTo>
                  <a:lnTo>
                    <a:pt x="255" y="363"/>
                  </a:lnTo>
                  <a:lnTo>
                    <a:pt x="255" y="361"/>
                  </a:lnTo>
                  <a:lnTo>
                    <a:pt x="256" y="361"/>
                  </a:lnTo>
                  <a:lnTo>
                    <a:pt x="258" y="361"/>
                  </a:lnTo>
                  <a:lnTo>
                    <a:pt x="258" y="359"/>
                  </a:lnTo>
                  <a:lnTo>
                    <a:pt x="260" y="359"/>
                  </a:lnTo>
                  <a:lnTo>
                    <a:pt x="260" y="358"/>
                  </a:lnTo>
                  <a:lnTo>
                    <a:pt x="261" y="356"/>
                  </a:lnTo>
                  <a:lnTo>
                    <a:pt x="263" y="354"/>
                  </a:lnTo>
                  <a:lnTo>
                    <a:pt x="263" y="352"/>
                  </a:lnTo>
                  <a:lnTo>
                    <a:pt x="265" y="352"/>
                  </a:lnTo>
                  <a:lnTo>
                    <a:pt x="265" y="351"/>
                  </a:lnTo>
                  <a:lnTo>
                    <a:pt x="267" y="351"/>
                  </a:lnTo>
                  <a:lnTo>
                    <a:pt x="267" y="349"/>
                  </a:lnTo>
                  <a:lnTo>
                    <a:pt x="267" y="347"/>
                  </a:lnTo>
                  <a:lnTo>
                    <a:pt x="268" y="347"/>
                  </a:lnTo>
                  <a:lnTo>
                    <a:pt x="270" y="347"/>
                  </a:lnTo>
                  <a:lnTo>
                    <a:pt x="270" y="346"/>
                  </a:lnTo>
                  <a:lnTo>
                    <a:pt x="272" y="346"/>
                  </a:lnTo>
                  <a:lnTo>
                    <a:pt x="273" y="346"/>
                  </a:lnTo>
                  <a:lnTo>
                    <a:pt x="273" y="344"/>
                  </a:lnTo>
                  <a:lnTo>
                    <a:pt x="275" y="344"/>
                  </a:lnTo>
                  <a:lnTo>
                    <a:pt x="273" y="344"/>
                  </a:lnTo>
                  <a:lnTo>
                    <a:pt x="273" y="342"/>
                  </a:lnTo>
                  <a:lnTo>
                    <a:pt x="275" y="342"/>
                  </a:lnTo>
                  <a:lnTo>
                    <a:pt x="273" y="342"/>
                  </a:lnTo>
                  <a:lnTo>
                    <a:pt x="273" y="341"/>
                  </a:lnTo>
                  <a:lnTo>
                    <a:pt x="272" y="341"/>
                  </a:lnTo>
                  <a:lnTo>
                    <a:pt x="272" y="339"/>
                  </a:lnTo>
                  <a:lnTo>
                    <a:pt x="272" y="337"/>
                  </a:lnTo>
                  <a:lnTo>
                    <a:pt x="272" y="339"/>
                  </a:lnTo>
                  <a:lnTo>
                    <a:pt x="272" y="337"/>
                  </a:lnTo>
                  <a:lnTo>
                    <a:pt x="272" y="335"/>
                  </a:lnTo>
                  <a:lnTo>
                    <a:pt x="272" y="334"/>
                  </a:lnTo>
                  <a:lnTo>
                    <a:pt x="270" y="334"/>
                  </a:lnTo>
                  <a:lnTo>
                    <a:pt x="270" y="332"/>
                  </a:lnTo>
                  <a:lnTo>
                    <a:pt x="268" y="332"/>
                  </a:lnTo>
                  <a:lnTo>
                    <a:pt x="267" y="332"/>
                  </a:lnTo>
                  <a:lnTo>
                    <a:pt x="267" y="330"/>
                  </a:lnTo>
                  <a:lnTo>
                    <a:pt x="268" y="329"/>
                  </a:lnTo>
                  <a:lnTo>
                    <a:pt x="268" y="327"/>
                  </a:lnTo>
                  <a:lnTo>
                    <a:pt x="270" y="327"/>
                  </a:lnTo>
                  <a:lnTo>
                    <a:pt x="270" y="325"/>
                  </a:lnTo>
                  <a:lnTo>
                    <a:pt x="268" y="325"/>
                  </a:lnTo>
                  <a:lnTo>
                    <a:pt x="270" y="325"/>
                  </a:lnTo>
                  <a:lnTo>
                    <a:pt x="268" y="325"/>
                  </a:lnTo>
                  <a:lnTo>
                    <a:pt x="270" y="325"/>
                  </a:lnTo>
                  <a:lnTo>
                    <a:pt x="270" y="324"/>
                  </a:lnTo>
                  <a:lnTo>
                    <a:pt x="272" y="324"/>
                  </a:lnTo>
                  <a:lnTo>
                    <a:pt x="273" y="324"/>
                  </a:lnTo>
                  <a:lnTo>
                    <a:pt x="275" y="324"/>
                  </a:lnTo>
                  <a:lnTo>
                    <a:pt x="277" y="324"/>
                  </a:lnTo>
                  <a:lnTo>
                    <a:pt x="277" y="322"/>
                  </a:lnTo>
                  <a:lnTo>
                    <a:pt x="278" y="322"/>
                  </a:lnTo>
                  <a:lnTo>
                    <a:pt x="280" y="322"/>
                  </a:lnTo>
                  <a:lnTo>
                    <a:pt x="280" y="324"/>
                  </a:lnTo>
                  <a:lnTo>
                    <a:pt x="282" y="324"/>
                  </a:lnTo>
                  <a:lnTo>
                    <a:pt x="283" y="324"/>
                  </a:lnTo>
                  <a:lnTo>
                    <a:pt x="285" y="324"/>
                  </a:lnTo>
                  <a:lnTo>
                    <a:pt x="285" y="325"/>
                  </a:lnTo>
                  <a:lnTo>
                    <a:pt x="287" y="325"/>
                  </a:lnTo>
                  <a:lnTo>
                    <a:pt x="287" y="327"/>
                  </a:lnTo>
                  <a:lnTo>
                    <a:pt x="287" y="325"/>
                  </a:lnTo>
                  <a:lnTo>
                    <a:pt x="289" y="324"/>
                  </a:lnTo>
                  <a:lnTo>
                    <a:pt x="289" y="322"/>
                  </a:lnTo>
                  <a:lnTo>
                    <a:pt x="290" y="322"/>
                  </a:lnTo>
                  <a:lnTo>
                    <a:pt x="290" y="320"/>
                  </a:lnTo>
                  <a:lnTo>
                    <a:pt x="292" y="318"/>
                  </a:lnTo>
                  <a:lnTo>
                    <a:pt x="292" y="317"/>
                  </a:lnTo>
                  <a:lnTo>
                    <a:pt x="294" y="317"/>
                  </a:lnTo>
                  <a:lnTo>
                    <a:pt x="294" y="315"/>
                  </a:lnTo>
                  <a:lnTo>
                    <a:pt x="292" y="315"/>
                  </a:lnTo>
                  <a:lnTo>
                    <a:pt x="292" y="313"/>
                  </a:lnTo>
                  <a:lnTo>
                    <a:pt x="292" y="312"/>
                  </a:lnTo>
                  <a:lnTo>
                    <a:pt x="290" y="312"/>
                  </a:lnTo>
                  <a:lnTo>
                    <a:pt x="290" y="310"/>
                  </a:lnTo>
                  <a:lnTo>
                    <a:pt x="289" y="308"/>
                  </a:lnTo>
                  <a:lnTo>
                    <a:pt x="289" y="307"/>
                  </a:lnTo>
                  <a:lnTo>
                    <a:pt x="287" y="307"/>
                  </a:lnTo>
                  <a:lnTo>
                    <a:pt x="287" y="305"/>
                  </a:lnTo>
                  <a:lnTo>
                    <a:pt x="285" y="305"/>
                  </a:lnTo>
                  <a:lnTo>
                    <a:pt x="285" y="303"/>
                  </a:lnTo>
                  <a:lnTo>
                    <a:pt x="283" y="303"/>
                  </a:lnTo>
                  <a:lnTo>
                    <a:pt x="283" y="302"/>
                  </a:lnTo>
                  <a:lnTo>
                    <a:pt x="283" y="300"/>
                  </a:lnTo>
                  <a:lnTo>
                    <a:pt x="283" y="298"/>
                  </a:lnTo>
                  <a:lnTo>
                    <a:pt x="282" y="298"/>
                  </a:lnTo>
                  <a:lnTo>
                    <a:pt x="280" y="298"/>
                  </a:lnTo>
                  <a:lnTo>
                    <a:pt x="280" y="296"/>
                  </a:lnTo>
                  <a:lnTo>
                    <a:pt x="278" y="296"/>
                  </a:lnTo>
                  <a:lnTo>
                    <a:pt x="278" y="295"/>
                  </a:lnTo>
                  <a:lnTo>
                    <a:pt x="280" y="295"/>
                  </a:lnTo>
                  <a:lnTo>
                    <a:pt x="282" y="295"/>
                  </a:lnTo>
                  <a:lnTo>
                    <a:pt x="282" y="293"/>
                  </a:lnTo>
                  <a:lnTo>
                    <a:pt x="283" y="293"/>
                  </a:lnTo>
                  <a:lnTo>
                    <a:pt x="285" y="293"/>
                  </a:lnTo>
                  <a:lnTo>
                    <a:pt x="287" y="291"/>
                  </a:lnTo>
                  <a:lnTo>
                    <a:pt x="287" y="293"/>
                  </a:lnTo>
                  <a:lnTo>
                    <a:pt x="287" y="291"/>
                  </a:lnTo>
                  <a:lnTo>
                    <a:pt x="289" y="291"/>
                  </a:lnTo>
                  <a:lnTo>
                    <a:pt x="289" y="293"/>
                  </a:lnTo>
                  <a:lnTo>
                    <a:pt x="289" y="295"/>
                  </a:lnTo>
                  <a:lnTo>
                    <a:pt x="290" y="295"/>
                  </a:lnTo>
                  <a:lnTo>
                    <a:pt x="292" y="295"/>
                  </a:lnTo>
                  <a:lnTo>
                    <a:pt x="294" y="295"/>
                  </a:lnTo>
                  <a:lnTo>
                    <a:pt x="294" y="296"/>
                  </a:lnTo>
                  <a:lnTo>
                    <a:pt x="295" y="296"/>
                  </a:lnTo>
                  <a:lnTo>
                    <a:pt x="297" y="296"/>
                  </a:lnTo>
                  <a:lnTo>
                    <a:pt x="297" y="295"/>
                  </a:lnTo>
                  <a:lnTo>
                    <a:pt x="299" y="295"/>
                  </a:lnTo>
                  <a:lnTo>
                    <a:pt x="299" y="293"/>
                  </a:lnTo>
                  <a:lnTo>
                    <a:pt x="299" y="291"/>
                  </a:lnTo>
                  <a:lnTo>
                    <a:pt x="299" y="290"/>
                  </a:lnTo>
                  <a:lnTo>
                    <a:pt x="300" y="290"/>
                  </a:lnTo>
                  <a:lnTo>
                    <a:pt x="300" y="288"/>
                  </a:lnTo>
                  <a:lnTo>
                    <a:pt x="302" y="288"/>
                  </a:lnTo>
                  <a:lnTo>
                    <a:pt x="304" y="288"/>
                  </a:lnTo>
                  <a:lnTo>
                    <a:pt x="304" y="290"/>
                  </a:lnTo>
                  <a:lnTo>
                    <a:pt x="304" y="288"/>
                  </a:lnTo>
                  <a:lnTo>
                    <a:pt x="304" y="290"/>
                  </a:lnTo>
                  <a:lnTo>
                    <a:pt x="304" y="288"/>
                  </a:lnTo>
                  <a:lnTo>
                    <a:pt x="306" y="288"/>
                  </a:lnTo>
                  <a:lnTo>
                    <a:pt x="306" y="290"/>
                  </a:lnTo>
                  <a:lnTo>
                    <a:pt x="307" y="290"/>
                  </a:lnTo>
                  <a:lnTo>
                    <a:pt x="307" y="288"/>
                  </a:lnTo>
                  <a:lnTo>
                    <a:pt x="309" y="288"/>
                  </a:lnTo>
                  <a:lnTo>
                    <a:pt x="311" y="288"/>
                  </a:lnTo>
                  <a:lnTo>
                    <a:pt x="311" y="286"/>
                  </a:lnTo>
                  <a:lnTo>
                    <a:pt x="311" y="285"/>
                  </a:lnTo>
                  <a:lnTo>
                    <a:pt x="312" y="285"/>
                  </a:lnTo>
                  <a:lnTo>
                    <a:pt x="312" y="283"/>
                  </a:lnTo>
                  <a:lnTo>
                    <a:pt x="312" y="281"/>
                  </a:lnTo>
                  <a:lnTo>
                    <a:pt x="312" y="279"/>
                  </a:lnTo>
                  <a:lnTo>
                    <a:pt x="312" y="278"/>
                  </a:lnTo>
                  <a:lnTo>
                    <a:pt x="312" y="276"/>
                  </a:lnTo>
                  <a:lnTo>
                    <a:pt x="312" y="274"/>
                  </a:lnTo>
                  <a:lnTo>
                    <a:pt x="314" y="274"/>
                  </a:lnTo>
                  <a:lnTo>
                    <a:pt x="314" y="273"/>
                  </a:lnTo>
                  <a:lnTo>
                    <a:pt x="314" y="271"/>
                  </a:lnTo>
                  <a:lnTo>
                    <a:pt x="314" y="269"/>
                  </a:lnTo>
                  <a:lnTo>
                    <a:pt x="316" y="268"/>
                  </a:lnTo>
                  <a:lnTo>
                    <a:pt x="316" y="266"/>
                  </a:lnTo>
                  <a:lnTo>
                    <a:pt x="316" y="264"/>
                  </a:lnTo>
                  <a:lnTo>
                    <a:pt x="316" y="263"/>
                  </a:lnTo>
                  <a:lnTo>
                    <a:pt x="317" y="263"/>
                  </a:lnTo>
                  <a:lnTo>
                    <a:pt x="317" y="261"/>
                  </a:lnTo>
                  <a:lnTo>
                    <a:pt x="317" y="259"/>
                  </a:lnTo>
                  <a:lnTo>
                    <a:pt x="317" y="257"/>
                  </a:lnTo>
                  <a:lnTo>
                    <a:pt x="317" y="256"/>
                  </a:lnTo>
                  <a:lnTo>
                    <a:pt x="317" y="254"/>
                  </a:lnTo>
                  <a:lnTo>
                    <a:pt x="317" y="252"/>
                  </a:lnTo>
                  <a:lnTo>
                    <a:pt x="319" y="252"/>
                  </a:lnTo>
                  <a:lnTo>
                    <a:pt x="319" y="251"/>
                  </a:lnTo>
                  <a:lnTo>
                    <a:pt x="319" y="249"/>
                  </a:lnTo>
                  <a:lnTo>
                    <a:pt x="321" y="249"/>
                  </a:lnTo>
                  <a:lnTo>
                    <a:pt x="321" y="247"/>
                  </a:lnTo>
                  <a:lnTo>
                    <a:pt x="321" y="246"/>
                  </a:lnTo>
                  <a:lnTo>
                    <a:pt x="321" y="244"/>
                  </a:lnTo>
                  <a:lnTo>
                    <a:pt x="323" y="244"/>
                  </a:lnTo>
                  <a:lnTo>
                    <a:pt x="323" y="242"/>
                  </a:lnTo>
                  <a:lnTo>
                    <a:pt x="321" y="242"/>
                  </a:lnTo>
                  <a:lnTo>
                    <a:pt x="323" y="242"/>
                  </a:lnTo>
                  <a:lnTo>
                    <a:pt x="323" y="240"/>
                  </a:lnTo>
                  <a:lnTo>
                    <a:pt x="324" y="240"/>
                  </a:lnTo>
                  <a:lnTo>
                    <a:pt x="326" y="240"/>
                  </a:lnTo>
                  <a:lnTo>
                    <a:pt x="326" y="239"/>
                  </a:lnTo>
                  <a:lnTo>
                    <a:pt x="328" y="239"/>
                  </a:lnTo>
                  <a:lnTo>
                    <a:pt x="329" y="239"/>
                  </a:lnTo>
                  <a:lnTo>
                    <a:pt x="329" y="237"/>
                  </a:lnTo>
                  <a:lnTo>
                    <a:pt x="331" y="237"/>
                  </a:lnTo>
                  <a:lnTo>
                    <a:pt x="331" y="235"/>
                  </a:lnTo>
                  <a:lnTo>
                    <a:pt x="333" y="235"/>
                  </a:lnTo>
                  <a:lnTo>
                    <a:pt x="334" y="235"/>
                  </a:lnTo>
                  <a:lnTo>
                    <a:pt x="336" y="235"/>
                  </a:lnTo>
                  <a:lnTo>
                    <a:pt x="336" y="234"/>
                  </a:lnTo>
                  <a:lnTo>
                    <a:pt x="338" y="234"/>
                  </a:lnTo>
                  <a:lnTo>
                    <a:pt x="339" y="232"/>
                  </a:lnTo>
                  <a:lnTo>
                    <a:pt x="339" y="230"/>
                  </a:lnTo>
                  <a:lnTo>
                    <a:pt x="341" y="229"/>
                  </a:lnTo>
                  <a:lnTo>
                    <a:pt x="341" y="227"/>
                  </a:lnTo>
                  <a:lnTo>
                    <a:pt x="343" y="227"/>
                  </a:lnTo>
                  <a:lnTo>
                    <a:pt x="345" y="227"/>
                  </a:lnTo>
                  <a:lnTo>
                    <a:pt x="345" y="229"/>
                  </a:lnTo>
                  <a:lnTo>
                    <a:pt x="346" y="229"/>
                  </a:lnTo>
                  <a:lnTo>
                    <a:pt x="346" y="227"/>
                  </a:lnTo>
                  <a:lnTo>
                    <a:pt x="346" y="229"/>
                  </a:lnTo>
                  <a:lnTo>
                    <a:pt x="348" y="229"/>
                  </a:lnTo>
                  <a:lnTo>
                    <a:pt x="348" y="227"/>
                  </a:lnTo>
                  <a:lnTo>
                    <a:pt x="350" y="227"/>
                  </a:lnTo>
                  <a:lnTo>
                    <a:pt x="351" y="227"/>
                  </a:lnTo>
                  <a:lnTo>
                    <a:pt x="351" y="229"/>
                  </a:lnTo>
                  <a:lnTo>
                    <a:pt x="353" y="229"/>
                  </a:lnTo>
                  <a:lnTo>
                    <a:pt x="355" y="229"/>
                  </a:lnTo>
                  <a:lnTo>
                    <a:pt x="356" y="229"/>
                  </a:lnTo>
                  <a:lnTo>
                    <a:pt x="358" y="229"/>
                  </a:lnTo>
                  <a:lnTo>
                    <a:pt x="360" y="229"/>
                  </a:lnTo>
                  <a:lnTo>
                    <a:pt x="362" y="229"/>
                  </a:lnTo>
                  <a:lnTo>
                    <a:pt x="363" y="229"/>
                  </a:lnTo>
                  <a:lnTo>
                    <a:pt x="365" y="229"/>
                  </a:lnTo>
                  <a:lnTo>
                    <a:pt x="367" y="229"/>
                  </a:lnTo>
                  <a:lnTo>
                    <a:pt x="367" y="227"/>
                  </a:lnTo>
                  <a:lnTo>
                    <a:pt x="368" y="227"/>
                  </a:lnTo>
                  <a:lnTo>
                    <a:pt x="370" y="227"/>
                  </a:lnTo>
                  <a:lnTo>
                    <a:pt x="370" y="225"/>
                  </a:lnTo>
                  <a:lnTo>
                    <a:pt x="372" y="225"/>
                  </a:lnTo>
                  <a:lnTo>
                    <a:pt x="373" y="225"/>
                  </a:lnTo>
                  <a:lnTo>
                    <a:pt x="375" y="225"/>
                  </a:lnTo>
                  <a:lnTo>
                    <a:pt x="375" y="223"/>
                  </a:lnTo>
                  <a:lnTo>
                    <a:pt x="377" y="223"/>
                  </a:lnTo>
                  <a:lnTo>
                    <a:pt x="379" y="223"/>
                  </a:lnTo>
                  <a:lnTo>
                    <a:pt x="380" y="223"/>
                  </a:lnTo>
                  <a:lnTo>
                    <a:pt x="382" y="223"/>
                  </a:lnTo>
                  <a:lnTo>
                    <a:pt x="382" y="222"/>
                  </a:lnTo>
                  <a:lnTo>
                    <a:pt x="382" y="220"/>
                  </a:lnTo>
                  <a:lnTo>
                    <a:pt x="382" y="218"/>
                  </a:lnTo>
                  <a:lnTo>
                    <a:pt x="384" y="218"/>
                  </a:lnTo>
                  <a:lnTo>
                    <a:pt x="384" y="217"/>
                  </a:lnTo>
                  <a:lnTo>
                    <a:pt x="385" y="217"/>
                  </a:lnTo>
                  <a:lnTo>
                    <a:pt x="385" y="215"/>
                  </a:lnTo>
                  <a:lnTo>
                    <a:pt x="387" y="215"/>
                  </a:lnTo>
                  <a:lnTo>
                    <a:pt x="389" y="215"/>
                  </a:lnTo>
                  <a:lnTo>
                    <a:pt x="390" y="215"/>
                  </a:lnTo>
                  <a:lnTo>
                    <a:pt x="392" y="215"/>
                  </a:lnTo>
                  <a:lnTo>
                    <a:pt x="394" y="215"/>
                  </a:lnTo>
                  <a:lnTo>
                    <a:pt x="395" y="215"/>
                  </a:lnTo>
                  <a:lnTo>
                    <a:pt x="397" y="215"/>
                  </a:lnTo>
                  <a:lnTo>
                    <a:pt x="399" y="215"/>
                  </a:lnTo>
                  <a:lnTo>
                    <a:pt x="401" y="215"/>
                  </a:lnTo>
                  <a:lnTo>
                    <a:pt x="401" y="217"/>
                  </a:lnTo>
                  <a:lnTo>
                    <a:pt x="402" y="217"/>
                  </a:lnTo>
                  <a:lnTo>
                    <a:pt x="404" y="217"/>
                  </a:lnTo>
                  <a:lnTo>
                    <a:pt x="402" y="217"/>
                  </a:lnTo>
                  <a:lnTo>
                    <a:pt x="404" y="217"/>
                  </a:lnTo>
                  <a:lnTo>
                    <a:pt x="404" y="218"/>
                  </a:lnTo>
                  <a:lnTo>
                    <a:pt x="406" y="218"/>
                  </a:lnTo>
                  <a:lnTo>
                    <a:pt x="404" y="218"/>
                  </a:lnTo>
                  <a:lnTo>
                    <a:pt x="406" y="218"/>
                  </a:lnTo>
                  <a:lnTo>
                    <a:pt x="407" y="218"/>
                  </a:lnTo>
                  <a:lnTo>
                    <a:pt x="407" y="220"/>
                  </a:lnTo>
                  <a:lnTo>
                    <a:pt x="409" y="220"/>
                  </a:lnTo>
                  <a:lnTo>
                    <a:pt x="409" y="218"/>
                  </a:lnTo>
                  <a:lnTo>
                    <a:pt x="411" y="218"/>
                  </a:lnTo>
                  <a:lnTo>
                    <a:pt x="411" y="220"/>
                  </a:lnTo>
                  <a:lnTo>
                    <a:pt x="412" y="220"/>
                  </a:lnTo>
                  <a:lnTo>
                    <a:pt x="414" y="220"/>
                  </a:lnTo>
                  <a:lnTo>
                    <a:pt x="414" y="218"/>
                  </a:lnTo>
                  <a:lnTo>
                    <a:pt x="416" y="218"/>
                  </a:lnTo>
                  <a:lnTo>
                    <a:pt x="416" y="220"/>
                  </a:lnTo>
                  <a:lnTo>
                    <a:pt x="416" y="218"/>
                  </a:lnTo>
                  <a:lnTo>
                    <a:pt x="418" y="218"/>
                  </a:lnTo>
                  <a:lnTo>
                    <a:pt x="419" y="218"/>
                  </a:lnTo>
                  <a:lnTo>
                    <a:pt x="419" y="217"/>
                  </a:lnTo>
                  <a:lnTo>
                    <a:pt x="421" y="217"/>
                  </a:lnTo>
                  <a:lnTo>
                    <a:pt x="421" y="215"/>
                  </a:lnTo>
                  <a:lnTo>
                    <a:pt x="423" y="215"/>
                  </a:lnTo>
                  <a:lnTo>
                    <a:pt x="423" y="213"/>
                  </a:lnTo>
                  <a:lnTo>
                    <a:pt x="424" y="213"/>
                  </a:lnTo>
                  <a:lnTo>
                    <a:pt x="424" y="212"/>
                  </a:lnTo>
                  <a:lnTo>
                    <a:pt x="426" y="212"/>
                  </a:lnTo>
                  <a:lnTo>
                    <a:pt x="426" y="210"/>
                  </a:lnTo>
                  <a:lnTo>
                    <a:pt x="428" y="210"/>
                  </a:lnTo>
                  <a:lnTo>
                    <a:pt x="429" y="210"/>
                  </a:lnTo>
                  <a:lnTo>
                    <a:pt x="431" y="210"/>
                  </a:lnTo>
                  <a:lnTo>
                    <a:pt x="433" y="210"/>
                  </a:lnTo>
                  <a:lnTo>
                    <a:pt x="435" y="210"/>
                  </a:lnTo>
                  <a:lnTo>
                    <a:pt x="436" y="210"/>
                  </a:lnTo>
                  <a:lnTo>
                    <a:pt x="435" y="210"/>
                  </a:lnTo>
                  <a:lnTo>
                    <a:pt x="436" y="210"/>
                  </a:lnTo>
                  <a:lnTo>
                    <a:pt x="436" y="208"/>
                  </a:lnTo>
                  <a:lnTo>
                    <a:pt x="436" y="207"/>
                  </a:lnTo>
                  <a:lnTo>
                    <a:pt x="438" y="207"/>
                  </a:lnTo>
                  <a:lnTo>
                    <a:pt x="438" y="205"/>
                  </a:lnTo>
                  <a:lnTo>
                    <a:pt x="440" y="205"/>
                  </a:lnTo>
                  <a:lnTo>
                    <a:pt x="441" y="205"/>
                  </a:lnTo>
                  <a:lnTo>
                    <a:pt x="441" y="203"/>
                  </a:lnTo>
                  <a:lnTo>
                    <a:pt x="443" y="203"/>
                  </a:lnTo>
                  <a:lnTo>
                    <a:pt x="443" y="201"/>
                  </a:lnTo>
                  <a:lnTo>
                    <a:pt x="445" y="200"/>
                  </a:lnTo>
                  <a:lnTo>
                    <a:pt x="445" y="198"/>
                  </a:lnTo>
                  <a:lnTo>
                    <a:pt x="446" y="198"/>
                  </a:lnTo>
                  <a:lnTo>
                    <a:pt x="446" y="196"/>
                  </a:lnTo>
                  <a:lnTo>
                    <a:pt x="448" y="196"/>
                  </a:lnTo>
                  <a:lnTo>
                    <a:pt x="448" y="195"/>
                  </a:lnTo>
                  <a:lnTo>
                    <a:pt x="450" y="195"/>
                  </a:lnTo>
                  <a:lnTo>
                    <a:pt x="450" y="193"/>
                  </a:lnTo>
                  <a:lnTo>
                    <a:pt x="451" y="193"/>
                  </a:lnTo>
                  <a:lnTo>
                    <a:pt x="453" y="193"/>
                  </a:lnTo>
                  <a:lnTo>
                    <a:pt x="453" y="191"/>
                  </a:lnTo>
                  <a:lnTo>
                    <a:pt x="455" y="191"/>
                  </a:lnTo>
                  <a:lnTo>
                    <a:pt x="455" y="190"/>
                  </a:lnTo>
                  <a:lnTo>
                    <a:pt x="455" y="188"/>
                  </a:lnTo>
                  <a:lnTo>
                    <a:pt x="455" y="186"/>
                  </a:lnTo>
                  <a:lnTo>
                    <a:pt x="457" y="186"/>
                  </a:lnTo>
                  <a:lnTo>
                    <a:pt x="458" y="186"/>
                  </a:lnTo>
                  <a:lnTo>
                    <a:pt x="458" y="184"/>
                  </a:lnTo>
                  <a:lnTo>
                    <a:pt x="458" y="183"/>
                  </a:lnTo>
                  <a:lnTo>
                    <a:pt x="458" y="181"/>
                  </a:lnTo>
                  <a:lnTo>
                    <a:pt x="458" y="179"/>
                  </a:lnTo>
                  <a:lnTo>
                    <a:pt x="460" y="179"/>
                  </a:lnTo>
                  <a:lnTo>
                    <a:pt x="460" y="178"/>
                  </a:lnTo>
                  <a:lnTo>
                    <a:pt x="462" y="178"/>
                  </a:lnTo>
                  <a:lnTo>
                    <a:pt x="462" y="176"/>
                  </a:lnTo>
                  <a:lnTo>
                    <a:pt x="463" y="176"/>
                  </a:lnTo>
                  <a:lnTo>
                    <a:pt x="463" y="174"/>
                  </a:lnTo>
                  <a:lnTo>
                    <a:pt x="465" y="173"/>
                  </a:lnTo>
                  <a:lnTo>
                    <a:pt x="467" y="173"/>
                  </a:lnTo>
                  <a:lnTo>
                    <a:pt x="467" y="174"/>
                  </a:lnTo>
                  <a:lnTo>
                    <a:pt x="468" y="174"/>
                  </a:lnTo>
                  <a:lnTo>
                    <a:pt x="468" y="173"/>
                  </a:lnTo>
                  <a:lnTo>
                    <a:pt x="468" y="174"/>
                  </a:lnTo>
                  <a:lnTo>
                    <a:pt x="470" y="174"/>
                  </a:lnTo>
                  <a:lnTo>
                    <a:pt x="472" y="174"/>
                  </a:lnTo>
                  <a:lnTo>
                    <a:pt x="472" y="173"/>
                  </a:lnTo>
                  <a:lnTo>
                    <a:pt x="474" y="173"/>
                  </a:lnTo>
                  <a:lnTo>
                    <a:pt x="475" y="173"/>
                  </a:lnTo>
                  <a:lnTo>
                    <a:pt x="477" y="173"/>
                  </a:lnTo>
                  <a:lnTo>
                    <a:pt x="477" y="174"/>
                  </a:lnTo>
                  <a:lnTo>
                    <a:pt x="475" y="174"/>
                  </a:lnTo>
                  <a:lnTo>
                    <a:pt x="477" y="174"/>
                  </a:lnTo>
                  <a:lnTo>
                    <a:pt x="477" y="173"/>
                  </a:lnTo>
                  <a:lnTo>
                    <a:pt x="479" y="173"/>
                  </a:lnTo>
                  <a:lnTo>
                    <a:pt x="479" y="174"/>
                  </a:lnTo>
                  <a:lnTo>
                    <a:pt x="480" y="174"/>
                  </a:lnTo>
                  <a:lnTo>
                    <a:pt x="480" y="173"/>
                  </a:lnTo>
                  <a:lnTo>
                    <a:pt x="482" y="173"/>
                  </a:lnTo>
                  <a:lnTo>
                    <a:pt x="484" y="173"/>
                  </a:lnTo>
                  <a:lnTo>
                    <a:pt x="485" y="173"/>
                  </a:lnTo>
                  <a:lnTo>
                    <a:pt x="485" y="174"/>
                  </a:lnTo>
                  <a:lnTo>
                    <a:pt x="487" y="174"/>
                  </a:lnTo>
                  <a:lnTo>
                    <a:pt x="489" y="174"/>
                  </a:lnTo>
                  <a:lnTo>
                    <a:pt x="489" y="176"/>
                  </a:lnTo>
                  <a:lnTo>
                    <a:pt x="489" y="178"/>
                  </a:lnTo>
                  <a:lnTo>
                    <a:pt x="491" y="178"/>
                  </a:lnTo>
                  <a:lnTo>
                    <a:pt x="492" y="179"/>
                  </a:lnTo>
                  <a:lnTo>
                    <a:pt x="492" y="181"/>
                  </a:lnTo>
                  <a:lnTo>
                    <a:pt x="494" y="181"/>
                  </a:lnTo>
                  <a:lnTo>
                    <a:pt x="494" y="183"/>
                  </a:lnTo>
                  <a:lnTo>
                    <a:pt x="496" y="183"/>
                  </a:lnTo>
                  <a:lnTo>
                    <a:pt x="497" y="184"/>
                  </a:lnTo>
                  <a:lnTo>
                    <a:pt x="499" y="184"/>
                  </a:lnTo>
                  <a:lnTo>
                    <a:pt x="499" y="186"/>
                  </a:lnTo>
                  <a:lnTo>
                    <a:pt x="501" y="186"/>
                  </a:lnTo>
                  <a:lnTo>
                    <a:pt x="501" y="184"/>
                  </a:lnTo>
                  <a:lnTo>
                    <a:pt x="501" y="186"/>
                  </a:lnTo>
                  <a:lnTo>
                    <a:pt x="502" y="186"/>
                  </a:lnTo>
                  <a:lnTo>
                    <a:pt x="504" y="188"/>
                  </a:lnTo>
                  <a:lnTo>
                    <a:pt x="502" y="188"/>
                  </a:lnTo>
                  <a:lnTo>
                    <a:pt x="504" y="188"/>
                  </a:lnTo>
                  <a:lnTo>
                    <a:pt x="504" y="190"/>
                  </a:lnTo>
                  <a:lnTo>
                    <a:pt x="504" y="188"/>
                  </a:lnTo>
                  <a:lnTo>
                    <a:pt x="506" y="188"/>
                  </a:lnTo>
                  <a:lnTo>
                    <a:pt x="506" y="190"/>
                  </a:lnTo>
                  <a:lnTo>
                    <a:pt x="506" y="188"/>
                  </a:lnTo>
                  <a:lnTo>
                    <a:pt x="507" y="188"/>
                  </a:lnTo>
                  <a:lnTo>
                    <a:pt x="507" y="186"/>
                  </a:lnTo>
                  <a:lnTo>
                    <a:pt x="506" y="186"/>
                  </a:lnTo>
                  <a:lnTo>
                    <a:pt x="507" y="186"/>
                  </a:lnTo>
                  <a:lnTo>
                    <a:pt x="507" y="188"/>
                  </a:lnTo>
                  <a:lnTo>
                    <a:pt x="509" y="188"/>
                  </a:lnTo>
                  <a:lnTo>
                    <a:pt x="509" y="186"/>
                  </a:lnTo>
                  <a:lnTo>
                    <a:pt x="509" y="188"/>
                  </a:lnTo>
                  <a:lnTo>
                    <a:pt x="509" y="186"/>
                  </a:lnTo>
                  <a:lnTo>
                    <a:pt x="511" y="186"/>
                  </a:lnTo>
                  <a:lnTo>
                    <a:pt x="509" y="186"/>
                  </a:lnTo>
                  <a:lnTo>
                    <a:pt x="511" y="186"/>
                  </a:lnTo>
                  <a:lnTo>
                    <a:pt x="513" y="186"/>
                  </a:lnTo>
                  <a:lnTo>
                    <a:pt x="514" y="186"/>
                  </a:lnTo>
                  <a:lnTo>
                    <a:pt x="514" y="184"/>
                  </a:lnTo>
                  <a:lnTo>
                    <a:pt x="516" y="184"/>
                  </a:lnTo>
                  <a:lnTo>
                    <a:pt x="516" y="183"/>
                  </a:lnTo>
                  <a:lnTo>
                    <a:pt x="516" y="184"/>
                  </a:lnTo>
                  <a:lnTo>
                    <a:pt x="518" y="184"/>
                  </a:lnTo>
                  <a:lnTo>
                    <a:pt x="519" y="184"/>
                  </a:lnTo>
                  <a:lnTo>
                    <a:pt x="519" y="183"/>
                  </a:lnTo>
                  <a:lnTo>
                    <a:pt x="521" y="183"/>
                  </a:lnTo>
                  <a:lnTo>
                    <a:pt x="521" y="184"/>
                  </a:lnTo>
                  <a:lnTo>
                    <a:pt x="521" y="183"/>
                  </a:lnTo>
                  <a:lnTo>
                    <a:pt x="523" y="183"/>
                  </a:lnTo>
                  <a:lnTo>
                    <a:pt x="523" y="184"/>
                  </a:lnTo>
                  <a:lnTo>
                    <a:pt x="524" y="184"/>
                  </a:lnTo>
                  <a:lnTo>
                    <a:pt x="524" y="183"/>
                  </a:lnTo>
                  <a:lnTo>
                    <a:pt x="523" y="183"/>
                  </a:lnTo>
                  <a:lnTo>
                    <a:pt x="523" y="181"/>
                  </a:lnTo>
                  <a:lnTo>
                    <a:pt x="524" y="181"/>
                  </a:lnTo>
                  <a:lnTo>
                    <a:pt x="524" y="179"/>
                  </a:lnTo>
                  <a:lnTo>
                    <a:pt x="524" y="178"/>
                  </a:lnTo>
                  <a:lnTo>
                    <a:pt x="524" y="176"/>
                  </a:lnTo>
                  <a:lnTo>
                    <a:pt x="526" y="176"/>
                  </a:lnTo>
                  <a:lnTo>
                    <a:pt x="528" y="176"/>
                  </a:lnTo>
                  <a:lnTo>
                    <a:pt x="528" y="174"/>
                  </a:lnTo>
                  <a:lnTo>
                    <a:pt x="530" y="174"/>
                  </a:lnTo>
                  <a:lnTo>
                    <a:pt x="531" y="176"/>
                  </a:lnTo>
                  <a:lnTo>
                    <a:pt x="531" y="174"/>
                  </a:lnTo>
                  <a:lnTo>
                    <a:pt x="533" y="173"/>
                  </a:lnTo>
                  <a:lnTo>
                    <a:pt x="535" y="173"/>
                  </a:lnTo>
                  <a:lnTo>
                    <a:pt x="535" y="174"/>
                  </a:lnTo>
                  <a:lnTo>
                    <a:pt x="536" y="174"/>
                  </a:lnTo>
                  <a:lnTo>
                    <a:pt x="538" y="174"/>
                  </a:lnTo>
                  <a:lnTo>
                    <a:pt x="538" y="176"/>
                  </a:lnTo>
                  <a:lnTo>
                    <a:pt x="540" y="176"/>
                  </a:lnTo>
                  <a:lnTo>
                    <a:pt x="540" y="178"/>
                  </a:lnTo>
                  <a:lnTo>
                    <a:pt x="540" y="176"/>
                  </a:lnTo>
                  <a:lnTo>
                    <a:pt x="541" y="176"/>
                  </a:lnTo>
                  <a:lnTo>
                    <a:pt x="540" y="176"/>
                  </a:lnTo>
                  <a:lnTo>
                    <a:pt x="541" y="176"/>
                  </a:lnTo>
                  <a:lnTo>
                    <a:pt x="541" y="174"/>
                  </a:lnTo>
                  <a:lnTo>
                    <a:pt x="541" y="176"/>
                  </a:lnTo>
                  <a:lnTo>
                    <a:pt x="543" y="176"/>
                  </a:lnTo>
                  <a:lnTo>
                    <a:pt x="543" y="174"/>
                  </a:lnTo>
                  <a:lnTo>
                    <a:pt x="545" y="174"/>
                  </a:lnTo>
                  <a:lnTo>
                    <a:pt x="545" y="176"/>
                  </a:lnTo>
                  <a:lnTo>
                    <a:pt x="547" y="178"/>
                  </a:lnTo>
                  <a:lnTo>
                    <a:pt x="547" y="179"/>
                  </a:lnTo>
                  <a:lnTo>
                    <a:pt x="547" y="181"/>
                  </a:lnTo>
                  <a:lnTo>
                    <a:pt x="547" y="183"/>
                  </a:lnTo>
                  <a:lnTo>
                    <a:pt x="547" y="184"/>
                  </a:lnTo>
                  <a:lnTo>
                    <a:pt x="548" y="184"/>
                  </a:lnTo>
                  <a:lnTo>
                    <a:pt x="548" y="186"/>
                  </a:lnTo>
                  <a:lnTo>
                    <a:pt x="550" y="186"/>
                  </a:lnTo>
                  <a:lnTo>
                    <a:pt x="550" y="188"/>
                  </a:lnTo>
                  <a:lnTo>
                    <a:pt x="552" y="188"/>
                  </a:lnTo>
                  <a:lnTo>
                    <a:pt x="553" y="188"/>
                  </a:lnTo>
                  <a:lnTo>
                    <a:pt x="555" y="188"/>
                  </a:lnTo>
                  <a:lnTo>
                    <a:pt x="555" y="186"/>
                  </a:lnTo>
                  <a:lnTo>
                    <a:pt x="555" y="188"/>
                  </a:lnTo>
                  <a:lnTo>
                    <a:pt x="557" y="188"/>
                  </a:lnTo>
                  <a:lnTo>
                    <a:pt x="557" y="186"/>
                  </a:lnTo>
                  <a:lnTo>
                    <a:pt x="558" y="186"/>
                  </a:lnTo>
                  <a:lnTo>
                    <a:pt x="558" y="184"/>
                  </a:lnTo>
                  <a:lnTo>
                    <a:pt x="560" y="184"/>
                  </a:lnTo>
                  <a:lnTo>
                    <a:pt x="560" y="186"/>
                  </a:lnTo>
                  <a:lnTo>
                    <a:pt x="562" y="184"/>
                  </a:lnTo>
                  <a:lnTo>
                    <a:pt x="562" y="186"/>
                  </a:lnTo>
                  <a:lnTo>
                    <a:pt x="562" y="184"/>
                  </a:lnTo>
                  <a:lnTo>
                    <a:pt x="560" y="184"/>
                  </a:lnTo>
                  <a:lnTo>
                    <a:pt x="562" y="184"/>
                  </a:lnTo>
                  <a:lnTo>
                    <a:pt x="563" y="184"/>
                  </a:lnTo>
                  <a:lnTo>
                    <a:pt x="563" y="183"/>
                  </a:lnTo>
                  <a:lnTo>
                    <a:pt x="562" y="183"/>
                  </a:lnTo>
                  <a:lnTo>
                    <a:pt x="563" y="183"/>
                  </a:lnTo>
                  <a:lnTo>
                    <a:pt x="563" y="181"/>
                  </a:lnTo>
                  <a:lnTo>
                    <a:pt x="562" y="181"/>
                  </a:lnTo>
                  <a:lnTo>
                    <a:pt x="563" y="181"/>
                  </a:lnTo>
                  <a:lnTo>
                    <a:pt x="563" y="179"/>
                  </a:lnTo>
                  <a:lnTo>
                    <a:pt x="563" y="178"/>
                  </a:lnTo>
                  <a:lnTo>
                    <a:pt x="565" y="178"/>
                  </a:lnTo>
                  <a:lnTo>
                    <a:pt x="565" y="176"/>
                  </a:lnTo>
                  <a:lnTo>
                    <a:pt x="565" y="178"/>
                  </a:lnTo>
                  <a:lnTo>
                    <a:pt x="567" y="178"/>
                  </a:lnTo>
                  <a:lnTo>
                    <a:pt x="567" y="176"/>
                  </a:lnTo>
                  <a:lnTo>
                    <a:pt x="567" y="178"/>
                  </a:lnTo>
                  <a:lnTo>
                    <a:pt x="567" y="176"/>
                  </a:lnTo>
                  <a:lnTo>
                    <a:pt x="569" y="176"/>
                  </a:lnTo>
                  <a:lnTo>
                    <a:pt x="569" y="178"/>
                  </a:lnTo>
                  <a:lnTo>
                    <a:pt x="570" y="178"/>
                  </a:lnTo>
                  <a:lnTo>
                    <a:pt x="570" y="179"/>
                  </a:lnTo>
                  <a:lnTo>
                    <a:pt x="572" y="179"/>
                  </a:lnTo>
                  <a:lnTo>
                    <a:pt x="574" y="179"/>
                  </a:lnTo>
                  <a:lnTo>
                    <a:pt x="574" y="178"/>
                  </a:lnTo>
                  <a:lnTo>
                    <a:pt x="574" y="179"/>
                  </a:lnTo>
                  <a:lnTo>
                    <a:pt x="574" y="178"/>
                  </a:lnTo>
                  <a:lnTo>
                    <a:pt x="575" y="178"/>
                  </a:lnTo>
                  <a:lnTo>
                    <a:pt x="575" y="176"/>
                  </a:lnTo>
                  <a:lnTo>
                    <a:pt x="575" y="178"/>
                  </a:lnTo>
                  <a:lnTo>
                    <a:pt x="577" y="176"/>
                  </a:lnTo>
                  <a:lnTo>
                    <a:pt x="577" y="174"/>
                  </a:lnTo>
                  <a:lnTo>
                    <a:pt x="577" y="176"/>
                  </a:lnTo>
                  <a:lnTo>
                    <a:pt x="575" y="176"/>
                  </a:lnTo>
                  <a:lnTo>
                    <a:pt x="575" y="174"/>
                  </a:lnTo>
                  <a:lnTo>
                    <a:pt x="577" y="174"/>
                  </a:lnTo>
                  <a:lnTo>
                    <a:pt x="579" y="174"/>
                  </a:lnTo>
                  <a:lnTo>
                    <a:pt x="579" y="173"/>
                  </a:lnTo>
                  <a:lnTo>
                    <a:pt x="580" y="173"/>
                  </a:lnTo>
                  <a:lnTo>
                    <a:pt x="582" y="173"/>
                  </a:lnTo>
                  <a:lnTo>
                    <a:pt x="582" y="174"/>
                  </a:lnTo>
                  <a:lnTo>
                    <a:pt x="584" y="174"/>
                  </a:lnTo>
                  <a:lnTo>
                    <a:pt x="586" y="174"/>
                  </a:lnTo>
                  <a:lnTo>
                    <a:pt x="587" y="174"/>
                  </a:lnTo>
                  <a:lnTo>
                    <a:pt x="589" y="174"/>
                  </a:lnTo>
                  <a:lnTo>
                    <a:pt x="591" y="174"/>
                  </a:lnTo>
                  <a:lnTo>
                    <a:pt x="591" y="176"/>
                  </a:lnTo>
                  <a:lnTo>
                    <a:pt x="591" y="174"/>
                  </a:lnTo>
                  <a:lnTo>
                    <a:pt x="592" y="174"/>
                  </a:lnTo>
                  <a:lnTo>
                    <a:pt x="592" y="176"/>
                  </a:lnTo>
                  <a:lnTo>
                    <a:pt x="592" y="178"/>
                  </a:lnTo>
                  <a:lnTo>
                    <a:pt x="594" y="179"/>
                  </a:lnTo>
                  <a:lnTo>
                    <a:pt x="594" y="178"/>
                  </a:lnTo>
                  <a:lnTo>
                    <a:pt x="596" y="178"/>
                  </a:lnTo>
                  <a:lnTo>
                    <a:pt x="597" y="178"/>
                  </a:lnTo>
                  <a:lnTo>
                    <a:pt x="597" y="179"/>
                  </a:lnTo>
                  <a:lnTo>
                    <a:pt x="599" y="179"/>
                  </a:lnTo>
                  <a:lnTo>
                    <a:pt x="599" y="181"/>
                  </a:lnTo>
                  <a:lnTo>
                    <a:pt x="601" y="181"/>
                  </a:lnTo>
                  <a:lnTo>
                    <a:pt x="601" y="183"/>
                  </a:lnTo>
                  <a:lnTo>
                    <a:pt x="603" y="183"/>
                  </a:lnTo>
                  <a:lnTo>
                    <a:pt x="603" y="181"/>
                  </a:lnTo>
                  <a:lnTo>
                    <a:pt x="604" y="181"/>
                  </a:lnTo>
                  <a:lnTo>
                    <a:pt x="603" y="181"/>
                  </a:lnTo>
                  <a:lnTo>
                    <a:pt x="604" y="181"/>
                  </a:lnTo>
                  <a:lnTo>
                    <a:pt x="606" y="181"/>
                  </a:lnTo>
                  <a:lnTo>
                    <a:pt x="606" y="179"/>
                  </a:lnTo>
                  <a:lnTo>
                    <a:pt x="606" y="181"/>
                  </a:lnTo>
                  <a:lnTo>
                    <a:pt x="608" y="181"/>
                  </a:lnTo>
                  <a:lnTo>
                    <a:pt x="609" y="181"/>
                  </a:lnTo>
                  <a:lnTo>
                    <a:pt x="609" y="179"/>
                  </a:lnTo>
                  <a:lnTo>
                    <a:pt x="609" y="178"/>
                  </a:lnTo>
                  <a:lnTo>
                    <a:pt x="611" y="178"/>
                  </a:lnTo>
                  <a:lnTo>
                    <a:pt x="611" y="176"/>
                  </a:lnTo>
                  <a:lnTo>
                    <a:pt x="613" y="176"/>
                  </a:lnTo>
                  <a:lnTo>
                    <a:pt x="613" y="174"/>
                  </a:lnTo>
                  <a:lnTo>
                    <a:pt x="613" y="173"/>
                  </a:lnTo>
                  <a:lnTo>
                    <a:pt x="614" y="173"/>
                  </a:lnTo>
                  <a:lnTo>
                    <a:pt x="614" y="174"/>
                  </a:lnTo>
                  <a:lnTo>
                    <a:pt x="614" y="173"/>
                  </a:lnTo>
                  <a:lnTo>
                    <a:pt x="616" y="173"/>
                  </a:lnTo>
                  <a:lnTo>
                    <a:pt x="616" y="171"/>
                  </a:lnTo>
                  <a:lnTo>
                    <a:pt x="618" y="171"/>
                  </a:lnTo>
                  <a:lnTo>
                    <a:pt x="618" y="169"/>
                  </a:lnTo>
                  <a:lnTo>
                    <a:pt x="619" y="169"/>
                  </a:lnTo>
                  <a:lnTo>
                    <a:pt x="619" y="168"/>
                  </a:lnTo>
                  <a:lnTo>
                    <a:pt x="621" y="168"/>
                  </a:lnTo>
                  <a:lnTo>
                    <a:pt x="621" y="166"/>
                  </a:lnTo>
                  <a:lnTo>
                    <a:pt x="621" y="164"/>
                  </a:lnTo>
                  <a:lnTo>
                    <a:pt x="623" y="164"/>
                  </a:lnTo>
                  <a:lnTo>
                    <a:pt x="623" y="162"/>
                  </a:lnTo>
                  <a:lnTo>
                    <a:pt x="625" y="162"/>
                  </a:lnTo>
                  <a:lnTo>
                    <a:pt x="626" y="161"/>
                  </a:lnTo>
                  <a:lnTo>
                    <a:pt x="626" y="162"/>
                  </a:lnTo>
                  <a:lnTo>
                    <a:pt x="626" y="161"/>
                  </a:lnTo>
                  <a:lnTo>
                    <a:pt x="628" y="161"/>
                  </a:lnTo>
                  <a:lnTo>
                    <a:pt x="628" y="159"/>
                  </a:lnTo>
                  <a:lnTo>
                    <a:pt x="630" y="159"/>
                  </a:lnTo>
                  <a:lnTo>
                    <a:pt x="631" y="159"/>
                  </a:lnTo>
                  <a:lnTo>
                    <a:pt x="633" y="161"/>
                  </a:lnTo>
                  <a:lnTo>
                    <a:pt x="635" y="161"/>
                  </a:lnTo>
                  <a:lnTo>
                    <a:pt x="635" y="162"/>
                  </a:lnTo>
                  <a:lnTo>
                    <a:pt x="635" y="164"/>
                  </a:lnTo>
                  <a:lnTo>
                    <a:pt x="635" y="166"/>
                  </a:lnTo>
                  <a:lnTo>
                    <a:pt x="636" y="166"/>
                  </a:lnTo>
                  <a:lnTo>
                    <a:pt x="636" y="164"/>
                  </a:lnTo>
                  <a:lnTo>
                    <a:pt x="638" y="166"/>
                  </a:lnTo>
                  <a:lnTo>
                    <a:pt x="640" y="164"/>
                  </a:lnTo>
                  <a:lnTo>
                    <a:pt x="640" y="166"/>
                  </a:lnTo>
                  <a:lnTo>
                    <a:pt x="642" y="166"/>
                  </a:lnTo>
                  <a:lnTo>
                    <a:pt x="642" y="168"/>
                  </a:lnTo>
                  <a:lnTo>
                    <a:pt x="643" y="168"/>
                  </a:lnTo>
                  <a:lnTo>
                    <a:pt x="643" y="169"/>
                  </a:lnTo>
                  <a:lnTo>
                    <a:pt x="645" y="169"/>
                  </a:lnTo>
                  <a:lnTo>
                    <a:pt x="645" y="171"/>
                  </a:lnTo>
                  <a:lnTo>
                    <a:pt x="647" y="173"/>
                  </a:lnTo>
                  <a:lnTo>
                    <a:pt x="647" y="174"/>
                  </a:lnTo>
                  <a:lnTo>
                    <a:pt x="648" y="174"/>
                  </a:lnTo>
                  <a:lnTo>
                    <a:pt x="650" y="174"/>
                  </a:lnTo>
                  <a:lnTo>
                    <a:pt x="650" y="173"/>
                  </a:lnTo>
                  <a:lnTo>
                    <a:pt x="652" y="173"/>
                  </a:lnTo>
                  <a:lnTo>
                    <a:pt x="652" y="171"/>
                  </a:lnTo>
                  <a:lnTo>
                    <a:pt x="653" y="171"/>
                  </a:lnTo>
                  <a:lnTo>
                    <a:pt x="655" y="171"/>
                  </a:lnTo>
                  <a:lnTo>
                    <a:pt x="657" y="171"/>
                  </a:lnTo>
                  <a:lnTo>
                    <a:pt x="659" y="171"/>
                  </a:lnTo>
                  <a:lnTo>
                    <a:pt x="660" y="171"/>
                  </a:lnTo>
                  <a:lnTo>
                    <a:pt x="660" y="173"/>
                  </a:lnTo>
                  <a:lnTo>
                    <a:pt x="662" y="173"/>
                  </a:lnTo>
                  <a:lnTo>
                    <a:pt x="664" y="173"/>
                  </a:lnTo>
                  <a:lnTo>
                    <a:pt x="664" y="174"/>
                  </a:lnTo>
                  <a:lnTo>
                    <a:pt x="664" y="176"/>
                  </a:lnTo>
                  <a:lnTo>
                    <a:pt x="664" y="178"/>
                  </a:lnTo>
                  <a:lnTo>
                    <a:pt x="665" y="178"/>
                  </a:lnTo>
                  <a:lnTo>
                    <a:pt x="667" y="178"/>
                  </a:lnTo>
                  <a:lnTo>
                    <a:pt x="667" y="179"/>
                  </a:lnTo>
                  <a:lnTo>
                    <a:pt x="669" y="179"/>
                  </a:lnTo>
                  <a:lnTo>
                    <a:pt x="669" y="181"/>
                  </a:lnTo>
                  <a:lnTo>
                    <a:pt x="670" y="181"/>
                  </a:lnTo>
                  <a:lnTo>
                    <a:pt x="670" y="179"/>
                  </a:lnTo>
                  <a:lnTo>
                    <a:pt x="672" y="179"/>
                  </a:lnTo>
                  <a:lnTo>
                    <a:pt x="674" y="179"/>
                  </a:lnTo>
                  <a:lnTo>
                    <a:pt x="674" y="181"/>
                  </a:lnTo>
                  <a:lnTo>
                    <a:pt x="675" y="181"/>
                  </a:lnTo>
                  <a:lnTo>
                    <a:pt x="675" y="183"/>
                  </a:lnTo>
                  <a:lnTo>
                    <a:pt x="677" y="183"/>
                  </a:lnTo>
                  <a:lnTo>
                    <a:pt x="677" y="184"/>
                  </a:lnTo>
                  <a:lnTo>
                    <a:pt x="679" y="184"/>
                  </a:lnTo>
                  <a:lnTo>
                    <a:pt x="679" y="186"/>
                  </a:lnTo>
                  <a:lnTo>
                    <a:pt x="681" y="184"/>
                  </a:lnTo>
                  <a:lnTo>
                    <a:pt x="682" y="184"/>
                  </a:lnTo>
                  <a:lnTo>
                    <a:pt x="684" y="183"/>
                  </a:lnTo>
                  <a:lnTo>
                    <a:pt x="686" y="183"/>
                  </a:lnTo>
                  <a:lnTo>
                    <a:pt x="686" y="181"/>
                  </a:lnTo>
                  <a:lnTo>
                    <a:pt x="687" y="181"/>
                  </a:lnTo>
                  <a:lnTo>
                    <a:pt x="687" y="179"/>
                  </a:lnTo>
                  <a:lnTo>
                    <a:pt x="687" y="181"/>
                  </a:lnTo>
                  <a:lnTo>
                    <a:pt x="689" y="181"/>
                  </a:lnTo>
                  <a:lnTo>
                    <a:pt x="691" y="179"/>
                  </a:lnTo>
                  <a:lnTo>
                    <a:pt x="692" y="181"/>
                  </a:lnTo>
                  <a:lnTo>
                    <a:pt x="694" y="181"/>
                  </a:lnTo>
                  <a:lnTo>
                    <a:pt x="694" y="183"/>
                  </a:lnTo>
                  <a:lnTo>
                    <a:pt x="696" y="183"/>
                  </a:lnTo>
                  <a:lnTo>
                    <a:pt x="698" y="183"/>
                  </a:lnTo>
                  <a:lnTo>
                    <a:pt x="699" y="184"/>
                  </a:lnTo>
                  <a:lnTo>
                    <a:pt x="699" y="186"/>
                  </a:lnTo>
                  <a:lnTo>
                    <a:pt x="701" y="186"/>
                  </a:lnTo>
                  <a:lnTo>
                    <a:pt x="703" y="186"/>
                  </a:lnTo>
                  <a:lnTo>
                    <a:pt x="703" y="188"/>
                  </a:lnTo>
                  <a:lnTo>
                    <a:pt x="704" y="188"/>
                  </a:lnTo>
                  <a:lnTo>
                    <a:pt x="706" y="188"/>
                  </a:lnTo>
                  <a:lnTo>
                    <a:pt x="708" y="188"/>
                  </a:lnTo>
                  <a:lnTo>
                    <a:pt x="708" y="190"/>
                  </a:lnTo>
                  <a:lnTo>
                    <a:pt x="708" y="191"/>
                  </a:lnTo>
                  <a:lnTo>
                    <a:pt x="709" y="191"/>
                  </a:lnTo>
                  <a:lnTo>
                    <a:pt x="711" y="191"/>
                  </a:lnTo>
                  <a:lnTo>
                    <a:pt x="711" y="193"/>
                  </a:lnTo>
                  <a:lnTo>
                    <a:pt x="711" y="195"/>
                  </a:lnTo>
                  <a:lnTo>
                    <a:pt x="713" y="195"/>
                  </a:lnTo>
                  <a:lnTo>
                    <a:pt x="713" y="193"/>
                  </a:lnTo>
                  <a:lnTo>
                    <a:pt x="713" y="195"/>
                  </a:lnTo>
                  <a:lnTo>
                    <a:pt x="713" y="196"/>
                  </a:lnTo>
                  <a:lnTo>
                    <a:pt x="715" y="196"/>
                  </a:lnTo>
                  <a:lnTo>
                    <a:pt x="715" y="198"/>
                  </a:lnTo>
                  <a:lnTo>
                    <a:pt x="716" y="198"/>
                  </a:lnTo>
                  <a:lnTo>
                    <a:pt x="716" y="200"/>
                  </a:lnTo>
                  <a:lnTo>
                    <a:pt x="718" y="200"/>
                  </a:lnTo>
                  <a:lnTo>
                    <a:pt x="718" y="201"/>
                  </a:lnTo>
                  <a:lnTo>
                    <a:pt x="720" y="203"/>
                  </a:lnTo>
                  <a:lnTo>
                    <a:pt x="721" y="203"/>
                  </a:lnTo>
                  <a:lnTo>
                    <a:pt x="721" y="201"/>
                  </a:lnTo>
                  <a:lnTo>
                    <a:pt x="723" y="201"/>
                  </a:lnTo>
                  <a:lnTo>
                    <a:pt x="723" y="203"/>
                  </a:lnTo>
                  <a:lnTo>
                    <a:pt x="723" y="205"/>
                  </a:lnTo>
                  <a:lnTo>
                    <a:pt x="721" y="205"/>
                  </a:lnTo>
                  <a:lnTo>
                    <a:pt x="723" y="205"/>
                  </a:lnTo>
                  <a:lnTo>
                    <a:pt x="725" y="203"/>
                  </a:lnTo>
                  <a:lnTo>
                    <a:pt x="726" y="203"/>
                  </a:lnTo>
                  <a:lnTo>
                    <a:pt x="728" y="203"/>
                  </a:lnTo>
                  <a:lnTo>
                    <a:pt x="728" y="201"/>
                  </a:lnTo>
                  <a:lnTo>
                    <a:pt x="730" y="203"/>
                  </a:lnTo>
                  <a:lnTo>
                    <a:pt x="731" y="205"/>
                  </a:lnTo>
                  <a:lnTo>
                    <a:pt x="731" y="207"/>
                  </a:lnTo>
                  <a:lnTo>
                    <a:pt x="733" y="207"/>
                  </a:lnTo>
                  <a:lnTo>
                    <a:pt x="733" y="208"/>
                  </a:lnTo>
                  <a:lnTo>
                    <a:pt x="735" y="208"/>
                  </a:lnTo>
                  <a:lnTo>
                    <a:pt x="733" y="210"/>
                  </a:lnTo>
                  <a:lnTo>
                    <a:pt x="733" y="212"/>
                  </a:lnTo>
                  <a:lnTo>
                    <a:pt x="735" y="212"/>
                  </a:lnTo>
                  <a:lnTo>
                    <a:pt x="735" y="210"/>
                  </a:lnTo>
                  <a:lnTo>
                    <a:pt x="737" y="210"/>
                  </a:lnTo>
                  <a:lnTo>
                    <a:pt x="737" y="212"/>
                  </a:lnTo>
                  <a:lnTo>
                    <a:pt x="738" y="212"/>
                  </a:lnTo>
                  <a:lnTo>
                    <a:pt x="737" y="213"/>
                  </a:lnTo>
                  <a:lnTo>
                    <a:pt x="738" y="213"/>
                  </a:lnTo>
                  <a:lnTo>
                    <a:pt x="738" y="212"/>
                  </a:lnTo>
                  <a:lnTo>
                    <a:pt x="740" y="213"/>
                  </a:lnTo>
                  <a:lnTo>
                    <a:pt x="740" y="215"/>
                  </a:lnTo>
                  <a:lnTo>
                    <a:pt x="740" y="213"/>
                  </a:lnTo>
                  <a:lnTo>
                    <a:pt x="742" y="213"/>
                  </a:lnTo>
                  <a:lnTo>
                    <a:pt x="740" y="215"/>
                  </a:lnTo>
                  <a:lnTo>
                    <a:pt x="742" y="215"/>
                  </a:lnTo>
                  <a:lnTo>
                    <a:pt x="743" y="215"/>
                  </a:lnTo>
                  <a:lnTo>
                    <a:pt x="742" y="215"/>
                  </a:lnTo>
                  <a:lnTo>
                    <a:pt x="743" y="215"/>
                  </a:lnTo>
                  <a:lnTo>
                    <a:pt x="745" y="215"/>
                  </a:lnTo>
                  <a:lnTo>
                    <a:pt x="745" y="217"/>
                  </a:lnTo>
                  <a:lnTo>
                    <a:pt x="747" y="215"/>
                  </a:lnTo>
                  <a:lnTo>
                    <a:pt x="747" y="217"/>
                  </a:lnTo>
                  <a:lnTo>
                    <a:pt x="747" y="215"/>
                  </a:lnTo>
                  <a:lnTo>
                    <a:pt x="748" y="215"/>
                  </a:lnTo>
                  <a:lnTo>
                    <a:pt x="750" y="215"/>
                  </a:lnTo>
                  <a:lnTo>
                    <a:pt x="750" y="217"/>
                  </a:lnTo>
                  <a:lnTo>
                    <a:pt x="750" y="218"/>
                  </a:lnTo>
                  <a:lnTo>
                    <a:pt x="750" y="217"/>
                  </a:lnTo>
                  <a:lnTo>
                    <a:pt x="752" y="217"/>
                  </a:lnTo>
                  <a:lnTo>
                    <a:pt x="750" y="217"/>
                  </a:lnTo>
                  <a:lnTo>
                    <a:pt x="750" y="215"/>
                  </a:lnTo>
                  <a:lnTo>
                    <a:pt x="752" y="215"/>
                  </a:lnTo>
                  <a:lnTo>
                    <a:pt x="752" y="217"/>
                  </a:lnTo>
                  <a:lnTo>
                    <a:pt x="752" y="218"/>
                  </a:lnTo>
                  <a:lnTo>
                    <a:pt x="750" y="218"/>
                  </a:lnTo>
                  <a:lnTo>
                    <a:pt x="752" y="218"/>
                  </a:lnTo>
                  <a:lnTo>
                    <a:pt x="754" y="218"/>
                  </a:lnTo>
                  <a:lnTo>
                    <a:pt x="754" y="217"/>
                  </a:lnTo>
                  <a:lnTo>
                    <a:pt x="754" y="218"/>
                  </a:lnTo>
                  <a:lnTo>
                    <a:pt x="755" y="218"/>
                  </a:lnTo>
                  <a:lnTo>
                    <a:pt x="757" y="218"/>
                  </a:lnTo>
                  <a:lnTo>
                    <a:pt x="757" y="220"/>
                  </a:lnTo>
                  <a:lnTo>
                    <a:pt x="757" y="222"/>
                  </a:lnTo>
                  <a:lnTo>
                    <a:pt x="759" y="222"/>
                  </a:lnTo>
                  <a:lnTo>
                    <a:pt x="759" y="220"/>
                  </a:lnTo>
                  <a:lnTo>
                    <a:pt x="760" y="220"/>
                  </a:lnTo>
                  <a:lnTo>
                    <a:pt x="760" y="222"/>
                  </a:lnTo>
                  <a:lnTo>
                    <a:pt x="760" y="223"/>
                  </a:lnTo>
                  <a:lnTo>
                    <a:pt x="760" y="225"/>
                  </a:lnTo>
                  <a:lnTo>
                    <a:pt x="762" y="225"/>
                  </a:lnTo>
                  <a:lnTo>
                    <a:pt x="760" y="225"/>
                  </a:lnTo>
                  <a:lnTo>
                    <a:pt x="760" y="227"/>
                  </a:lnTo>
                  <a:lnTo>
                    <a:pt x="762" y="227"/>
                  </a:lnTo>
                  <a:lnTo>
                    <a:pt x="764" y="227"/>
                  </a:lnTo>
                  <a:lnTo>
                    <a:pt x="764" y="225"/>
                  </a:lnTo>
                  <a:lnTo>
                    <a:pt x="765" y="225"/>
                  </a:lnTo>
                  <a:lnTo>
                    <a:pt x="765" y="227"/>
                  </a:lnTo>
                  <a:lnTo>
                    <a:pt x="767" y="227"/>
                  </a:lnTo>
                  <a:lnTo>
                    <a:pt x="767" y="229"/>
                  </a:lnTo>
                  <a:lnTo>
                    <a:pt x="769" y="229"/>
                  </a:lnTo>
                  <a:lnTo>
                    <a:pt x="769" y="227"/>
                  </a:lnTo>
                  <a:lnTo>
                    <a:pt x="767" y="227"/>
                  </a:lnTo>
                  <a:lnTo>
                    <a:pt x="767" y="225"/>
                  </a:lnTo>
                  <a:lnTo>
                    <a:pt x="767" y="227"/>
                  </a:lnTo>
                  <a:lnTo>
                    <a:pt x="765" y="227"/>
                  </a:lnTo>
                  <a:lnTo>
                    <a:pt x="765" y="225"/>
                  </a:lnTo>
                  <a:lnTo>
                    <a:pt x="767" y="225"/>
                  </a:lnTo>
                  <a:lnTo>
                    <a:pt x="769" y="225"/>
                  </a:lnTo>
                  <a:lnTo>
                    <a:pt x="769" y="227"/>
                  </a:lnTo>
                  <a:lnTo>
                    <a:pt x="771" y="227"/>
                  </a:lnTo>
                  <a:lnTo>
                    <a:pt x="772" y="227"/>
                  </a:lnTo>
                  <a:lnTo>
                    <a:pt x="772" y="229"/>
                  </a:lnTo>
                  <a:lnTo>
                    <a:pt x="772" y="227"/>
                  </a:lnTo>
                  <a:lnTo>
                    <a:pt x="774" y="227"/>
                  </a:lnTo>
                  <a:lnTo>
                    <a:pt x="776" y="225"/>
                  </a:lnTo>
                  <a:lnTo>
                    <a:pt x="776" y="227"/>
                  </a:lnTo>
                  <a:lnTo>
                    <a:pt x="777" y="227"/>
                  </a:lnTo>
                  <a:lnTo>
                    <a:pt x="777" y="229"/>
                  </a:lnTo>
                  <a:lnTo>
                    <a:pt x="777" y="230"/>
                  </a:lnTo>
                  <a:lnTo>
                    <a:pt x="779" y="230"/>
                  </a:lnTo>
                  <a:lnTo>
                    <a:pt x="779" y="232"/>
                  </a:lnTo>
                  <a:lnTo>
                    <a:pt x="779" y="234"/>
                  </a:lnTo>
                  <a:lnTo>
                    <a:pt x="781" y="234"/>
                  </a:lnTo>
                  <a:lnTo>
                    <a:pt x="781" y="232"/>
                  </a:lnTo>
                  <a:lnTo>
                    <a:pt x="782" y="232"/>
                  </a:lnTo>
                  <a:lnTo>
                    <a:pt x="782" y="234"/>
                  </a:lnTo>
                  <a:lnTo>
                    <a:pt x="784" y="232"/>
                  </a:lnTo>
                  <a:lnTo>
                    <a:pt x="786" y="232"/>
                  </a:lnTo>
                  <a:lnTo>
                    <a:pt x="786" y="234"/>
                  </a:lnTo>
                  <a:lnTo>
                    <a:pt x="787" y="234"/>
                  </a:lnTo>
                  <a:lnTo>
                    <a:pt x="786" y="234"/>
                  </a:lnTo>
                  <a:lnTo>
                    <a:pt x="787" y="234"/>
                  </a:lnTo>
                  <a:lnTo>
                    <a:pt x="789" y="234"/>
                  </a:lnTo>
                  <a:lnTo>
                    <a:pt x="791" y="234"/>
                  </a:lnTo>
                  <a:lnTo>
                    <a:pt x="793" y="234"/>
                  </a:lnTo>
                  <a:lnTo>
                    <a:pt x="793" y="235"/>
                  </a:lnTo>
                  <a:lnTo>
                    <a:pt x="794" y="235"/>
                  </a:lnTo>
                  <a:lnTo>
                    <a:pt x="794" y="237"/>
                  </a:lnTo>
                  <a:lnTo>
                    <a:pt x="794" y="239"/>
                  </a:lnTo>
                  <a:lnTo>
                    <a:pt x="796" y="239"/>
                  </a:lnTo>
                  <a:lnTo>
                    <a:pt x="796" y="240"/>
                  </a:lnTo>
                  <a:lnTo>
                    <a:pt x="798" y="240"/>
                  </a:lnTo>
                  <a:lnTo>
                    <a:pt x="798" y="239"/>
                  </a:lnTo>
                  <a:lnTo>
                    <a:pt x="799" y="239"/>
                  </a:lnTo>
                  <a:lnTo>
                    <a:pt x="799" y="240"/>
                  </a:lnTo>
                  <a:lnTo>
                    <a:pt x="801" y="240"/>
                  </a:lnTo>
                  <a:lnTo>
                    <a:pt x="803" y="240"/>
                  </a:lnTo>
                  <a:lnTo>
                    <a:pt x="803" y="242"/>
                  </a:lnTo>
                  <a:lnTo>
                    <a:pt x="803" y="244"/>
                  </a:lnTo>
                  <a:lnTo>
                    <a:pt x="803" y="242"/>
                  </a:lnTo>
                  <a:lnTo>
                    <a:pt x="804" y="242"/>
                  </a:lnTo>
                  <a:lnTo>
                    <a:pt x="804" y="244"/>
                  </a:lnTo>
                  <a:lnTo>
                    <a:pt x="806" y="244"/>
                  </a:lnTo>
                  <a:lnTo>
                    <a:pt x="804" y="244"/>
                  </a:lnTo>
                  <a:lnTo>
                    <a:pt x="806" y="246"/>
                  </a:lnTo>
                  <a:lnTo>
                    <a:pt x="806" y="244"/>
                  </a:lnTo>
                  <a:lnTo>
                    <a:pt x="808" y="244"/>
                  </a:lnTo>
                  <a:lnTo>
                    <a:pt x="810" y="244"/>
                  </a:lnTo>
                  <a:lnTo>
                    <a:pt x="811" y="244"/>
                  </a:lnTo>
                  <a:lnTo>
                    <a:pt x="811" y="242"/>
                  </a:lnTo>
                  <a:lnTo>
                    <a:pt x="813" y="242"/>
                  </a:lnTo>
                  <a:lnTo>
                    <a:pt x="815" y="242"/>
                  </a:lnTo>
                  <a:lnTo>
                    <a:pt x="816" y="242"/>
                  </a:lnTo>
                  <a:lnTo>
                    <a:pt x="818" y="242"/>
                  </a:lnTo>
                  <a:lnTo>
                    <a:pt x="820" y="244"/>
                  </a:lnTo>
                  <a:lnTo>
                    <a:pt x="820" y="246"/>
                  </a:lnTo>
                  <a:lnTo>
                    <a:pt x="821" y="246"/>
                  </a:lnTo>
                  <a:lnTo>
                    <a:pt x="821" y="247"/>
                  </a:lnTo>
                  <a:lnTo>
                    <a:pt x="823" y="246"/>
                  </a:lnTo>
                  <a:lnTo>
                    <a:pt x="825" y="246"/>
                  </a:lnTo>
                  <a:lnTo>
                    <a:pt x="825" y="247"/>
                  </a:lnTo>
                  <a:lnTo>
                    <a:pt x="825" y="246"/>
                  </a:lnTo>
                  <a:lnTo>
                    <a:pt x="825" y="244"/>
                  </a:lnTo>
                  <a:lnTo>
                    <a:pt x="827" y="244"/>
                  </a:lnTo>
                  <a:lnTo>
                    <a:pt x="828" y="244"/>
                  </a:lnTo>
                  <a:lnTo>
                    <a:pt x="828" y="246"/>
                  </a:lnTo>
                  <a:lnTo>
                    <a:pt x="830" y="246"/>
                  </a:lnTo>
                  <a:lnTo>
                    <a:pt x="830" y="247"/>
                  </a:lnTo>
                  <a:lnTo>
                    <a:pt x="832" y="247"/>
                  </a:lnTo>
                  <a:lnTo>
                    <a:pt x="833" y="247"/>
                  </a:lnTo>
                  <a:lnTo>
                    <a:pt x="835" y="247"/>
                  </a:lnTo>
                  <a:lnTo>
                    <a:pt x="835" y="249"/>
                  </a:lnTo>
                  <a:lnTo>
                    <a:pt x="837" y="249"/>
                  </a:lnTo>
                  <a:lnTo>
                    <a:pt x="837" y="247"/>
                  </a:lnTo>
                  <a:lnTo>
                    <a:pt x="838" y="247"/>
                  </a:lnTo>
                  <a:lnTo>
                    <a:pt x="838" y="249"/>
                  </a:lnTo>
                  <a:lnTo>
                    <a:pt x="840" y="249"/>
                  </a:lnTo>
                  <a:lnTo>
                    <a:pt x="842" y="249"/>
                  </a:lnTo>
                  <a:lnTo>
                    <a:pt x="842" y="247"/>
                  </a:lnTo>
                  <a:lnTo>
                    <a:pt x="842" y="249"/>
                  </a:lnTo>
                  <a:lnTo>
                    <a:pt x="843" y="249"/>
                  </a:lnTo>
                  <a:lnTo>
                    <a:pt x="845" y="249"/>
                  </a:lnTo>
                  <a:lnTo>
                    <a:pt x="845" y="247"/>
                  </a:lnTo>
                  <a:lnTo>
                    <a:pt x="847" y="247"/>
                  </a:lnTo>
                  <a:lnTo>
                    <a:pt x="849" y="247"/>
                  </a:lnTo>
                  <a:lnTo>
                    <a:pt x="849" y="249"/>
                  </a:lnTo>
                  <a:lnTo>
                    <a:pt x="850" y="249"/>
                  </a:lnTo>
                  <a:lnTo>
                    <a:pt x="852" y="249"/>
                  </a:lnTo>
                  <a:lnTo>
                    <a:pt x="854" y="249"/>
                  </a:lnTo>
                  <a:lnTo>
                    <a:pt x="854" y="251"/>
                  </a:lnTo>
                  <a:lnTo>
                    <a:pt x="855" y="251"/>
                  </a:lnTo>
                  <a:lnTo>
                    <a:pt x="857" y="249"/>
                  </a:lnTo>
                  <a:lnTo>
                    <a:pt x="857" y="247"/>
                  </a:lnTo>
                  <a:lnTo>
                    <a:pt x="857" y="249"/>
                  </a:lnTo>
                  <a:lnTo>
                    <a:pt x="859" y="249"/>
                  </a:lnTo>
                  <a:lnTo>
                    <a:pt x="859" y="247"/>
                  </a:lnTo>
                  <a:lnTo>
                    <a:pt x="860" y="247"/>
                  </a:lnTo>
                  <a:lnTo>
                    <a:pt x="859" y="247"/>
                  </a:lnTo>
                  <a:lnTo>
                    <a:pt x="859" y="246"/>
                  </a:lnTo>
                  <a:lnTo>
                    <a:pt x="859" y="244"/>
                  </a:lnTo>
                  <a:lnTo>
                    <a:pt x="857" y="244"/>
                  </a:lnTo>
                  <a:lnTo>
                    <a:pt x="857" y="242"/>
                  </a:lnTo>
                  <a:lnTo>
                    <a:pt x="859" y="242"/>
                  </a:lnTo>
                  <a:lnTo>
                    <a:pt x="860" y="242"/>
                  </a:lnTo>
                  <a:lnTo>
                    <a:pt x="860" y="240"/>
                  </a:lnTo>
                  <a:lnTo>
                    <a:pt x="859" y="240"/>
                  </a:lnTo>
                  <a:lnTo>
                    <a:pt x="859" y="242"/>
                  </a:lnTo>
                  <a:lnTo>
                    <a:pt x="859" y="240"/>
                  </a:lnTo>
                  <a:lnTo>
                    <a:pt x="859" y="239"/>
                  </a:lnTo>
                  <a:lnTo>
                    <a:pt x="859" y="237"/>
                  </a:lnTo>
                  <a:lnTo>
                    <a:pt x="857" y="237"/>
                  </a:lnTo>
                  <a:lnTo>
                    <a:pt x="857" y="235"/>
                  </a:lnTo>
                  <a:lnTo>
                    <a:pt x="855" y="235"/>
                  </a:lnTo>
                  <a:lnTo>
                    <a:pt x="855" y="234"/>
                  </a:lnTo>
                  <a:lnTo>
                    <a:pt x="855" y="232"/>
                  </a:lnTo>
                  <a:lnTo>
                    <a:pt x="857" y="232"/>
                  </a:lnTo>
                  <a:lnTo>
                    <a:pt x="857" y="230"/>
                  </a:lnTo>
                  <a:lnTo>
                    <a:pt x="857" y="232"/>
                  </a:lnTo>
                  <a:lnTo>
                    <a:pt x="859" y="232"/>
                  </a:lnTo>
                  <a:lnTo>
                    <a:pt x="860" y="232"/>
                  </a:lnTo>
                  <a:lnTo>
                    <a:pt x="862" y="230"/>
                  </a:lnTo>
                  <a:lnTo>
                    <a:pt x="862" y="229"/>
                  </a:lnTo>
                  <a:lnTo>
                    <a:pt x="864" y="229"/>
                  </a:lnTo>
                  <a:lnTo>
                    <a:pt x="866" y="227"/>
                  </a:lnTo>
                  <a:lnTo>
                    <a:pt x="867" y="227"/>
                  </a:lnTo>
                  <a:lnTo>
                    <a:pt x="869" y="227"/>
                  </a:lnTo>
                  <a:lnTo>
                    <a:pt x="869" y="225"/>
                  </a:lnTo>
                  <a:lnTo>
                    <a:pt x="871" y="225"/>
                  </a:lnTo>
                  <a:lnTo>
                    <a:pt x="872" y="225"/>
                  </a:lnTo>
                  <a:lnTo>
                    <a:pt x="872" y="223"/>
                  </a:lnTo>
                  <a:lnTo>
                    <a:pt x="874" y="223"/>
                  </a:lnTo>
                  <a:lnTo>
                    <a:pt x="876" y="223"/>
                  </a:lnTo>
                  <a:lnTo>
                    <a:pt x="876" y="225"/>
                  </a:lnTo>
                  <a:lnTo>
                    <a:pt x="877" y="225"/>
                  </a:lnTo>
                  <a:lnTo>
                    <a:pt x="879" y="225"/>
                  </a:lnTo>
                  <a:lnTo>
                    <a:pt x="881" y="225"/>
                  </a:lnTo>
                  <a:lnTo>
                    <a:pt x="881" y="227"/>
                  </a:lnTo>
                  <a:lnTo>
                    <a:pt x="883" y="227"/>
                  </a:lnTo>
                  <a:lnTo>
                    <a:pt x="881" y="227"/>
                  </a:lnTo>
                  <a:lnTo>
                    <a:pt x="881" y="225"/>
                  </a:lnTo>
                  <a:lnTo>
                    <a:pt x="883" y="225"/>
                  </a:lnTo>
                  <a:lnTo>
                    <a:pt x="883" y="223"/>
                  </a:lnTo>
                  <a:lnTo>
                    <a:pt x="883" y="222"/>
                  </a:lnTo>
                  <a:lnTo>
                    <a:pt x="883" y="223"/>
                  </a:lnTo>
                  <a:lnTo>
                    <a:pt x="884" y="223"/>
                  </a:lnTo>
                  <a:lnTo>
                    <a:pt x="886" y="223"/>
                  </a:lnTo>
                  <a:lnTo>
                    <a:pt x="888" y="223"/>
                  </a:lnTo>
                  <a:lnTo>
                    <a:pt x="889" y="222"/>
                  </a:lnTo>
                  <a:lnTo>
                    <a:pt x="889" y="220"/>
                  </a:lnTo>
                  <a:lnTo>
                    <a:pt x="889" y="218"/>
                  </a:lnTo>
                  <a:lnTo>
                    <a:pt x="889" y="217"/>
                  </a:lnTo>
                  <a:lnTo>
                    <a:pt x="891" y="217"/>
                  </a:lnTo>
                  <a:lnTo>
                    <a:pt x="891" y="215"/>
                  </a:lnTo>
                  <a:lnTo>
                    <a:pt x="893" y="215"/>
                  </a:lnTo>
                  <a:lnTo>
                    <a:pt x="893" y="213"/>
                  </a:lnTo>
                  <a:lnTo>
                    <a:pt x="894" y="213"/>
                  </a:lnTo>
                  <a:lnTo>
                    <a:pt x="893" y="213"/>
                  </a:lnTo>
                  <a:lnTo>
                    <a:pt x="893" y="212"/>
                  </a:lnTo>
                  <a:lnTo>
                    <a:pt x="893" y="210"/>
                  </a:lnTo>
                  <a:lnTo>
                    <a:pt x="894" y="210"/>
                  </a:lnTo>
                  <a:lnTo>
                    <a:pt x="894" y="208"/>
                  </a:lnTo>
                  <a:lnTo>
                    <a:pt x="896" y="207"/>
                  </a:lnTo>
                  <a:lnTo>
                    <a:pt x="898" y="207"/>
                  </a:lnTo>
                  <a:lnTo>
                    <a:pt x="899" y="207"/>
                  </a:lnTo>
                  <a:lnTo>
                    <a:pt x="899" y="208"/>
                  </a:lnTo>
                  <a:lnTo>
                    <a:pt x="901" y="208"/>
                  </a:lnTo>
                  <a:lnTo>
                    <a:pt x="901" y="207"/>
                  </a:lnTo>
                  <a:lnTo>
                    <a:pt x="901" y="205"/>
                  </a:lnTo>
                  <a:lnTo>
                    <a:pt x="903" y="205"/>
                  </a:lnTo>
                  <a:lnTo>
                    <a:pt x="903" y="203"/>
                  </a:lnTo>
                  <a:lnTo>
                    <a:pt x="905" y="203"/>
                  </a:lnTo>
                  <a:lnTo>
                    <a:pt x="905" y="201"/>
                  </a:lnTo>
                  <a:lnTo>
                    <a:pt x="906" y="203"/>
                  </a:lnTo>
                  <a:lnTo>
                    <a:pt x="908" y="205"/>
                  </a:lnTo>
                  <a:lnTo>
                    <a:pt x="910" y="205"/>
                  </a:lnTo>
                  <a:lnTo>
                    <a:pt x="910" y="203"/>
                  </a:lnTo>
                  <a:lnTo>
                    <a:pt x="908" y="203"/>
                  </a:lnTo>
                  <a:lnTo>
                    <a:pt x="906" y="203"/>
                  </a:lnTo>
                  <a:lnTo>
                    <a:pt x="906" y="201"/>
                  </a:lnTo>
                  <a:lnTo>
                    <a:pt x="906" y="200"/>
                  </a:lnTo>
                  <a:lnTo>
                    <a:pt x="906" y="198"/>
                  </a:lnTo>
                  <a:lnTo>
                    <a:pt x="908" y="198"/>
                  </a:lnTo>
                  <a:lnTo>
                    <a:pt x="910" y="198"/>
                  </a:lnTo>
                  <a:lnTo>
                    <a:pt x="910" y="196"/>
                  </a:lnTo>
                  <a:lnTo>
                    <a:pt x="911" y="196"/>
                  </a:lnTo>
                  <a:lnTo>
                    <a:pt x="913" y="196"/>
                  </a:lnTo>
                  <a:lnTo>
                    <a:pt x="913" y="195"/>
                  </a:lnTo>
                  <a:lnTo>
                    <a:pt x="911" y="195"/>
                  </a:lnTo>
                  <a:lnTo>
                    <a:pt x="910" y="196"/>
                  </a:lnTo>
                  <a:lnTo>
                    <a:pt x="910" y="195"/>
                  </a:lnTo>
                  <a:lnTo>
                    <a:pt x="910" y="193"/>
                  </a:lnTo>
                  <a:lnTo>
                    <a:pt x="911" y="193"/>
                  </a:lnTo>
                  <a:lnTo>
                    <a:pt x="913" y="193"/>
                  </a:lnTo>
                  <a:lnTo>
                    <a:pt x="915" y="193"/>
                  </a:lnTo>
                  <a:lnTo>
                    <a:pt x="915" y="195"/>
                  </a:lnTo>
                  <a:lnTo>
                    <a:pt x="916" y="195"/>
                  </a:lnTo>
                  <a:lnTo>
                    <a:pt x="918" y="195"/>
                  </a:lnTo>
                  <a:lnTo>
                    <a:pt x="918" y="193"/>
                  </a:lnTo>
                  <a:lnTo>
                    <a:pt x="920" y="193"/>
                  </a:lnTo>
                  <a:lnTo>
                    <a:pt x="922" y="193"/>
                  </a:lnTo>
                  <a:lnTo>
                    <a:pt x="923" y="193"/>
                  </a:lnTo>
                  <a:lnTo>
                    <a:pt x="925" y="193"/>
                  </a:lnTo>
                  <a:lnTo>
                    <a:pt x="925" y="191"/>
                  </a:lnTo>
                  <a:lnTo>
                    <a:pt x="927" y="191"/>
                  </a:lnTo>
                  <a:lnTo>
                    <a:pt x="928" y="191"/>
                  </a:lnTo>
                  <a:lnTo>
                    <a:pt x="930" y="191"/>
                  </a:lnTo>
                  <a:lnTo>
                    <a:pt x="930" y="190"/>
                  </a:lnTo>
                  <a:lnTo>
                    <a:pt x="932" y="190"/>
                  </a:lnTo>
                  <a:lnTo>
                    <a:pt x="933" y="190"/>
                  </a:lnTo>
                  <a:lnTo>
                    <a:pt x="935" y="190"/>
                  </a:lnTo>
                  <a:lnTo>
                    <a:pt x="935" y="188"/>
                  </a:lnTo>
                  <a:lnTo>
                    <a:pt x="937" y="188"/>
                  </a:lnTo>
                  <a:lnTo>
                    <a:pt x="937" y="186"/>
                  </a:lnTo>
                  <a:lnTo>
                    <a:pt x="939" y="186"/>
                  </a:lnTo>
                  <a:lnTo>
                    <a:pt x="939" y="184"/>
                  </a:lnTo>
                  <a:lnTo>
                    <a:pt x="940" y="184"/>
                  </a:lnTo>
                  <a:lnTo>
                    <a:pt x="942" y="184"/>
                  </a:lnTo>
                  <a:lnTo>
                    <a:pt x="944" y="184"/>
                  </a:lnTo>
                  <a:lnTo>
                    <a:pt x="944" y="186"/>
                  </a:lnTo>
                  <a:lnTo>
                    <a:pt x="945" y="186"/>
                  </a:lnTo>
                  <a:lnTo>
                    <a:pt x="945" y="184"/>
                  </a:lnTo>
                  <a:lnTo>
                    <a:pt x="944" y="184"/>
                  </a:lnTo>
                  <a:lnTo>
                    <a:pt x="945" y="184"/>
                  </a:lnTo>
                  <a:lnTo>
                    <a:pt x="945" y="186"/>
                  </a:lnTo>
                  <a:lnTo>
                    <a:pt x="947" y="186"/>
                  </a:lnTo>
                  <a:lnTo>
                    <a:pt x="947" y="184"/>
                  </a:lnTo>
                  <a:lnTo>
                    <a:pt x="949" y="184"/>
                  </a:lnTo>
                  <a:lnTo>
                    <a:pt x="947" y="184"/>
                  </a:lnTo>
                  <a:lnTo>
                    <a:pt x="947" y="183"/>
                  </a:lnTo>
                  <a:lnTo>
                    <a:pt x="949" y="183"/>
                  </a:lnTo>
                  <a:lnTo>
                    <a:pt x="950" y="183"/>
                  </a:lnTo>
                  <a:lnTo>
                    <a:pt x="950" y="181"/>
                  </a:lnTo>
                  <a:lnTo>
                    <a:pt x="952" y="181"/>
                  </a:lnTo>
                  <a:lnTo>
                    <a:pt x="952" y="183"/>
                  </a:lnTo>
                  <a:lnTo>
                    <a:pt x="954" y="183"/>
                  </a:lnTo>
                  <a:lnTo>
                    <a:pt x="952" y="183"/>
                  </a:lnTo>
                  <a:lnTo>
                    <a:pt x="954" y="183"/>
                  </a:lnTo>
                  <a:lnTo>
                    <a:pt x="955" y="183"/>
                  </a:lnTo>
                  <a:lnTo>
                    <a:pt x="957" y="183"/>
                  </a:lnTo>
                  <a:lnTo>
                    <a:pt x="959" y="183"/>
                  </a:lnTo>
                  <a:lnTo>
                    <a:pt x="959" y="181"/>
                  </a:lnTo>
                  <a:lnTo>
                    <a:pt x="959" y="179"/>
                  </a:lnTo>
                  <a:lnTo>
                    <a:pt x="961" y="179"/>
                  </a:lnTo>
                  <a:lnTo>
                    <a:pt x="961" y="178"/>
                  </a:lnTo>
                  <a:lnTo>
                    <a:pt x="962" y="178"/>
                  </a:lnTo>
                  <a:lnTo>
                    <a:pt x="962" y="179"/>
                  </a:lnTo>
                  <a:lnTo>
                    <a:pt x="964" y="179"/>
                  </a:lnTo>
                  <a:lnTo>
                    <a:pt x="966" y="179"/>
                  </a:lnTo>
                  <a:lnTo>
                    <a:pt x="966" y="178"/>
                  </a:lnTo>
                  <a:lnTo>
                    <a:pt x="967" y="178"/>
                  </a:lnTo>
                  <a:lnTo>
                    <a:pt x="967" y="176"/>
                  </a:lnTo>
                  <a:lnTo>
                    <a:pt x="967" y="178"/>
                  </a:lnTo>
                  <a:lnTo>
                    <a:pt x="969" y="178"/>
                  </a:lnTo>
                  <a:lnTo>
                    <a:pt x="969" y="179"/>
                  </a:lnTo>
                  <a:lnTo>
                    <a:pt x="969" y="178"/>
                  </a:lnTo>
                  <a:lnTo>
                    <a:pt x="971" y="178"/>
                  </a:lnTo>
                  <a:lnTo>
                    <a:pt x="972" y="176"/>
                  </a:lnTo>
                  <a:lnTo>
                    <a:pt x="974" y="178"/>
                  </a:lnTo>
                  <a:lnTo>
                    <a:pt x="974" y="176"/>
                  </a:lnTo>
                  <a:lnTo>
                    <a:pt x="976" y="176"/>
                  </a:lnTo>
                  <a:lnTo>
                    <a:pt x="978" y="178"/>
                  </a:lnTo>
                  <a:lnTo>
                    <a:pt x="979" y="178"/>
                  </a:lnTo>
                  <a:lnTo>
                    <a:pt x="981" y="178"/>
                  </a:lnTo>
                  <a:lnTo>
                    <a:pt x="981" y="176"/>
                  </a:lnTo>
                  <a:lnTo>
                    <a:pt x="983" y="176"/>
                  </a:lnTo>
                  <a:lnTo>
                    <a:pt x="981" y="174"/>
                  </a:lnTo>
                  <a:lnTo>
                    <a:pt x="983" y="174"/>
                  </a:lnTo>
                  <a:lnTo>
                    <a:pt x="983" y="173"/>
                  </a:lnTo>
                  <a:lnTo>
                    <a:pt x="981" y="173"/>
                  </a:lnTo>
                  <a:lnTo>
                    <a:pt x="983" y="173"/>
                  </a:lnTo>
                  <a:lnTo>
                    <a:pt x="984" y="173"/>
                  </a:lnTo>
                  <a:lnTo>
                    <a:pt x="984" y="171"/>
                  </a:lnTo>
                  <a:lnTo>
                    <a:pt x="986" y="171"/>
                  </a:lnTo>
                  <a:lnTo>
                    <a:pt x="986" y="169"/>
                  </a:lnTo>
                  <a:lnTo>
                    <a:pt x="986" y="168"/>
                  </a:lnTo>
                  <a:lnTo>
                    <a:pt x="986" y="169"/>
                  </a:lnTo>
                  <a:lnTo>
                    <a:pt x="988" y="169"/>
                  </a:lnTo>
                  <a:lnTo>
                    <a:pt x="989" y="169"/>
                  </a:lnTo>
                  <a:lnTo>
                    <a:pt x="989" y="168"/>
                  </a:lnTo>
                  <a:lnTo>
                    <a:pt x="991" y="168"/>
                  </a:lnTo>
                  <a:lnTo>
                    <a:pt x="993" y="168"/>
                  </a:lnTo>
                  <a:lnTo>
                    <a:pt x="993" y="169"/>
                  </a:lnTo>
                  <a:lnTo>
                    <a:pt x="995" y="169"/>
                  </a:lnTo>
                  <a:lnTo>
                    <a:pt x="995" y="168"/>
                  </a:lnTo>
                  <a:lnTo>
                    <a:pt x="995" y="166"/>
                  </a:lnTo>
                  <a:lnTo>
                    <a:pt x="995" y="164"/>
                  </a:lnTo>
                  <a:lnTo>
                    <a:pt x="996" y="164"/>
                  </a:lnTo>
                  <a:lnTo>
                    <a:pt x="998" y="166"/>
                  </a:lnTo>
                  <a:lnTo>
                    <a:pt x="1000" y="166"/>
                  </a:lnTo>
                  <a:lnTo>
                    <a:pt x="1001" y="166"/>
                  </a:lnTo>
                  <a:lnTo>
                    <a:pt x="1001" y="168"/>
                  </a:lnTo>
                  <a:lnTo>
                    <a:pt x="1000" y="168"/>
                  </a:lnTo>
                  <a:lnTo>
                    <a:pt x="1000" y="169"/>
                  </a:lnTo>
                  <a:lnTo>
                    <a:pt x="1000" y="168"/>
                  </a:lnTo>
                  <a:lnTo>
                    <a:pt x="1001" y="168"/>
                  </a:lnTo>
                  <a:lnTo>
                    <a:pt x="1001" y="169"/>
                  </a:lnTo>
                  <a:lnTo>
                    <a:pt x="1003" y="171"/>
                  </a:lnTo>
                  <a:lnTo>
                    <a:pt x="1005" y="171"/>
                  </a:lnTo>
                  <a:lnTo>
                    <a:pt x="1006" y="171"/>
                  </a:lnTo>
                  <a:lnTo>
                    <a:pt x="1006" y="169"/>
                  </a:lnTo>
                  <a:lnTo>
                    <a:pt x="1006" y="168"/>
                  </a:lnTo>
                  <a:lnTo>
                    <a:pt x="1008" y="168"/>
                  </a:lnTo>
                  <a:lnTo>
                    <a:pt x="1008" y="169"/>
                  </a:lnTo>
                  <a:lnTo>
                    <a:pt x="1010" y="169"/>
                  </a:lnTo>
                  <a:lnTo>
                    <a:pt x="1010" y="171"/>
                  </a:lnTo>
                  <a:lnTo>
                    <a:pt x="1010" y="173"/>
                  </a:lnTo>
                  <a:lnTo>
                    <a:pt x="1011" y="173"/>
                  </a:lnTo>
                  <a:lnTo>
                    <a:pt x="1011" y="171"/>
                  </a:lnTo>
                  <a:lnTo>
                    <a:pt x="1013" y="171"/>
                  </a:lnTo>
                  <a:lnTo>
                    <a:pt x="1013" y="169"/>
                  </a:lnTo>
                  <a:lnTo>
                    <a:pt x="1015" y="169"/>
                  </a:lnTo>
                  <a:lnTo>
                    <a:pt x="1015" y="168"/>
                  </a:lnTo>
                  <a:lnTo>
                    <a:pt x="1017" y="168"/>
                  </a:lnTo>
                  <a:lnTo>
                    <a:pt x="1017" y="169"/>
                  </a:lnTo>
                  <a:lnTo>
                    <a:pt x="1018" y="169"/>
                  </a:lnTo>
                  <a:lnTo>
                    <a:pt x="1020" y="169"/>
                  </a:lnTo>
                  <a:lnTo>
                    <a:pt x="1022" y="169"/>
                  </a:lnTo>
                  <a:lnTo>
                    <a:pt x="1022" y="168"/>
                  </a:lnTo>
                  <a:lnTo>
                    <a:pt x="1022" y="166"/>
                  </a:lnTo>
                  <a:lnTo>
                    <a:pt x="1023" y="166"/>
                  </a:lnTo>
                  <a:lnTo>
                    <a:pt x="1025" y="166"/>
                  </a:lnTo>
                  <a:lnTo>
                    <a:pt x="1025" y="168"/>
                  </a:lnTo>
                  <a:lnTo>
                    <a:pt x="1027" y="169"/>
                  </a:lnTo>
                  <a:lnTo>
                    <a:pt x="1027" y="168"/>
                  </a:lnTo>
                  <a:lnTo>
                    <a:pt x="1027" y="166"/>
                  </a:lnTo>
                  <a:lnTo>
                    <a:pt x="1025" y="166"/>
                  </a:lnTo>
                  <a:lnTo>
                    <a:pt x="1027" y="166"/>
                  </a:lnTo>
                  <a:lnTo>
                    <a:pt x="1027" y="164"/>
                  </a:lnTo>
                  <a:lnTo>
                    <a:pt x="1028" y="164"/>
                  </a:lnTo>
                  <a:lnTo>
                    <a:pt x="1030" y="164"/>
                  </a:lnTo>
                  <a:lnTo>
                    <a:pt x="1030" y="162"/>
                  </a:lnTo>
                  <a:lnTo>
                    <a:pt x="1032" y="162"/>
                  </a:lnTo>
                  <a:lnTo>
                    <a:pt x="1032" y="164"/>
                  </a:lnTo>
                  <a:lnTo>
                    <a:pt x="1034" y="164"/>
                  </a:lnTo>
                  <a:lnTo>
                    <a:pt x="1035" y="164"/>
                  </a:lnTo>
                  <a:lnTo>
                    <a:pt x="1035" y="162"/>
                  </a:lnTo>
                  <a:lnTo>
                    <a:pt x="1037" y="162"/>
                  </a:lnTo>
                  <a:lnTo>
                    <a:pt x="1039" y="162"/>
                  </a:lnTo>
                  <a:lnTo>
                    <a:pt x="1040" y="162"/>
                  </a:lnTo>
                  <a:lnTo>
                    <a:pt x="1042" y="162"/>
                  </a:lnTo>
                  <a:lnTo>
                    <a:pt x="1042" y="161"/>
                  </a:lnTo>
                  <a:lnTo>
                    <a:pt x="1040" y="161"/>
                  </a:lnTo>
                  <a:lnTo>
                    <a:pt x="1040" y="159"/>
                  </a:lnTo>
                  <a:lnTo>
                    <a:pt x="1040" y="157"/>
                  </a:lnTo>
                  <a:lnTo>
                    <a:pt x="1042" y="157"/>
                  </a:lnTo>
                  <a:lnTo>
                    <a:pt x="1040" y="157"/>
                  </a:lnTo>
                  <a:lnTo>
                    <a:pt x="1040" y="156"/>
                  </a:lnTo>
                  <a:lnTo>
                    <a:pt x="1040" y="154"/>
                  </a:lnTo>
                  <a:lnTo>
                    <a:pt x="1040" y="152"/>
                  </a:lnTo>
                  <a:lnTo>
                    <a:pt x="1042" y="151"/>
                  </a:lnTo>
                  <a:lnTo>
                    <a:pt x="1044" y="151"/>
                  </a:lnTo>
                  <a:lnTo>
                    <a:pt x="1044" y="149"/>
                  </a:lnTo>
                  <a:lnTo>
                    <a:pt x="1044" y="147"/>
                  </a:lnTo>
                  <a:lnTo>
                    <a:pt x="1042" y="147"/>
                  </a:lnTo>
                  <a:lnTo>
                    <a:pt x="1042" y="145"/>
                  </a:lnTo>
                  <a:lnTo>
                    <a:pt x="1040" y="145"/>
                  </a:lnTo>
                  <a:lnTo>
                    <a:pt x="1040" y="144"/>
                  </a:lnTo>
                  <a:lnTo>
                    <a:pt x="1040" y="145"/>
                  </a:lnTo>
                  <a:lnTo>
                    <a:pt x="1040" y="144"/>
                  </a:lnTo>
                  <a:lnTo>
                    <a:pt x="1039" y="144"/>
                  </a:lnTo>
                  <a:lnTo>
                    <a:pt x="1040" y="144"/>
                  </a:lnTo>
                  <a:lnTo>
                    <a:pt x="1040" y="142"/>
                  </a:lnTo>
                  <a:lnTo>
                    <a:pt x="1040" y="140"/>
                  </a:lnTo>
                  <a:lnTo>
                    <a:pt x="1042" y="139"/>
                  </a:lnTo>
                  <a:lnTo>
                    <a:pt x="1040" y="139"/>
                  </a:lnTo>
                  <a:lnTo>
                    <a:pt x="1039" y="139"/>
                  </a:lnTo>
                  <a:lnTo>
                    <a:pt x="1037" y="139"/>
                  </a:lnTo>
                  <a:lnTo>
                    <a:pt x="1035" y="139"/>
                  </a:lnTo>
                  <a:lnTo>
                    <a:pt x="1035" y="137"/>
                  </a:lnTo>
                  <a:lnTo>
                    <a:pt x="1035" y="135"/>
                  </a:lnTo>
                  <a:lnTo>
                    <a:pt x="1037" y="135"/>
                  </a:lnTo>
                  <a:lnTo>
                    <a:pt x="1037" y="134"/>
                  </a:lnTo>
                  <a:lnTo>
                    <a:pt x="1039" y="134"/>
                  </a:lnTo>
                  <a:lnTo>
                    <a:pt x="1039" y="132"/>
                  </a:lnTo>
                  <a:lnTo>
                    <a:pt x="1039" y="130"/>
                  </a:lnTo>
                  <a:lnTo>
                    <a:pt x="1040" y="130"/>
                  </a:lnTo>
                  <a:lnTo>
                    <a:pt x="1040" y="128"/>
                  </a:lnTo>
                  <a:lnTo>
                    <a:pt x="1042" y="128"/>
                  </a:lnTo>
                  <a:lnTo>
                    <a:pt x="1042" y="127"/>
                  </a:lnTo>
                  <a:lnTo>
                    <a:pt x="1040" y="127"/>
                  </a:lnTo>
                  <a:lnTo>
                    <a:pt x="1040" y="125"/>
                  </a:lnTo>
                  <a:lnTo>
                    <a:pt x="1040" y="123"/>
                  </a:lnTo>
                  <a:lnTo>
                    <a:pt x="1040" y="122"/>
                  </a:lnTo>
                  <a:lnTo>
                    <a:pt x="1040" y="120"/>
                  </a:lnTo>
                  <a:lnTo>
                    <a:pt x="1040" y="122"/>
                  </a:lnTo>
                  <a:lnTo>
                    <a:pt x="1042" y="122"/>
                  </a:lnTo>
                  <a:lnTo>
                    <a:pt x="1042" y="123"/>
                  </a:lnTo>
                  <a:lnTo>
                    <a:pt x="1042" y="122"/>
                  </a:lnTo>
                  <a:lnTo>
                    <a:pt x="1044" y="122"/>
                  </a:lnTo>
                  <a:lnTo>
                    <a:pt x="1045" y="122"/>
                  </a:lnTo>
                  <a:lnTo>
                    <a:pt x="1045" y="120"/>
                  </a:lnTo>
                  <a:lnTo>
                    <a:pt x="1045" y="118"/>
                  </a:lnTo>
                  <a:lnTo>
                    <a:pt x="1045" y="117"/>
                  </a:lnTo>
                  <a:lnTo>
                    <a:pt x="1044" y="117"/>
                  </a:lnTo>
                  <a:lnTo>
                    <a:pt x="1044" y="115"/>
                  </a:lnTo>
                  <a:lnTo>
                    <a:pt x="1045" y="115"/>
                  </a:lnTo>
                  <a:lnTo>
                    <a:pt x="1045" y="113"/>
                  </a:lnTo>
                  <a:lnTo>
                    <a:pt x="1045" y="112"/>
                  </a:lnTo>
                  <a:lnTo>
                    <a:pt x="1045" y="113"/>
                  </a:lnTo>
                  <a:lnTo>
                    <a:pt x="1047" y="113"/>
                  </a:lnTo>
                  <a:lnTo>
                    <a:pt x="1047" y="112"/>
                  </a:lnTo>
                  <a:lnTo>
                    <a:pt x="1049" y="110"/>
                  </a:lnTo>
                  <a:lnTo>
                    <a:pt x="1049" y="108"/>
                  </a:lnTo>
                  <a:lnTo>
                    <a:pt x="1051" y="108"/>
                  </a:lnTo>
                  <a:lnTo>
                    <a:pt x="1049" y="108"/>
                  </a:lnTo>
                  <a:lnTo>
                    <a:pt x="1051" y="108"/>
                  </a:lnTo>
                  <a:lnTo>
                    <a:pt x="1052" y="108"/>
                  </a:lnTo>
                  <a:lnTo>
                    <a:pt x="1052" y="106"/>
                  </a:lnTo>
                  <a:lnTo>
                    <a:pt x="1052" y="108"/>
                  </a:lnTo>
                  <a:lnTo>
                    <a:pt x="1052" y="106"/>
                  </a:lnTo>
                  <a:lnTo>
                    <a:pt x="1054" y="106"/>
                  </a:lnTo>
                  <a:lnTo>
                    <a:pt x="1052" y="106"/>
                  </a:lnTo>
                  <a:lnTo>
                    <a:pt x="1051" y="106"/>
                  </a:lnTo>
                  <a:lnTo>
                    <a:pt x="1052" y="105"/>
                  </a:lnTo>
                  <a:lnTo>
                    <a:pt x="1052" y="103"/>
                  </a:lnTo>
                  <a:lnTo>
                    <a:pt x="1052" y="101"/>
                  </a:lnTo>
                  <a:lnTo>
                    <a:pt x="1051" y="101"/>
                  </a:lnTo>
                  <a:lnTo>
                    <a:pt x="1051" y="103"/>
                  </a:lnTo>
                  <a:lnTo>
                    <a:pt x="1051" y="101"/>
                  </a:lnTo>
                  <a:lnTo>
                    <a:pt x="1051" y="100"/>
                  </a:lnTo>
                  <a:lnTo>
                    <a:pt x="1051" y="98"/>
                  </a:lnTo>
                  <a:lnTo>
                    <a:pt x="1051" y="96"/>
                  </a:lnTo>
                  <a:lnTo>
                    <a:pt x="1051" y="95"/>
                  </a:lnTo>
                  <a:lnTo>
                    <a:pt x="1049" y="95"/>
                  </a:lnTo>
                  <a:lnTo>
                    <a:pt x="1051" y="95"/>
                  </a:lnTo>
                  <a:lnTo>
                    <a:pt x="1051" y="93"/>
                  </a:lnTo>
                  <a:lnTo>
                    <a:pt x="1052" y="93"/>
                  </a:lnTo>
                  <a:lnTo>
                    <a:pt x="1052" y="91"/>
                  </a:lnTo>
                  <a:lnTo>
                    <a:pt x="1054" y="91"/>
                  </a:lnTo>
                  <a:lnTo>
                    <a:pt x="1054" y="89"/>
                  </a:lnTo>
                  <a:lnTo>
                    <a:pt x="1054" y="88"/>
                  </a:lnTo>
                  <a:lnTo>
                    <a:pt x="1052" y="88"/>
                  </a:lnTo>
                  <a:lnTo>
                    <a:pt x="1052" y="86"/>
                  </a:lnTo>
                  <a:lnTo>
                    <a:pt x="1052" y="84"/>
                  </a:lnTo>
                  <a:lnTo>
                    <a:pt x="1054" y="84"/>
                  </a:lnTo>
                  <a:lnTo>
                    <a:pt x="1054" y="83"/>
                  </a:lnTo>
                  <a:lnTo>
                    <a:pt x="1054" y="84"/>
                  </a:lnTo>
                  <a:lnTo>
                    <a:pt x="1056" y="84"/>
                  </a:lnTo>
                  <a:lnTo>
                    <a:pt x="1056" y="83"/>
                  </a:lnTo>
                  <a:lnTo>
                    <a:pt x="1056" y="81"/>
                  </a:lnTo>
                  <a:lnTo>
                    <a:pt x="1056" y="79"/>
                  </a:lnTo>
                  <a:lnTo>
                    <a:pt x="1057" y="79"/>
                  </a:lnTo>
                  <a:lnTo>
                    <a:pt x="1057" y="78"/>
                  </a:lnTo>
                  <a:lnTo>
                    <a:pt x="1057" y="76"/>
                  </a:lnTo>
                  <a:lnTo>
                    <a:pt x="1059" y="76"/>
                  </a:lnTo>
                  <a:lnTo>
                    <a:pt x="1059" y="74"/>
                  </a:lnTo>
                  <a:lnTo>
                    <a:pt x="1061" y="74"/>
                  </a:lnTo>
                  <a:lnTo>
                    <a:pt x="1059" y="72"/>
                  </a:lnTo>
                  <a:lnTo>
                    <a:pt x="1059" y="71"/>
                  </a:lnTo>
                  <a:lnTo>
                    <a:pt x="1061" y="71"/>
                  </a:lnTo>
                  <a:lnTo>
                    <a:pt x="1062" y="71"/>
                  </a:lnTo>
                  <a:lnTo>
                    <a:pt x="1062" y="69"/>
                  </a:lnTo>
                  <a:lnTo>
                    <a:pt x="1062" y="71"/>
                  </a:lnTo>
                  <a:lnTo>
                    <a:pt x="1064" y="69"/>
                  </a:lnTo>
                  <a:lnTo>
                    <a:pt x="1066" y="69"/>
                  </a:lnTo>
                  <a:lnTo>
                    <a:pt x="1066" y="67"/>
                  </a:lnTo>
                  <a:lnTo>
                    <a:pt x="1067" y="67"/>
                  </a:lnTo>
                  <a:lnTo>
                    <a:pt x="1067" y="66"/>
                  </a:lnTo>
                  <a:lnTo>
                    <a:pt x="1069" y="66"/>
                  </a:lnTo>
                  <a:lnTo>
                    <a:pt x="1071" y="66"/>
                  </a:lnTo>
                  <a:lnTo>
                    <a:pt x="1073" y="66"/>
                  </a:lnTo>
                  <a:lnTo>
                    <a:pt x="1074" y="66"/>
                  </a:lnTo>
                  <a:lnTo>
                    <a:pt x="1074" y="64"/>
                  </a:lnTo>
                  <a:lnTo>
                    <a:pt x="1074" y="62"/>
                  </a:lnTo>
                  <a:lnTo>
                    <a:pt x="1074" y="61"/>
                  </a:lnTo>
                  <a:lnTo>
                    <a:pt x="1074" y="59"/>
                  </a:lnTo>
                  <a:lnTo>
                    <a:pt x="1074" y="57"/>
                  </a:lnTo>
                  <a:lnTo>
                    <a:pt x="1074" y="56"/>
                  </a:lnTo>
                  <a:lnTo>
                    <a:pt x="1073" y="56"/>
                  </a:lnTo>
                  <a:lnTo>
                    <a:pt x="1074" y="56"/>
                  </a:lnTo>
                  <a:lnTo>
                    <a:pt x="1074" y="54"/>
                  </a:lnTo>
                  <a:lnTo>
                    <a:pt x="1073" y="54"/>
                  </a:lnTo>
                  <a:lnTo>
                    <a:pt x="1073" y="52"/>
                  </a:lnTo>
                  <a:lnTo>
                    <a:pt x="1074" y="52"/>
                  </a:lnTo>
                  <a:lnTo>
                    <a:pt x="1074" y="50"/>
                  </a:lnTo>
                  <a:lnTo>
                    <a:pt x="1073" y="50"/>
                  </a:lnTo>
                  <a:lnTo>
                    <a:pt x="1073" y="49"/>
                  </a:lnTo>
                  <a:lnTo>
                    <a:pt x="1073" y="47"/>
                  </a:lnTo>
                  <a:lnTo>
                    <a:pt x="1071" y="47"/>
                  </a:lnTo>
                  <a:lnTo>
                    <a:pt x="1071" y="45"/>
                  </a:lnTo>
                  <a:lnTo>
                    <a:pt x="1073" y="45"/>
                  </a:lnTo>
                  <a:lnTo>
                    <a:pt x="1074" y="45"/>
                  </a:lnTo>
                  <a:lnTo>
                    <a:pt x="1074" y="44"/>
                  </a:lnTo>
                  <a:lnTo>
                    <a:pt x="1073" y="44"/>
                  </a:lnTo>
                  <a:lnTo>
                    <a:pt x="1074" y="44"/>
                  </a:lnTo>
                  <a:lnTo>
                    <a:pt x="1074" y="42"/>
                  </a:lnTo>
                  <a:lnTo>
                    <a:pt x="1073" y="42"/>
                  </a:lnTo>
                  <a:lnTo>
                    <a:pt x="1074" y="40"/>
                  </a:lnTo>
                  <a:lnTo>
                    <a:pt x="1074" y="39"/>
                  </a:lnTo>
                  <a:lnTo>
                    <a:pt x="1074" y="37"/>
                  </a:lnTo>
                  <a:lnTo>
                    <a:pt x="1074" y="35"/>
                  </a:lnTo>
                  <a:lnTo>
                    <a:pt x="1074" y="33"/>
                  </a:lnTo>
                  <a:lnTo>
                    <a:pt x="1074" y="32"/>
                  </a:lnTo>
                  <a:lnTo>
                    <a:pt x="1076" y="32"/>
                  </a:lnTo>
                  <a:lnTo>
                    <a:pt x="1076" y="30"/>
                  </a:lnTo>
                  <a:lnTo>
                    <a:pt x="1076" y="28"/>
                  </a:lnTo>
                  <a:lnTo>
                    <a:pt x="1078" y="28"/>
                  </a:lnTo>
                  <a:lnTo>
                    <a:pt x="1078" y="27"/>
                  </a:lnTo>
                  <a:lnTo>
                    <a:pt x="1078" y="25"/>
                  </a:lnTo>
                  <a:lnTo>
                    <a:pt x="1078" y="23"/>
                  </a:lnTo>
                  <a:lnTo>
                    <a:pt x="1079" y="23"/>
                  </a:lnTo>
                  <a:lnTo>
                    <a:pt x="1079" y="22"/>
                  </a:lnTo>
                  <a:lnTo>
                    <a:pt x="1079" y="20"/>
                  </a:lnTo>
                  <a:lnTo>
                    <a:pt x="1081" y="20"/>
                  </a:lnTo>
                  <a:lnTo>
                    <a:pt x="1081" y="18"/>
                  </a:lnTo>
                  <a:lnTo>
                    <a:pt x="1083" y="18"/>
                  </a:lnTo>
                  <a:lnTo>
                    <a:pt x="1081" y="18"/>
                  </a:lnTo>
                  <a:lnTo>
                    <a:pt x="1081" y="17"/>
                  </a:lnTo>
                  <a:lnTo>
                    <a:pt x="1083" y="17"/>
                  </a:lnTo>
                  <a:lnTo>
                    <a:pt x="1084" y="15"/>
                  </a:lnTo>
                  <a:lnTo>
                    <a:pt x="1083" y="15"/>
                  </a:lnTo>
                  <a:lnTo>
                    <a:pt x="1083" y="13"/>
                  </a:lnTo>
                  <a:lnTo>
                    <a:pt x="1084" y="13"/>
                  </a:lnTo>
                  <a:lnTo>
                    <a:pt x="1084" y="11"/>
                  </a:lnTo>
                  <a:lnTo>
                    <a:pt x="1086" y="11"/>
                  </a:lnTo>
                  <a:lnTo>
                    <a:pt x="1086" y="10"/>
                  </a:lnTo>
                  <a:lnTo>
                    <a:pt x="1088" y="10"/>
                  </a:lnTo>
                  <a:lnTo>
                    <a:pt x="1090" y="10"/>
                  </a:lnTo>
                  <a:lnTo>
                    <a:pt x="1090" y="8"/>
                  </a:lnTo>
                  <a:lnTo>
                    <a:pt x="1091" y="8"/>
                  </a:lnTo>
                  <a:lnTo>
                    <a:pt x="1093" y="8"/>
                  </a:lnTo>
                  <a:lnTo>
                    <a:pt x="1095" y="8"/>
                  </a:lnTo>
                  <a:lnTo>
                    <a:pt x="1096" y="8"/>
                  </a:lnTo>
                  <a:lnTo>
                    <a:pt x="1098" y="8"/>
                  </a:lnTo>
                  <a:lnTo>
                    <a:pt x="1100" y="8"/>
                  </a:lnTo>
                  <a:lnTo>
                    <a:pt x="1100" y="6"/>
                  </a:lnTo>
                  <a:lnTo>
                    <a:pt x="1101" y="6"/>
                  </a:lnTo>
                  <a:lnTo>
                    <a:pt x="1103" y="6"/>
                  </a:lnTo>
                  <a:lnTo>
                    <a:pt x="1105" y="6"/>
                  </a:lnTo>
                  <a:lnTo>
                    <a:pt x="1105" y="8"/>
                  </a:lnTo>
                  <a:lnTo>
                    <a:pt x="1107" y="8"/>
                  </a:lnTo>
                  <a:lnTo>
                    <a:pt x="1108" y="8"/>
                  </a:lnTo>
                  <a:lnTo>
                    <a:pt x="1108" y="10"/>
                  </a:lnTo>
                  <a:lnTo>
                    <a:pt x="1110" y="10"/>
                  </a:lnTo>
                  <a:lnTo>
                    <a:pt x="1110" y="11"/>
                  </a:lnTo>
                  <a:lnTo>
                    <a:pt x="1112" y="11"/>
                  </a:lnTo>
                  <a:lnTo>
                    <a:pt x="1113" y="11"/>
                  </a:lnTo>
                  <a:lnTo>
                    <a:pt x="1115" y="11"/>
                  </a:lnTo>
                  <a:lnTo>
                    <a:pt x="1115" y="10"/>
                  </a:lnTo>
                  <a:lnTo>
                    <a:pt x="1117" y="10"/>
                  </a:lnTo>
                  <a:lnTo>
                    <a:pt x="1118" y="10"/>
                  </a:lnTo>
                  <a:lnTo>
                    <a:pt x="1118" y="11"/>
                  </a:lnTo>
                  <a:lnTo>
                    <a:pt x="1120" y="11"/>
                  </a:lnTo>
                  <a:lnTo>
                    <a:pt x="1122" y="11"/>
                  </a:lnTo>
                  <a:lnTo>
                    <a:pt x="1122" y="10"/>
                  </a:lnTo>
                  <a:lnTo>
                    <a:pt x="1123" y="10"/>
                  </a:lnTo>
                  <a:lnTo>
                    <a:pt x="1125" y="10"/>
                  </a:lnTo>
                  <a:lnTo>
                    <a:pt x="1125" y="8"/>
                  </a:lnTo>
                  <a:lnTo>
                    <a:pt x="1127" y="8"/>
                  </a:lnTo>
                  <a:lnTo>
                    <a:pt x="1129" y="8"/>
                  </a:lnTo>
                  <a:lnTo>
                    <a:pt x="1130" y="8"/>
                  </a:lnTo>
                  <a:lnTo>
                    <a:pt x="1130" y="10"/>
                  </a:lnTo>
                  <a:lnTo>
                    <a:pt x="1132" y="10"/>
                  </a:lnTo>
                  <a:lnTo>
                    <a:pt x="1132" y="8"/>
                  </a:lnTo>
                  <a:lnTo>
                    <a:pt x="1134" y="8"/>
                  </a:lnTo>
                  <a:lnTo>
                    <a:pt x="1135" y="8"/>
                  </a:lnTo>
                  <a:lnTo>
                    <a:pt x="1135" y="10"/>
                  </a:lnTo>
                  <a:lnTo>
                    <a:pt x="1137" y="10"/>
                  </a:lnTo>
                  <a:lnTo>
                    <a:pt x="1137" y="8"/>
                  </a:lnTo>
                  <a:lnTo>
                    <a:pt x="1139" y="8"/>
                  </a:lnTo>
                  <a:lnTo>
                    <a:pt x="1139" y="10"/>
                  </a:lnTo>
                  <a:lnTo>
                    <a:pt x="1140" y="10"/>
                  </a:lnTo>
                  <a:lnTo>
                    <a:pt x="1142" y="10"/>
                  </a:lnTo>
                  <a:lnTo>
                    <a:pt x="1144" y="10"/>
                  </a:lnTo>
                  <a:lnTo>
                    <a:pt x="1146" y="10"/>
                  </a:lnTo>
                  <a:lnTo>
                    <a:pt x="1147" y="10"/>
                  </a:lnTo>
                  <a:lnTo>
                    <a:pt x="1149" y="10"/>
                  </a:lnTo>
                  <a:lnTo>
                    <a:pt x="1151" y="11"/>
                  </a:lnTo>
                  <a:lnTo>
                    <a:pt x="1152" y="10"/>
                  </a:lnTo>
                  <a:lnTo>
                    <a:pt x="1154" y="8"/>
                  </a:lnTo>
                  <a:lnTo>
                    <a:pt x="1154" y="10"/>
                  </a:lnTo>
                  <a:lnTo>
                    <a:pt x="1156" y="10"/>
                  </a:lnTo>
                  <a:lnTo>
                    <a:pt x="1156" y="8"/>
                  </a:lnTo>
                  <a:lnTo>
                    <a:pt x="1156" y="6"/>
                  </a:lnTo>
                  <a:lnTo>
                    <a:pt x="1157" y="6"/>
                  </a:lnTo>
                  <a:lnTo>
                    <a:pt x="1157" y="5"/>
                  </a:lnTo>
                  <a:lnTo>
                    <a:pt x="1159" y="5"/>
                  </a:lnTo>
                  <a:lnTo>
                    <a:pt x="1161" y="3"/>
                  </a:lnTo>
                  <a:lnTo>
                    <a:pt x="1163" y="3"/>
                  </a:lnTo>
                  <a:lnTo>
                    <a:pt x="1164" y="3"/>
                  </a:lnTo>
                  <a:lnTo>
                    <a:pt x="1163" y="1"/>
                  </a:lnTo>
                  <a:lnTo>
                    <a:pt x="1163" y="0"/>
                  </a:lnTo>
                  <a:lnTo>
                    <a:pt x="1164" y="0"/>
                  </a:lnTo>
                  <a:lnTo>
                    <a:pt x="1166" y="1"/>
                  </a:lnTo>
                  <a:lnTo>
                    <a:pt x="1168" y="3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7"/>
            <p:cNvSpPr>
              <a:spLocks/>
            </p:cNvSpPr>
            <p:nvPr/>
          </p:nvSpPr>
          <p:spPr bwMode="auto">
            <a:xfrm>
              <a:off x="3595" y="2999"/>
              <a:ext cx="1853" cy="1264"/>
            </a:xfrm>
            <a:custGeom>
              <a:avLst/>
              <a:gdLst>
                <a:gd name="T0" fmla="*/ 473 w 1853"/>
                <a:gd name="T1" fmla="*/ 36 h 1264"/>
                <a:gd name="T2" fmla="*/ 532 w 1853"/>
                <a:gd name="T3" fmla="*/ 58 h 1264"/>
                <a:gd name="T4" fmla="*/ 580 w 1853"/>
                <a:gd name="T5" fmla="*/ 71 h 1264"/>
                <a:gd name="T6" fmla="*/ 621 w 1853"/>
                <a:gd name="T7" fmla="*/ 122 h 1264"/>
                <a:gd name="T8" fmla="*/ 636 w 1853"/>
                <a:gd name="T9" fmla="*/ 170 h 1264"/>
                <a:gd name="T10" fmla="*/ 648 w 1853"/>
                <a:gd name="T11" fmla="*/ 212 h 1264"/>
                <a:gd name="T12" fmla="*/ 695 w 1853"/>
                <a:gd name="T13" fmla="*/ 219 h 1264"/>
                <a:gd name="T14" fmla="*/ 741 w 1853"/>
                <a:gd name="T15" fmla="*/ 224 h 1264"/>
                <a:gd name="T16" fmla="*/ 782 w 1853"/>
                <a:gd name="T17" fmla="*/ 197 h 1264"/>
                <a:gd name="T18" fmla="*/ 836 w 1853"/>
                <a:gd name="T19" fmla="*/ 221 h 1264"/>
                <a:gd name="T20" fmla="*/ 867 w 1853"/>
                <a:gd name="T21" fmla="*/ 268 h 1264"/>
                <a:gd name="T22" fmla="*/ 901 w 1853"/>
                <a:gd name="T23" fmla="*/ 311 h 1264"/>
                <a:gd name="T24" fmla="*/ 931 w 1853"/>
                <a:gd name="T25" fmla="*/ 341 h 1264"/>
                <a:gd name="T26" fmla="*/ 974 w 1853"/>
                <a:gd name="T27" fmla="*/ 373 h 1264"/>
                <a:gd name="T28" fmla="*/ 1021 w 1853"/>
                <a:gd name="T29" fmla="*/ 404 h 1264"/>
                <a:gd name="T30" fmla="*/ 1069 w 1853"/>
                <a:gd name="T31" fmla="*/ 407 h 1264"/>
                <a:gd name="T32" fmla="*/ 1114 w 1853"/>
                <a:gd name="T33" fmla="*/ 406 h 1264"/>
                <a:gd name="T34" fmla="*/ 1164 w 1853"/>
                <a:gd name="T35" fmla="*/ 419 h 1264"/>
                <a:gd name="T36" fmla="*/ 1215 w 1853"/>
                <a:gd name="T37" fmla="*/ 434 h 1264"/>
                <a:gd name="T38" fmla="*/ 1242 w 1853"/>
                <a:gd name="T39" fmla="*/ 467 h 1264"/>
                <a:gd name="T40" fmla="*/ 1279 w 1853"/>
                <a:gd name="T41" fmla="*/ 489 h 1264"/>
                <a:gd name="T42" fmla="*/ 1306 w 1853"/>
                <a:gd name="T43" fmla="*/ 529 h 1264"/>
                <a:gd name="T44" fmla="*/ 1328 w 1853"/>
                <a:gd name="T45" fmla="*/ 565 h 1264"/>
                <a:gd name="T46" fmla="*/ 1352 w 1853"/>
                <a:gd name="T47" fmla="*/ 597 h 1264"/>
                <a:gd name="T48" fmla="*/ 1374 w 1853"/>
                <a:gd name="T49" fmla="*/ 650 h 1264"/>
                <a:gd name="T50" fmla="*/ 1406 w 1853"/>
                <a:gd name="T51" fmla="*/ 679 h 1264"/>
                <a:gd name="T52" fmla="*/ 1440 w 1853"/>
                <a:gd name="T53" fmla="*/ 714 h 1264"/>
                <a:gd name="T54" fmla="*/ 1483 w 1853"/>
                <a:gd name="T55" fmla="*/ 764 h 1264"/>
                <a:gd name="T56" fmla="*/ 1518 w 1853"/>
                <a:gd name="T57" fmla="*/ 833 h 1264"/>
                <a:gd name="T58" fmla="*/ 1586 w 1853"/>
                <a:gd name="T59" fmla="*/ 911 h 1264"/>
                <a:gd name="T60" fmla="*/ 1669 w 1853"/>
                <a:gd name="T61" fmla="*/ 1010 h 1264"/>
                <a:gd name="T62" fmla="*/ 1756 w 1853"/>
                <a:gd name="T63" fmla="*/ 1094 h 1264"/>
                <a:gd name="T64" fmla="*/ 1844 w 1853"/>
                <a:gd name="T65" fmla="*/ 1162 h 1264"/>
                <a:gd name="T66" fmla="*/ 1693 w 1853"/>
                <a:gd name="T67" fmla="*/ 1203 h 1264"/>
                <a:gd name="T68" fmla="*/ 1489 w 1853"/>
                <a:gd name="T69" fmla="*/ 1235 h 1264"/>
                <a:gd name="T70" fmla="*/ 1289 w 1853"/>
                <a:gd name="T71" fmla="*/ 1252 h 1264"/>
                <a:gd name="T72" fmla="*/ 1182 w 1853"/>
                <a:gd name="T73" fmla="*/ 1245 h 1264"/>
                <a:gd name="T74" fmla="*/ 1086 w 1853"/>
                <a:gd name="T75" fmla="*/ 1244 h 1264"/>
                <a:gd name="T76" fmla="*/ 991 w 1853"/>
                <a:gd name="T77" fmla="*/ 1215 h 1264"/>
                <a:gd name="T78" fmla="*/ 889 w 1853"/>
                <a:gd name="T79" fmla="*/ 1208 h 1264"/>
                <a:gd name="T80" fmla="*/ 800 w 1853"/>
                <a:gd name="T81" fmla="*/ 1205 h 1264"/>
                <a:gd name="T82" fmla="*/ 707 w 1853"/>
                <a:gd name="T83" fmla="*/ 1186 h 1264"/>
                <a:gd name="T84" fmla="*/ 609 w 1853"/>
                <a:gd name="T85" fmla="*/ 1169 h 1264"/>
                <a:gd name="T86" fmla="*/ 531 w 1853"/>
                <a:gd name="T87" fmla="*/ 1093 h 1264"/>
                <a:gd name="T88" fmla="*/ 203 w 1853"/>
                <a:gd name="T89" fmla="*/ 967 h 1264"/>
                <a:gd name="T90" fmla="*/ 208 w 1853"/>
                <a:gd name="T91" fmla="*/ 872 h 1264"/>
                <a:gd name="T92" fmla="*/ 244 w 1853"/>
                <a:gd name="T93" fmla="*/ 772 h 1264"/>
                <a:gd name="T94" fmla="*/ 240 w 1853"/>
                <a:gd name="T95" fmla="*/ 675 h 1264"/>
                <a:gd name="T96" fmla="*/ 186 w 1853"/>
                <a:gd name="T97" fmla="*/ 579 h 1264"/>
                <a:gd name="T98" fmla="*/ 108 w 1853"/>
                <a:gd name="T99" fmla="*/ 490 h 1264"/>
                <a:gd name="T100" fmla="*/ 67 w 1853"/>
                <a:gd name="T101" fmla="*/ 436 h 1264"/>
                <a:gd name="T102" fmla="*/ 49 w 1853"/>
                <a:gd name="T103" fmla="*/ 360 h 1264"/>
                <a:gd name="T104" fmla="*/ 11 w 1853"/>
                <a:gd name="T105" fmla="*/ 302 h 1264"/>
                <a:gd name="T106" fmla="*/ 8 w 1853"/>
                <a:gd name="T107" fmla="*/ 239 h 1264"/>
                <a:gd name="T108" fmla="*/ 5 w 1853"/>
                <a:gd name="T109" fmla="*/ 170 h 1264"/>
                <a:gd name="T110" fmla="*/ 3 w 1853"/>
                <a:gd name="T111" fmla="*/ 121 h 1264"/>
                <a:gd name="T112" fmla="*/ 84 w 1853"/>
                <a:gd name="T113" fmla="*/ 121 h 1264"/>
                <a:gd name="T114" fmla="*/ 156 w 1853"/>
                <a:gd name="T115" fmla="*/ 144 h 1264"/>
                <a:gd name="T116" fmla="*/ 207 w 1853"/>
                <a:gd name="T117" fmla="*/ 200 h 1264"/>
                <a:gd name="T118" fmla="*/ 237 w 1853"/>
                <a:gd name="T119" fmla="*/ 177 h 1264"/>
                <a:gd name="T120" fmla="*/ 286 w 1853"/>
                <a:gd name="T121" fmla="*/ 122 h 1264"/>
                <a:gd name="T122" fmla="*/ 356 w 1853"/>
                <a:gd name="T123" fmla="*/ 85 h 1264"/>
                <a:gd name="T124" fmla="*/ 376 w 1853"/>
                <a:gd name="T125" fmla="*/ 29 h 1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53" h="1264">
                  <a:moveTo>
                    <a:pt x="402" y="4"/>
                  </a:moveTo>
                  <a:lnTo>
                    <a:pt x="403" y="4"/>
                  </a:lnTo>
                  <a:lnTo>
                    <a:pt x="403" y="5"/>
                  </a:lnTo>
                  <a:lnTo>
                    <a:pt x="405" y="5"/>
                  </a:lnTo>
                  <a:lnTo>
                    <a:pt x="407" y="5"/>
                  </a:lnTo>
                  <a:lnTo>
                    <a:pt x="407" y="7"/>
                  </a:lnTo>
                  <a:lnTo>
                    <a:pt x="408" y="9"/>
                  </a:lnTo>
                  <a:lnTo>
                    <a:pt x="410" y="9"/>
                  </a:lnTo>
                  <a:lnTo>
                    <a:pt x="412" y="10"/>
                  </a:lnTo>
                  <a:lnTo>
                    <a:pt x="414" y="10"/>
                  </a:lnTo>
                  <a:lnTo>
                    <a:pt x="415" y="10"/>
                  </a:lnTo>
                  <a:lnTo>
                    <a:pt x="415" y="12"/>
                  </a:lnTo>
                  <a:lnTo>
                    <a:pt x="415" y="10"/>
                  </a:lnTo>
                  <a:lnTo>
                    <a:pt x="417" y="10"/>
                  </a:lnTo>
                  <a:lnTo>
                    <a:pt x="419" y="10"/>
                  </a:lnTo>
                  <a:lnTo>
                    <a:pt x="420" y="10"/>
                  </a:lnTo>
                  <a:lnTo>
                    <a:pt x="420" y="9"/>
                  </a:lnTo>
                  <a:lnTo>
                    <a:pt x="422" y="9"/>
                  </a:lnTo>
                  <a:lnTo>
                    <a:pt x="424" y="9"/>
                  </a:lnTo>
                  <a:lnTo>
                    <a:pt x="425" y="9"/>
                  </a:lnTo>
                  <a:lnTo>
                    <a:pt x="425" y="10"/>
                  </a:lnTo>
                  <a:lnTo>
                    <a:pt x="427" y="10"/>
                  </a:lnTo>
                  <a:lnTo>
                    <a:pt x="429" y="10"/>
                  </a:lnTo>
                  <a:lnTo>
                    <a:pt x="429" y="12"/>
                  </a:lnTo>
                  <a:lnTo>
                    <a:pt x="431" y="12"/>
                  </a:lnTo>
                  <a:lnTo>
                    <a:pt x="432" y="12"/>
                  </a:lnTo>
                  <a:lnTo>
                    <a:pt x="432" y="14"/>
                  </a:lnTo>
                  <a:lnTo>
                    <a:pt x="434" y="14"/>
                  </a:lnTo>
                  <a:lnTo>
                    <a:pt x="434" y="15"/>
                  </a:lnTo>
                  <a:lnTo>
                    <a:pt x="436" y="15"/>
                  </a:lnTo>
                  <a:lnTo>
                    <a:pt x="436" y="17"/>
                  </a:lnTo>
                  <a:lnTo>
                    <a:pt x="437" y="17"/>
                  </a:lnTo>
                  <a:lnTo>
                    <a:pt x="437" y="19"/>
                  </a:lnTo>
                  <a:lnTo>
                    <a:pt x="439" y="19"/>
                  </a:lnTo>
                  <a:lnTo>
                    <a:pt x="439" y="20"/>
                  </a:lnTo>
                  <a:lnTo>
                    <a:pt x="439" y="22"/>
                  </a:lnTo>
                  <a:lnTo>
                    <a:pt x="441" y="22"/>
                  </a:lnTo>
                  <a:lnTo>
                    <a:pt x="441" y="24"/>
                  </a:lnTo>
                  <a:lnTo>
                    <a:pt x="442" y="24"/>
                  </a:lnTo>
                  <a:lnTo>
                    <a:pt x="442" y="26"/>
                  </a:lnTo>
                  <a:lnTo>
                    <a:pt x="442" y="27"/>
                  </a:lnTo>
                  <a:lnTo>
                    <a:pt x="442" y="29"/>
                  </a:lnTo>
                  <a:lnTo>
                    <a:pt x="444" y="29"/>
                  </a:lnTo>
                  <a:lnTo>
                    <a:pt x="446" y="29"/>
                  </a:lnTo>
                  <a:lnTo>
                    <a:pt x="447" y="29"/>
                  </a:lnTo>
                  <a:lnTo>
                    <a:pt x="447" y="31"/>
                  </a:lnTo>
                  <a:lnTo>
                    <a:pt x="447" y="32"/>
                  </a:lnTo>
                  <a:lnTo>
                    <a:pt x="449" y="32"/>
                  </a:lnTo>
                  <a:lnTo>
                    <a:pt x="451" y="32"/>
                  </a:lnTo>
                  <a:lnTo>
                    <a:pt x="451" y="34"/>
                  </a:lnTo>
                  <a:lnTo>
                    <a:pt x="451" y="32"/>
                  </a:lnTo>
                  <a:lnTo>
                    <a:pt x="453" y="32"/>
                  </a:lnTo>
                  <a:lnTo>
                    <a:pt x="454" y="32"/>
                  </a:lnTo>
                  <a:lnTo>
                    <a:pt x="454" y="34"/>
                  </a:lnTo>
                  <a:lnTo>
                    <a:pt x="456" y="34"/>
                  </a:lnTo>
                  <a:lnTo>
                    <a:pt x="458" y="34"/>
                  </a:lnTo>
                  <a:lnTo>
                    <a:pt x="458" y="36"/>
                  </a:lnTo>
                  <a:lnTo>
                    <a:pt x="459" y="36"/>
                  </a:lnTo>
                  <a:lnTo>
                    <a:pt x="459" y="37"/>
                  </a:lnTo>
                  <a:lnTo>
                    <a:pt x="459" y="36"/>
                  </a:lnTo>
                  <a:lnTo>
                    <a:pt x="459" y="37"/>
                  </a:lnTo>
                  <a:lnTo>
                    <a:pt x="461" y="37"/>
                  </a:lnTo>
                  <a:lnTo>
                    <a:pt x="463" y="37"/>
                  </a:lnTo>
                  <a:lnTo>
                    <a:pt x="463" y="36"/>
                  </a:lnTo>
                  <a:lnTo>
                    <a:pt x="463" y="37"/>
                  </a:lnTo>
                  <a:lnTo>
                    <a:pt x="463" y="36"/>
                  </a:lnTo>
                  <a:lnTo>
                    <a:pt x="464" y="36"/>
                  </a:lnTo>
                  <a:lnTo>
                    <a:pt x="466" y="36"/>
                  </a:lnTo>
                  <a:lnTo>
                    <a:pt x="466" y="34"/>
                  </a:lnTo>
                  <a:lnTo>
                    <a:pt x="468" y="34"/>
                  </a:lnTo>
                  <a:lnTo>
                    <a:pt x="468" y="32"/>
                  </a:lnTo>
                  <a:lnTo>
                    <a:pt x="470" y="32"/>
                  </a:lnTo>
                  <a:lnTo>
                    <a:pt x="470" y="34"/>
                  </a:lnTo>
                  <a:lnTo>
                    <a:pt x="471" y="34"/>
                  </a:lnTo>
                  <a:lnTo>
                    <a:pt x="473" y="34"/>
                  </a:lnTo>
                  <a:lnTo>
                    <a:pt x="471" y="34"/>
                  </a:lnTo>
                  <a:lnTo>
                    <a:pt x="471" y="36"/>
                  </a:lnTo>
                  <a:lnTo>
                    <a:pt x="473" y="36"/>
                  </a:lnTo>
                  <a:lnTo>
                    <a:pt x="471" y="36"/>
                  </a:lnTo>
                  <a:lnTo>
                    <a:pt x="473" y="36"/>
                  </a:lnTo>
                  <a:lnTo>
                    <a:pt x="475" y="36"/>
                  </a:lnTo>
                  <a:lnTo>
                    <a:pt x="473" y="36"/>
                  </a:lnTo>
                  <a:lnTo>
                    <a:pt x="473" y="37"/>
                  </a:lnTo>
                  <a:lnTo>
                    <a:pt x="475" y="37"/>
                  </a:lnTo>
                  <a:lnTo>
                    <a:pt x="476" y="37"/>
                  </a:lnTo>
                  <a:lnTo>
                    <a:pt x="476" y="39"/>
                  </a:lnTo>
                  <a:lnTo>
                    <a:pt x="478" y="39"/>
                  </a:lnTo>
                  <a:lnTo>
                    <a:pt x="480" y="39"/>
                  </a:lnTo>
                  <a:lnTo>
                    <a:pt x="480" y="41"/>
                  </a:lnTo>
                  <a:lnTo>
                    <a:pt x="481" y="41"/>
                  </a:lnTo>
                  <a:lnTo>
                    <a:pt x="481" y="43"/>
                  </a:lnTo>
                  <a:lnTo>
                    <a:pt x="483" y="43"/>
                  </a:lnTo>
                  <a:lnTo>
                    <a:pt x="483" y="44"/>
                  </a:lnTo>
                  <a:lnTo>
                    <a:pt x="485" y="44"/>
                  </a:lnTo>
                  <a:lnTo>
                    <a:pt x="487" y="44"/>
                  </a:lnTo>
                  <a:lnTo>
                    <a:pt x="487" y="46"/>
                  </a:lnTo>
                  <a:lnTo>
                    <a:pt x="487" y="44"/>
                  </a:lnTo>
                  <a:lnTo>
                    <a:pt x="487" y="46"/>
                  </a:lnTo>
                  <a:lnTo>
                    <a:pt x="488" y="46"/>
                  </a:lnTo>
                  <a:lnTo>
                    <a:pt x="490" y="46"/>
                  </a:lnTo>
                  <a:lnTo>
                    <a:pt x="492" y="46"/>
                  </a:lnTo>
                  <a:lnTo>
                    <a:pt x="492" y="48"/>
                  </a:lnTo>
                  <a:lnTo>
                    <a:pt x="493" y="48"/>
                  </a:lnTo>
                  <a:lnTo>
                    <a:pt x="495" y="48"/>
                  </a:lnTo>
                  <a:lnTo>
                    <a:pt x="495" y="46"/>
                  </a:lnTo>
                  <a:lnTo>
                    <a:pt x="495" y="48"/>
                  </a:lnTo>
                  <a:lnTo>
                    <a:pt x="495" y="46"/>
                  </a:lnTo>
                  <a:lnTo>
                    <a:pt x="497" y="46"/>
                  </a:lnTo>
                  <a:lnTo>
                    <a:pt x="498" y="46"/>
                  </a:lnTo>
                  <a:lnTo>
                    <a:pt x="500" y="46"/>
                  </a:lnTo>
                  <a:lnTo>
                    <a:pt x="500" y="44"/>
                  </a:lnTo>
                  <a:lnTo>
                    <a:pt x="502" y="44"/>
                  </a:lnTo>
                  <a:lnTo>
                    <a:pt x="502" y="46"/>
                  </a:lnTo>
                  <a:lnTo>
                    <a:pt x="503" y="46"/>
                  </a:lnTo>
                  <a:lnTo>
                    <a:pt x="503" y="44"/>
                  </a:lnTo>
                  <a:lnTo>
                    <a:pt x="505" y="44"/>
                  </a:lnTo>
                  <a:lnTo>
                    <a:pt x="507" y="44"/>
                  </a:lnTo>
                  <a:lnTo>
                    <a:pt x="507" y="43"/>
                  </a:lnTo>
                  <a:lnTo>
                    <a:pt x="507" y="44"/>
                  </a:lnTo>
                  <a:lnTo>
                    <a:pt x="509" y="44"/>
                  </a:lnTo>
                  <a:lnTo>
                    <a:pt x="509" y="43"/>
                  </a:lnTo>
                  <a:lnTo>
                    <a:pt x="509" y="44"/>
                  </a:lnTo>
                  <a:lnTo>
                    <a:pt x="510" y="44"/>
                  </a:lnTo>
                  <a:lnTo>
                    <a:pt x="510" y="46"/>
                  </a:lnTo>
                  <a:lnTo>
                    <a:pt x="510" y="44"/>
                  </a:lnTo>
                  <a:lnTo>
                    <a:pt x="510" y="46"/>
                  </a:lnTo>
                  <a:lnTo>
                    <a:pt x="512" y="46"/>
                  </a:lnTo>
                  <a:lnTo>
                    <a:pt x="514" y="46"/>
                  </a:lnTo>
                  <a:lnTo>
                    <a:pt x="515" y="46"/>
                  </a:lnTo>
                  <a:lnTo>
                    <a:pt x="517" y="46"/>
                  </a:lnTo>
                  <a:lnTo>
                    <a:pt x="517" y="48"/>
                  </a:lnTo>
                  <a:lnTo>
                    <a:pt x="519" y="48"/>
                  </a:lnTo>
                  <a:lnTo>
                    <a:pt x="519" y="49"/>
                  </a:lnTo>
                  <a:lnTo>
                    <a:pt x="519" y="48"/>
                  </a:lnTo>
                  <a:lnTo>
                    <a:pt x="519" y="49"/>
                  </a:lnTo>
                  <a:lnTo>
                    <a:pt x="519" y="48"/>
                  </a:lnTo>
                  <a:lnTo>
                    <a:pt x="520" y="49"/>
                  </a:lnTo>
                  <a:lnTo>
                    <a:pt x="522" y="49"/>
                  </a:lnTo>
                  <a:lnTo>
                    <a:pt x="522" y="51"/>
                  </a:lnTo>
                  <a:lnTo>
                    <a:pt x="524" y="51"/>
                  </a:lnTo>
                  <a:lnTo>
                    <a:pt x="524" y="53"/>
                  </a:lnTo>
                  <a:lnTo>
                    <a:pt x="524" y="51"/>
                  </a:lnTo>
                  <a:lnTo>
                    <a:pt x="526" y="51"/>
                  </a:lnTo>
                  <a:lnTo>
                    <a:pt x="526" y="53"/>
                  </a:lnTo>
                  <a:lnTo>
                    <a:pt x="526" y="51"/>
                  </a:lnTo>
                  <a:lnTo>
                    <a:pt x="526" y="53"/>
                  </a:lnTo>
                  <a:lnTo>
                    <a:pt x="526" y="51"/>
                  </a:lnTo>
                  <a:lnTo>
                    <a:pt x="526" y="53"/>
                  </a:lnTo>
                  <a:lnTo>
                    <a:pt x="527" y="53"/>
                  </a:lnTo>
                  <a:lnTo>
                    <a:pt x="527" y="54"/>
                  </a:lnTo>
                  <a:lnTo>
                    <a:pt x="529" y="54"/>
                  </a:lnTo>
                  <a:lnTo>
                    <a:pt x="527" y="54"/>
                  </a:lnTo>
                  <a:lnTo>
                    <a:pt x="529" y="54"/>
                  </a:lnTo>
                  <a:lnTo>
                    <a:pt x="529" y="56"/>
                  </a:lnTo>
                  <a:lnTo>
                    <a:pt x="531" y="54"/>
                  </a:lnTo>
                  <a:lnTo>
                    <a:pt x="531" y="56"/>
                  </a:lnTo>
                  <a:lnTo>
                    <a:pt x="532" y="56"/>
                  </a:lnTo>
                  <a:lnTo>
                    <a:pt x="531" y="56"/>
                  </a:lnTo>
                  <a:lnTo>
                    <a:pt x="531" y="58"/>
                  </a:lnTo>
                  <a:lnTo>
                    <a:pt x="532" y="58"/>
                  </a:lnTo>
                  <a:lnTo>
                    <a:pt x="531" y="58"/>
                  </a:lnTo>
                  <a:lnTo>
                    <a:pt x="532" y="58"/>
                  </a:lnTo>
                  <a:lnTo>
                    <a:pt x="531" y="58"/>
                  </a:lnTo>
                  <a:lnTo>
                    <a:pt x="532" y="58"/>
                  </a:lnTo>
                  <a:lnTo>
                    <a:pt x="531" y="58"/>
                  </a:lnTo>
                  <a:lnTo>
                    <a:pt x="532" y="58"/>
                  </a:lnTo>
                  <a:lnTo>
                    <a:pt x="532" y="59"/>
                  </a:lnTo>
                  <a:lnTo>
                    <a:pt x="534" y="59"/>
                  </a:lnTo>
                  <a:lnTo>
                    <a:pt x="532" y="59"/>
                  </a:lnTo>
                  <a:lnTo>
                    <a:pt x="534" y="59"/>
                  </a:lnTo>
                  <a:lnTo>
                    <a:pt x="534" y="61"/>
                  </a:lnTo>
                  <a:lnTo>
                    <a:pt x="536" y="61"/>
                  </a:lnTo>
                  <a:lnTo>
                    <a:pt x="537" y="61"/>
                  </a:lnTo>
                  <a:lnTo>
                    <a:pt x="539" y="61"/>
                  </a:lnTo>
                  <a:lnTo>
                    <a:pt x="539" y="63"/>
                  </a:lnTo>
                  <a:lnTo>
                    <a:pt x="541" y="63"/>
                  </a:lnTo>
                  <a:lnTo>
                    <a:pt x="541" y="65"/>
                  </a:lnTo>
                  <a:lnTo>
                    <a:pt x="541" y="66"/>
                  </a:lnTo>
                  <a:lnTo>
                    <a:pt x="543" y="66"/>
                  </a:lnTo>
                  <a:lnTo>
                    <a:pt x="541" y="66"/>
                  </a:lnTo>
                  <a:lnTo>
                    <a:pt x="543" y="66"/>
                  </a:lnTo>
                  <a:lnTo>
                    <a:pt x="543" y="68"/>
                  </a:lnTo>
                  <a:lnTo>
                    <a:pt x="543" y="66"/>
                  </a:lnTo>
                  <a:lnTo>
                    <a:pt x="543" y="68"/>
                  </a:lnTo>
                  <a:lnTo>
                    <a:pt x="544" y="68"/>
                  </a:lnTo>
                  <a:lnTo>
                    <a:pt x="544" y="70"/>
                  </a:lnTo>
                  <a:lnTo>
                    <a:pt x="544" y="68"/>
                  </a:lnTo>
                  <a:lnTo>
                    <a:pt x="544" y="70"/>
                  </a:lnTo>
                  <a:lnTo>
                    <a:pt x="546" y="70"/>
                  </a:lnTo>
                  <a:lnTo>
                    <a:pt x="546" y="71"/>
                  </a:lnTo>
                  <a:lnTo>
                    <a:pt x="546" y="70"/>
                  </a:lnTo>
                  <a:lnTo>
                    <a:pt x="548" y="70"/>
                  </a:lnTo>
                  <a:lnTo>
                    <a:pt x="548" y="68"/>
                  </a:lnTo>
                  <a:lnTo>
                    <a:pt x="549" y="68"/>
                  </a:lnTo>
                  <a:lnTo>
                    <a:pt x="549" y="70"/>
                  </a:lnTo>
                  <a:lnTo>
                    <a:pt x="551" y="70"/>
                  </a:lnTo>
                  <a:lnTo>
                    <a:pt x="549" y="70"/>
                  </a:lnTo>
                  <a:lnTo>
                    <a:pt x="551" y="70"/>
                  </a:lnTo>
                  <a:lnTo>
                    <a:pt x="551" y="68"/>
                  </a:lnTo>
                  <a:lnTo>
                    <a:pt x="551" y="70"/>
                  </a:lnTo>
                  <a:lnTo>
                    <a:pt x="553" y="70"/>
                  </a:lnTo>
                  <a:lnTo>
                    <a:pt x="553" y="68"/>
                  </a:lnTo>
                  <a:lnTo>
                    <a:pt x="553" y="70"/>
                  </a:lnTo>
                  <a:lnTo>
                    <a:pt x="554" y="70"/>
                  </a:lnTo>
                  <a:lnTo>
                    <a:pt x="554" y="68"/>
                  </a:lnTo>
                  <a:lnTo>
                    <a:pt x="556" y="68"/>
                  </a:lnTo>
                  <a:lnTo>
                    <a:pt x="558" y="68"/>
                  </a:lnTo>
                  <a:lnTo>
                    <a:pt x="556" y="68"/>
                  </a:lnTo>
                  <a:lnTo>
                    <a:pt x="558" y="66"/>
                  </a:lnTo>
                  <a:lnTo>
                    <a:pt x="558" y="68"/>
                  </a:lnTo>
                  <a:lnTo>
                    <a:pt x="558" y="66"/>
                  </a:lnTo>
                  <a:lnTo>
                    <a:pt x="558" y="68"/>
                  </a:lnTo>
                  <a:lnTo>
                    <a:pt x="558" y="66"/>
                  </a:lnTo>
                  <a:lnTo>
                    <a:pt x="558" y="68"/>
                  </a:lnTo>
                  <a:lnTo>
                    <a:pt x="559" y="68"/>
                  </a:lnTo>
                  <a:lnTo>
                    <a:pt x="559" y="66"/>
                  </a:lnTo>
                  <a:lnTo>
                    <a:pt x="559" y="68"/>
                  </a:lnTo>
                  <a:lnTo>
                    <a:pt x="559" y="66"/>
                  </a:lnTo>
                  <a:lnTo>
                    <a:pt x="559" y="68"/>
                  </a:lnTo>
                  <a:lnTo>
                    <a:pt x="559" y="66"/>
                  </a:lnTo>
                  <a:lnTo>
                    <a:pt x="561" y="66"/>
                  </a:lnTo>
                  <a:lnTo>
                    <a:pt x="561" y="65"/>
                  </a:lnTo>
                  <a:lnTo>
                    <a:pt x="563" y="65"/>
                  </a:lnTo>
                  <a:lnTo>
                    <a:pt x="565" y="65"/>
                  </a:lnTo>
                  <a:lnTo>
                    <a:pt x="565" y="66"/>
                  </a:lnTo>
                  <a:lnTo>
                    <a:pt x="566" y="66"/>
                  </a:lnTo>
                  <a:lnTo>
                    <a:pt x="566" y="65"/>
                  </a:lnTo>
                  <a:lnTo>
                    <a:pt x="566" y="66"/>
                  </a:lnTo>
                  <a:lnTo>
                    <a:pt x="568" y="66"/>
                  </a:lnTo>
                  <a:lnTo>
                    <a:pt x="570" y="66"/>
                  </a:lnTo>
                  <a:lnTo>
                    <a:pt x="571" y="66"/>
                  </a:lnTo>
                  <a:lnTo>
                    <a:pt x="573" y="66"/>
                  </a:lnTo>
                  <a:lnTo>
                    <a:pt x="575" y="66"/>
                  </a:lnTo>
                  <a:lnTo>
                    <a:pt x="576" y="66"/>
                  </a:lnTo>
                  <a:lnTo>
                    <a:pt x="576" y="68"/>
                  </a:lnTo>
                  <a:lnTo>
                    <a:pt x="578" y="68"/>
                  </a:lnTo>
                  <a:lnTo>
                    <a:pt x="576" y="70"/>
                  </a:lnTo>
                  <a:lnTo>
                    <a:pt x="578" y="70"/>
                  </a:lnTo>
                  <a:lnTo>
                    <a:pt x="578" y="71"/>
                  </a:lnTo>
                  <a:lnTo>
                    <a:pt x="578" y="70"/>
                  </a:lnTo>
                  <a:lnTo>
                    <a:pt x="580" y="70"/>
                  </a:lnTo>
                  <a:lnTo>
                    <a:pt x="580" y="71"/>
                  </a:lnTo>
                  <a:lnTo>
                    <a:pt x="580" y="70"/>
                  </a:lnTo>
                  <a:lnTo>
                    <a:pt x="580" y="71"/>
                  </a:lnTo>
                  <a:lnTo>
                    <a:pt x="582" y="71"/>
                  </a:lnTo>
                  <a:lnTo>
                    <a:pt x="580" y="71"/>
                  </a:lnTo>
                  <a:lnTo>
                    <a:pt x="580" y="73"/>
                  </a:lnTo>
                  <a:lnTo>
                    <a:pt x="580" y="75"/>
                  </a:lnTo>
                  <a:lnTo>
                    <a:pt x="582" y="75"/>
                  </a:lnTo>
                  <a:lnTo>
                    <a:pt x="583" y="75"/>
                  </a:lnTo>
                  <a:lnTo>
                    <a:pt x="583" y="76"/>
                  </a:lnTo>
                  <a:lnTo>
                    <a:pt x="583" y="78"/>
                  </a:lnTo>
                  <a:lnTo>
                    <a:pt x="583" y="80"/>
                  </a:lnTo>
                  <a:lnTo>
                    <a:pt x="582" y="80"/>
                  </a:lnTo>
                  <a:lnTo>
                    <a:pt x="583" y="80"/>
                  </a:lnTo>
                  <a:lnTo>
                    <a:pt x="583" y="82"/>
                  </a:lnTo>
                  <a:lnTo>
                    <a:pt x="585" y="82"/>
                  </a:lnTo>
                  <a:lnTo>
                    <a:pt x="585" y="83"/>
                  </a:lnTo>
                  <a:lnTo>
                    <a:pt x="585" y="82"/>
                  </a:lnTo>
                  <a:lnTo>
                    <a:pt x="587" y="83"/>
                  </a:lnTo>
                  <a:lnTo>
                    <a:pt x="585" y="83"/>
                  </a:lnTo>
                  <a:lnTo>
                    <a:pt x="585" y="85"/>
                  </a:lnTo>
                  <a:lnTo>
                    <a:pt x="587" y="85"/>
                  </a:lnTo>
                  <a:lnTo>
                    <a:pt x="588" y="85"/>
                  </a:lnTo>
                  <a:lnTo>
                    <a:pt x="588" y="87"/>
                  </a:lnTo>
                  <a:lnTo>
                    <a:pt x="590" y="87"/>
                  </a:lnTo>
                  <a:lnTo>
                    <a:pt x="590" y="85"/>
                  </a:lnTo>
                  <a:lnTo>
                    <a:pt x="592" y="87"/>
                  </a:lnTo>
                  <a:lnTo>
                    <a:pt x="592" y="88"/>
                  </a:lnTo>
                  <a:lnTo>
                    <a:pt x="592" y="87"/>
                  </a:lnTo>
                  <a:lnTo>
                    <a:pt x="592" y="88"/>
                  </a:lnTo>
                  <a:lnTo>
                    <a:pt x="593" y="88"/>
                  </a:lnTo>
                  <a:lnTo>
                    <a:pt x="595" y="88"/>
                  </a:lnTo>
                  <a:lnTo>
                    <a:pt x="595" y="90"/>
                  </a:lnTo>
                  <a:lnTo>
                    <a:pt x="597" y="90"/>
                  </a:lnTo>
                  <a:lnTo>
                    <a:pt x="595" y="90"/>
                  </a:lnTo>
                  <a:lnTo>
                    <a:pt x="597" y="90"/>
                  </a:lnTo>
                  <a:lnTo>
                    <a:pt x="597" y="92"/>
                  </a:lnTo>
                  <a:lnTo>
                    <a:pt x="599" y="92"/>
                  </a:lnTo>
                  <a:lnTo>
                    <a:pt x="597" y="93"/>
                  </a:lnTo>
                  <a:lnTo>
                    <a:pt x="599" y="93"/>
                  </a:lnTo>
                  <a:lnTo>
                    <a:pt x="599" y="95"/>
                  </a:lnTo>
                  <a:lnTo>
                    <a:pt x="599" y="97"/>
                  </a:lnTo>
                  <a:lnTo>
                    <a:pt x="600" y="97"/>
                  </a:lnTo>
                  <a:lnTo>
                    <a:pt x="600" y="99"/>
                  </a:lnTo>
                  <a:lnTo>
                    <a:pt x="602" y="99"/>
                  </a:lnTo>
                  <a:lnTo>
                    <a:pt x="604" y="99"/>
                  </a:lnTo>
                  <a:lnTo>
                    <a:pt x="604" y="100"/>
                  </a:lnTo>
                  <a:lnTo>
                    <a:pt x="605" y="100"/>
                  </a:lnTo>
                  <a:lnTo>
                    <a:pt x="607" y="100"/>
                  </a:lnTo>
                  <a:lnTo>
                    <a:pt x="607" y="102"/>
                  </a:lnTo>
                  <a:lnTo>
                    <a:pt x="607" y="100"/>
                  </a:lnTo>
                  <a:lnTo>
                    <a:pt x="607" y="102"/>
                  </a:lnTo>
                  <a:lnTo>
                    <a:pt x="609" y="102"/>
                  </a:lnTo>
                  <a:lnTo>
                    <a:pt x="609" y="100"/>
                  </a:lnTo>
                  <a:lnTo>
                    <a:pt x="609" y="102"/>
                  </a:lnTo>
                  <a:lnTo>
                    <a:pt x="610" y="102"/>
                  </a:lnTo>
                  <a:lnTo>
                    <a:pt x="612" y="102"/>
                  </a:lnTo>
                  <a:lnTo>
                    <a:pt x="610" y="102"/>
                  </a:lnTo>
                  <a:lnTo>
                    <a:pt x="610" y="104"/>
                  </a:lnTo>
                  <a:lnTo>
                    <a:pt x="612" y="104"/>
                  </a:lnTo>
                  <a:lnTo>
                    <a:pt x="612" y="105"/>
                  </a:lnTo>
                  <a:lnTo>
                    <a:pt x="610" y="105"/>
                  </a:lnTo>
                  <a:lnTo>
                    <a:pt x="612" y="105"/>
                  </a:lnTo>
                  <a:lnTo>
                    <a:pt x="612" y="107"/>
                  </a:lnTo>
                  <a:lnTo>
                    <a:pt x="612" y="105"/>
                  </a:lnTo>
                  <a:lnTo>
                    <a:pt x="614" y="105"/>
                  </a:lnTo>
                  <a:lnTo>
                    <a:pt x="612" y="105"/>
                  </a:lnTo>
                  <a:lnTo>
                    <a:pt x="614" y="105"/>
                  </a:lnTo>
                  <a:lnTo>
                    <a:pt x="615" y="107"/>
                  </a:lnTo>
                  <a:lnTo>
                    <a:pt x="615" y="109"/>
                  </a:lnTo>
                  <a:lnTo>
                    <a:pt x="617" y="110"/>
                  </a:lnTo>
                  <a:lnTo>
                    <a:pt x="615" y="110"/>
                  </a:lnTo>
                  <a:lnTo>
                    <a:pt x="617" y="112"/>
                  </a:lnTo>
                  <a:lnTo>
                    <a:pt x="617" y="110"/>
                  </a:lnTo>
                  <a:lnTo>
                    <a:pt x="617" y="112"/>
                  </a:lnTo>
                  <a:lnTo>
                    <a:pt x="617" y="114"/>
                  </a:lnTo>
                  <a:lnTo>
                    <a:pt x="619" y="114"/>
                  </a:lnTo>
                  <a:lnTo>
                    <a:pt x="619" y="115"/>
                  </a:lnTo>
                  <a:lnTo>
                    <a:pt x="617" y="115"/>
                  </a:lnTo>
                  <a:lnTo>
                    <a:pt x="619" y="115"/>
                  </a:lnTo>
                  <a:lnTo>
                    <a:pt x="619" y="117"/>
                  </a:lnTo>
                  <a:lnTo>
                    <a:pt x="617" y="117"/>
                  </a:lnTo>
                  <a:lnTo>
                    <a:pt x="617" y="119"/>
                  </a:lnTo>
                  <a:lnTo>
                    <a:pt x="619" y="119"/>
                  </a:lnTo>
                  <a:lnTo>
                    <a:pt x="619" y="121"/>
                  </a:lnTo>
                  <a:lnTo>
                    <a:pt x="621" y="121"/>
                  </a:lnTo>
                  <a:lnTo>
                    <a:pt x="621" y="122"/>
                  </a:lnTo>
                  <a:lnTo>
                    <a:pt x="622" y="122"/>
                  </a:lnTo>
                  <a:lnTo>
                    <a:pt x="621" y="122"/>
                  </a:lnTo>
                  <a:lnTo>
                    <a:pt x="621" y="124"/>
                  </a:lnTo>
                  <a:lnTo>
                    <a:pt x="622" y="124"/>
                  </a:lnTo>
                  <a:lnTo>
                    <a:pt x="622" y="126"/>
                  </a:lnTo>
                  <a:lnTo>
                    <a:pt x="624" y="126"/>
                  </a:lnTo>
                  <a:lnTo>
                    <a:pt x="622" y="126"/>
                  </a:lnTo>
                  <a:lnTo>
                    <a:pt x="622" y="127"/>
                  </a:lnTo>
                  <a:lnTo>
                    <a:pt x="622" y="129"/>
                  </a:lnTo>
                  <a:lnTo>
                    <a:pt x="624" y="131"/>
                  </a:lnTo>
                  <a:lnTo>
                    <a:pt x="626" y="131"/>
                  </a:lnTo>
                  <a:lnTo>
                    <a:pt x="626" y="132"/>
                  </a:lnTo>
                  <a:lnTo>
                    <a:pt x="627" y="132"/>
                  </a:lnTo>
                  <a:lnTo>
                    <a:pt x="627" y="134"/>
                  </a:lnTo>
                  <a:lnTo>
                    <a:pt x="627" y="136"/>
                  </a:lnTo>
                  <a:lnTo>
                    <a:pt x="629" y="136"/>
                  </a:lnTo>
                  <a:lnTo>
                    <a:pt x="631" y="136"/>
                  </a:lnTo>
                  <a:lnTo>
                    <a:pt x="629" y="136"/>
                  </a:lnTo>
                  <a:lnTo>
                    <a:pt x="629" y="138"/>
                  </a:lnTo>
                  <a:lnTo>
                    <a:pt x="631" y="138"/>
                  </a:lnTo>
                  <a:lnTo>
                    <a:pt x="631" y="136"/>
                  </a:lnTo>
                  <a:lnTo>
                    <a:pt x="631" y="138"/>
                  </a:lnTo>
                  <a:lnTo>
                    <a:pt x="632" y="139"/>
                  </a:lnTo>
                  <a:lnTo>
                    <a:pt x="632" y="138"/>
                  </a:lnTo>
                  <a:lnTo>
                    <a:pt x="632" y="139"/>
                  </a:lnTo>
                  <a:lnTo>
                    <a:pt x="631" y="139"/>
                  </a:lnTo>
                  <a:lnTo>
                    <a:pt x="632" y="139"/>
                  </a:lnTo>
                  <a:lnTo>
                    <a:pt x="632" y="141"/>
                  </a:lnTo>
                  <a:lnTo>
                    <a:pt x="631" y="139"/>
                  </a:lnTo>
                  <a:lnTo>
                    <a:pt x="631" y="141"/>
                  </a:lnTo>
                  <a:lnTo>
                    <a:pt x="632" y="141"/>
                  </a:lnTo>
                  <a:lnTo>
                    <a:pt x="631" y="141"/>
                  </a:lnTo>
                  <a:lnTo>
                    <a:pt x="632" y="141"/>
                  </a:lnTo>
                  <a:lnTo>
                    <a:pt x="632" y="143"/>
                  </a:lnTo>
                  <a:lnTo>
                    <a:pt x="631" y="143"/>
                  </a:lnTo>
                  <a:lnTo>
                    <a:pt x="632" y="143"/>
                  </a:lnTo>
                  <a:lnTo>
                    <a:pt x="631" y="143"/>
                  </a:lnTo>
                  <a:lnTo>
                    <a:pt x="632" y="143"/>
                  </a:lnTo>
                  <a:lnTo>
                    <a:pt x="632" y="144"/>
                  </a:lnTo>
                  <a:lnTo>
                    <a:pt x="632" y="146"/>
                  </a:lnTo>
                  <a:lnTo>
                    <a:pt x="632" y="144"/>
                  </a:lnTo>
                  <a:lnTo>
                    <a:pt x="631" y="146"/>
                  </a:lnTo>
                  <a:lnTo>
                    <a:pt x="631" y="148"/>
                  </a:lnTo>
                  <a:lnTo>
                    <a:pt x="629" y="148"/>
                  </a:lnTo>
                  <a:lnTo>
                    <a:pt x="629" y="149"/>
                  </a:lnTo>
                  <a:lnTo>
                    <a:pt x="629" y="148"/>
                  </a:lnTo>
                  <a:lnTo>
                    <a:pt x="629" y="149"/>
                  </a:lnTo>
                  <a:lnTo>
                    <a:pt x="627" y="149"/>
                  </a:lnTo>
                  <a:lnTo>
                    <a:pt x="629" y="149"/>
                  </a:lnTo>
                  <a:lnTo>
                    <a:pt x="629" y="151"/>
                  </a:lnTo>
                  <a:lnTo>
                    <a:pt x="627" y="151"/>
                  </a:lnTo>
                  <a:lnTo>
                    <a:pt x="629" y="151"/>
                  </a:lnTo>
                  <a:lnTo>
                    <a:pt x="627" y="151"/>
                  </a:lnTo>
                  <a:lnTo>
                    <a:pt x="629" y="151"/>
                  </a:lnTo>
                  <a:lnTo>
                    <a:pt x="629" y="153"/>
                  </a:lnTo>
                  <a:lnTo>
                    <a:pt x="631" y="153"/>
                  </a:lnTo>
                  <a:lnTo>
                    <a:pt x="631" y="154"/>
                  </a:lnTo>
                  <a:lnTo>
                    <a:pt x="632" y="154"/>
                  </a:lnTo>
                  <a:lnTo>
                    <a:pt x="632" y="156"/>
                  </a:lnTo>
                  <a:lnTo>
                    <a:pt x="631" y="156"/>
                  </a:lnTo>
                  <a:lnTo>
                    <a:pt x="631" y="158"/>
                  </a:lnTo>
                  <a:lnTo>
                    <a:pt x="632" y="158"/>
                  </a:lnTo>
                  <a:lnTo>
                    <a:pt x="632" y="156"/>
                  </a:lnTo>
                  <a:lnTo>
                    <a:pt x="632" y="158"/>
                  </a:lnTo>
                  <a:lnTo>
                    <a:pt x="632" y="160"/>
                  </a:lnTo>
                  <a:lnTo>
                    <a:pt x="632" y="161"/>
                  </a:lnTo>
                  <a:lnTo>
                    <a:pt x="632" y="163"/>
                  </a:lnTo>
                  <a:lnTo>
                    <a:pt x="632" y="165"/>
                  </a:lnTo>
                  <a:lnTo>
                    <a:pt x="632" y="163"/>
                  </a:lnTo>
                  <a:lnTo>
                    <a:pt x="634" y="163"/>
                  </a:lnTo>
                  <a:lnTo>
                    <a:pt x="634" y="165"/>
                  </a:lnTo>
                  <a:lnTo>
                    <a:pt x="634" y="166"/>
                  </a:lnTo>
                  <a:lnTo>
                    <a:pt x="634" y="165"/>
                  </a:lnTo>
                  <a:lnTo>
                    <a:pt x="632" y="166"/>
                  </a:lnTo>
                  <a:lnTo>
                    <a:pt x="634" y="166"/>
                  </a:lnTo>
                  <a:lnTo>
                    <a:pt x="634" y="168"/>
                  </a:lnTo>
                  <a:lnTo>
                    <a:pt x="636" y="168"/>
                  </a:lnTo>
                  <a:lnTo>
                    <a:pt x="634" y="168"/>
                  </a:lnTo>
                  <a:lnTo>
                    <a:pt x="634" y="170"/>
                  </a:lnTo>
                  <a:lnTo>
                    <a:pt x="634" y="171"/>
                  </a:lnTo>
                  <a:lnTo>
                    <a:pt x="636" y="171"/>
                  </a:lnTo>
                  <a:lnTo>
                    <a:pt x="636" y="170"/>
                  </a:lnTo>
                  <a:lnTo>
                    <a:pt x="636" y="171"/>
                  </a:lnTo>
                  <a:lnTo>
                    <a:pt x="638" y="171"/>
                  </a:lnTo>
                  <a:lnTo>
                    <a:pt x="638" y="173"/>
                  </a:lnTo>
                  <a:lnTo>
                    <a:pt x="636" y="173"/>
                  </a:lnTo>
                  <a:lnTo>
                    <a:pt x="638" y="173"/>
                  </a:lnTo>
                  <a:lnTo>
                    <a:pt x="638" y="175"/>
                  </a:lnTo>
                  <a:lnTo>
                    <a:pt x="636" y="175"/>
                  </a:lnTo>
                  <a:lnTo>
                    <a:pt x="636" y="173"/>
                  </a:lnTo>
                  <a:lnTo>
                    <a:pt x="636" y="175"/>
                  </a:lnTo>
                  <a:lnTo>
                    <a:pt x="638" y="175"/>
                  </a:lnTo>
                  <a:lnTo>
                    <a:pt x="638" y="177"/>
                  </a:lnTo>
                  <a:lnTo>
                    <a:pt x="636" y="177"/>
                  </a:lnTo>
                  <a:lnTo>
                    <a:pt x="636" y="178"/>
                  </a:lnTo>
                  <a:lnTo>
                    <a:pt x="636" y="180"/>
                  </a:lnTo>
                  <a:lnTo>
                    <a:pt x="634" y="180"/>
                  </a:lnTo>
                  <a:lnTo>
                    <a:pt x="636" y="180"/>
                  </a:lnTo>
                  <a:lnTo>
                    <a:pt x="636" y="182"/>
                  </a:lnTo>
                  <a:lnTo>
                    <a:pt x="636" y="180"/>
                  </a:lnTo>
                  <a:lnTo>
                    <a:pt x="636" y="182"/>
                  </a:lnTo>
                  <a:lnTo>
                    <a:pt x="634" y="182"/>
                  </a:lnTo>
                  <a:lnTo>
                    <a:pt x="636" y="182"/>
                  </a:lnTo>
                  <a:lnTo>
                    <a:pt x="636" y="183"/>
                  </a:lnTo>
                  <a:lnTo>
                    <a:pt x="636" y="182"/>
                  </a:lnTo>
                  <a:lnTo>
                    <a:pt x="638" y="183"/>
                  </a:lnTo>
                  <a:lnTo>
                    <a:pt x="636" y="183"/>
                  </a:lnTo>
                  <a:lnTo>
                    <a:pt x="636" y="185"/>
                  </a:lnTo>
                  <a:lnTo>
                    <a:pt x="638" y="185"/>
                  </a:lnTo>
                  <a:lnTo>
                    <a:pt x="638" y="187"/>
                  </a:lnTo>
                  <a:lnTo>
                    <a:pt x="638" y="188"/>
                  </a:lnTo>
                  <a:lnTo>
                    <a:pt x="636" y="188"/>
                  </a:lnTo>
                  <a:lnTo>
                    <a:pt x="638" y="188"/>
                  </a:lnTo>
                  <a:lnTo>
                    <a:pt x="636" y="188"/>
                  </a:lnTo>
                  <a:lnTo>
                    <a:pt x="636" y="190"/>
                  </a:lnTo>
                  <a:lnTo>
                    <a:pt x="638" y="190"/>
                  </a:lnTo>
                  <a:lnTo>
                    <a:pt x="636" y="190"/>
                  </a:lnTo>
                  <a:lnTo>
                    <a:pt x="638" y="192"/>
                  </a:lnTo>
                  <a:lnTo>
                    <a:pt x="638" y="194"/>
                  </a:lnTo>
                  <a:lnTo>
                    <a:pt x="638" y="192"/>
                  </a:lnTo>
                  <a:lnTo>
                    <a:pt x="638" y="194"/>
                  </a:lnTo>
                  <a:lnTo>
                    <a:pt x="639" y="194"/>
                  </a:lnTo>
                  <a:lnTo>
                    <a:pt x="639" y="195"/>
                  </a:lnTo>
                  <a:lnTo>
                    <a:pt x="639" y="197"/>
                  </a:lnTo>
                  <a:lnTo>
                    <a:pt x="641" y="197"/>
                  </a:lnTo>
                  <a:lnTo>
                    <a:pt x="643" y="197"/>
                  </a:lnTo>
                  <a:lnTo>
                    <a:pt x="643" y="199"/>
                  </a:lnTo>
                  <a:lnTo>
                    <a:pt x="643" y="197"/>
                  </a:lnTo>
                  <a:lnTo>
                    <a:pt x="643" y="199"/>
                  </a:lnTo>
                  <a:lnTo>
                    <a:pt x="644" y="199"/>
                  </a:lnTo>
                  <a:lnTo>
                    <a:pt x="644" y="200"/>
                  </a:lnTo>
                  <a:lnTo>
                    <a:pt x="646" y="200"/>
                  </a:lnTo>
                  <a:lnTo>
                    <a:pt x="644" y="200"/>
                  </a:lnTo>
                  <a:lnTo>
                    <a:pt x="644" y="202"/>
                  </a:lnTo>
                  <a:lnTo>
                    <a:pt x="646" y="202"/>
                  </a:lnTo>
                  <a:lnTo>
                    <a:pt x="648" y="202"/>
                  </a:lnTo>
                  <a:lnTo>
                    <a:pt x="648" y="204"/>
                  </a:lnTo>
                  <a:lnTo>
                    <a:pt x="646" y="204"/>
                  </a:lnTo>
                  <a:lnTo>
                    <a:pt x="646" y="205"/>
                  </a:lnTo>
                  <a:lnTo>
                    <a:pt x="646" y="204"/>
                  </a:lnTo>
                  <a:lnTo>
                    <a:pt x="646" y="205"/>
                  </a:lnTo>
                  <a:lnTo>
                    <a:pt x="648" y="205"/>
                  </a:lnTo>
                  <a:lnTo>
                    <a:pt x="648" y="204"/>
                  </a:lnTo>
                  <a:lnTo>
                    <a:pt x="648" y="205"/>
                  </a:lnTo>
                  <a:lnTo>
                    <a:pt x="646" y="205"/>
                  </a:lnTo>
                  <a:lnTo>
                    <a:pt x="648" y="205"/>
                  </a:lnTo>
                  <a:lnTo>
                    <a:pt x="648" y="207"/>
                  </a:lnTo>
                  <a:lnTo>
                    <a:pt x="646" y="207"/>
                  </a:lnTo>
                  <a:lnTo>
                    <a:pt x="646" y="205"/>
                  </a:lnTo>
                  <a:lnTo>
                    <a:pt x="646" y="207"/>
                  </a:lnTo>
                  <a:lnTo>
                    <a:pt x="648" y="207"/>
                  </a:lnTo>
                  <a:lnTo>
                    <a:pt x="648" y="209"/>
                  </a:lnTo>
                  <a:lnTo>
                    <a:pt x="646" y="209"/>
                  </a:lnTo>
                  <a:lnTo>
                    <a:pt x="646" y="207"/>
                  </a:lnTo>
                  <a:lnTo>
                    <a:pt x="646" y="209"/>
                  </a:lnTo>
                  <a:lnTo>
                    <a:pt x="646" y="210"/>
                  </a:lnTo>
                  <a:lnTo>
                    <a:pt x="646" y="209"/>
                  </a:lnTo>
                  <a:lnTo>
                    <a:pt x="648" y="209"/>
                  </a:lnTo>
                  <a:lnTo>
                    <a:pt x="648" y="210"/>
                  </a:lnTo>
                  <a:lnTo>
                    <a:pt x="646" y="210"/>
                  </a:lnTo>
                  <a:lnTo>
                    <a:pt x="646" y="212"/>
                  </a:lnTo>
                  <a:lnTo>
                    <a:pt x="648" y="212"/>
                  </a:lnTo>
                  <a:lnTo>
                    <a:pt x="649" y="212"/>
                  </a:lnTo>
                  <a:lnTo>
                    <a:pt x="648" y="212"/>
                  </a:lnTo>
                  <a:lnTo>
                    <a:pt x="649" y="212"/>
                  </a:lnTo>
                  <a:lnTo>
                    <a:pt x="649" y="214"/>
                  </a:lnTo>
                  <a:lnTo>
                    <a:pt x="649" y="216"/>
                  </a:lnTo>
                  <a:lnTo>
                    <a:pt x="651" y="216"/>
                  </a:lnTo>
                  <a:lnTo>
                    <a:pt x="651" y="214"/>
                  </a:lnTo>
                  <a:lnTo>
                    <a:pt x="651" y="216"/>
                  </a:lnTo>
                  <a:lnTo>
                    <a:pt x="653" y="216"/>
                  </a:lnTo>
                  <a:lnTo>
                    <a:pt x="653" y="217"/>
                  </a:lnTo>
                  <a:lnTo>
                    <a:pt x="653" y="219"/>
                  </a:lnTo>
                  <a:lnTo>
                    <a:pt x="653" y="221"/>
                  </a:lnTo>
                  <a:lnTo>
                    <a:pt x="653" y="222"/>
                  </a:lnTo>
                  <a:lnTo>
                    <a:pt x="655" y="222"/>
                  </a:lnTo>
                  <a:lnTo>
                    <a:pt x="653" y="224"/>
                  </a:lnTo>
                  <a:lnTo>
                    <a:pt x="653" y="222"/>
                  </a:lnTo>
                  <a:lnTo>
                    <a:pt x="653" y="224"/>
                  </a:lnTo>
                  <a:lnTo>
                    <a:pt x="655" y="224"/>
                  </a:lnTo>
                  <a:lnTo>
                    <a:pt x="655" y="226"/>
                  </a:lnTo>
                  <a:lnTo>
                    <a:pt x="656" y="226"/>
                  </a:lnTo>
                  <a:lnTo>
                    <a:pt x="656" y="227"/>
                  </a:lnTo>
                  <a:lnTo>
                    <a:pt x="656" y="226"/>
                  </a:lnTo>
                  <a:lnTo>
                    <a:pt x="658" y="226"/>
                  </a:lnTo>
                  <a:lnTo>
                    <a:pt x="658" y="227"/>
                  </a:lnTo>
                  <a:lnTo>
                    <a:pt x="656" y="227"/>
                  </a:lnTo>
                  <a:lnTo>
                    <a:pt x="658" y="227"/>
                  </a:lnTo>
                  <a:lnTo>
                    <a:pt x="658" y="229"/>
                  </a:lnTo>
                  <a:lnTo>
                    <a:pt x="660" y="229"/>
                  </a:lnTo>
                  <a:lnTo>
                    <a:pt x="658" y="229"/>
                  </a:lnTo>
                  <a:lnTo>
                    <a:pt x="660" y="229"/>
                  </a:lnTo>
                  <a:lnTo>
                    <a:pt x="660" y="231"/>
                  </a:lnTo>
                  <a:lnTo>
                    <a:pt x="658" y="231"/>
                  </a:lnTo>
                  <a:lnTo>
                    <a:pt x="658" y="229"/>
                  </a:lnTo>
                  <a:lnTo>
                    <a:pt x="658" y="231"/>
                  </a:lnTo>
                  <a:lnTo>
                    <a:pt x="660" y="231"/>
                  </a:lnTo>
                  <a:lnTo>
                    <a:pt x="660" y="233"/>
                  </a:lnTo>
                  <a:lnTo>
                    <a:pt x="660" y="231"/>
                  </a:lnTo>
                  <a:lnTo>
                    <a:pt x="661" y="231"/>
                  </a:lnTo>
                  <a:lnTo>
                    <a:pt x="661" y="233"/>
                  </a:lnTo>
                  <a:lnTo>
                    <a:pt x="663" y="234"/>
                  </a:lnTo>
                  <a:lnTo>
                    <a:pt x="665" y="234"/>
                  </a:lnTo>
                  <a:lnTo>
                    <a:pt x="665" y="233"/>
                  </a:lnTo>
                  <a:lnTo>
                    <a:pt x="665" y="234"/>
                  </a:lnTo>
                  <a:lnTo>
                    <a:pt x="666" y="234"/>
                  </a:lnTo>
                  <a:lnTo>
                    <a:pt x="666" y="236"/>
                  </a:lnTo>
                  <a:lnTo>
                    <a:pt x="666" y="238"/>
                  </a:lnTo>
                  <a:lnTo>
                    <a:pt x="666" y="236"/>
                  </a:lnTo>
                  <a:lnTo>
                    <a:pt x="668" y="236"/>
                  </a:lnTo>
                  <a:lnTo>
                    <a:pt x="668" y="238"/>
                  </a:lnTo>
                  <a:lnTo>
                    <a:pt x="666" y="238"/>
                  </a:lnTo>
                  <a:lnTo>
                    <a:pt x="666" y="239"/>
                  </a:lnTo>
                  <a:lnTo>
                    <a:pt x="668" y="239"/>
                  </a:lnTo>
                  <a:lnTo>
                    <a:pt x="670" y="239"/>
                  </a:lnTo>
                  <a:lnTo>
                    <a:pt x="670" y="238"/>
                  </a:lnTo>
                  <a:lnTo>
                    <a:pt x="668" y="238"/>
                  </a:lnTo>
                  <a:lnTo>
                    <a:pt x="668" y="236"/>
                  </a:lnTo>
                  <a:lnTo>
                    <a:pt x="670" y="236"/>
                  </a:lnTo>
                  <a:lnTo>
                    <a:pt x="670" y="234"/>
                  </a:lnTo>
                  <a:lnTo>
                    <a:pt x="671" y="234"/>
                  </a:lnTo>
                  <a:lnTo>
                    <a:pt x="673" y="234"/>
                  </a:lnTo>
                  <a:lnTo>
                    <a:pt x="675" y="234"/>
                  </a:lnTo>
                  <a:lnTo>
                    <a:pt x="675" y="233"/>
                  </a:lnTo>
                  <a:lnTo>
                    <a:pt x="675" y="231"/>
                  </a:lnTo>
                  <a:lnTo>
                    <a:pt x="677" y="231"/>
                  </a:lnTo>
                  <a:lnTo>
                    <a:pt x="677" y="229"/>
                  </a:lnTo>
                  <a:lnTo>
                    <a:pt x="678" y="227"/>
                  </a:lnTo>
                  <a:lnTo>
                    <a:pt x="680" y="227"/>
                  </a:lnTo>
                  <a:lnTo>
                    <a:pt x="682" y="227"/>
                  </a:lnTo>
                  <a:lnTo>
                    <a:pt x="682" y="226"/>
                  </a:lnTo>
                  <a:lnTo>
                    <a:pt x="683" y="226"/>
                  </a:lnTo>
                  <a:lnTo>
                    <a:pt x="683" y="224"/>
                  </a:lnTo>
                  <a:lnTo>
                    <a:pt x="685" y="224"/>
                  </a:lnTo>
                  <a:lnTo>
                    <a:pt x="685" y="222"/>
                  </a:lnTo>
                  <a:lnTo>
                    <a:pt x="687" y="222"/>
                  </a:lnTo>
                  <a:lnTo>
                    <a:pt x="687" y="221"/>
                  </a:lnTo>
                  <a:lnTo>
                    <a:pt x="688" y="221"/>
                  </a:lnTo>
                  <a:lnTo>
                    <a:pt x="688" y="219"/>
                  </a:lnTo>
                  <a:lnTo>
                    <a:pt x="688" y="217"/>
                  </a:lnTo>
                  <a:lnTo>
                    <a:pt x="690" y="217"/>
                  </a:lnTo>
                  <a:lnTo>
                    <a:pt x="692" y="217"/>
                  </a:lnTo>
                  <a:lnTo>
                    <a:pt x="692" y="216"/>
                  </a:lnTo>
                  <a:lnTo>
                    <a:pt x="694" y="217"/>
                  </a:lnTo>
                  <a:lnTo>
                    <a:pt x="695" y="217"/>
                  </a:lnTo>
                  <a:lnTo>
                    <a:pt x="695" y="219"/>
                  </a:lnTo>
                  <a:lnTo>
                    <a:pt x="697" y="219"/>
                  </a:lnTo>
                  <a:lnTo>
                    <a:pt x="699" y="219"/>
                  </a:lnTo>
                  <a:lnTo>
                    <a:pt x="699" y="221"/>
                  </a:lnTo>
                  <a:lnTo>
                    <a:pt x="700" y="221"/>
                  </a:lnTo>
                  <a:lnTo>
                    <a:pt x="702" y="221"/>
                  </a:lnTo>
                  <a:lnTo>
                    <a:pt x="702" y="222"/>
                  </a:lnTo>
                  <a:lnTo>
                    <a:pt x="704" y="222"/>
                  </a:lnTo>
                  <a:lnTo>
                    <a:pt x="705" y="224"/>
                  </a:lnTo>
                  <a:lnTo>
                    <a:pt x="707" y="224"/>
                  </a:lnTo>
                  <a:lnTo>
                    <a:pt x="707" y="226"/>
                  </a:lnTo>
                  <a:lnTo>
                    <a:pt x="709" y="226"/>
                  </a:lnTo>
                  <a:lnTo>
                    <a:pt x="711" y="227"/>
                  </a:lnTo>
                  <a:lnTo>
                    <a:pt x="712" y="227"/>
                  </a:lnTo>
                  <a:lnTo>
                    <a:pt x="714" y="229"/>
                  </a:lnTo>
                  <a:lnTo>
                    <a:pt x="716" y="229"/>
                  </a:lnTo>
                  <a:lnTo>
                    <a:pt x="717" y="229"/>
                  </a:lnTo>
                  <a:lnTo>
                    <a:pt x="717" y="231"/>
                  </a:lnTo>
                  <a:lnTo>
                    <a:pt x="719" y="231"/>
                  </a:lnTo>
                  <a:lnTo>
                    <a:pt x="721" y="231"/>
                  </a:lnTo>
                  <a:lnTo>
                    <a:pt x="722" y="231"/>
                  </a:lnTo>
                  <a:lnTo>
                    <a:pt x="724" y="231"/>
                  </a:lnTo>
                  <a:lnTo>
                    <a:pt x="726" y="231"/>
                  </a:lnTo>
                  <a:lnTo>
                    <a:pt x="726" y="233"/>
                  </a:lnTo>
                  <a:lnTo>
                    <a:pt x="726" y="234"/>
                  </a:lnTo>
                  <a:lnTo>
                    <a:pt x="727" y="234"/>
                  </a:lnTo>
                  <a:lnTo>
                    <a:pt x="727" y="236"/>
                  </a:lnTo>
                  <a:lnTo>
                    <a:pt x="729" y="236"/>
                  </a:lnTo>
                  <a:lnTo>
                    <a:pt x="729" y="238"/>
                  </a:lnTo>
                  <a:lnTo>
                    <a:pt x="731" y="238"/>
                  </a:lnTo>
                  <a:lnTo>
                    <a:pt x="733" y="238"/>
                  </a:lnTo>
                  <a:lnTo>
                    <a:pt x="734" y="238"/>
                  </a:lnTo>
                  <a:lnTo>
                    <a:pt x="734" y="239"/>
                  </a:lnTo>
                  <a:lnTo>
                    <a:pt x="736" y="239"/>
                  </a:lnTo>
                  <a:lnTo>
                    <a:pt x="738" y="241"/>
                  </a:lnTo>
                  <a:lnTo>
                    <a:pt x="739" y="241"/>
                  </a:lnTo>
                  <a:lnTo>
                    <a:pt x="739" y="243"/>
                  </a:lnTo>
                  <a:lnTo>
                    <a:pt x="741" y="243"/>
                  </a:lnTo>
                  <a:lnTo>
                    <a:pt x="743" y="243"/>
                  </a:lnTo>
                  <a:lnTo>
                    <a:pt x="743" y="244"/>
                  </a:lnTo>
                  <a:lnTo>
                    <a:pt x="744" y="244"/>
                  </a:lnTo>
                  <a:lnTo>
                    <a:pt x="746" y="244"/>
                  </a:lnTo>
                  <a:lnTo>
                    <a:pt x="748" y="244"/>
                  </a:lnTo>
                  <a:lnTo>
                    <a:pt x="750" y="244"/>
                  </a:lnTo>
                  <a:lnTo>
                    <a:pt x="750" y="246"/>
                  </a:lnTo>
                  <a:lnTo>
                    <a:pt x="751" y="246"/>
                  </a:lnTo>
                  <a:lnTo>
                    <a:pt x="751" y="244"/>
                  </a:lnTo>
                  <a:lnTo>
                    <a:pt x="750" y="244"/>
                  </a:lnTo>
                  <a:lnTo>
                    <a:pt x="751" y="244"/>
                  </a:lnTo>
                  <a:lnTo>
                    <a:pt x="751" y="243"/>
                  </a:lnTo>
                  <a:lnTo>
                    <a:pt x="751" y="244"/>
                  </a:lnTo>
                  <a:lnTo>
                    <a:pt x="751" y="243"/>
                  </a:lnTo>
                  <a:lnTo>
                    <a:pt x="750" y="243"/>
                  </a:lnTo>
                  <a:lnTo>
                    <a:pt x="750" y="241"/>
                  </a:lnTo>
                  <a:lnTo>
                    <a:pt x="748" y="241"/>
                  </a:lnTo>
                  <a:lnTo>
                    <a:pt x="748" y="239"/>
                  </a:lnTo>
                  <a:lnTo>
                    <a:pt x="748" y="241"/>
                  </a:lnTo>
                  <a:lnTo>
                    <a:pt x="748" y="239"/>
                  </a:lnTo>
                  <a:lnTo>
                    <a:pt x="748" y="238"/>
                  </a:lnTo>
                  <a:lnTo>
                    <a:pt x="748" y="236"/>
                  </a:lnTo>
                  <a:lnTo>
                    <a:pt x="750" y="236"/>
                  </a:lnTo>
                  <a:lnTo>
                    <a:pt x="748" y="236"/>
                  </a:lnTo>
                  <a:lnTo>
                    <a:pt x="748" y="234"/>
                  </a:lnTo>
                  <a:lnTo>
                    <a:pt x="750" y="234"/>
                  </a:lnTo>
                  <a:lnTo>
                    <a:pt x="748" y="234"/>
                  </a:lnTo>
                  <a:lnTo>
                    <a:pt x="750" y="234"/>
                  </a:lnTo>
                  <a:lnTo>
                    <a:pt x="748" y="234"/>
                  </a:lnTo>
                  <a:lnTo>
                    <a:pt x="748" y="233"/>
                  </a:lnTo>
                  <a:lnTo>
                    <a:pt x="746" y="233"/>
                  </a:lnTo>
                  <a:lnTo>
                    <a:pt x="746" y="231"/>
                  </a:lnTo>
                  <a:lnTo>
                    <a:pt x="746" y="233"/>
                  </a:lnTo>
                  <a:lnTo>
                    <a:pt x="746" y="231"/>
                  </a:lnTo>
                  <a:lnTo>
                    <a:pt x="746" y="229"/>
                  </a:lnTo>
                  <a:lnTo>
                    <a:pt x="744" y="229"/>
                  </a:lnTo>
                  <a:lnTo>
                    <a:pt x="744" y="227"/>
                  </a:lnTo>
                  <a:lnTo>
                    <a:pt x="743" y="227"/>
                  </a:lnTo>
                  <a:lnTo>
                    <a:pt x="744" y="227"/>
                  </a:lnTo>
                  <a:lnTo>
                    <a:pt x="744" y="226"/>
                  </a:lnTo>
                  <a:lnTo>
                    <a:pt x="743" y="226"/>
                  </a:lnTo>
                  <a:lnTo>
                    <a:pt x="744" y="226"/>
                  </a:lnTo>
                  <a:lnTo>
                    <a:pt x="743" y="226"/>
                  </a:lnTo>
                  <a:lnTo>
                    <a:pt x="743" y="224"/>
                  </a:lnTo>
                  <a:lnTo>
                    <a:pt x="741" y="224"/>
                  </a:lnTo>
                  <a:lnTo>
                    <a:pt x="741" y="222"/>
                  </a:lnTo>
                  <a:lnTo>
                    <a:pt x="739" y="221"/>
                  </a:lnTo>
                  <a:lnTo>
                    <a:pt x="741" y="221"/>
                  </a:lnTo>
                  <a:lnTo>
                    <a:pt x="741" y="219"/>
                  </a:lnTo>
                  <a:lnTo>
                    <a:pt x="741" y="217"/>
                  </a:lnTo>
                  <a:lnTo>
                    <a:pt x="739" y="216"/>
                  </a:lnTo>
                  <a:lnTo>
                    <a:pt x="741" y="216"/>
                  </a:lnTo>
                  <a:lnTo>
                    <a:pt x="739" y="216"/>
                  </a:lnTo>
                  <a:lnTo>
                    <a:pt x="741" y="214"/>
                  </a:lnTo>
                  <a:lnTo>
                    <a:pt x="739" y="214"/>
                  </a:lnTo>
                  <a:lnTo>
                    <a:pt x="741" y="214"/>
                  </a:lnTo>
                  <a:lnTo>
                    <a:pt x="739" y="214"/>
                  </a:lnTo>
                  <a:lnTo>
                    <a:pt x="739" y="212"/>
                  </a:lnTo>
                  <a:lnTo>
                    <a:pt x="738" y="212"/>
                  </a:lnTo>
                  <a:lnTo>
                    <a:pt x="739" y="212"/>
                  </a:lnTo>
                  <a:lnTo>
                    <a:pt x="738" y="212"/>
                  </a:lnTo>
                  <a:lnTo>
                    <a:pt x="738" y="210"/>
                  </a:lnTo>
                  <a:lnTo>
                    <a:pt x="739" y="210"/>
                  </a:lnTo>
                  <a:lnTo>
                    <a:pt x="738" y="210"/>
                  </a:lnTo>
                  <a:lnTo>
                    <a:pt x="739" y="210"/>
                  </a:lnTo>
                  <a:lnTo>
                    <a:pt x="739" y="209"/>
                  </a:lnTo>
                  <a:lnTo>
                    <a:pt x="738" y="209"/>
                  </a:lnTo>
                  <a:lnTo>
                    <a:pt x="739" y="207"/>
                  </a:lnTo>
                  <a:lnTo>
                    <a:pt x="738" y="207"/>
                  </a:lnTo>
                  <a:lnTo>
                    <a:pt x="738" y="205"/>
                  </a:lnTo>
                  <a:lnTo>
                    <a:pt x="738" y="204"/>
                  </a:lnTo>
                  <a:lnTo>
                    <a:pt x="739" y="204"/>
                  </a:lnTo>
                  <a:lnTo>
                    <a:pt x="739" y="205"/>
                  </a:lnTo>
                  <a:lnTo>
                    <a:pt x="739" y="204"/>
                  </a:lnTo>
                  <a:lnTo>
                    <a:pt x="739" y="202"/>
                  </a:lnTo>
                  <a:lnTo>
                    <a:pt x="739" y="200"/>
                  </a:lnTo>
                  <a:lnTo>
                    <a:pt x="738" y="200"/>
                  </a:lnTo>
                  <a:lnTo>
                    <a:pt x="739" y="200"/>
                  </a:lnTo>
                  <a:lnTo>
                    <a:pt x="739" y="199"/>
                  </a:lnTo>
                  <a:lnTo>
                    <a:pt x="739" y="197"/>
                  </a:lnTo>
                  <a:lnTo>
                    <a:pt x="739" y="199"/>
                  </a:lnTo>
                  <a:lnTo>
                    <a:pt x="739" y="197"/>
                  </a:lnTo>
                  <a:lnTo>
                    <a:pt x="738" y="197"/>
                  </a:lnTo>
                  <a:lnTo>
                    <a:pt x="739" y="197"/>
                  </a:lnTo>
                  <a:lnTo>
                    <a:pt x="739" y="195"/>
                  </a:lnTo>
                  <a:lnTo>
                    <a:pt x="739" y="194"/>
                  </a:lnTo>
                  <a:lnTo>
                    <a:pt x="738" y="194"/>
                  </a:lnTo>
                  <a:lnTo>
                    <a:pt x="739" y="194"/>
                  </a:lnTo>
                  <a:lnTo>
                    <a:pt x="738" y="194"/>
                  </a:lnTo>
                  <a:lnTo>
                    <a:pt x="738" y="192"/>
                  </a:lnTo>
                  <a:lnTo>
                    <a:pt x="738" y="190"/>
                  </a:lnTo>
                  <a:lnTo>
                    <a:pt x="739" y="190"/>
                  </a:lnTo>
                  <a:lnTo>
                    <a:pt x="739" y="192"/>
                  </a:lnTo>
                  <a:lnTo>
                    <a:pt x="741" y="192"/>
                  </a:lnTo>
                  <a:lnTo>
                    <a:pt x="743" y="192"/>
                  </a:lnTo>
                  <a:lnTo>
                    <a:pt x="744" y="192"/>
                  </a:lnTo>
                  <a:lnTo>
                    <a:pt x="746" y="192"/>
                  </a:lnTo>
                  <a:lnTo>
                    <a:pt x="746" y="190"/>
                  </a:lnTo>
                  <a:lnTo>
                    <a:pt x="748" y="190"/>
                  </a:lnTo>
                  <a:lnTo>
                    <a:pt x="750" y="190"/>
                  </a:lnTo>
                  <a:lnTo>
                    <a:pt x="751" y="190"/>
                  </a:lnTo>
                  <a:lnTo>
                    <a:pt x="751" y="188"/>
                  </a:lnTo>
                  <a:lnTo>
                    <a:pt x="753" y="188"/>
                  </a:lnTo>
                  <a:lnTo>
                    <a:pt x="755" y="188"/>
                  </a:lnTo>
                  <a:lnTo>
                    <a:pt x="756" y="187"/>
                  </a:lnTo>
                  <a:lnTo>
                    <a:pt x="758" y="187"/>
                  </a:lnTo>
                  <a:lnTo>
                    <a:pt x="760" y="187"/>
                  </a:lnTo>
                  <a:lnTo>
                    <a:pt x="760" y="185"/>
                  </a:lnTo>
                  <a:lnTo>
                    <a:pt x="761" y="185"/>
                  </a:lnTo>
                  <a:lnTo>
                    <a:pt x="761" y="187"/>
                  </a:lnTo>
                  <a:lnTo>
                    <a:pt x="763" y="188"/>
                  </a:lnTo>
                  <a:lnTo>
                    <a:pt x="765" y="188"/>
                  </a:lnTo>
                  <a:lnTo>
                    <a:pt x="765" y="190"/>
                  </a:lnTo>
                  <a:lnTo>
                    <a:pt x="767" y="190"/>
                  </a:lnTo>
                  <a:lnTo>
                    <a:pt x="768" y="190"/>
                  </a:lnTo>
                  <a:lnTo>
                    <a:pt x="768" y="192"/>
                  </a:lnTo>
                  <a:lnTo>
                    <a:pt x="770" y="192"/>
                  </a:lnTo>
                  <a:lnTo>
                    <a:pt x="770" y="194"/>
                  </a:lnTo>
                  <a:lnTo>
                    <a:pt x="772" y="194"/>
                  </a:lnTo>
                  <a:lnTo>
                    <a:pt x="773" y="194"/>
                  </a:lnTo>
                  <a:lnTo>
                    <a:pt x="773" y="195"/>
                  </a:lnTo>
                  <a:lnTo>
                    <a:pt x="775" y="195"/>
                  </a:lnTo>
                  <a:lnTo>
                    <a:pt x="777" y="195"/>
                  </a:lnTo>
                  <a:lnTo>
                    <a:pt x="778" y="195"/>
                  </a:lnTo>
                  <a:lnTo>
                    <a:pt x="780" y="195"/>
                  </a:lnTo>
                  <a:lnTo>
                    <a:pt x="780" y="197"/>
                  </a:lnTo>
                  <a:lnTo>
                    <a:pt x="782" y="197"/>
                  </a:lnTo>
                  <a:lnTo>
                    <a:pt x="783" y="197"/>
                  </a:lnTo>
                  <a:lnTo>
                    <a:pt x="785" y="197"/>
                  </a:lnTo>
                  <a:lnTo>
                    <a:pt x="785" y="199"/>
                  </a:lnTo>
                  <a:lnTo>
                    <a:pt x="787" y="199"/>
                  </a:lnTo>
                  <a:lnTo>
                    <a:pt x="789" y="200"/>
                  </a:lnTo>
                  <a:lnTo>
                    <a:pt x="790" y="200"/>
                  </a:lnTo>
                  <a:lnTo>
                    <a:pt x="790" y="202"/>
                  </a:lnTo>
                  <a:lnTo>
                    <a:pt x="792" y="202"/>
                  </a:lnTo>
                  <a:lnTo>
                    <a:pt x="792" y="204"/>
                  </a:lnTo>
                  <a:lnTo>
                    <a:pt x="794" y="204"/>
                  </a:lnTo>
                  <a:lnTo>
                    <a:pt x="794" y="202"/>
                  </a:lnTo>
                  <a:lnTo>
                    <a:pt x="795" y="202"/>
                  </a:lnTo>
                  <a:lnTo>
                    <a:pt x="795" y="204"/>
                  </a:lnTo>
                  <a:lnTo>
                    <a:pt x="797" y="204"/>
                  </a:lnTo>
                  <a:lnTo>
                    <a:pt x="799" y="204"/>
                  </a:lnTo>
                  <a:lnTo>
                    <a:pt x="800" y="204"/>
                  </a:lnTo>
                  <a:lnTo>
                    <a:pt x="802" y="204"/>
                  </a:lnTo>
                  <a:lnTo>
                    <a:pt x="802" y="202"/>
                  </a:lnTo>
                  <a:lnTo>
                    <a:pt x="802" y="204"/>
                  </a:lnTo>
                  <a:lnTo>
                    <a:pt x="802" y="202"/>
                  </a:lnTo>
                  <a:lnTo>
                    <a:pt x="802" y="204"/>
                  </a:lnTo>
                  <a:lnTo>
                    <a:pt x="802" y="202"/>
                  </a:lnTo>
                  <a:lnTo>
                    <a:pt x="804" y="202"/>
                  </a:lnTo>
                  <a:lnTo>
                    <a:pt x="804" y="204"/>
                  </a:lnTo>
                  <a:lnTo>
                    <a:pt x="804" y="202"/>
                  </a:lnTo>
                  <a:lnTo>
                    <a:pt x="806" y="202"/>
                  </a:lnTo>
                  <a:lnTo>
                    <a:pt x="807" y="202"/>
                  </a:lnTo>
                  <a:lnTo>
                    <a:pt x="807" y="200"/>
                  </a:lnTo>
                  <a:lnTo>
                    <a:pt x="809" y="200"/>
                  </a:lnTo>
                  <a:lnTo>
                    <a:pt x="811" y="200"/>
                  </a:lnTo>
                  <a:lnTo>
                    <a:pt x="812" y="200"/>
                  </a:lnTo>
                  <a:lnTo>
                    <a:pt x="814" y="200"/>
                  </a:lnTo>
                  <a:lnTo>
                    <a:pt x="814" y="199"/>
                  </a:lnTo>
                  <a:lnTo>
                    <a:pt x="816" y="199"/>
                  </a:lnTo>
                  <a:lnTo>
                    <a:pt x="817" y="199"/>
                  </a:lnTo>
                  <a:lnTo>
                    <a:pt x="817" y="197"/>
                  </a:lnTo>
                  <a:lnTo>
                    <a:pt x="819" y="197"/>
                  </a:lnTo>
                  <a:lnTo>
                    <a:pt x="821" y="197"/>
                  </a:lnTo>
                  <a:lnTo>
                    <a:pt x="823" y="197"/>
                  </a:lnTo>
                  <a:lnTo>
                    <a:pt x="824" y="197"/>
                  </a:lnTo>
                  <a:lnTo>
                    <a:pt x="824" y="199"/>
                  </a:lnTo>
                  <a:lnTo>
                    <a:pt x="824" y="197"/>
                  </a:lnTo>
                  <a:lnTo>
                    <a:pt x="824" y="199"/>
                  </a:lnTo>
                  <a:lnTo>
                    <a:pt x="826" y="199"/>
                  </a:lnTo>
                  <a:lnTo>
                    <a:pt x="824" y="199"/>
                  </a:lnTo>
                  <a:lnTo>
                    <a:pt x="826" y="199"/>
                  </a:lnTo>
                  <a:lnTo>
                    <a:pt x="824" y="199"/>
                  </a:lnTo>
                  <a:lnTo>
                    <a:pt x="826" y="199"/>
                  </a:lnTo>
                  <a:lnTo>
                    <a:pt x="828" y="200"/>
                  </a:lnTo>
                  <a:lnTo>
                    <a:pt x="828" y="199"/>
                  </a:lnTo>
                  <a:lnTo>
                    <a:pt x="828" y="200"/>
                  </a:lnTo>
                  <a:lnTo>
                    <a:pt x="828" y="202"/>
                  </a:lnTo>
                  <a:lnTo>
                    <a:pt x="829" y="202"/>
                  </a:lnTo>
                  <a:lnTo>
                    <a:pt x="828" y="202"/>
                  </a:lnTo>
                  <a:lnTo>
                    <a:pt x="829" y="202"/>
                  </a:lnTo>
                  <a:lnTo>
                    <a:pt x="831" y="202"/>
                  </a:lnTo>
                  <a:lnTo>
                    <a:pt x="829" y="202"/>
                  </a:lnTo>
                  <a:lnTo>
                    <a:pt x="829" y="204"/>
                  </a:lnTo>
                  <a:lnTo>
                    <a:pt x="831" y="204"/>
                  </a:lnTo>
                  <a:lnTo>
                    <a:pt x="829" y="204"/>
                  </a:lnTo>
                  <a:lnTo>
                    <a:pt x="831" y="204"/>
                  </a:lnTo>
                  <a:lnTo>
                    <a:pt x="829" y="204"/>
                  </a:lnTo>
                  <a:lnTo>
                    <a:pt x="831" y="204"/>
                  </a:lnTo>
                  <a:lnTo>
                    <a:pt x="831" y="205"/>
                  </a:lnTo>
                  <a:lnTo>
                    <a:pt x="831" y="207"/>
                  </a:lnTo>
                  <a:lnTo>
                    <a:pt x="831" y="205"/>
                  </a:lnTo>
                  <a:lnTo>
                    <a:pt x="833" y="207"/>
                  </a:lnTo>
                  <a:lnTo>
                    <a:pt x="831" y="207"/>
                  </a:lnTo>
                  <a:lnTo>
                    <a:pt x="833" y="207"/>
                  </a:lnTo>
                  <a:lnTo>
                    <a:pt x="833" y="209"/>
                  </a:lnTo>
                  <a:lnTo>
                    <a:pt x="834" y="209"/>
                  </a:lnTo>
                  <a:lnTo>
                    <a:pt x="834" y="210"/>
                  </a:lnTo>
                  <a:lnTo>
                    <a:pt x="834" y="212"/>
                  </a:lnTo>
                  <a:lnTo>
                    <a:pt x="836" y="212"/>
                  </a:lnTo>
                  <a:lnTo>
                    <a:pt x="834" y="212"/>
                  </a:lnTo>
                  <a:lnTo>
                    <a:pt x="836" y="214"/>
                  </a:lnTo>
                  <a:lnTo>
                    <a:pt x="834" y="214"/>
                  </a:lnTo>
                  <a:lnTo>
                    <a:pt x="836" y="214"/>
                  </a:lnTo>
                  <a:lnTo>
                    <a:pt x="836" y="216"/>
                  </a:lnTo>
                  <a:lnTo>
                    <a:pt x="836" y="217"/>
                  </a:lnTo>
                  <a:lnTo>
                    <a:pt x="836" y="219"/>
                  </a:lnTo>
                  <a:lnTo>
                    <a:pt x="836" y="221"/>
                  </a:lnTo>
                  <a:lnTo>
                    <a:pt x="836" y="219"/>
                  </a:lnTo>
                  <a:lnTo>
                    <a:pt x="838" y="219"/>
                  </a:lnTo>
                  <a:lnTo>
                    <a:pt x="838" y="221"/>
                  </a:lnTo>
                  <a:lnTo>
                    <a:pt x="838" y="222"/>
                  </a:lnTo>
                  <a:lnTo>
                    <a:pt x="839" y="222"/>
                  </a:lnTo>
                  <a:lnTo>
                    <a:pt x="839" y="224"/>
                  </a:lnTo>
                  <a:lnTo>
                    <a:pt x="841" y="224"/>
                  </a:lnTo>
                  <a:lnTo>
                    <a:pt x="841" y="226"/>
                  </a:lnTo>
                  <a:lnTo>
                    <a:pt x="841" y="227"/>
                  </a:lnTo>
                  <a:lnTo>
                    <a:pt x="843" y="227"/>
                  </a:lnTo>
                  <a:lnTo>
                    <a:pt x="843" y="229"/>
                  </a:lnTo>
                  <a:lnTo>
                    <a:pt x="845" y="229"/>
                  </a:lnTo>
                  <a:lnTo>
                    <a:pt x="843" y="229"/>
                  </a:lnTo>
                  <a:lnTo>
                    <a:pt x="843" y="231"/>
                  </a:lnTo>
                  <a:lnTo>
                    <a:pt x="845" y="231"/>
                  </a:lnTo>
                  <a:lnTo>
                    <a:pt x="845" y="229"/>
                  </a:lnTo>
                  <a:lnTo>
                    <a:pt x="845" y="231"/>
                  </a:lnTo>
                  <a:lnTo>
                    <a:pt x="845" y="229"/>
                  </a:lnTo>
                  <a:lnTo>
                    <a:pt x="845" y="231"/>
                  </a:lnTo>
                  <a:lnTo>
                    <a:pt x="846" y="231"/>
                  </a:lnTo>
                  <a:lnTo>
                    <a:pt x="846" y="233"/>
                  </a:lnTo>
                  <a:lnTo>
                    <a:pt x="845" y="233"/>
                  </a:lnTo>
                  <a:lnTo>
                    <a:pt x="846" y="233"/>
                  </a:lnTo>
                  <a:lnTo>
                    <a:pt x="846" y="234"/>
                  </a:lnTo>
                  <a:lnTo>
                    <a:pt x="848" y="234"/>
                  </a:lnTo>
                  <a:lnTo>
                    <a:pt x="848" y="236"/>
                  </a:lnTo>
                  <a:lnTo>
                    <a:pt x="850" y="236"/>
                  </a:lnTo>
                  <a:lnTo>
                    <a:pt x="850" y="238"/>
                  </a:lnTo>
                  <a:lnTo>
                    <a:pt x="851" y="238"/>
                  </a:lnTo>
                  <a:lnTo>
                    <a:pt x="851" y="239"/>
                  </a:lnTo>
                  <a:lnTo>
                    <a:pt x="853" y="239"/>
                  </a:lnTo>
                  <a:lnTo>
                    <a:pt x="851" y="239"/>
                  </a:lnTo>
                  <a:lnTo>
                    <a:pt x="853" y="239"/>
                  </a:lnTo>
                  <a:lnTo>
                    <a:pt x="853" y="241"/>
                  </a:lnTo>
                  <a:lnTo>
                    <a:pt x="851" y="241"/>
                  </a:lnTo>
                  <a:lnTo>
                    <a:pt x="853" y="241"/>
                  </a:lnTo>
                  <a:lnTo>
                    <a:pt x="853" y="243"/>
                  </a:lnTo>
                  <a:lnTo>
                    <a:pt x="855" y="243"/>
                  </a:lnTo>
                  <a:lnTo>
                    <a:pt x="855" y="244"/>
                  </a:lnTo>
                  <a:lnTo>
                    <a:pt x="855" y="243"/>
                  </a:lnTo>
                  <a:lnTo>
                    <a:pt x="855" y="244"/>
                  </a:lnTo>
                  <a:lnTo>
                    <a:pt x="856" y="244"/>
                  </a:lnTo>
                  <a:lnTo>
                    <a:pt x="856" y="246"/>
                  </a:lnTo>
                  <a:lnTo>
                    <a:pt x="856" y="248"/>
                  </a:lnTo>
                  <a:lnTo>
                    <a:pt x="856" y="246"/>
                  </a:lnTo>
                  <a:lnTo>
                    <a:pt x="856" y="248"/>
                  </a:lnTo>
                  <a:lnTo>
                    <a:pt x="856" y="250"/>
                  </a:lnTo>
                  <a:lnTo>
                    <a:pt x="856" y="251"/>
                  </a:lnTo>
                  <a:lnTo>
                    <a:pt x="856" y="253"/>
                  </a:lnTo>
                  <a:lnTo>
                    <a:pt x="858" y="253"/>
                  </a:lnTo>
                  <a:lnTo>
                    <a:pt x="856" y="253"/>
                  </a:lnTo>
                  <a:lnTo>
                    <a:pt x="858" y="253"/>
                  </a:lnTo>
                  <a:lnTo>
                    <a:pt x="858" y="255"/>
                  </a:lnTo>
                  <a:lnTo>
                    <a:pt x="858" y="256"/>
                  </a:lnTo>
                  <a:lnTo>
                    <a:pt x="858" y="255"/>
                  </a:lnTo>
                  <a:lnTo>
                    <a:pt x="858" y="256"/>
                  </a:lnTo>
                  <a:lnTo>
                    <a:pt x="860" y="256"/>
                  </a:lnTo>
                  <a:lnTo>
                    <a:pt x="858" y="256"/>
                  </a:lnTo>
                  <a:lnTo>
                    <a:pt x="858" y="258"/>
                  </a:lnTo>
                  <a:lnTo>
                    <a:pt x="858" y="260"/>
                  </a:lnTo>
                  <a:lnTo>
                    <a:pt x="860" y="260"/>
                  </a:lnTo>
                  <a:lnTo>
                    <a:pt x="858" y="260"/>
                  </a:lnTo>
                  <a:lnTo>
                    <a:pt x="858" y="261"/>
                  </a:lnTo>
                  <a:lnTo>
                    <a:pt x="860" y="261"/>
                  </a:lnTo>
                  <a:lnTo>
                    <a:pt x="860" y="263"/>
                  </a:lnTo>
                  <a:lnTo>
                    <a:pt x="862" y="263"/>
                  </a:lnTo>
                  <a:lnTo>
                    <a:pt x="860" y="263"/>
                  </a:lnTo>
                  <a:lnTo>
                    <a:pt x="862" y="263"/>
                  </a:lnTo>
                  <a:lnTo>
                    <a:pt x="862" y="265"/>
                  </a:lnTo>
                  <a:lnTo>
                    <a:pt x="863" y="265"/>
                  </a:lnTo>
                  <a:lnTo>
                    <a:pt x="865" y="265"/>
                  </a:lnTo>
                  <a:lnTo>
                    <a:pt x="865" y="266"/>
                  </a:lnTo>
                  <a:lnTo>
                    <a:pt x="867" y="266"/>
                  </a:lnTo>
                  <a:lnTo>
                    <a:pt x="867" y="268"/>
                  </a:lnTo>
                  <a:lnTo>
                    <a:pt x="867" y="266"/>
                  </a:lnTo>
                  <a:lnTo>
                    <a:pt x="867" y="268"/>
                  </a:lnTo>
                  <a:lnTo>
                    <a:pt x="867" y="266"/>
                  </a:lnTo>
                  <a:lnTo>
                    <a:pt x="867" y="268"/>
                  </a:lnTo>
                  <a:lnTo>
                    <a:pt x="867" y="266"/>
                  </a:lnTo>
                  <a:lnTo>
                    <a:pt x="867" y="268"/>
                  </a:lnTo>
                  <a:lnTo>
                    <a:pt x="868" y="268"/>
                  </a:lnTo>
                  <a:lnTo>
                    <a:pt x="867" y="268"/>
                  </a:lnTo>
                  <a:lnTo>
                    <a:pt x="868" y="268"/>
                  </a:lnTo>
                  <a:lnTo>
                    <a:pt x="868" y="270"/>
                  </a:lnTo>
                  <a:lnTo>
                    <a:pt x="868" y="272"/>
                  </a:lnTo>
                  <a:lnTo>
                    <a:pt x="868" y="270"/>
                  </a:lnTo>
                  <a:lnTo>
                    <a:pt x="868" y="272"/>
                  </a:lnTo>
                  <a:lnTo>
                    <a:pt x="870" y="272"/>
                  </a:lnTo>
                  <a:lnTo>
                    <a:pt x="868" y="272"/>
                  </a:lnTo>
                  <a:lnTo>
                    <a:pt x="870" y="272"/>
                  </a:lnTo>
                  <a:lnTo>
                    <a:pt x="870" y="273"/>
                  </a:lnTo>
                  <a:lnTo>
                    <a:pt x="870" y="275"/>
                  </a:lnTo>
                  <a:lnTo>
                    <a:pt x="872" y="275"/>
                  </a:lnTo>
                  <a:lnTo>
                    <a:pt x="872" y="277"/>
                  </a:lnTo>
                  <a:lnTo>
                    <a:pt x="872" y="278"/>
                  </a:lnTo>
                  <a:lnTo>
                    <a:pt x="872" y="280"/>
                  </a:lnTo>
                  <a:lnTo>
                    <a:pt x="873" y="280"/>
                  </a:lnTo>
                  <a:lnTo>
                    <a:pt x="872" y="280"/>
                  </a:lnTo>
                  <a:lnTo>
                    <a:pt x="873" y="280"/>
                  </a:lnTo>
                  <a:lnTo>
                    <a:pt x="873" y="282"/>
                  </a:lnTo>
                  <a:lnTo>
                    <a:pt x="873" y="283"/>
                  </a:lnTo>
                  <a:lnTo>
                    <a:pt x="873" y="282"/>
                  </a:lnTo>
                  <a:lnTo>
                    <a:pt x="873" y="283"/>
                  </a:lnTo>
                  <a:lnTo>
                    <a:pt x="873" y="282"/>
                  </a:lnTo>
                  <a:lnTo>
                    <a:pt x="875" y="283"/>
                  </a:lnTo>
                  <a:lnTo>
                    <a:pt x="875" y="285"/>
                  </a:lnTo>
                  <a:lnTo>
                    <a:pt x="875" y="287"/>
                  </a:lnTo>
                  <a:lnTo>
                    <a:pt x="877" y="287"/>
                  </a:lnTo>
                  <a:lnTo>
                    <a:pt x="877" y="289"/>
                  </a:lnTo>
                  <a:lnTo>
                    <a:pt x="877" y="287"/>
                  </a:lnTo>
                  <a:lnTo>
                    <a:pt x="877" y="289"/>
                  </a:lnTo>
                  <a:lnTo>
                    <a:pt x="879" y="289"/>
                  </a:lnTo>
                  <a:lnTo>
                    <a:pt x="879" y="290"/>
                  </a:lnTo>
                  <a:lnTo>
                    <a:pt x="880" y="290"/>
                  </a:lnTo>
                  <a:lnTo>
                    <a:pt x="880" y="292"/>
                  </a:lnTo>
                  <a:lnTo>
                    <a:pt x="882" y="292"/>
                  </a:lnTo>
                  <a:lnTo>
                    <a:pt x="880" y="292"/>
                  </a:lnTo>
                  <a:lnTo>
                    <a:pt x="882" y="292"/>
                  </a:lnTo>
                  <a:lnTo>
                    <a:pt x="882" y="294"/>
                  </a:lnTo>
                  <a:lnTo>
                    <a:pt x="882" y="292"/>
                  </a:lnTo>
                  <a:lnTo>
                    <a:pt x="884" y="292"/>
                  </a:lnTo>
                  <a:lnTo>
                    <a:pt x="884" y="294"/>
                  </a:lnTo>
                  <a:lnTo>
                    <a:pt x="882" y="294"/>
                  </a:lnTo>
                  <a:lnTo>
                    <a:pt x="884" y="294"/>
                  </a:lnTo>
                  <a:lnTo>
                    <a:pt x="884" y="295"/>
                  </a:lnTo>
                  <a:lnTo>
                    <a:pt x="885" y="295"/>
                  </a:lnTo>
                  <a:lnTo>
                    <a:pt x="884" y="295"/>
                  </a:lnTo>
                  <a:lnTo>
                    <a:pt x="885" y="295"/>
                  </a:lnTo>
                  <a:lnTo>
                    <a:pt x="885" y="297"/>
                  </a:lnTo>
                  <a:lnTo>
                    <a:pt x="885" y="295"/>
                  </a:lnTo>
                  <a:lnTo>
                    <a:pt x="885" y="297"/>
                  </a:lnTo>
                  <a:lnTo>
                    <a:pt x="885" y="295"/>
                  </a:lnTo>
                  <a:lnTo>
                    <a:pt x="887" y="295"/>
                  </a:lnTo>
                  <a:lnTo>
                    <a:pt x="885" y="295"/>
                  </a:lnTo>
                  <a:lnTo>
                    <a:pt x="887" y="295"/>
                  </a:lnTo>
                  <a:lnTo>
                    <a:pt x="887" y="297"/>
                  </a:lnTo>
                  <a:lnTo>
                    <a:pt x="887" y="299"/>
                  </a:lnTo>
                  <a:lnTo>
                    <a:pt x="887" y="300"/>
                  </a:lnTo>
                  <a:lnTo>
                    <a:pt x="889" y="300"/>
                  </a:lnTo>
                  <a:lnTo>
                    <a:pt x="887" y="300"/>
                  </a:lnTo>
                  <a:lnTo>
                    <a:pt x="887" y="302"/>
                  </a:lnTo>
                  <a:lnTo>
                    <a:pt x="889" y="302"/>
                  </a:lnTo>
                  <a:lnTo>
                    <a:pt x="890" y="302"/>
                  </a:lnTo>
                  <a:lnTo>
                    <a:pt x="890" y="304"/>
                  </a:lnTo>
                  <a:lnTo>
                    <a:pt x="890" y="302"/>
                  </a:lnTo>
                  <a:lnTo>
                    <a:pt x="892" y="304"/>
                  </a:lnTo>
                  <a:lnTo>
                    <a:pt x="892" y="302"/>
                  </a:lnTo>
                  <a:lnTo>
                    <a:pt x="892" y="304"/>
                  </a:lnTo>
                  <a:lnTo>
                    <a:pt x="894" y="304"/>
                  </a:lnTo>
                  <a:lnTo>
                    <a:pt x="894" y="305"/>
                  </a:lnTo>
                  <a:lnTo>
                    <a:pt x="894" y="304"/>
                  </a:lnTo>
                  <a:lnTo>
                    <a:pt x="894" y="305"/>
                  </a:lnTo>
                  <a:lnTo>
                    <a:pt x="895" y="305"/>
                  </a:lnTo>
                  <a:lnTo>
                    <a:pt x="897" y="305"/>
                  </a:lnTo>
                  <a:lnTo>
                    <a:pt x="899" y="305"/>
                  </a:lnTo>
                  <a:lnTo>
                    <a:pt x="899" y="307"/>
                  </a:lnTo>
                  <a:lnTo>
                    <a:pt x="901" y="307"/>
                  </a:lnTo>
                  <a:lnTo>
                    <a:pt x="899" y="307"/>
                  </a:lnTo>
                  <a:lnTo>
                    <a:pt x="901" y="309"/>
                  </a:lnTo>
                  <a:lnTo>
                    <a:pt x="901" y="307"/>
                  </a:lnTo>
                  <a:lnTo>
                    <a:pt x="901" y="309"/>
                  </a:lnTo>
                  <a:lnTo>
                    <a:pt x="901" y="311"/>
                  </a:lnTo>
                  <a:lnTo>
                    <a:pt x="899" y="311"/>
                  </a:lnTo>
                  <a:lnTo>
                    <a:pt x="901" y="311"/>
                  </a:lnTo>
                  <a:lnTo>
                    <a:pt x="901" y="312"/>
                  </a:lnTo>
                  <a:lnTo>
                    <a:pt x="901" y="311"/>
                  </a:lnTo>
                  <a:lnTo>
                    <a:pt x="901" y="312"/>
                  </a:lnTo>
                  <a:lnTo>
                    <a:pt x="902" y="312"/>
                  </a:lnTo>
                  <a:lnTo>
                    <a:pt x="902" y="314"/>
                  </a:lnTo>
                  <a:lnTo>
                    <a:pt x="902" y="312"/>
                  </a:lnTo>
                  <a:lnTo>
                    <a:pt x="902" y="314"/>
                  </a:lnTo>
                  <a:lnTo>
                    <a:pt x="904" y="314"/>
                  </a:lnTo>
                  <a:lnTo>
                    <a:pt x="904" y="316"/>
                  </a:lnTo>
                  <a:lnTo>
                    <a:pt x="904" y="314"/>
                  </a:lnTo>
                  <a:lnTo>
                    <a:pt x="904" y="316"/>
                  </a:lnTo>
                  <a:lnTo>
                    <a:pt x="906" y="316"/>
                  </a:lnTo>
                  <a:lnTo>
                    <a:pt x="904" y="316"/>
                  </a:lnTo>
                  <a:lnTo>
                    <a:pt x="906" y="316"/>
                  </a:lnTo>
                  <a:lnTo>
                    <a:pt x="904" y="316"/>
                  </a:lnTo>
                  <a:lnTo>
                    <a:pt x="906" y="316"/>
                  </a:lnTo>
                  <a:lnTo>
                    <a:pt x="906" y="317"/>
                  </a:lnTo>
                  <a:lnTo>
                    <a:pt x="906" y="316"/>
                  </a:lnTo>
                  <a:lnTo>
                    <a:pt x="906" y="317"/>
                  </a:lnTo>
                  <a:lnTo>
                    <a:pt x="906" y="316"/>
                  </a:lnTo>
                  <a:lnTo>
                    <a:pt x="907" y="316"/>
                  </a:lnTo>
                  <a:lnTo>
                    <a:pt x="907" y="317"/>
                  </a:lnTo>
                  <a:lnTo>
                    <a:pt x="907" y="316"/>
                  </a:lnTo>
                  <a:lnTo>
                    <a:pt x="907" y="317"/>
                  </a:lnTo>
                  <a:lnTo>
                    <a:pt x="909" y="317"/>
                  </a:lnTo>
                  <a:lnTo>
                    <a:pt x="909" y="319"/>
                  </a:lnTo>
                  <a:lnTo>
                    <a:pt x="909" y="321"/>
                  </a:lnTo>
                  <a:lnTo>
                    <a:pt x="909" y="319"/>
                  </a:lnTo>
                  <a:lnTo>
                    <a:pt x="911" y="319"/>
                  </a:lnTo>
                  <a:lnTo>
                    <a:pt x="911" y="321"/>
                  </a:lnTo>
                  <a:lnTo>
                    <a:pt x="909" y="321"/>
                  </a:lnTo>
                  <a:lnTo>
                    <a:pt x="911" y="321"/>
                  </a:lnTo>
                  <a:lnTo>
                    <a:pt x="909" y="321"/>
                  </a:lnTo>
                  <a:lnTo>
                    <a:pt x="911" y="321"/>
                  </a:lnTo>
                  <a:lnTo>
                    <a:pt x="909" y="321"/>
                  </a:lnTo>
                  <a:lnTo>
                    <a:pt x="909" y="322"/>
                  </a:lnTo>
                  <a:lnTo>
                    <a:pt x="911" y="322"/>
                  </a:lnTo>
                  <a:lnTo>
                    <a:pt x="911" y="321"/>
                  </a:lnTo>
                  <a:lnTo>
                    <a:pt x="911" y="322"/>
                  </a:lnTo>
                  <a:lnTo>
                    <a:pt x="912" y="322"/>
                  </a:lnTo>
                  <a:lnTo>
                    <a:pt x="912" y="324"/>
                  </a:lnTo>
                  <a:lnTo>
                    <a:pt x="912" y="322"/>
                  </a:lnTo>
                  <a:lnTo>
                    <a:pt x="912" y="324"/>
                  </a:lnTo>
                  <a:lnTo>
                    <a:pt x="914" y="324"/>
                  </a:lnTo>
                  <a:lnTo>
                    <a:pt x="912" y="324"/>
                  </a:lnTo>
                  <a:lnTo>
                    <a:pt x="914" y="324"/>
                  </a:lnTo>
                  <a:lnTo>
                    <a:pt x="916" y="324"/>
                  </a:lnTo>
                  <a:lnTo>
                    <a:pt x="914" y="324"/>
                  </a:lnTo>
                  <a:lnTo>
                    <a:pt x="916" y="324"/>
                  </a:lnTo>
                  <a:lnTo>
                    <a:pt x="916" y="326"/>
                  </a:lnTo>
                  <a:lnTo>
                    <a:pt x="916" y="328"/>
                  </a:lnTo>
                  <a:lnTo>
                    <a:pt x="916" y="326"/>
                  </a:lnTo>
                  <a:lnTo>
                    <a:pt x="918" y="326"/>
                  </a:lnTo>
                  <a:lnTo>
                    <a:pt x="918" y="328"/>
                  </a:lnTo>
                  <a:lnTo>
                    <a:pt x="919" y="328"/>
                  </a:lnTo>
                  <a:lnTo>
                    <a:pt x="919" y="329"/>
                  </a:lnTo>
                  <a:lnTo>
                    <a:pt x="919" y="331"/>
                  </a:lnTo>
                  <a:lnTo>
                    <a:pt x="921" y="331"/>
                  </a:lnTo>
                  <a:lnTo>
                    <a:pt x="919" y="331"/>
                  </a:lnTo>
                  <a:lnTo>
                    <a:pt x="921" y="331"/>
                  </a:lnTo>
                  <a:lnTo>
                    <a:pt x="919" y="331"/>
                  </a:lnTo>
                  <a:lnTo>
                    <a:pt x="921" y="331"/>
                  </a:lnTo>
                  <a:lnTo>
                    <a:pt x="921" y="333"/>
                  </a:lnTo>
                  <a:lnTo>
                    <a:pt x="921" y="334"/>
                  </a:lnTo>
                  <a:lnTo>
                    <a:pt x="923" y="334"/>
                  </a:lnTo>
                  <a:lnTo>
                    <a:pt x="924" y="334"/>
                  </a:lnTo>
                  <a:lnTo>
                    <a:pt x="924" y="336"/>
                  </a:lnTo>
                  <a:lnTo>
                    <a:pt x="926" y="336"/>
                  </a:lnTo>
                  <a:lnTo>
                    <a:pt x="926" y="338"/>
                  </a:lnTo>
                  <a:lnTo>
                    <a:pt x="928" y="338"/>
                  </a:lnTo>
                  <a:lnTo>
                    <a:pt x="928" y="339"/>
                  </a:lnTo>
                  <a:lnTo>
                    <a:pt x="929" y="339"/>
                  </a:lnTo>
                  <a:lnTo>
                    <a:pt x="929" y="341"/>
                  </a:lnTo>
                  <a:lnTo>
                    <a:pt x="929" y="339"/>
                  </a:lnTo>
                  <a:lnTo>
                    <a:pt x="931" y="339"/>
                  </a:lnTo>
                  <a:lnTo>
                    <a:pt x="931" y="341"/>
                  </a:lnTo>
                  <a:lnTo>
                    <a:pt x="933" y="341"/>
                  </a:lnTo>
                  <a:lnTo>
                    <a:pt x="931" y="341"/>
                  </a:lnTo>
                  <a:lnTo>
                    <a:pt x="933" y="341"/>
                  </a:lnTo>
                  <a:lnTo>
                    <a:pt x="931" y="341"/>
                  </a:lnTo>
                  <a:lnTo>
                    <a:pt x="933" y="341"/>
                  </a:lnTo>
                  <a:lnTo>
                    <a:pt x="931" y="341"/>
                  </a:lnTo>
                  <a:lnTo>
                    <a:pt x="931" y="343"/>
                  </a:lnTo>
                  <a:lnTo>
                    <a:pt x="933" y="343"/>
                  </a:lnTo>
                  <a:lnTo>
                    <a:pt x="933" y="341"/>
                  </a:lnTo>
                  <a:lnTo>
                    <a:pt x="933" y="343"/>
                  </a:lnTo>
                  <a:lnTo>
                    <a:pt x="931" y="343"/>
                  </a:lnTo>
                  <a:lnTo>
                    <a:pt x="933" y="343"/>
                  </a:lnTo>
                  <a:lnTo>
                    <a:pt x="931" y="343"/>
                  </a:lnTo>
                  <a:lnTo>
                    <a:pt x="933" y="343"/>
                  </a:lnTo>
                  <a:lnTo>
                    <a:pt x="933" y="345"/>
                  </a:lnTo>
                  <a:lnTo>
                    <a:pt x="931" y="345"/>
                  </a:lnTo>
                  <a:lnTo>
                    <a:pt x="933" y="345"/>
                  </a:lnTo>
                  <a:lnTo>
                    <a:pt x="933" y="346"/>
                  </a:lnTo>
                  <a:lnTo>
                    <a:pt x="933" y="345"/>
                  </a:lnTo>
                  <a:lnTo>
                    <a:pt x="933" y="346"/>
                  </a:lnTo>
                  <a:lnTo>
                    <a:pt x="935" y="346"/>
                  </a:lnTo>
                  <a:lnTo>
                    <a:pt x="935" y="348"/>
                  </a:lnTo>
                  <a:lnTo>
                    <a:pt x="936" y="348"/>
                  </a:lnTo>
                  <a:lnTo>
                    <a:pt x="936" y="346"/>
                  </a:lnTo>
                  <a:lnTo>
                    <a:pt x="938" y="346"/>
                  </a:lnTo>
                  <a:lnTo>
                    <a:pt x="938" y="348"/>
                  </a:lnTo>
                  <a:lnTo>
                    <a:pt x="938" y="346"/>
                  </a:lnTo>
                  <a:lnTo>
                    <a:pt x="938" y="348"/>
                  </a:lnTo>
                  <a:lnTo>
                    <a:pt x="940" y="348"/>
                  </a:lnTo>
                  <a:lnTo>
                    <a:pt x="941" y="348"/>
                  </a:lnTo>
                  <a:lnTo>
                    <a:pt x="941" y="350"/>
                  </a:lnTo>
                  <a:lnTo>
                    <a:pt x="941" y="351"/>
                  </a:lnTo>
                  <a:lnTo>
                    <a:pt x="943" y="351"/>
                  </a:lnTo>
                  <a:lnTo>
                    <a:pt x="943" y="353"/>
                  </a:lnTo>
                  <a:lnTo>
                    <a:pt x="943" y="351"/>
                  </a:lnTo>
                  <a:lnTo>
                    <a:pt x="945" y="351"/>
                  </a:lnTo>
                  <a:lnTo>
                    <a:pt x="945" y="353"/>
                  </a:lnTo>
                  <a:lnTo>
                    <a:pt x="945" y="351"/>
                  </a:lnTo>
                  <a:lnTo>
                    <a:pt x="945" y="353"/>
                  </a:lnTo>
                  <a:lnTo>
                    <a:pt x="946" y="353"/>
                  </a:lnTo>
                  <a:lnTo>
                    <a:pt x="946" y="355"/>
                  </a:lnTo>
                  <a:lnTo>
                    <a:pt x="948" y="355"/>
                  </a:lnTo>
                  <a:lnTo>
                    <a:pt x="948" y="356"/>
                  </a:lnTo>
                  <a:lnTo>
                    <a:pt x="950" y="356"/>
                  </a:lnTo>
                  <a:lnTo>
                    <a:pt x="951" y="356"/>
                  </a:lnTo>
                  <a:lnTo>
                    <a:pt x="951" y="358"/>
                  </a:lnTo>
                  <a:lnTo>
                    <a:pt x="953" y="358"/>
                  </a:lnTo>
                  <a:lnTo>
                    <a:pt x="953" y="360"/>
                  </a:lnTo>
                  <a:lnTo>
                    <a:pt x="955" y="360"/>
                  </a:lnTo>
                  <a:lnTo>
                    <a:pt x="953" y="360"/>
                  </a:lnTo>
                  <a:lnTo>
                    <a:pt x="955" y="360"/>
                  </a:lnTo>
                  <a:lnTo>
                    <a:pt x="957" y="360"/>
                  </a:lnTo>
                  <a:lnTo>
                    <a:pt x="957" y="361"/>
                  </a:lnTo>
                  <a:lnTo>
                    <a:pt x="958" y="361"/>
                  </a:lnTo>
                  <a:lnTo>
                    <a:pt x="957" y="361"/>
                  </a:lnTo>
                  <a:lnTo>
                    <a:pt x="958" y="361"/>
                  </a:lnTo>
                  <a:lnTo>
                    <a:pt x="958" y="363"/>
                  </a:lnTo>
                  <a:lnTo>
                    <a:pt x="958" y="365"/>
                  </a:lnTo>
                  <a:lnTo>
                    <a:pt x="958" y="367"/>
                  </a:lnTo>
                  <a:lnTo>
                    <a:pt x="957" y="368"/>
                  </a:lnTo>
                  <a:lnTo>
                    <a:pt x="958" y="368"/>
                  </a:lnTo>
                  <a:lnTo>
                    <a:pt x="958" y="370"/>
                  </a:lnTo>
                  <a:lnTo>
                    <a:pt x="958" y="368"/>
                  </a:lnTo>
                  <a:lnTo>
                    <a:pt x="958" y="370"/>
                  </a:lnTo>
                  <a:lnTo>
                    <a:pt x="960" y="370"/>
                  </a:lnTo>
                  <a:lnTo>
                    <a:pt x="960" y="368"/>
                  </a:lnTo>
                  <a:lnTo>
                    <a:pt x="960" y="370"/>
                  </a:lnTo>
                  <a:lnTo>
                    <a:pt x="962" y="370"/>
                  </a:lnTo>
                  <a:lnTo>
                    <a:pt x="962" y="368"/>
                  </a:lnTo>
                  <a:lnTo>
                    <a:pt x="962" y="370"/>
                  </a:lnTo>
                  <a:lnTo>
                    <a:pt x="963" y="370"/>
                  </a:lnTo>
                  <a:lnTo>
                    <a:pt x="965" y="370"/>
                  </a:lnTo>
                  <a:lnTo>
                    <a:pt x="965" y="372"/>
                  </a:lnTo>
                  <a:lnTo>
                    <a:pt x="967" y="370"/>
                  </a:lnTo>
                  <a:lnTo>
                    <a:pt x="967" y="372"/>
                  </a:lnTo>
                  <a:lnTo>
                    <a:pt x="968" y="372"/>
                  </a:lnTo>
                  <a:lnTo>
                    <a:pt x="970" y="372"/>
                  </a:lnTo>
                  <a:lnTo>
                    <a:pt x="968" y="372"/>
                  </a:lnTo>
                  <a:lnTo>
                    <a:pt x="968" y="373"/>
                  </a:lnTo>
                  <a:lnTo>
                    <a:pt x="968" y="372"/>
                  </a:lnTo>
                  <a:lnTo>
                    <a:pt x="970" y="372"/>
                  </a:lnTo>
                  <a:lnTo>
                    <a:pt x="970" y="373"/>
                  </a:lnTo>
                  <a:lnTo>
                    <a:pt x="972" y="373"/>
                  </a:lnTo>
                  <a:lnTo>
                    <a:pt x="972" y="375"/>
                  </a:lnTo>
                  <a:lnTo>
                    <a:pt x="974" y="375"/>
                  </a:lnTo>
                  <a:lnTo>
                    <a:pt x="974" y="373"/>
                  </a:lnTo>
                  <a:lnTo>
                    <a:pt x="974" y="375"/>
                  </a:lnTo>
                  <a:lnTo>
                    <a:pt x="974" y="373"/>
                  </a:lnTo>
                  <a:lnTo>
                    <a:pt x="974" y="375"/>
                  </a:lnTo>
                  <a:lnTo>
                    <a:pt x="974" y="377"/>
                  </a:lnTo>
                  <a:lnTo>
                    <a:pt x="974" y="378"/>
                  </a:lnTo>
                  <a:lnTo>
                    <a:pt x="975" y="378"/>
                  </a:lnTo>
                  <a:lnTo>
                    <a:pt x="974" y="378"/>
                  </a:lnTo>
                  <a:lnTo>
                    <a:pt x="975" y="378"/>
                  </a:lnTo>
                  <a:lnTo>
                    <a:pt x="975" y="380"/>
                  </a:lnTo>
                  <a:lnTo>
                    <a:pt x="977" y="380"/>
                  </a:lnTo>
                  <a:lnTo>
                    <a:pt x="979" y="380"/>
                  </a:lnTo>
                  <a:lnTo>
                    <a:pt x="979" y="382"/>
                  </a:lnTo>
                  <a:lnTo>
                    <a:pt x="979" y="384"/>
                  </a:lnTo>
                  <a:lnTo>
                    <a:pt x="980" y="384"/>
                  </a:lnTo>
                  <a:lnTo>
                    <a:pt x="980" y="382"/>
                  </a:lnTo>
                  <a:lnTo>
                    <a:pt x="980" y="384"/>
                  </a:lnTo>
                  <a:lnTo>
                    <a:pt x="982" y="384"/>
                  </a:lnTo>
                  <a:lnTo>
                    <a:pt x="984" y="384"/>
                  </a:lnTo>
                  <a:lnTo>
                    <a:pt x="982" y="384"/>
                  </a:lnTo>
                  <a:lnTo>
                    <a:pt x="982" y="382"/>
                  </a:lnTo>
                  <a:lnTo>
                    <a:pt x="984" y="382"/>
                  </a:lnTo>
                  <a:lnTo>
                    <a:pt x="984" y="384"/>
                  </a:lnTo>
                  <a:lnTo>
                    <a:pt x="985" y="384"/>
                  </a:lnTo>
                  <a:lnTo>
                    <a:pt x="987" y="384"/>
                  </a:lnTo>
                  <a:lnTo>
                    <a:pt x="985" y="384"/>
                  </a:lnTo>
                  <a:lnTo>
                    <a:pt x="987" y="385"/>
                  </a:lnTo>
                  <a:lnTo>
                    <a:pt x="987" y="384"/>
                  </a:lnTo>
                  <a:lnTo>
                    <a:pt x="987" y="385"/>
                  </a:lnTo>
                  <a:lnTo>
                    <a:pt x="987" y="387"/>
                  </a:lnTo>
                  <a:lnTo>
                    <a:pt x="989" y="387"/>
                  </a:lnTo>
                  <a:lnTo>
                    <a:pt x="989" y="389"/>
                  </a:lnTo>
                  <a:lnTo>
                    <a:pt x="987" y="389"/>
                  </a:lnTo>
                  <a:lnTo>
                    <a:pt x="989" y="389"/>
                  </a:lnTo>
                  <a:lnTo>
                    <a:pt x="991" y="389"/>
                  </a:lnTo>
                  <a:lnTo>
                    <a:pt x="992" y="389"/>
                  </a:lnTo>
                  <a:lnTo>
                    <a:pt x="992" y="390"/>
                  </a:lnTo>
                  <a:lnTo>
                    <a:pt x="994" y="390"/>
                  </a:lnTo>
                  <a:lnTo>
                    <a:pt x="994" y="392"/>
                  </a:lnTo>
                  <a:lnTo>
                    <a:pt x="996" y="392"/>
                  </a:lnTo>
                  <a:lnTo>
                    <a:pt x="996" y="394"/>
                  </a:lnTo>
                  <a:lnTo>
                    <a:pt x="997" y="394"/>
                  </a:lnTo>
                  <a:lnTo>
                    <a:pt x="997" y="395"/>
                  </a:lnTo>
                  <a:lnTo>
                    <a:pt x="999" y="395"/>
                  </a:lnTo>
                  <a:lnTo>
                    <a:pt x="999" y="397"/>
                  </a:lnTo>
                  <a:lnTo>
                    <a:pt x="999" y="395"/>
                  </a:lnTo>
                  <a:lnTo>
                    <a:pt x="1001" y="395"/>
                  </a:lnTo>
                  <a:lnTo>
                    <a:pt x="1001" y="397"/>
                  </a:lnTo>
                  <a:lnTo>
                    <a:pt x="1001" y="395"/>
                  </a:lnTo>
                  <a:lnTo>
                    <a:pt x="1002" y="395"/>
                  </a:lnTo>
                  <a:lnTo>
                    <a:pt x="1002" y="397"/>
                  </a:lnTo>
                  <a:lnTo>
                    <a:pt x="1004" y="399"/>
                  </a:lnTo>
                  <a:lnTo>
                    <a:pt x="1004" y="397"/>
                  </a:lnTo>
                  <a:lnTo>
                    <a:pt x="1004" y="399"/>
                  </a:lnTo>
                  <a:lnTo>
                    <a:pt x="1006" y="399"/>
                  </a:lnTo>
                  <a:lnTo>
                    <a:pt x="1004" y="399"/>
                  </a:lnTo>
                  <a:lnTo>
                    <a:pt x="1006" y="399"/>
                  </a:lnTo>
                  <a:lnTo>
                    <a:pt x="1006" y="400"/>
                  </a:lnTo>
                  <a:lnTo>
                    <a:pt x="1006" y="399"/>
                  </a:lnTo>
                  <a:lnTo>
                    <a:pt x="1006" y="400"/>
                  </a:lnTo>
                  <a:lnTo>
                    <a:pt x="1007" y="400"/>
                  </a:lnTo>
                  <a:lnTo>
                    <a:pt x="1007" y="402"/>
                  </a:lnTo>
                  <a:lnTo>
                    <a:pt x="1007" y="400"/>
                  </a:lnTo>
                  <a:lnTo>
                    <a:pt x="1009" y="400"/>
                  </a:lnTo>
                  <a:lnTo>
                    <a:pt x="1009" y="402"/>
                  </a:lnTo>
                  <a:lnTo>
                    <a:pt x="1009" y="400"/>
                  </a:lnTo>
                  <a:lnTo>
                    <a:pt x="1011" y="400"/>
                  </a:lnTo>
                  <a:lnTo>
                    <a:pt x="1013" y="400"/>
                  </a:lnTo>
                  <a:lnTo>
                    <a:pt x="1013" y="402"/>
                  </a:lnTo>
                  <a:lnTo>
                    <a:pt x="1013" y="404"/>
                  </a:lnTo>
                  <a:lnTo>
                    <a:pt x="1013" y="406"/>
                  </a:lnTo>
                  <a:lnTo>
                    <a:pt x="1014" y="406"/>
                  </a:lnTo>
                  <a:lnTo>
                    <a:pt x="1013" y="406"/>
                  </a:lnTo>
                  <a:lnTo>
                    <a:pt x="1014" y="406"/>
                  </a:lnTo>
                  <a:lnTo>
                    <a:pt x="1014" y="407"/>
                  </a:lnTo>
                  <a:lnTo>
                    <a:pt x="1016" y="407"/>
                  </a:lnTo>
                  <a:lnTo>
                    <a:pt x="1018" y="407"/>
                  </a:lnTo>
                  <a:lnTo>
                    <a:pt x="1018" y="406"/>
                  </a:lnTo>
                  <a:lnTo>
                    <a:pt x="1019" y="406"/>
                  </a:lnTo>
                  <a:lnTo>
                    <a:pt x="1019" y="407"/>
                  </a:lnTo>
                  <a:lnTo>
                    <a:pt x="1019" y="406"/>
                  </a:lnTo>
                  <a:lnTo>
                    <a:pt x="1019" y="407"/>
                  </a:lnTo>
                  <a:lnTo>
                    <a:pt x="1019" y="406"/>
                  </a:lnTo>
                  <a:lnTo>
                    <a:pt x="1021" y="406"/>
                  </a:lnTo>
                  <a:lnTo>
                    <a:pt x="1021" y="404"/>
                  </a:lnTo>
                  <a:lnTo>
                    <a:pt x="1023" y="404"/>
                  </a:lnTo>
                  <a:lnTo>
                    <a:pt x="1024" y="404"/>
                  </a:lnTo>
                  <a:lnTo>
                    <a:pt x="1026" y="404"/>
                  </a:lnTo>
                  <a:lnTo>
                    <a:pt x="1026" y="406"/>
                  </a:lnTo>
                  <a:lnTo>
                    <a:pt x="1026" y="404"/>
                  </a:lnTo>
                  <a:lnTo>
                    <a:pt x="1028" y="404"/>
                  </a:lnTo>
                  <a:lnTo>
                    <a:pt x="1030" y="404"/>
                  </a:lnTo>
                  <a:lnTo>
                    <a:pt x="1031" y="404"/>
                  </a:lnTo>
                  <a:lnTo>
                    <a:pt x="1031" y="406"/>
                  </a:lnTo>
                  <a:lnTo>
                    <a:pt x="1031" y="404"/>
                  </a:lnTo>
                  <a:lnTo>
                    <a:pt x="1033" y="404"/>
                  </a:lnTo>
                  <a:lnTo>
                    <a:pt x="1033" y="402"/>
                  </a:lnTo>
                  <a:lnTo>
                    <a:pt x="1033" y="404"/>
                  </a:lnTo>
                  <a:lnTo>
                    <a:pt x="1035" y="404"/>
                  </a:lnTo>
                  <a:lnTo>
                    <a:pt x="1035" y="402"/>
                  </a:lnTo>
                  <a:lnTo>
                    <a:pt x="1035" y="404"/>
                  </a:lnTo>
                  <a:lnTo>
                    <a:pt x="1035" y="402"/>
                  </a:lnTo>
                  <a:lnTo>
                    <a:pt x="1036" y="402"/>
                  </a:lnTo>
                  <a:lnTo>
                    <a:pt x="1036" y="404"/>
                  </a:lnTo>
                  <a:lnTo>
                    <a:pt x="1036" y="402"/>
                  </a:lnTo>
                  <a:lnTo>
                    <a:pt x="1036" y="404"/>
                  </a:lnTo>
                  <a:lnTo>
                    <a:pt x="1036" y="402"/>
                  </a:lnTo>
                  <a:lnTo>
                    <a:pt x="1038" y="402"/>
                  </a:lnTo>
                  <a:lnTo>
                    <a:pt x="1038" y="404"/>
                  </a:lnTo>
                  <a:lnTo>
                    <a:pt x="1038" y="402"/>
                  </a:lnTo>
                  <a:lnTo>
                    <a:pt x="1038" y="404"/>
                  </a:lnTo>
                  <a:lnTo>
                    <a:pt x="1040" y="404"/>
                  </a:lnTo>
                  <a:lnTo>
                    <a:pt x="1041" y="404"/>
                  </a:lnTo>
                  <a:lnTo>
                    <a:pt x="1041" y="402"/>
                  </a:lnTo>
                  <a:lnTo>
                    <a:pt x="1041" y="404"/>
                  </a:lnTo>
                  <a:lnTo>
                    <a:pt x="1041" y="402"/>
                  </a:lnTo>
                  <a:lnTo>
                    <a:pt x="1041" y="400"/>
                  </a:lnTo>
                  <a:lnTo>
                    <a:pt x="1041" y="402"/>
                  </a:lnTo>
                  <a:lnTo>
                    <a:pt x="1043" y="402"/>
                  </a:lnTo>
                  <a:lnTo>
                    <a:pt x="1045" y="402"/>
                  </a:lnTo>
                  <a:lnTo>
                    <a:pt x="1045" y="400"/>
                  </a:lnTo>
                  <a:lnTo>
                    <a:pt x="1047" y="400"/>
                  </a:lnTo>
                  <a:lnTo>
                    <a:pt x="1047" y="402"/>
                  </a:lnTo>
                  <a:lnTo>
                    <a:pt x="1047" y="400"/>
                  </a:lnTo>
                  <a:lnTo>
                    <a:pt x="1047" y="402"/>
                  </a:lnTo>
                  <a:lnTo>
                    <a:pt x="1048" y="402"/>
                  </a:lnTo>
                  <a:lnTo>
                    <a:pt x="1050" y="402"/>
                  </a:lnTo>
                  <a:lnTo>
                    <a:pt x="1048" y="402"/>
                  </a:lnTo>
                  <a:lnTo>
                    <a:pt x="1050" y="402"/>
                  </a:lnTo>
                  <a:lnTo>
                    <a:pt x="1050" y="400"/>
                  </a:lnTo>
                  <a:lnTo>
                    <a:pt x="1050" y="402"/>
                  </a:lnTo>
                  <a:lnTo>
                    <a:pt x="1052" y="402"/>
                  </a:lnTo>
                  <a:lnTo>
                    <a:pt x="1053" y="402"/>
                  </a:lnTo>
                  <a:lnTo>
                    <a:pt x="1055" y="402"/>
                  </a:lnTo>
                  <a:lnTo>
                    <a:pt x="1055" y="404"/>
                  </a:lnTo>
                  <a:lnTo>
                    <a:pt x="1053" y="404"/>
                  </a:lnTo>
                  <a:lnTo>
                    <a:pt x="1055" y="404"/>
                  </a:lnTo>
                  <a:lnTo>
                    <a:pt x="1055" y="406"/>
                  </a:lnTo>
                  <a:lnTo>
                    <a:pt x="1055" y="407"/>
                  </a:lnTo>
                  <a:lnTo>
                    <a:pt x="1057" y="407"/>
                  </a:lnTo>
                  <a:lnTo>
                    <a:pt x="1057" y="409"/>
                  </a:lnTo>
                  <a:lnTo>
                    <a:pt x="1057" y="407"/>
                  </a:lnTo>
                  <a:lnTo>
                    <a:pt x="1058" y="407"/>
                  </a:lnTo>
                  <a:lnTo>
                    <a:pt x="1058" y="409"/>
                  </a:lnTo>
                  <a:lnTo>
                    <a:pt x="1058" y="407"/>
                  </a:lnTo>
                  <a:lnTo>
                    <a:pt x="1058" y="409"/>
                  </a:lnTo>
                  <a:lnTo>
                    <a:pt x="1060" y="409"/>
                  </a:lnTo>
                  <a:lnTo>
                    <a:pt x="1062" y="409"/>
                  </a:lnTo>
                  <a:lnTo>
                    <a:pt x="1060" y="409"/>
                  </a:lnTo>
                  <a:lnTo>
                    <a:pt x="1060" y="407"/>
                  </a:lnTo>
                  <a:lnTo>
                    <a:pt x="1062" y="407"/>
                  </a:lnTo>
                  <a:lnTo>
                    <a:pt x="1062" y="409"/>
                  </a:lnTo>
                  <a:lnTo>
                    <a:pt x="1063" y="409"/>
                  </a:lnTo>
                  <a:lnTo>
                    <a:pt x="1063" y="407"/>
                  </a:lnTo>
                  <a:lnTo>
                    <a:pt x="1063" y="409"/>
                  </a:lnTo>
                  <a:lnTo>
                    <a:pt x="1065" y="409"/>
                  </a:lnTo>
                  <a:lnTo>
                    <a:pt x="1065" y="407"/>
                  </a:lnTo>
                  <a:lnTo>
                    <a:pt x="1063" y="407"/>
                  </a:lnTo>
                  <a:lnTo>
                    <a:pt x="1065" y="407"/>
                  </a:lnTo>
                  <a:lnTo>
                    <a:pt x="1067" y="407"/>
                  </a:lnTo>
                  <a:lnTo>
                    <a:pt x="1065" y="407"/>
                  </a:lnTo>
                  <a:lnTo>
                    <a:pt x="1067" y="407"/>
                  </a:lnTo>
                  <a:lnTo>
                    <a:pt x="1067" y="406"/>
                  </a:lnTo>
                  <a:lnTo>
                    <a:pt x="1067" y="407"/>
                  </a:lnTo>
                  <a:lnTo>
                    <a:pt x="1067" y="406"/>
                  </a:lnTo>
                  <a:lnTo>
                    <a:pt x="1067" y="407"/>
                  </a:lnTo>
                  <a:lnTo>
                    <a:pt x="1069" y="407"/>
                  </a:lnTo>
                  <a:lnTo>
                    <a:pt x="1069" y="406"/>
                  </a:lnTo>
                  <a:lnTo>
                    <a:pt x="1069" y="407"/>
                  </a:lnTo>
                  <a:lnTo>
                    <a:pt x="1070" y="407"/>
                  </a:lnTo>
                  <a:lnTo>
                    <a:pt x="1070" y="409"/>
                  </a:lnTo>
                  <a:lnTo>
                    <a:pt x="1070" y="407"/>
                  </a:lnTo>
                  <a:lnTo>
                    <a:pt x="1070" y="409"/>
                  </a:lnTo>
                  <a:lnTo>
                    <a:pt x="1070" y="411"/>
                  </a:lnTo>
                  <a:lnTo>
                    <a:pt x="1072" y="411"/>
                  </a:lnTo>
                  <a:lnTo>
                    <a:pt x="1074" y="411"/>
                  </a:lnTo>
                  <a:lnTo>
                    <a:pt x="1074" y="409"/>
                  </a:lnTo>
                  <a:lnTo>
                    <a:pt x="1074" y="411"/>
                  </a:lnTo>
                  <a:lnTo>
                    <a:pt x="1074" y="409"/>
                  </a:lnTo>
                  <a:lnTo>
                    <a:pt x="1075" y="409"/>
                  </a:lnTo>
                  <a:lnTo>
                    <a:pt x="1077" y="409"/>
                  </a:lnTo>
                  <a:lnTo>
                    <a:pt x="1077" y="407"/>
                  </a:lnTo>
                  <a:lnTo>
                    <a:pt x="1079" y="407"/>
                  </a:lnTo>
                  <a:lnTo>
                    <a:pt x="1077" y="407"/>
                  </a:lnTo>
                  <a:lnTo>
                    <a:pt x="1079" y="407"/>
                  </a:lnTo>
                  <a:lnTo>
                    <a:pt x="1079" y="406"/>
                  </a:lnTo>
                  <a:lnTo>
                    <a:pt x="1080" y="406"/>
                  </a:lnTo>
                  <a:lnTo>
                    <a:pt x="1080" y="404"/>
                  </a:lnTo>
                  <a:lnTo>
                    <a:pt x="1082" y="404"/>
                  </a:lnTo>
                  <a:lnTo>
                    <a:pt x="1082" y="406"/>
                  </a:lnTo>
                  <a:lnTo>
                    <a:pt x="1082" y="404"/>
                  </a:lnTo>
                  <a:lnTo>
                    <a:pt x="1084" y="404"/>
                  </a:lnTo>
                  <a:lnTo>
                    <a:pt x="1086" y="404"/>
                  </a:lnTo>
                  <a:lnTo>
                    <a:pt x="1087" y="404"/>
                  </a:lnTo>
                  <a:lnTo>
                    <a:pt x="1086" y="404"/>
                  </a:lnTo>
                  <a:lnTo>
                    <a:pt x="1087" y="404"/>
                  </a:lnTo>
                  <a:lnTo>
                    <a:pt x="1087" y="402"/>
                  </a:lnTo>
                  <a:lnTo>
                    <a:pt x="1087" y="404"/>
                  </a:lnTo>
                  <a:lnTo>
                    <a:pt x="1089" y="404"/>
                  </a:lnTo>
                  <a:lnTo>
                    <a:pt x="1089" y="406"/>
                  </a:lnTo>
                  <a:lnTo>
                    <a:pt x="1091" y="406"/>
                  </a:lnTo>
                  <a:lnTo>
                    <a:pt x="1089" y="406"/>
                  </a:lnTo>
                  <a:lnTo>
                    <a:pt x="1089" y="407"/>
                  </a:lnTo>
                  <a:lnTo>
                    <a:pt x="1091" y="407"/>
                  </a:lnTo>
                  <a:lnTo>
                    <a:pt x="1091" y="409"/>
                  </a:lnTo>
                  <a:lnTo>
                    <a:pt x="1092" y="409"/>
                  </a:lnTo>
                  <a:lnTo>
                    <a:pt x="1094" y="409"/>
                  </a:lnTo>
                  <a:lnTo>
                    <a:pt x="1096" y="409"/>
                  </a:lnTo>
                  <a:lnTo>
                    <a:pt x="1096" y="407"/>
                  </a:lnTo>
                  <a:lnTo>
                    <a:pt x="1096" y="409"/>
                  </a:lnTo>
                  <a:lnTo>
                    <a:pt x="1097" y="409"/>
                  </a:lnTo>
                  <a:lnTo>
                    <a:pt x="1097" y="407"/>
                  </a:lnTo>
                  <a:lnTo>
                    <a:pt x="1096" y="407"/>
                  </a:lnTo>
                  <a:lnTo>
                    <a:pt x="1097" y="407"/>
                  </a:lnTo>
                  <a:lnTo>
                    <a:pt x="1099" y="407"/>
                  </a:lnTo>
                  <a:lnTo>
                    <a:pt x="1099" y="406"/>
                  </a:lnTo>
                  <a:lnTo>
                    <a:pt x="1099" y="407"/>
                  </a:lnTo>
                  <a:lnTo>
                    <a:pt x="1101" y="407"/>
                  </a:lnTo>
                  <a:lnTo>
                    <a:pt x="1101" y="406"/>
                  </a:lnTo>
                  <a:lnTo>
                    <a:pt x="1103" y="406"/>
                  </a:lnTo>
                  <a:lnTo>
                    <a:pt x="1101" y="407"/>
                  </a:lnTo>
                  <a:lnTo>
                    <a:pt x="1103" y="407"/>
                  </a:lnTo>
                  <a:lnTo>
                    <a:pt x="1103" y="406"/>
                  </a:lnTo>
                  <a:lnTo>
                    <a:pt x="1104" y="406"/>
                  </a:lnTo>
                  <a:lnTo>
                    <a:pt x="1106" y="406"/>
                  </a:lnTo>
                  <a:lnTo>
                    <a:pt x="1104" y="406"/>
                  </a:lnTo>
                  <a:lnTo>
                    <a:pt x="1106" y="406"/>
                  </a:lnTo>
                  <a:lnTo>
                    <a:pt x="1106" y="404"/>
                  </a:lnTo>
                  <a:lnTo>
                    <a:pt x="1106" y="406"/>
                  </a:lnTo>
                  <a:lnTo>
                    <a:pt x="1106" y="404"/>
                  </a:lnTo>
                  <a:lnTo>
                    <a:pt x="1108" y="404"/>
                  </a:lnTo>
                  <a:lnTo>
                    <a:pt x="1108" y="406"/>
                  </a:lnTo>
                  <a:lnTo>
                    <a:pt x="1109" y="406"/>
                  </a:lnTo>
                  <a:lnTo>
                    <a:pt x="1108" y="406"/>
                  </a:lnTo>
                  <a:lnTo>
                    <a:pt x="1108" y="404"/>
                  </a:lnTo>
                  <a:lnTo>
                    <a:pt x="1109" y="404"/>
                  </a:lnTo>
                  <a:lnTo>
                    <a:pt x="1109" y="406"/>
                  </a:lnTo>
                  <a:lnTo>
                    <a:pt x="1109" y="404"/>
                  </a:lnTo>
                  <a:lnTo>
                    <a:pt x="1109" y="406"/>
                  </a:lnTo>
                  <a:lnTo>
                    <a:pt x="1111" y="404"/>
                  </a:lnTo>
                  <a:lnTo>
                    <a:pt x="1113" y="404"/>
                  </a:lnTo>
                  <a:lnTo>
                    <a:pt x="1111" y="404"/>
                  </a:lnTo>
                  <a:lnTo>
                    <a:pt x="1113" y="404"/>
                  </a:lnTo>
                  <a:lnTo>
                    <a:pt x="1113" y="406"/>
                  </a:lnTo>
                  <a:lnTo>
                    <a:pt x="1113" y="404"/>
                  </a:lnTo>
                  <a:lnTo>
                    <a:pt x="1114" y="404"/>
                  </a:lnTo>
                  <a:lnTo>
                    <a:pt x="1113" y="404"/>
                  </a:lnTo>
                  <a:lnTo>
                    <a:pt x="1113" y="406"/>
                  </a:lnTo>
                  <a:lnTo>
                    <a:pt x="1114" y="406"/>
                  </a:lnTo>
                  <a:lnTo>
                    <a:pt x="1114" y="404"/>
                  </a:lnTo>
                  <a:lnTo>
                    <a:pt x="1116" y="406"/>
                  </a:lnTo>
                  <a:lnTo>
                    <a:pt x="1118" y="406"/>
                  </a:lnTo>
                  <a:lnTo>
                    <a:pt x="1119" y="406"/>
                  </a:lnTo>
                  <a:lnTo>
                    <a:pt x="1119" y="407"/>
                  </a:lnTo>
                  <a:lnTo>
                    <a:pt x="1119" y="406"/>
                  </a:lnTo>
                  <a:lnTo>
                    <a:pt x="1121" y="406"/>
                  </a:lnTo>
                  <a:lnTo>
                    <a:pt x="1121" y="407"/>
                  </a:lnTo>
                  <a:lnTo>
                    <a:pt x="1121" y="406"/>
                  </a:lnTo>
                  <a:lnTo>
                    <a:pt x="1121" y="404"/>
                  </a:lnTo>
                  <a:lnTo>
                    <a:pt x="1121" y="406"/>
                  </a:lnTo>
                  <a:lnTo>
                    <a:pt x="1123" y="406"/>
                  </a:lnTo>
                  <a:lnTo>
                    <a:pt x="1123" y="404"/>
                  </a:lnTo>
                  <a:lnTo>
                    <a:pt x="1123" y="406"/>
                  </a:lnTo>
                  <a:lnTo>
                    <a:pt x="1123" y="404"/>
                  </a:lnTo>
                  <a:lnTo>
                    <a:pt x="1123" y="406"/>
                  </a:lnTo>
                  <a:lnTo>
                    <a:pt x="1125" y="404"/>
                  </a:lnTo>
                  <a:lnTo>
                    <a:pt x="1123" y="404"/>
                  </a:lnTo>
                  <a:lnTo>
                    <a:pt x="1125" y="404"/>
                  </a:lnTo>
                  <a:lnTo>
                    <a:pt x="1123" y="404"/>
                  </a:lnTo>
                  <a:lnTo>
                    <a:pt x="1125" y="404"/>
                  </a:lnTo>
                  <a:lnTo>
                    <a:pt x="1125" y="402"/>
                  </a:lnTo>
                  <a:lnTo>
                    <a:pt x="1126" y="402"/>
                  </a:lnTo>
                  <a:lnTo>
                    <a:pt x="1128" y="402"/>
                  </a:lnTo>
                  <a:lnTo>
                    <a:pt x="1130" y="402"/>
                  </a:lnTo>
                  <a:lnTo>
                    <a:pt x="1131" y="402"/>
                  </a:lnTo>
                  <a:lnTo>
                    <a:pt x="1133" y="402"/>
                  </a:lnTo>
                  <a:lnTo>
                    <a:pt x="1135" y="402"/>
                  </a:lnTo>
                  <a:lnTo>
                    <a:pt x="1133" y="402"/>
                  </a:lnTo>
                  <a:lnTo>
                    <a:pt x="1133" y="404"/>
                  </a:lnTo>
                  <a:lnTo>
                    <a:pt x="1135" y="404"/>
                  </a:lnTo>
                  <a:lnTo>
                    <a:pt x="1135" y="406"/>
                  </a:lnTo>
                  <a:lnTo>
                    <a:pt x="1136" y="406"/>
                  </a:lnTo>
                  <a:lnTo>
                    <a:pt x="1135" y="406"/>
                  </a:lnTo>
                  <a:lnTo>
                    <a:pt x="1135" y="407"/>
                  </a:lnTo>
                  <a:lnTo>
                    <a:pt x="1136" y="407"/>
                  </a:lnTo>
                  <a:lnTo>
                    <a:pt x="1136" y="409"/>
                  </a:lnTo>
                  <a:lnTo>
                    <a:pt x="1136" y="407"/>
                  </a:lnTo>
                  <a:lnTo>
                    <a:pt x="1136" y="409"/>
                  </a:lnTo>
                  <a:lnTo>
                    <a:pt x="1138" y="409"/>
                  </a:lnTo>
                  <a:lnTo>
                    <a:pt x="1138" y="407"/>
                  </a:lnTo>
                  <a:lnTo>
                    <a:pt x="1138" y="409"/>
                  </a:lnTo>
                  <a:lnTo>
                    <a:pt x="1138" y="411"/>
                  </a:lnTo>
                  <a:lnTo>
                    <a:pt x="1140" y="411"/>
                  </a:lnTo>
                  <a:lnTo>
                    <a:pt x="1140" y="412"/>
                  </a:lnTo>
                  <a:lnTo>
                    <a:pt x="1142" y="412"/>
                  </a:lnTo>
                  <a:lnTo>
                    <a:pt x="1142" y="411"/>
                  </a:lnTo>
                  <a:lnTo>
                    <a:pt x="1142" y="412"/>
                  </a:lnTo>
                  <a:lnTo>
                    <a:pt x="1143" y="412"/>
                  </a:lnTo>
                  <a:lnTo>
                    <a:pt x="1145" y="412"/>
                  </a:lnTo>
                  <a:lnTo>
                    <a:pt x="1147" y="412"/>
                  </a:lnTo>
                  <a:lnTo>
                    <a:pt x="1147" y="414"/>
                  </a:lnTo>
                  <a:lnTo>
                    <a:pt x="1147" y="412"/>
                  </a:lnTo>
                  <a:lnTo>
                    <a:pt x="1147" y="414"/>
                  </a:lnTo>
                  <a:lnTo>
                    <a:pt x="1148" y="414"/>
                  </a:lnTo>
                  <a:lnTo>
                    <a:pt x="1148" y="412"/>
                  </a:lnTo>
                  <a:lnTo>
                    <a:pt x="1148" y="414"/>
                  </a:lnTo>
                  <a:lnTo>
                    <a:pt x="1148" y="416"/>
                  </a:lnTo>
                  <a:lnTo>
                    <a:pt x="1150" y="416"/>
                  </a:lnTo>
                  <a:lnTo>
                    <a:pt x="1150" y="414"/>
                  </a:lnTo>
                  <a:lnTo>
                    <a:pt x="1150" y="416"/>
                  </a:lnTo>
                  <a:lnTo>
                    <a:pt x="1152" y="416"/>
                  </a:lnTo>
                  <a:lnTo>
                    <a:pt x="1150" y="416"/>
                  </a:lnTo>
                  <a:lnTo>
                    <a:pt x="1152" y="416"/>
                  </a:lnTo>
                  <a:lnTo>
                    <a:pt x="1152" y="414"/>
                  </a:lnTo>
                  <a:lnTo>
                    <a:pt x="1152" y="416"/>
                  </a:lnTo>
                  <a:lnTo>
                    <a:pt x="1153" y="416"/>
                  </a:lnTo>
                  <a:lnTo>
                    <a:pt x="1155" y="417"/>
                  </a:lnTo>
                  <a:lnTo>
                    <a:pt x="1153" y="417"/>
                  </a:lnTo>
                  <a:lnTo>
                    <a:pt x="1155" y="417"/>
                  </a:lnTo>
                  <a:lnTo>
                    <a:pt x="1157" y="417"/>
                  </a:lnTo>
                  <a:lnTo>
                    <a:pt x="1157" y="419"/>
                  </a:lnTo>
                  <a:lnTo>
                    <a:pt x="1157" y="417"/>
                  </a:lnTo>
                  <a:lnTo>
                    <a:pt x="1159" y="417"/>
                  </a:lnTo>
                  <a:lnTo>
                    <a:pt x="1159" y="419"/>
                  </a:lnTo>
                  <a:lnTo>
                    <a:pt x="1157" y="419"/>
                  </a:lnTo>
                  <a:lnTo>
                    <a:pt x="1159" y="419"/>
                  </a:lnTo>
                  <a:lnTo>
                    <a:pt x="1160" y="419"/>
                  </a:lnTo>
                  <a:lnTo>
                    <a:pt x="1162" y="419"/>
                  </a:lnTo>
                  <a:lnTo>
                    <a:pt x="1164" y="419"/>
                  </a:lnTo>
                  <a:lnTo>
                    <a:pt x="1165" y="419"/>
                  </a:lnTo>
                  <a:lnTo>
                    <a:pt x="1164" y="419"/>
                  </a:lnTo>
                  <a:lnTo>
                    <a:pt x="1165" y="419"/>
                  </a:lnTo>
                  <a:lnTo>
                    <a:pt x="1165" y="421"/>
                  </a:lnTo>
                  <a:lnTo>
                    <a:pt x="1165" y="419"/>
                  </a:lnTo>
                  <a:lnTo>
                    <a:pt x="1167" y="419"/>
                  </a:lnTo>
                  <a:lnTo>
                    <a:pt x="1167" y="417"/>
                  </a:lnTo>
                  <a:lnTo>
                    <a:pt x="1169" y="417"/>
                  </a:lnTo>
                  <a:lnTo>
                    <a:pt x="1169" y="419"/>
                  </a:lnTo>
                  <a:lnTo>
                    <a:pt x="1169" y="417"/>
                  </a:lnTo>
                  <a:lnTo>
                    <a:pt x="1170" y="419"/>
                  </a:lnTo>
                  <a:lnTo>
                    <a:pt x="1172" y="419"/>
                  </a:lnTo>
                  <a:lnTo>
                    <a:pt x="1174" y="419"/>
                  </a:lnTo>
                  <a:lnTo>
                    <a:pt x="1175" y="419"/>
                  </a:lnTo>
                  <a:lnTo>
                    <a:pt x="1175" y="417"/>
                  </a:lnTo>
                  <a:lnTo>
                    <a:pt x="1177" y="417"/>
                  </a:lnTo>
                  <a:lnTo>
                    <a:pt x="1177" y="416"/>
                  </a:lnTo>
                  <a:lnTo>
                    <a:pt x="1177" y="414"/>
                  </a:lnTo>
                  <a:lnTo>
                    <a:pt x="1179" y="414"/>
                  </a:lnTo>
                  <a:lnTo>
                    <a:pt x="1181" y="414"/>
                  </a:lnTo>
                  <a:lnTo>
                    <a:pt x="1181" y="416"/>
                  </a:lnTo>
                  <a:lnTo>
                    <a:pt x="1182" y="416"/>
                  </a:lnTo>
                  <a:lnTo>
                    <a:pt x="1181" y="416"/>
                  </a:lnTo>
                  <a:lnTo>
                    <a:pt x="1182" y="417"/>
                  </a:lnTo>
                  <a:lnTo>
                    <a:pt x="1184" y="417"/>
                  </a:lnTo>
                  <a:lnTo>
                    <a:pt x="1186" y="417"/>
                  </a:lnTo>
                  <a:lnTo>
                    <a:pt x="1186" y="419"/>
                  </a:lnTo>
                  <a:lnTo>
                    <a:pt x="1186" y="417"/>
                  </a:lnTo>
                  <a:lnTo>
                    <a:pt x="1186" y="419"/>
                  </a:lnTo>
                  <a:lnTo>
                    <a:pt x="1186" y="421"/>
                  </a:lnTo>
                  <a:lnTo>
                    <a:pt x="1186" y="419"/>
                  </a:lnTo>
                  <a:lnTo>
                    <a:pt x="1187" y="419"/>
                  </a:lnTo>
                  <a:lnTo>
                    <a:pt x="1186" y="421"/>
                  </a:lnTo>
                  <a:lnTo>
                    <a:pt x="1187" y="421"/>
                  </a:lnTo>
                  <a:lnTo>
                    <a:pt x="1186" y="421"/>
                  </a:lnTo>
                  <a:lnTo>
                    <a:pt x="1187" y="421"/>
                  </a:lnTo>
                  <a:lnTo>
                    <a:pt x="1187" y="423"/>
                  </a:lnTo>
                  <a:lnTo>
                    <a:pt x="1189" y="423"/>
                  </a:lnTo>
                  <a:lnTo>
                    <a:pt x="1187" y="423"/>
                  </a:lnTo>
                  <a:lnTo>
                    <a:pt x="1189" y="423"/>
                  </a:lnTo>
                  <a:lnTo>
                    <a:pt x="1189" y="424"/>
                  </a:lnTo>
                  <a:lnTo>
                    <a:pt x="1191" y="423"/>
                  </a:lnTo>
                  <a:lnTo>
                    <a:pt x="1191" y="424"/>
                  </a:lnTo>
                  <a:lnTo>
                    <a:pt x="1191" y="426"/>
                  </a:lnTo>
                  <a:lnTo>
                    <a:pt x="1192" y="426"/>
                  </a:lnTo>
                  <a:lnTo>
                    <a:pt x="1194" y="426"/>
                  </a:lnTo>
                  <a:lnTo>
                    <a:pt x="1194" y="424"/>
                  </a:lnTo>
                  <a:lnTo>
                    <a:pt x="1194" y="426"/>
                  </a:lnTo>
                  <a:lnTo>
                    <a:pt x="1196" y="426"/>
                  </a:lnTo>
                  <a:lnTo>
                    <a:pt x="1196" y="428"/>
                  </a:lnTo>
                  <a:lnTo>
                    <a:pt x="1196" y="426"/>
                  </a:lnTo>
                  <a:lnTo>
                    <a:pt x="1198" y="426"/>
                  </a:lnTo>
                  <a:lnTo>
                    <a:pt x="1199" y="426"/>
                  </a:lnTo>
                  <a:lnTo>
                    <a:pt x="1198" y="426"/>
                  </a:lnTo>
                  <a:lnTo>
                    <a:pt x="1199" y="424"/>
                  </a:lnTo>
                  <a:lnTo>
                    <a:pt x="1199" y="426"/>
                  </a:lnTo>
                  <a:lnTo>
                    <a:pt x="1199" y="424"/>
                  </a:lnTo>
                  <a:lnTo>
                    <a:pt x="1201" y="424"/>
                  </a:lnTo>
                  <a:lnTo>
                    <a:pt x="1201" y="426"/>
                  </a:lnTo>
                  <a:lnTo>
                    <a:pt x="1201" y="424"/>
                  </a:lnTo>
                  <a:lnTo>
                    <a:pt x="1203" y="424"/>
                  </a:lnTo>
                  <a:lnTo>
                    <a:pt x="1204" y="424"/>
                  </a:lnTo>
                  <a:lnTo>
                    <a:pt x="1204" y="423"/>
                  </a:lnTo>
                  <a:lnTo>
                    <a:pt x="1204" y="424"/>
                  </a:lnTo>
                  <a:lnTo>
                    <a:pt x="1206" y="424"/>
                  </a:lnTo>
                  <a:lnTo>
                    <a:pt x="1206" y="423"/>
                  </a:lnTo>
                  <a:lnTo>
                    <a:pt x="1204" y="423"/>
                  </a:lnTo>
                  <a:lnTo>
                    <a:pt x="1206" y="423"/>
                  </a:lnTo>
                  <a:lnTo>
                    <a:pt x="1206" y="424"/>
                  </a:lnTo>
                  <a:lnTo>
                    <a:pt x="1206" y="426"/>
                  </a:lnTo>
                  <a:lnTo>
                    <a:pt x="1206" y="428"/>
                  </a:lnTo>
                  <a:lnTo>
                    <a:pt x="1206" y="429"/>
                  </a:lnTo>
                  <a:lnTo>
                    <a:pt x="1206" y="431"/>
                  </a:lnTo>
                  <a:lnTo>
                    <a:pt x="1206" y="429"/>
                  </a:lnTo>
                  <a:lnTo>
                    <a:pt x="1206" y="431"/>
                  </a:lnTo>
                  <a:lnTo>
                    <a:pt x="1208" y="431"/>
                  </a:lnTo>
                  <a:lnTo>
                    <a:pt x="1209" y="431"/>
                  </a:lnTo>
                  <a:lnTo>
                    <a:pt x="1209" y="433"/>
                  </a:lnTo>
                  <a:lnTo>
                    <a:pt x="1211" y="433"/>
                  </a:lnTo>
                  <a:lnTo>
                    <a:pt x="1211" y="431"/>
                  </a:lnTo>
                  <a:lnTo>
                    <a:pt x="1211" y="433"/>
                  </a:lnTo>
                  <a:lnTo>
                    <a:pt x="1213" y="433"/>
                  </a:lnTo>
                  <a:lnTo>
                    <a:pt x="1213" y="434"/>
                  </a:lnTo>
                  <a:lnTo>
                    <a:pt x="1215" y="434"/>
                  </a:lnTo>
                  <a:lnTo>
                    <a:pt x="1215" y="433"/>
                  </a:lnTo>
                  <a:lnTo>
                    <a:pt x="1215" y="434"/>
                  </a:lnTo>
                  <a:lnTo>
                    <a:pt x="1215" y="433"/>
                  </a:lnTo>
                  <a:lnTo>
                    <a:pt x="1215" y="434"/>
                  </a:lnTo>
                  <a:lnTo>
                    <a:pt x="1216" y="434"/>
                  </a:lnTo>
                  <a:lnTo>
                    <a:pt x="1216" y="433"/>
                  </a:lnTo>
                  <a:lnTo>
                    <a:pt x="1216" y="434"/>
                  </a:lnTo>
                  <a:lnTo>
                    <a:pt x="1218" y="434"/>
                  </a:lnTo>
                  <a:lnTo>
                    <a:pt x="1218" y="436"/>
                  </a:lnTo>
                  <a:lnTo>
                    <a:pt x="1218" y="438"/>
                  </a:lnTo>
                  <a:lnTo>
                    <a:pt x="1218" y="436"/>
                  </a:lnTo>
                  <a:lnTo>
                    <a:pt x="1220" y="436"/>
                  </a:lnTo>
                  <a:lnTo>
                    <a:pt x="1220" y="438"/>
                  </a:lnTo>
                  <a:lnTo>
                    <a:pt x="1220" y="436"/>
                  </a:lnTo>
                  <a:lnTo>
                    <a:pt x="1220" y="438"/>
                  </a:lnTo>
                  <a:lnTo>
                    <a:pt x="1220" y="440"/>
                  </a:lnTo>
                  <a:lnTo>
                    <a:pt x="1221" y="440"/>
                  </a:lnTo>
                  <a:lnTo>
                    <a:pt x="1220" y="440"/>
                  </a:lnTo>
                  <a:lnTo>
                    <a:pt x="1221" y="440"/>
                  </a:lnTo>
                  <a:lnTo>
                    <a:pt x="1221" y="441"/>
                  </a:lnTo>
                  <a:lnTo>
                    <a:pt x="1221" y="443"/>
                  </a:lnTo>
                  <a:lnTo>
                    <a:pt x="1221" y="441"/>
                  </a:lnTo>
                  <a:lnTo>
                    <a:pt x="1223" y="441"/>
                  </a:lnTo>
                  <a:lnTo>
                    <a:pt x="1223" y="440"/>
                  </a:lnTo>
                  <a:lnTo>
                    <a:pt x="1223" y="441"/>
                  </a:lnTo>
                  <a:lnTo>
                    <a:pt x="1225" y="441"/>
                  </a:lnTo>
                  <a:lnTo>
                    <a:pt x="1225" y="443"/>
                  </a:lnTo>
                  <a:lnTo>
                    <a:pt x="1223" y="443"/>
                  </a:lnTo>
                  <a:lnTo>
                    <a:pt x="1223" y="441"/>
                  </a:lnTo>
                  <a:lnTo>
                    <a:pt x="1223" y="443"/>
                  </a:lnTo>
                  <a:lnTo>
                    <a:pt x="1225" y="443"/>
                  </a:lnTo>
                  <a:lnTo>
                    <a:pt x="1223" y="443"/>
                  </a:lnTo>
                  <a:lnTo>
                    <a:pt x="1223" y="445"/>
                  </a:lnTo>
                  <a:lnTo>
                    <a:pt x="1225" y="445"/>
                  </a:lnTo>
                  <a:lnTo>
                    <a:pt x="1225" y="443"/>
                  </a:lnTo>
                  <a:lnTo>
                    <a:pt x="1225" y="445"/>
                  </a:lnTo>
                  <a:lnTo>
                    <a:pt x="1223" y="445"/>
                  </a:lnTo>
                  <a:lnTo>
                    <a:pt x="1225" y="445"/>
                  </a:lnTo>
                  <a:lnTo>
                    <a:pt x="1225" y="446"/>
                  </a:lnTo>
                  <a:lnTo>
                    <a:pt x="1226" y="446"/>
                  </a:lnTo>
                  <a:lnTo>
                    <a:pt x="1225" y="446"/>
                  </a:lnTo>
                  <a:lnTo>
                    <a:pt x="1226" y="446"/>
                  </a:lnTo>
                  <a:lnTo>
                    <a:pt x="1225" y="446"/>
                  </a:lnTo>
                  <a:lnTo>
                    <a:pt x="1226" y="446"/>
                  </a:lnTo>
                  <a:lnTo>
                    <a:pt x="1226" y="448"/>
                  </a:lnTo>
                  <a:lnTo>
                    <a:pt x="1225" y="448"/>
                  </a:lnTo>
                  <a:lnTo>
                    <a:pt x="1226" y="448"/>
                  </a:lnTo>
                  <a:lnTo>
                    <a:pt x="1228" y="448"/>
                  </a:lnTo>
                  <a:lnTo>
                    <a:pt x="1228" y="450"/>
                  </a:lnTo>
                  <a:lnTo>
                    <a:pt x="1230" y="450"/>
                  </a:lnTo>
                  <a:lnTo>
                    <a:pt x="1230" y="448"/>
                  </a:lnTo>
                  <a:lnTo>
                    <a:pt x="1230" y="450"/>
                  </a:lnTo>
                  <a:lnTo>
                    <a:pt x="1230" y="448"/>
                  </a:lnTo>
                  <a:lnTo>
                    <a:pt x="1230" y="450"/>
                  </a:lnTo>
                  <a:lnTo>
                    <a:pt x="1231" y="450"/>
                  </a:lnTo>
                  <a:lnTo>
                    <a:pt x="1230" y="450"/>
                  </a:lnTo>
                  <a:lnTo>
                    <a:pt x="1231" y="450"/>
                  </a:lnTo>
                  <a:lnTo>
                    <a:pt x="1231" y="451"/>
                  </a:lnTo>
                  <a:lnTo>
                    <a:pt x="1233" y="451"/>
                  </a:lnTo>
                  <a:lnTo>
                    <a:pt x="1231" y="451"/>
                  </a:lnTo>
                  <a:lnTo>
                    <a:pt x="1231" y="453"/>
                  </a:lnTo>
                  <a:lnTo>
                    <a:pt x="1233" y="453"/>
                  </a:lnTo>
                  <a:lnTo>
                    <a:pt x="1231" y="453"/>
                  </a:lnTo>
                  <a:lnTo>
                    <a:pt x="1233" y="453"/>
                  </a:lnTo>
                  <a:lnTo>
                    <a:pt x="1233" y="455"/>
                  </a:lnTo>
                  <a:lnTo>
                    <a:pt x="1233" y="456"/>
                  </a:lnTo>
                  <a:lnTo>
                    <a:pt x="1233" y="458"/>
                  </a:lnTo>
                  <a:lnTo>
                    <a:pt x="1235" y="458"/>
                  </a:lnTo>
                  <a:lnTo>
                    <a:pt x="1237" y="458"/>
                  </a:lnTo>
                  <a:lnTo>
                    <a:pt x="1237" y="460"/>
                  </a:lnTo>
                  <a:lnTo>
                    <a:pt x="1235" y="460"/>
                  </a:lnTo>
                  <a:lnTo>
                    <a:pt x="1237" y="460"/>
                  </a:lnTo>
                  <a:lnTo>
                    <a:pt x="1238" y="460"/>
                  </a:lnTo>
                  <a:lnTo>
                    <a:pt x="1238" y="462"/>
                  </a:lnTo>
                  <a:lnTo>
                    <a:pt x="1240" y="462"/>
                  </a:lnTo>
                  <a:lnTo>
                    <a:pt x="1240" y="463"/>
                  </a:lnTo>
                  <a:lnTo>
                    <a:pt x="1242" y="463"/>
                  </a:lnTo>
                  <a:lnTo>
                    <a:pt x="1240" y="463"/>
                  </a:lnTo>
                  <a:lnTo>
                    <a:pt x="1242" y="465"/>
                  </a:lnTo>
                  <a:lnTo>
                    <a:pt x="1242" y="467"/>
                  </a:lnTo>
                  <a:lnTo>
                    <a:pt x="1243" y="467"/>
                  </a:lnTo>
                  <a:lnTo>
                    <a:pt x="1242" y="467"/>
                  </a:lnTo>
                  <a:lnTo>
                    <a:pt x="1243" y="468"/>
                  </a:lnTo>
                  <a:lnTo>
                    <a:pt x="1243" y="467"/>
                  </a:lnTo>
                  <a:lnTo>
                    <a:pt x="1243" y="468"/>
                  </a:lnTo>
                  <a:lnTo>
                    <a:pt x="1245" y="468"/>
                  </a:lnTo>
                  <a:lnTo>
                    <a:pt x="1245" y="467"/>
                  </a:lnTo>
                  <a:lnTo>
                    <a:pt x="1245" y="468"/>
                  </a:lnTo>
                  <a:lnTo>
                    <a:pt x="1243" y="468"/>
                  </a:lnTo>
                  <a:lnTo>
                    <a:pt x="1245" y="468"/>
                  </a:lnTo>
                  <a:lnTo>
                    <a:pt x="1245" y="470"/>
                  </a:lnTo>
                  <a:lnTo>
                    <a:pt x="1243" y="470"/>
                  </a:lnTo>
                  <a:lnTo>
                    <a:pt x="1243" y="472"/>
                  </a:lnTo>
                  <a:lnTo>
                    <a:pt x="1245" y="472"/>
                  </a:lnTo>
                  <a:lnTo>
                    <a:pt x="1247" y="473"/>
                  </a:lnTo>
                  <a:lnTo>
                    <a:pt x="1247" y="472"/>
                  </a:lnTo>
                  <a:lnTo>
                    <a:pt x="1247" y="473"/>
                  </a:lnTo>
                  <a:lnTo>
                    <a:pt x="1248" y="473"/>
                  </a:lnTo>
                  <a:lnTo>
                    <a:pt x="1248" y="475"/>
                  </a:lnTo>
                  <a:lnTo>
                    <a:pt x="1248" y="477"/>
                  </a:lnTo>
                  <a:lnTo>
                    <a:pt x="1250" y="475"/>
                  </a:lnTo>
                  <a:lnTo>
                    <a:pt x="1250" y="477"/>
                  </a:lnTo>
                  <a:lnTo>
                    <a:pt x="1248" y="477"/>
                  </a:lnTo>
                  <a:lnTo>
                    <a:pt x="1250" y="477"/>
                  </a:lnTo>
                  <a:lnTo>
                    <a:pt x="1250" y="479"/>
                  </a:lnTo>
                  <a:lnTo>
                    <a:pt x="1250" y="477"/>
                  </a:lnTo>
                  <a:lnTo>
                    <a:pt x="1250" y="479"/>
                  </a:lnTo>
                  <a:lnTo>
                    <a:pt x="1252" y="479"/>
                  </a:lnTo>
                  <a:lnTo>
                    <a:pt x="1254" y="479"/>
                  </a:lnTo>
                  <a:lnTo>
                    <a:pt x="1255" y="479"/>
                  </a:lnTo>
                  <a:lnTo>
                    <a:pt x="1254" y="479"/>
                  </a:lnTo>
                  <a:lnTo>
                    <a:pt x="1255" y="479"/>
                  </a:lnTo>
                  <a:lnTo>
                    <a:pt x="1255" y="477"/>
                  </a:lnTo>
                  <a:lnTo>
                    <a:pt x="1255" y="475"/>
                  </a:lnTo>
                  <a:lnTo>
                    <a:pt x="1257" y="475"/>
                  </a:lnTo>
                  <a:lnTo>
                    <a:pt x="1257" y="473"/>
                  </a:lnTo>
                  <a:lnTo>
                    <a:pt x="1257" y="475"/>
                  </a:lnTo>
                  <a:lnTo>
                    <a:pt x="1257" y="473"/>
                  </a:lnTo>
                  <a:lnTo>
                    <a:pt x="1259" y="473"/>
                  </a:lnTo>
                  <a:lnTo>
                    <a:pt x="1260" y="473"/>
                  </a:lnTo>
                  <a:lnTo>
                    <a:pt x="1259" y="473"/>
                  </a:lnTo>
                  <a:lnTo>
                    <a:pt x="1260" y="473"/>
                  </a:lnTo>
                  <a:lnTo>
                    <a:pt x="1262" y="473"/>
                  </a:lnTo>
                  <a:lnTo>
                    <a:pt x="1262" y="475"/>
                  </a:lnTo>
                  <a:lnTo>
                    <a:pt x="1260" y="475"/>
                  </a:lnTo>
                  <a:lnTo>
                    <a:pt x="1262" y="475"/>
                  </a:lnTo>
                  <a:lnTo>
                    <a:pt x="1262" y="477"/>
                  </a:lnTo>
                  <a:lnTo>
                    <a:pt x="1262" y="479"/>
                  </a:lnTo>
                  <a:lnTo>
                    <a:pt x="1260" y="479"/>
                  </a:lnTo>
                  <a:lnTo>
                    <a:pt x="1260" y="480"/>
                  </a:lnTo>
                  <a:lnTo>
                    <a:pt x="1260" y="482"/>
                  </a:lnTo>
                  <a:lnTo>
                    <a:pt x="1259" y="482"/>
                  </a:lnTo>
                  <a:lnTo>
                    <a:pt x="1260" y="482"/>
                  </a:lnTo>
                  <a:lnTo>
                    <a:pt x="1259" y="482"/>
                  </a:lnTo>
                  <a:lnTo>
                    <a:pt x="1259" y="484"/>
                  </a:lnTo>
                  <a:lnTo>
                    <a:pt x="1260" y="484"/>
                  </a:lnTo>
                  <a:lnTo>
                    <a:pt x="1260" y="485"/>
                  </a:lnTo>
                  <a:lnTo>
                    <a:pt x="1260" y="487"/>
                  </a:lnTo>
                  <a:lnTo>
                    <a:pt x="1260" y="485"/>
                  </a:lnTo>
                  <a:lnTo>
                    <a:pt x="1262" y="485"/>
                  </a:lnTo>
                  <a:lnTo>
                    <a:pt x="1262" y="487"/>
                  </a:lnTo>
                  <a:lnTo>
                    <a:pt x="1262" y="489"/>
                  </a:lnTo>
                  <a:lnTo>
                    <a:pt x="1264" y="489"/>
                  </a:lnTo>
                  <a:lnTo>
                    <a:pt x="1265" y="489"/>
                  </a:lnTo>
                  <a:lnTo>
                    <a:pt x="1265" y="490"/>
                  </a:lnTo>
                  <a:lnTo>
                    <a:pt x="1267" y="489"/>
                  </a:lnTo>
                  <a:lnTo>
                    <a:pt x="1267" y="490"/>
                  </a:lnTo>
                  <a:lnTo>
                    <a:pt x="1267" y="489"/>
                  </a:lnTo>
                  <a:lnTo>
                    <a:pt x="1267" y="490"/>
                  </a:lnTo>
                  <a:lnTo>
                    <a:pt x="1269" y="489"/>
                  </a:lnTo>
                  <a:lnTo>
                    <a:pt x="1271" y="489"/>
                  </a:lnTo>
                  <a:lnTo>
                    <a:pt x="1271" y="487"/>
                  </a:lnTo>
                  <a:lnTo>
                    <a:pt x="1271" y="489"/>
                  </a:lnTo>
                  <a:lnTo>
                    <a:pt x="1272" y="489"/>
                  </a:lnTo>
                  <a:lnTo>
                    <a:pt x="1272" y="487"/>
                  </a:lnTo>
                  <a:lnTo>
                    <a:pt x="1274" y="487"/>
                  </a:lnTo>
                  <a:lnTo>
                    <a:pt x="1276" y="487"/>
                  </a:lnTo>
                  <a:lnTo>
                    <a:pt x="1277" y="487"/>
                  </a:lnTo>
                  <a:lnTo>
                    <a:pt x="1277" y="489"/>
                  </a:lnTo>
                  <a:lnTo>
                    <a:pt x="1276" y="489"/>
                  </a:lnTo>
                  <a:lnTo>
                    <a:pt x="1277" y="489"/>
                  </a:lnTo>
                  <a:lnTo>
                    <a:pt x="1279" y="489"/>
                  </a:lnTo>
                  <a:lnTo>
                    <a:pt x="1279" y="490"/>
                  </a:lnTo>
                  <a:lnTo>
                    <a:pt x="1279" y="489"/>
                  </a:lnTo>
                  <a:lnTo>
                    <a:pt x="1279" y="490"/>
                  </a:lnTo>
                  <a:lnTo>
                    <a:pt x="1281" y="490"/>
                  </a:lnTo>
                  <a:lnTo>
                    <a:pt x="1281" y="489"/>
                  </a:lnTo>
                  <a:lnTo>
                    <a:pt x="1281" y="490"/>
                  </a:lnTo>
                  <a:lnTo>
                    <a:pt x="1282" y="490"/>
                  </a:lnTo>
                  <a:lnTo>
                    <a:pt x="1282" y="492"/>
                  </a:lnTo>
                  <a:lnTo>
                    <a:pt x="1284" y="492"/>
                  </a:lnTo>
                  <a:lnTo>
                    <a:pt x="1282" y="492"/>
                  </a:lnTo>
                  <a:lnTo>
                    <a:pt x="1282" y="494"/>
                  </a:lnTo>
                  <a:lnTo>
                    <a:pt x="1284" y="494"/>
                  </a:lnTo>
                  <a:lnTo>
                    <a:pt x="1284" y="496"/>
                  </a:lnTo>
                  <a:lnTo>
                    <a:pt x="1284" y="494"/>
                  </a:lnTo>
                  <a:lnTo>
                    <a:pt x="1286" y="494"/>
                  </a:lnTo>
                  <a:lnTo>
                    <a:pt x="1286" y="496"/>
                  </a:lnTo>
                  <a:lnTo>
                    <a:pt x="1286" y="497"/>
                  </a:lnTo>
                  <a:lnTo>
                    <a:pt x="1286" y="496"/>
                  </a:lnTo>
                  <a:lnTo>
                    <a:pt x="1287" y="496"/>
                  </a:lnTo>
                  <a:lnTo>
                    <a:pt x="1287" y="497"/>
                  </a:lnTo>
                  <a:lnTo>
                    <a:pt x="1287" y="499"/>
                  </a:lnTo>
                  <a:lnTo>
                    <a:pt x="1287" y="501"/>
                  </a:lnTo>
                  <a:lnTo>
                    <a:pt x="1286" y="501"/>
                  </a:lnTo>
                  <a:lnTo>
                    <a:pt x="1287" y="501"/>
                  </a:lnTo>
                  <a:lnTo>
                    <a:pt x="1287" y="502"/>
                  </a:lnTo>
                  <a:lnTo>
                    <a:pt x="1286" y="502"/>
                  </a:lnTo>
                  <a:lnTo>
                    <a:pt x="1286" y="504"/>
                  </a:lnTo>
                  <a:lnTo>
                    <a:pt x="1286" y="502"/>
                  </a:lnTo>
                  <a:lnTo>
                    <a:pt x="1286" y="504"/>
                  </a:lnTo>
                  <a:lnTo>
                    <a:pt x="1284" y="504"/>
                  </a:lnTo>
                  <a:lnTo>
                    <a:pt x="1286" y="504"/>
                  </a:lnTo>
                  <a:lnTo>
                    <a:pt x="1284" y="506"/>
                  </a:lnTo>
                  <a:lnTo>
                    <a:pt x="1284" y="504"/>
                  </a:lnTo>
                  <a:lnTo>
                    <a:pt x="1284" y="506"/>
                  </a:lnTo>
                  <a:lnTo>
                    <a:pt x="1286" y="506"/>
                  </a:lnTo>
                  <a:lnTo>
                    <a:pt x="1286" y="507"/>
                  </a:lnTo>
                  <a:lnTo>
                    <a:pt x="1286" y="509"/>
                  </a:lnTo>
                  <a:lnTo>
                    <a:pt x="1287" y="509"/>
                  </a:lnTo>
                  <a:lnTo>
                    <a:pt x="1289" y="509"/>
                  </a:lnTo>
                  <a:lnTo>
                    <a:pt x="1289" y="511"/>
                  </a:lnTo>
                  <a:lnTo>
                    <a:pt x="1289" y="512"/>
                  </a:lnTo>
                  <a:lnTo>
                    <a:pt x="1289" y="514"/>
                  </a:lnTo>
                  <a:lnTo>
                    <a:pt x="1287" y="514"/>
                  </a:lnTo>
                  <a:lnTo>
                    <a:pt x="1289" y="514"/>
                  </a:lnTo>
                  <a:lnTo>
                    <a:pt x="1287" y="514"/>
                  </a:lnTo>
                  <a:lnTo>
                    <a:pt x="1287" y="516"/>
                  </a:lnTo>
                  <a:lnTo>
                    <a:pt x="1289" y="516"/>
                  </a:lnTo>
                  <a:lnTo>
                    <a:pt x="1287" y="516"/>
                  </a:lnTo>
                  <a:lnTo>
                    <a:pt x="1287" y="518"/>
                  </a:lnTo>
                  <a:lnTo>
                    <a:pt x="1289" y="518"/>
                  </a:lnTo>
                  <a:lnTo>
                    <a:pt x="1289" y="519"/>
                  </a:lnTo>
                  <a:lnTo>
                    <a:pt x="1291" y="519"/>
                  </a:lnTo>
                  <a:lnTo>
                    <a:pt x="1293" y="519"/>
                  </a:lnTo>
                  <a:lnTo>
                    <a:pt x="1291" y="519"/>
                  </a:lnTo>
                  <a:lnTo>
                    <a:pt x="1291" y="521"/>
                  </a:lnTo>
                  <a:lnTo>
                    <a:pt x="1293" y="521"/>
                  </a:lnTo>
                  <a:lnTo>
                    <a:pt x="1293" y="519"/>
                  </a:lnTo>
                  <a:lnTo>
                    <a:pt x="1293" y="521"/>
                  </a:lnTo>
                  <a:lnTo>
                    <a:pt x="1293" y="523"/>
                  </a:lnTo>
                  <a:lnTo>
                    <a:pt x="1293" y="521"/>
                  </a:lnTo>
                  <a:lnTo>
                    <a:pt x="1294" y="521"/>
                  </a:lnTo>
                  <a:lnTo>
                    <a:pt x="1294" y="523"/>
                  </a:lnTo>
                  <a:lnTo>
                    <a:pt x="1293" y="523"/>
                  </a:lnTo>
                  <a:lnTo>
                    <a:pt x="1294" y="523"/>
                  </a:lnTo>
                  <a:lnTo>
                    <a:pt x="1293" y="524"/>
                  </a:lnTo>
                  <a:lnTo>
                    <a:pt x="1294" y="524"/>
                  </a:lnTo>
                  <a:lnTo>
                    <a:pt x="1296" y="524"/>
                  </a:lnTo>
                  <a:lnTo>
                    <a:pt x="1298" y="524"/>
                  </a:lnTo>
                  <a:lnTo>
                    <a:pt x="1298" y="526"/>
                  </a:lnTo>
                  <a:lnTo>
                    <a:pt x="1299" y="526"/>
                  </a:lnTo>
                  <a:lnTo>
                    <a:pt x="1299" y="528"/>
                  </a:lnTo>
                  <a:lnTo>
                    <a:pt x="1301" y="528"/>
                  </a:lnTo>
                  <a:lnTo>
                    <a:pt x="1299" y="528"/>
                  </a:lnTo>
                  <a:lnTo>
                    <a:pt x="1299" y="529"/>
                  </a:lnTo>
                  <a:lnTo>
                    <a:pt x="1301" y="529"/>
                  </a:lnTo>
                  <a:lnTo>
                    <a:pt x="1301" y="528"/>
                  </a:lnTo>
                  <a:lnTo>
                    <a:pt x="1301" y="529"/>
                  </a:lnTo>
                  <a:lnTo>
                    <a:pt x="1303" y="529"/>
                  </a:lnTo>
                  <a:lnTo>
                    <a:pt x="1304" y="529"/>
                  </a:lnTo>
                  <a:lnTo>
                    <a:pt x="1303" y="529"/>
                  </a:lnTo>
                  <a:lnTo>
                    <a:pt x="1303" y="528"/>
                  </a:lnTo>
                  <a:lnTo>
                    <a:pt x="1304" y="528"/>
                  </a:lnTo>
                  <a:lnTo>
                    <a:pt x="1304" y="529"/>
                  </a:lnTo>
                  <a:lnTo>
                    <a:pt x="1306" y="529"/>
                  </a:lnTo>
                  <a:lnTo>
                    <a:pt x="1306" y="531"/>
                  </a:lnTo>
                  <a:lnTo>
                    <a:pt x="1306" y="529"/>
                  </a:lnTo>
                  <a:lnTo>
                    <a:pt x="1306" y="531"/>
                  </a:lnTo>
                  <a:lnTo>
                    <a:pt x="1308" y="531"/>
                  </a:lnTo>
                  <a:lnTo>
                    <a:pt x="1310" y="531"/>
                  </a:lnTo>
                  <a:lnTo>
                    <a:pt x="1308" y="531"/>
                  </a:lnTo>
                  <a:lnTo>
                    <a:pt x="1310" y="531"/>
                  </a:lnTo>
                  <a:lnTo>
                    <a:pt x="1310" y="533"/>
                  </a:lnTo>
                  <a:lnTo>
                    <a:pt x="1310" y="535"/>
                  </a:lnTo>
                  <a:lnTo>
                    <a:pt x="1311" y="535"/>
                  </a:lnTo>
                  <a:lnTo>
                    <a:pt x="1310" y="535"/>
                  </a:lnTo>
                  <a:lnTo>
                    <a:pt x="1310" y="536"/>
                  </a:lnTo>
                  <a:lnTo>
                    <a:pt x="1311" y="536"/>
                  </a:lnTo>
                  <a:lnTo>
                    <a:pt x="1311" y="538"/>
                  </a:lnTo>
                  <a:lnTo>
                    <a:pt x="1311" y="540"/>
                  </a:lnTo>
                  <a:lnTo>
                    <a:pt x="1313" y="540"/>
                  </a:lnTo>
                  <a:lnTo>
                    <a:pt x="1313" y="538"/>
                  </a:lnTo>
                  <a:lnTo>
                    <a:pt x="1315" y="536"/>
                  </a:lnTo>
                  <a:lnTo>
                    <a:pt x="1313" y="536"/>
                  </a:lnTo>
                  <a:lnTo>
                    <a:pt x="1315" y="536"/>
                  </a:lnTo>
                  <a:lnTo>
                    <a:pt x="1316" y="536"/>
                  </a:lnTo>
                  <a:lnTo>
                    <a:pt x="1316" y="535"/>
                  </a:lnTo>
                  <a:lnTo>
                    <a:pt x="1318" y="535"/>
                  </a:lnTo>
                  <a:lnTo>
                    <a:pt x="1320" y="535"/>
                  </a:lnTo>
                  <a:lnTo>
                    <a:pt x="1320" y="536"/>
                  </a:lnTo>
                  <a:lnTo>
                    <a:pt x="1320" y="535"/>
                  </a:lnTo>
                  <a:lnTo>
                    <a:pt x="1320" y="536"/>
                  </a:lnTo>
                  <a:lnTo>
                    <a:pt x="1321" y="536"/>
                  </a:lnTo>
                  <a:lnTo>
                    <a:pt x="1320" y="536"/>
                  </a:lnTo>
                  <a:lnTo>
                    <a:pt x="1321" y="536"/>
                  </a:lnTo>
                  <a:lnTo>
                    <a:pt x="1321" y="538"/>
                  </a:lnTo>
                  <a:lnTo>
                    <a:pt x="1323" y="538"/>
                  </a:lnTo>
                  <a:lnTo>
                    <a:pt x="1323" y="540"/>
                  </a:lnTo>
                  <a:lnTo>
                    <a:pt x="1325" y="540"/>
                  </a:lnTo>
                  <a:lnTo>
                    <a:pt x="1323" y="540"/>
                  </a:lnTo>
                  <a:lnTo>
                    <a:pt x="1325" y="540"/>
                  </a:lnTo>
                  <a:lnTo>
                    <a:pt x="1325" y="541"/>
                  </a:lnTo>
                  <a:lnTo>
                    <a:pt x="1325" y="543"/>
                  </a:lnTo>
                  <a:lnTo>
                    <a:pt x="1327" y="543"/>
                  </a:lnTo>
                  <a:lnTo>
                    <a:pt x="1325" y="543"/>
                  </a:lnTo>
                  <a:lnTo>
                    <a:pt x="1327" y="543"/>
                  </a:lnTo>
                  <a:lnTo>
                    <a:pt x="1327" y="545"/>
                  </a:lnTo>
                  <a:lnTo>
                    <a:pt x="1327" y="546"/>
                  </a:lnTo>
                  <a:lnTo>
                    <a:pt x="1327" y="545"/>
                  </a:lnTo>
                  <a:lnTo>
                    <a:pt x="1327" y="546"/>
                  </a:lnTo>
                  <a:lnTo>
                    <a:pt x="1328" y="546"/>
                  </a:lnTo>
                  <a:lnTo>
                    <a:pt x="1330" y="546"/>
                  </a:lnTo>
                  <a:lnTo>
                    <a:pt x="1330" y="548"/>
                  </a:lnTo>
                  <a:lnTo>
                    <a:pt x="1330" y="546"/>
                  </a:lnTo>
                  <a:lnTo>
                    <a:pt x="1330" y="548"/>
                  </a:lnTo>
                  <a:lnTo>
                    <a:pt x="1328" y="548"/>
                  </a:lnTo>
                  <a:lnTo>
                    <a:pt x="1328" y="550"/>
                  </a:lnTo>
                  <a:lnTo>
                    <a:pt x="1330" y="548"/>
                  </a:lnTo>
                  <a:lnTo>
                    <a:pt x="1330" y="550"/>
                  </a:lnTo>
                  <a:lnTo>
                    <a:pt x="1330" y="551"/>
                  </a:lnTo>
                  <a:lnTo>
                    <a:pt x="1328" y="551"/>
                  </a:lnTo>
                  <a:lnTo>
                    <a:pt x="1330" y="551"/>
                  </a:lnTo>
                  <a:lnTo>
                    <a:pt x="1330" y="553"/>
                  </a:lnTo>
                  <a:lnTo>
                    <a:pt x="1332" y="553"/>
                  </a:lnTo>
                  <a:lnTo>
                    <a:pt x="1332" y="555"/>
                  </a:lnTo>
                  <a:lnTo>
                    <a:pt x="1333" y="555"/>
                  </a:lnTo>
                  <a:lnTo>
                    <a:pt x="1332" y="555"/>
                  </a:lnTo>
                  <a:lnTo>
                    <a:pt x="1333" y="555"/>
                  </a:lnTo>
                  <a:lnTo>
                    <a:pt x="1332" y="555"/>
                  </a:lnTo>
                  <a:lnTo>
                    <a:pt x="1332" y="557"/>
                  </a:lnTo>
                  <a:lnTo>
                    <a:pt x="1330" y="557"/>
                  </a:lnTo>
                  <a:lnTo>
                    <a:pt x="1332" y="557"/>
                  </a:lnTo>
                  <a:lnTo>
                    <a:pt x="1332" y="558"/>
                  </a:lnTo>
                  <a:lnTo>
                    <a:pt x="1332" y="560"/>
                  </a:lnTo>
                  <a:lnTo>
                    <a:pt x="1330" y="560"/>
                  </a:lnTo>
                  <a:lnTo>
                    <a:pt x="1330" y="562"/>
                  </a:lnTo>
                  <a:lnTo>
                    <a:pt x="1332" y="562"/>
                  </a:lnTo>
                  <a:lnTo>
                    <a:pt x="1330" y="562"/>
                  </a:lnTo>
                  <a:lnTo>
                    <a:pt x="1332" y="562"/>
                  </a:lnTo>
                  <a:lnTo>
                    <a:pt x="1332" y="563"/>
                  </a:lnTo>
                  <a:lnTo>
                    <a:pt x="1330" y="563"/>
                  </a:lnTo>
                  <a:lnTo>
                    <a:pt x="1332" y="563"/>
                  </a:lnTo>
                  <a:lnTo>
                    <a:pt x="1330" y="563"/>
                  </a:lnTo>
                  <a:lnTo>
                    <a:pt x="1330" y="565"/>
                  </a:lnTo>
                  <a:lnTo>
                    <a:pt x="1330" y="563"/>
                  </a:lnTo>
                  <a:lnTo>
                    <a:pt x="1330" y="565"/>
                  </a:lnTo>
                  <a:lnTo>
                    <a:pt x="1328" y="565"/>
                  </a:lnTo>
                  <a:lnTo>
                    <a:pt x="1328" y="563"/>
                  </a:lnTo>
                  <a:lnTo>
                    <a:pt x="1328" y="565"/>
                  </a:lnTo>
                  <a:lnTo>
                    <a:pt x="1327" y="565"/>
                  </a:lnTo>
                  <a:lnTo>
                    <a:pt x="1328" y="565"/>
                  </a:lnTo>
                  <a:lnTo>
                    <a:pt x="1328" y="567"/>
                  </a:lnTo>
                  <a:lnTo>
                    <a:pt x="1328" y="568"/>
                  </a:lnTo>
                  <a:lnTo>
                    <a:pt x="1330" y="568"/>
                  </a:lnTo>
                  <a:lnTo>
                    <a:pt x="1328" y="568"/>
                  </a:lnTo>
                  <a:lnTo>
                    <a:pt x="1328" y="570"/>
                  </a:lnTo>
                  <a:lnTo>
                    <a:pt x="1328" y="572"/>
                  </a:lnTo>
                  <a:lnTo>
                    <a:pt x="1327" y="572"/>
                  </a:lnTo>
                  <a:lnTo>
                    <a:pt x="1327" y="574"/>
                  </a:lnTo>
                  <a:lnTo>
                    <a:pt x="1328" y="574"/>
                  </a:lnTo>
                  <a:lnTo>
                    <a:pt x="1328" y="575"/>
                  </a:lnTo>
                  <a:lnTo>
                    <a:pt x="1328" y="574"/>
                  </a:lnTo>
                  <a:lnTo>
                    <a:pt x="1330" y="574"/>
                  </a:lnTo>
                  <a:lnTo>
                    <a:pt x="1330" y="575"/>
                  </a:lnTo>
                  <a:lnTo>
                    <a:pt x="1330" y="574"/>
                  </a:lnTo>
                  <a:lnTo>
                    <a:pt x="1330" y="575"/>
                  </a:lnTo>
                  <a:lnTo>
                    <a:pt x="1328" y="575"/>
                  </a:lnTo>
                  <a:lnTo>
                    <a:pt x="1330" y="575"/>
                  </a:lnTo>
                  <a:lnTo>
                    <a:pt x="1330" y="577"/>
                  </a:lnTo>
                  <a:lnTo>
                    <a:pt x="1330" y="575"/>
                  </a:lnTo>
                  <a:lnTo>
                    <a:pt x="1330" y="577"/>
                  </a:lnTo>
                  <a:lnTo>
                    <a:pt x="1332" y="577"/>
                  </a:lnTo>
                  <a:lnTo>
                    <a:pt x="1330" y="577"/>
                  </a:lnTo>
                  <a:lnTo>
                    <a:pt x="1332" y="577"/>
                  </a:lnTo>
                  <a:lnTo>
                    <a:pt x="1330" y="577"/>
                  </a:lnTo>
                  <a:lnTo>
                    <a:pt x="1330" y="579"/>
                  </a:lnTo>
                  <a:lnTo>
                    <a:pt x="1330" y="580"/>
                  </a:lnTo>
                  <a:lnTo>
                    <a:pt x="1332" y="580"/>
                  </a:lnTo>
                  <a:lnTo>
                    <a:pt x="1330" y="580"/>
                  </a:lnTo>
                  <a:lnTo>
                    <a:pt x="1332" y="580"/>
                  </a:lnTo>
                  <a:lnTo>
                    <a:pt x="1333" y="580"/>
                  </a:lnTo>
                  <a:lnTo>
                    <a:pt x="1332" y="580"/>
                  </a:lnTo>
                  <a:lnTo>
                    <a:pt x="1332" y="582"/>
                  </a:lnTo>
                  <a:lnTo>
                    <a:pt x="1333" y="582"/>
                  </a:lnTo>
                  <a:lnTo>
                    <a:pt x="1333" y="580"/>
                  </a:lnTo>
                  <a:lnTo>
                    <a:pt x="1333" y="582"/>
                  </a:lnTo>
                  <a:lnTo>
                    <a:pt x="1335" y="582"/>
                  </a:lnTo>
                  <a:lnTo>
                    <a:pt x="1335" y="584"/>
                  </a:lnTo>
                  <a:lnTo>
                    <a:pt x="1335" y="582"/>
                  </a:lnTo>
                  <a:lnTo>
                    <a:pt x="1335" y="584"/>
                  </a:lnTo>
                  <a:lnTo>
                    <a:pt x="1337" y="584"/>
                  </a:lnTo>
                  <a:lnTo>
                    <a:pt x="1338" y="584"/>
                  </a:lnTo>
                  <a:lnTo>
                    <a:pt x="1338" y="585"/>
                  </a:lnTo>
                  <a:lnTo>
                    <a:pt x="1338" y="584"/>
                  </a:lnTo>
                  <a:lnTo>
                    <a:pt x="1340" y="584"/>
                  </a:lnTo>
                  <a:lnTo>
                    <a:pt x="1338" y="584"/>
                  </a:lnTo>
                  <a:lnTo>
                    <a:pt x="1340" y="584"/>
                  </a:lnTo>
                  <a:lnTo>
                    <a:pt x="1340" y="585"/>
                  </a:lnTo>
                  <a:lnTo>
                    <a:pt x="1340" y="584"/>
                  </a:lnTo>
                  <a:lnTo>
                    <a:pt x="1340" y="585"/>
                  </a:lnTo>
                  <a:lnTo>
                    <a:pt x="1342" y="585"/>
                  </a:lnTo>
                  <a:lnTo>
                    <a:pt x="1342" y="584"/>
                  </a:lnTo>
                  <a:lnTo>
                    <a:pt x="1342" y="585"/>
                  </a:lnTo>
                  <a:lnTo>
                    <a:pt x="1342" y="584"/>
                  </a:lnTo>
                  <a:lnTo>
                    <a:pt x="1342" y="585"/>
                  </a:lnTo>
                  <a:lnTo>
                    <a:pt x="1342" y="584"/>
                  </a:lnTo>
                  <a:lnTo>
                    <a:pt x="1343" y="584"/>
                  </a:lnTo>
                  <a:lnTo>
                    <a:pt x="1342" y="584"/>
                  </a:lnTo>
                  <a:lnTo>
                    <a:pt x="1342" y="582"/>
                  </a:lnTo>
                  <a:lnTo>
                    <a:pt x="1343" y="582"/>
                  </a:lnTo>
                  <a:lnTo>
                    <a:pt x="1343" y="584"/>
                  </a:lnTo>
                  <a:lnTo>
                    <a:pt x="1343" y="585"/>
                  </a:lnTo>
                  <a:lnTo>
                    <a:pt x="1345" y="585"/>
                  </a:lnTo>
                  <a:lnTo>
                    <a:pt x="1345" y="587"/>
                  </a:lnTo>
                  <a:lnTo>
                    <a:pt x="1347" y="587"/>
                  </a:lnTo>
                  <a:lnTo>
                    <a:pt x="1345" y="585"/>
                  </a:lnTo>
                  <a:lnTo>
                    <a:pt x="1347" y="585"/>
                  </a:lnTo>
                  <a:lnTo>
                    <a:pt x="1347" y="587"/>
                  </a:lnTo>
                  <a:lnTo>
                    <a:pt x="1349" y="587"/>
                  </a:lnTo>
                  <a:lnTo>
                    <a:pt x="1349" y="589"/>
                  </a:lnTo>
                  <a:lnTo>
                    <a:pt x="1349" y="591"/>
                  </a:lnTo>
                  <a:lnTo>
                    <a:pt x="1347" y="591"/>
                  </a:lnTo>
                  <a:lnTo>
                    <a:pt x="1349" y="591"/>
                  </a:lnTo>
                  <a:lnTo>
                    <a:pt x="1349" y="592"/>
                  </a:lnTo>
                  <a:lnTo>
                    <a:pt x="1350" y="592"/>
                  </a:lnTo>
                  <a:lnTo>
                    <a:pt x="1350" y="594"/>
                  </a:lnTo>
                  <a:lnTo>
                    <a:pt x="1350" y="596"/>
                  </a:lnTo>
                  <a:lnTo>
                    <a:pt x="1352" y="596"/>
                  </a:lnTo>
                  <a:lnTo>
                    <a:pt x="1352" y="597"/>
                  </a:lnTo>
                  <a:lnTo>
                    <a:pt x="1352" y="599"/>
                  </a:lnTo>
                  <a:lnTo>
                    <a:pt x="1352" y="597"/>
                  </a:lnTo>
                  <a:lnTo>
                    <a:pt x="1354" y="597"/>
                  </a:lnTo>
                  <a:lnTo>
                    <a:pt x="1355" y="597"/>
                  </a:lnTo>
                  <a:lnTo>
                    <a:pt x="1355" y="599"/>
                  </a:lnTo>
                  <a:lnTo>
                    <a:pt x="1357" y="599"/>
                  </a:lnTo>
                  <a:lnTo>
                    <a:pt x="1355" y="599"/>
                  </a:lnTo>
                  <a:lnTo>
                    <a:pt x="1355" y="601"/>
                  </a:lnTo>
                  <a:lnTo>
                    <a:pt x="1357" y="601"/>
                  </a:lnTo>
                  <a:lnTo>
                    <a:pt x="1359" y="601"/>
                  </a:lnTo>
                  <a:lnTo>
                    <a:pt x="1359" y="602"/>
                  </a:lnTo>
                  <a:lnTo>
                    <a:pt x="1359" y="601"/>
                  </a:lnTo>
                  <a:lnTo>
                    <a:pt x="1359" y="602"/>
                  </a:lnTo>
                  <a:lnTo>
                    <a:pt x="1360" y="602"/>
                  </a:lnTo>
                  <a:lnTo>
                    <a:pt x="1360" y="604"/>
                  </a:lnTo>
                  <a:lnTo>
                    <a:pt x="1359" y="604"/>
                  </a:lnTo>
                  <a:lnTo>
                    <a:pt x="1360" y="604"/>
                  </a:lnTo>
                  <a:lnTo>
                    <a:pt x="1360" y="606"/>
                  </a:lnTo>
                  <a:lnTo>
                    <a:pt x="1359" y="606"/>
                  </a:lnTo>
                  <a:lnTo>
                    <a:pt x="1359" y="607"/>
                  </a:lnTo>
                  <a:lnTo>
                    <a:pt x="1359" y="609"/>
                  </a:lnTo>
                  <a:lnTo>
                    <a:pt x="1359" y="611"/>
                  </a:lnTo>
                  <a:lnTo>
                    <a:pt x="1360" y="611"/>
                  </a:lnTo>
                  <a:lnTo>
                    <a:pt x="1360" y="613"/>
                  </a:lnTo>
                  <a:lnTo>
                    <a:pt x="1360" y="614"/>
                  </a:lnTo>
                  <a:lnTo>
                    <a:pt x="1360" y="616"/>
                  </a:lnTo>
                  <a:lnTo>
                    <a:pt x="1359" y="614"/>
                  </a:lnTo>
                  <a:lnTo>
                    <a:pt x="1359" y="616"/>
                  </a:lnTo>
                  <a:lnTo>
                    <a:pt x="1359" y="618"/>
                  </a:lnTo>
                  <a:lnTo>
                    <a:pt x="1359" y="619"/>
                  </a:lnTo>
                  <a:lnTo>
                    <a:pt x="1360" y="619"/>
                  </a:lnTo>
                  <a:lnTo>
                    <a:pt x="1360" y="621"/>
                  </a:lnTo>
                  <a:lnTo>
                    <a:pt x="1362" y="621"/>
                  </a:lnTo>
                  <a:lnTo>
                    <a:pt x="1360" y="621"/>
                  </a:lnTo>
                  <a:lnTo>
                    <a:pt x="1362" y="621"/>
                  </a:lnTo>
                  <a:lnTo>
                    <a:pt x="1362" y="623"/>
                  </a:lnTo>
                  <a:lnTo>
                    <a:pt x="1362" y="621"/>
                  </a:lnTo>
                  <a:lnTo>
                    <a:pt x="1362" y="623"/>
                  </a:lnTo>
                  <a:lnTo>
                    <a:pt x="1362" y="621"/>
                  </a:lnTo>
                  <a:lnTo>
                    <a:pt x="1364" y="623"/>
                  </a:lnTo>
                  <a:lnTo>
                    <a:pt x="1366" y="623"/>
                  </a:lnTo>
                  <a:lnTo>
                    <a:pt x="1367" y="623"/>
                  </a:lnTo>
                  <a:lnTo>
                    <a:pt x="1366" y="623"/>
                  </a:lnTo>
                  <a:lnTo>
                    <a:pt x="1366" y="624"/>
                  </a:lnTo>
                  <a:lnTo>
                    <a:pt x="1367" y="623"/>
                  </a:lnTo>
                  <a:lnTo>
                    <a:pt x="1367" y="624"/>
                  </a:lnTo>
                  <a:lnTo>
                    <a:pt x="1366" y="624"/>
                  </a:lnTo>
                  <a:lnTo>
                    <a:pt x="1367" y="624"/>
                  </a:lnTo>
                  <a:lnTo>
                    <a:pt x="1367" y="626"/>
                  </a:lnTo>
                  <a:lnTo>
                    <a:pt x="1369" y="626"/>
                  </a:lnTo>
                  <a:lnTo>
                    <a:pt x="1367" y="626"/>
                  </a:lnTo>
                  <a:lnTo>
                    <a:pt x="1369" y="626"/>
                  </a:lnTo>
                  <a:lnTo>
                    <a:pt x="1369" y="628"/>
                  </a:lnTo>
                  <a:lnTo>
                    <a:pt x="1369" y="630"/>
                  </a:lnTo>
                  <a:lnTo>
                    <a:pt x="1369" y="628"/>
                  </a:lnTo>
                  <a:lnTo>
                    <a:pt x="1369" y="630"/>
                  </a:lnTo>
                  <a:lnTo>
                    <a:pt x="1369" y="631"/>
                  </a:lnTo>
                  <a:lnTo>
                    <a:pt x="1369" y="633"/>
                  </a:lnTo>
                  <a:lnTo>
                    <a:pt x="1371" y="633"/>
                  </a:lnTo>
                  <a:lnTo>
                    <a:pt x="1371" y="635"/>
                  </a:lnTo>
                  <a:lnTo>
                    <a:pt x="1371" y="636"/>
                  </a:lnTo>
                  <a:lnTo>
                    <a:pt x="1371" y="638"/>
                  </a:lnTo>
                  <a:lnTo>
                    <a:pt x="1372" y="638"/>
                  </a:lnTo>
                  <a:lnTo>
                    <a:pt x="1371" y="638"/>
                  </a:lnTo>
                  <a:lnTo>
                    <a:pt x="1372" y="638"/>
                  </a:lnTo>
                  <a:lnTo>
                    <a:pt x="1371" y="638"/>
                  </a:lnTo>
                  <a:lnTo>
                    <a:pt x="1371" y="640"/>
                  </a:lnTo>
                  <a:lnTo>
                    <a:pt x="1371" y="641"/>
                  </a:lnTo>
                  <a:lnTo>
                    <a:pt x="1372" y="641"/>
                  </a:lnTo>
                  <a:lnTo>
                    <a:pt x="1374" y="641"/>
                  </a:lnTo>
                  <a:lnTo>
                    <a:pt x="1374" y="643"/>
                  </a:lnTo>
                  <a:lnTo>
                    <a:pt x="1374" y="641"/>
                  </a:lnTo>
                  <a:lnTo>
                    <a:pt x="1372" y="641"/>
                  </a:lnTo>
                  <a:lnTo>
                    <a:pt x="1372" y="643"/>
                  </a:lnTo>
                  <a:lnTo>
                    <a:pt x="1372" y="645"/>
                  </a:lnTo>
                  <a:lnTo>
                    <a:pt x="1372" y="646"/>
                  </a:lnTo>
                  <a:lnTo>
                    <a:pt x="1372" y="648"/>
                  </a:lnTo>
                  <a:lnTo>
                    <a:pt x="1374" y="648"/>
                  </a:lnTo>
                  <a:lnTo>
                    <a:pt x="1372" y="648"/>
                  </a:lnTo>
                  <a:lnTo>
                    <a:pt x="1374" y="650"/>
                  </a:lnTo>
                  <a:lnTo>
                    <a:pt x="1372" y="650"/>
                  </a:lnTo>
                  <a:lnTo>
                    <a:pt x="1374" y="650"/>
                  </a:lnTo>
                  <a:lnTo>
                    <a:pt x="1374" y="652"/>
                  </a:lnTo>
                  <a:lnTo>
                    <a:pt x="1376" y="652"/>
                  </a:lnTo>
                  <a:lnTo>
                    <a:pt x="1377" y="652"/>
                  </a:lnTo>
                  <a:lnTo>
                    <a:pt x="1376" y="652"/>
                  </a:lnTo>
                  <a:lnTo>
                    <a:pt x="1377" y="652"/>
                  </a:lnTo>
                  <a:lnTo>
                    <a:pt x="1377" y="653"/>
                  </a:lnTo>
                  <a:lnTo>
                    <a:pt x="1376" y="653"/>
                  </a:lnTo>
                  <a:lnTo>
                    <a:pt x="1377" y="653"/>
                  </a:lnTo>
                  <a:lnTo>
                    <a:pt x="1379" y="653"/>
                  </a:lnTo>
                  <a:lnTo>
                    <a:pt x="1379" y="655"/>
                  </a:lnTo>
                  <a:lnTo>
                    <a:pt x="1379" y="653"/>
                  </a:lnTo>
                  <a:lnTo>
                    <a:pt x="1377" y="655"/>
                  </a:lnTo>
                  <a:lnTo>
                    <a:pt x="1379" y="655"/>
                  </a:lnTo>
                  <a:lnTo>
                    <a:pt x="1381" y="655"/>
                  </a:lnTo>
                  <a:lnTo>
                    <a:pt x="1379" y="655"/>
                  </a:lnTo>
                  <a:lnTo>
                    <a:pt x="1379" y="657"/>
                  </a:lnTo>
                  <a:lnTo>
                    <a:pt x="1381" y="657"/>
                  </a:lnTo>
                  <a:lnTo>
                    <a:pt x="1381" y="658"/>
                  </a:lnTo>
                  <a:lnTo>
                    <a:pt x="1383" y="658"/>
                  </a:lnTo>
                  <a:lnTo>
                    <a:pt x="1384" y="658"/>
                  </a:lnTo>
                  <a:lnTo>
                    <a:pt x="1383" y="658"/>
                  </a:lnTo>
                  <a:lnTo>
                    <a:pt x="1383" y="660"/>
                  </a:lnTo>
                  <a:lnTo>
                    <a:pt x="1384" y="660"/>
                  </a:lnTo>
                  <a:lnTo>
                    <a:pt x="1384" y="658"/>
                  </a:lnTo>
                  <a:lnTo>
                    <a:pt x="1384" y="660"/>
                  </a:lnTo>
                  <a:lnTo>
                    <a:pt x="1386" y="660"/>
                  </a:lnTo>
                  <a:lnTo>
                    <a:pt x="1388" y="660"/>
                  </a:lnTo>
                  <a:lnTo>
                    <a:pt x="1388" y="658"/>
                  </a:lnTo>
                  <a:lnTo>
                    <a:pt x="1388" y="660"/>
                  </a:lnTo>
                  <a:lnTo>
                    <a:pt x="1388" y="658"/>
                  </a:lnTo>
                  <a:lnTo>
                    <a:pt x="1388" y="660"/>
                  </a:lnTo>
                  <a:lnTo>
                    <a:pt x="1388" y="658"/>
                  </a:lnTo>
                  <a:lnTo>
                    <a:pt x="1389" y="658"/>
                  </a:lnTo>
                  <a:lnTo>
                    <a:pt x="1391" y="658"/>
                  </a:lnTo>
                  <a:lnTo>
                    <a:pt x="1393" y="658"/>
                  </a:lnTo>
                  <a:lnTo>
                    <a:pt x="1393" y="660"/>
                  </a:lnTo>
                  <a:lnTo>
                    <a:pt x="1393" y="658"/>
                  </a:lnTo>
                  <a:lnTo>
                    <a:pt x="1394" y="658"/>
                  </a:lnTo>
                  <a:lnTo>
                    <a:pt x="1394" y="660"/>
                  </a:lnTo>
                  <a:lnTo>
                    <a:pt x="1394" y="658"/>
                  </a:lnTo>
                  <a:lnTo>
                    <a:pt x="1396" y="658"/>
                  </a:lnTo>
                  <a:lnTo>
                    <a:pt x="1394" y="660"/>
                  </a:lnTo>
                  <a:lnTo>
                    <a:pt x="1396" y="660"/>
                  </a:lnTo>
                  <a:lnTo>
                    <a:pt x="1398" y="660"/>
                  </a:lnTo>
                  <a:lnTo>
                    <a:pt x="1398" y="662"/>
                  </a:lnTo>
                  <a:lnTo>
                    <a:pt x="1398" y="660"/>
                  </a:lnTo>
                  <a:lnTo>
                    <a:pt x="1398" y="662"/>
                  </a:lnTo>
                  <a:lnTo>
                    <a:pt x="1399" y="662"/>
                  </a:lnTo>
                  <a:lnTo>
                    <a:pt x="1399" y="663"/>
                  </a:lnTo>
                  <a:lnTo>
                    <a:pt x="1401" y="663"/>
                  </a:lnTo>
                  <a:lnTo>
                    <a:pt x="1399" y="663"/>
                  </a:lnTo>
                  <a:lnTo>
                    <a:pt x="1401" y="663"/>
                  </a:lnTo>
                  <a:lnTo>
                    <a:pt x="1403" y="663"/>
                  </a:lnTo>
                  <a:lnTo>
                    <a:pt x="1403" y="662"/>
                  </a:lnTo>
                  <a:lnTo>
                    <a:pt x="1405" y="662"/>
                  </a:lnTo>
                  <a:lnTo>
                    <a:pt x="1403" y="663"/>
                  </a:lnTo>
                  <a:lnTo>
                    <a:pt x="1405" y="663"/>
                  </a:lnTo>
                  <a:lnTo>
                    <a:pt x="1406" y="665"/>
                  </a:lnTo>
                  <a:lnTo>
                    <a:pt x="1405" y="665"/>
                  </a:lnTo>
                  <a:lnTo>
                    <a:pt x="1406" y="665"/>
                  </a:lnTo>
                  <a:lnTo>
                    <a:pt x="1405" y="667"/>
                  </a:lnTo>
                  <a:lnTo>
                    <a:pt x="1406" y="667"/>
                  </a:lnTo>
                  <a:lnTo>
                    <a:pt x="1406" y="669"/>
                  </a:lnTo>
                  <a:lnTo>
                    <a:pt x="1406" y="670"/>
                  </a:lnTo>
                  <a:lnTo>
                    <a:pt x="1406" y="669"/>
                  </a:lnTo>
                  <a:lnTo>
                    <a:pt x="1406" y="670"/>
                  </a:lnTo>
                  <a:lnTo>
                    <a:pt x="1405" y="670"/>
                  </a:lnTo>
                  <a:lnTo>
                    <a:pt x="1406" y="672"/>
                  </a:lnTo>
                  <a:lnTo>
                    <a:pt x="1405" y="672"/>
                  </a:lnTo>
                  <a:lnTo>
                    <a:pt x="1403" y="672"/>
                  </a:lnTo>
                  <a:lnTo>
                    <a:pt x="1405" y="672"/>
                  </a:lnTo>
                  <a:lnTo>
                    <a:pt x="1403" y="672"/>
                  </a:lnTo>
                  <a:lnTo>
                    <a:pt x="1403" y="674"/>
                  </a:lnTo>
                  <a:lnTo>
                    <a:pt x="1405" y="674"/>
                  </a:lnTo>
                  <a:lnTo>
                    <a:pt x="1405" y="675"/>
                  </a:lnTo>
                  <a:lnTo>
                    <a:pt x="1406" y="675"/>
                  </a:lnTo>
                  <a:lnTo>
                    <a:pt x="1405" y="675"/>
                  </a:lnTo>
                  <a:lnTo>
                    <a:pt x="1405" y="677"/>
                  </a:lnTo>
                  <a:lnTo>
                    <a:pt x="1406" y="677"/>
                  </a:lnTo>
                  <a:lnTo>
                    <a:pt x="1406" y="679"/>
                  </a:lnTo>
                  <a:lnTo>
                    <a:pt x="1405" y="679"/>
                  </a:lnTo>
                  <a:lnTo>
                    <a:pt x="1406" y="679"/>
                  </a:lnTo>
                  <a:lnTo>
                    <a:pt x="1406" y="680"/>
                  </a:lnTo>
                  <a:lnTo>
                    <a:pt x="1408" y="680"/>
                  </a:lnTo>
                  <a:lnTo>
                    <a:pt x="1408" y="682"/>
                  </a:lnTo>
                  <a:lnTo>
                    <a:pt x="1408" y="684"/>
                  </a:lnTo>
                  <a:lnTo>
                    <a:pt x="1410" y="684"/>
                  </a:lnTo>
                  <a:lnTo>
                    <a:pt x="1408" y="682"/>
                  </a:lnTo>
                  <a:lnTo>
                    <a:pt x="1410" y="682"/>
                  </a:lnTo>
                  <a:lnTo>
                    <a:pt x="1410" y="684"/>
                  </a:lnTo>
                  <a:lnTo>
                    <a:pt x="1410" y="682"/>
                  </a:lnTo>
                  <a:lnTo>
                    <a:pt x="1411" y="682"/>
                  </a:lnTo>
                  <a:lnTo>
                    <a:pt x="1411" y="684"/>
                  </a:lnTo>
                  <a:lnTo>
                    <a:pt x="1411" y="682"/>
                  </a:lnTo>
                  <a:lnTo>
                    <a:pt x="1411" y="684"/>
                  </a:lnTo>
                  <a:lnTo>
                    <a:pt x="1413" y="684"/>
                  </a:lnTo>
                  <a:lnTo>
                    <a:pt x="1411" y="684"/>
                  </a:lnTo>
                  <a:lnTo>
                    <a:pt x="1411" y="686"/>
                  </a:lnTo>
                  <a:lnTo>
                    <a:pt x="1411" y="684"/>
                  </a:lnTo>
                  <a:lnTo>
                    <a:pt x="1413" y="684"/>
                  </a:lnTo>
                  <a:lnTo>
                    <a:pt x="1415" y="684"/>
                  </a:lnTo>
                  <a:lnTo>
                    <a:pt x="1415" y="686"/>
                  </a:lnTo>
                  <a:lnTo>
                    <a:pt x="1415" y="684"/>
                  </a:lnTo>
                  <a:lnTo>
                    <a:pt x="1415" y="686"/>
                  </a:lnTo>
                  <a:lnTo>
                    <a:pt x="1415" y="684"/>
                  </a:lnTo>
                  <a:lnTo>
                    <a:pt x="1416" y="684"/>
                  </a:lnTo>
                  <a:lnTo>
                    <a:pt x="1418" y="682"/>
                  </a:lnTo>
                  <a:lnTo>
                    <a:pt x="1416" y="682"/>
                  </a:lnTo>
                  <a:lnTo>
                    <a:pt x="1418" y="682"/>
                  </a:lnTo>
                  <a:lnTo>
                    <a:pt x="1420" y="682"/>
                  </a:lnTo>
                  <a:lnTo>
                    <a:pt x="1418" y="684"/>
                  </a:lnTo>
                  <a:lnTo>
                    <a:pt x="1420" y="684"/>
                  </a:lnTo>
                  <a:lnTo>
                    <a:pt x="1420" y="686"/>
                  </a:lnTo>
                  <a:lnTo>
                    <a:pt x="1420" y="684"/>
                  </a:lnTo>
                  <a:lnTo>
                    <a:pt x="1422" y="684"/>
                  </a:lnTo>
                  <a:lnTo>
                    <a:pt x="1420" y="684"/>
                  </a:lnTo>
                  <a:lnTo>
                    <a:pt x="1422" y="684"/>
                  </a:lnTo>
                  <a:lnTo>
                    <a:pt x="1423" y="684"/>
                  </a:lnTo>
                  <a:lnTo>
                    <a:pt x="1423" y="686"/>
                  </a:lnTo>
                  <a:lnTo>
                    <a:pt x="1425" y="686"/>
                  </a:lnTo>
                  <a:lnTo>
                    <a:pt x="1423" y="686"/>
                  </a:lnTo>
                  <a:lnTo>
                    <a:pt x="1425" y="686"/>
                  </a:lnTo>
                  <a:lnTo>
                    <a:pt x="1427" y="686"/>
                  </a:lnTo>
                  <a:lnTo>
                    <a:pt x="1425" y="686"/>
                  </a:lnTo>
                  <a:lnTo>
                    <a:pt x="1427" y="686"/>
                  </a:lnTo>
                  <a:lnTo>
                    <a:pt x="1427" y="687"/>
                  </a:lnTo>
                  <a:lnTo>
                    <a:pt x="1427" y="689"/>
                  </a:lnTo>
                  <a:lnTo>
                    <a:pt x="1427" y="691"/>
                  </a:lnTo>
                  <a:lnTo>
                    <a:pt x="1428" y="692"/>
                  </a:lnTo>
                  <a:lnTo>
                    <a:pt x="1428" y="691"/>
                  </a:lnTo>
                  <a:lnTo>
                    <a:pt x="1428" y="692"/>
                  </a:lnTo>
                  <a:lnTo>
                    <a:pt x="1428" y="691"/>
                  </a:lnTo>
                  <a:lnTo>
                    <a:pt x="1428" y="692"/>
                  </a:lnTo>
                  <a:lnTo>
                    <a:pt x="1430" y="692"/>
                  </a:lnTo>
                  <a:lnTo>
                    <a:pt x="1432" y="692"/>
                  </a:lnTo>
                  <a:lnTo>
                    <a:pt x="1432" y="694"/>
                  </a:lnTo>
                  <a:lnTo>
                    <a:pt x="1430" y="694"/>
                  </a:lnTo>
                  <a:lnTo>
                    <a:pt x="1432" y="694"/>
                  </a:lnTo>
                  <a:lnTo>
                    <a:pt x="1430" y="694"/>
                  </a:lnTo>
                  <a:lnTo>
                    <a:pt x="1432" y="694"/>
                  </a:lnTo>
                  <a:lnTo>
                    <a:pt x="1430" y="694"/>
                  </a:lnTo>
                  <a:lnTo>
                    <a:pt x="1430" y="696"/>
                  </a:lnTo>
                  <a:lnTo>
                    <a:pt x="1432" y="696"/>
                  </a:lnTo>
                  <a:lnTo>
                    <a:pt x="1432" y="697"/>
                  </a:lnTo>
                  <a:lnTo>
                    <a:pt x="1432" y="696"/>
                  </a:lnTo>
                  <a:lnTo>
                    <a:pt x="1432" y="697"/>
                  </a:lnTo>
                  <a:lnTo>
                    <a:pt x="1433" y="697"/>
                  </a:lnTo>
                  <a:lnTo>
                    <a:pt x="1433" y="699"/>
                  </a:lnTo>
                  <a:lnTo>
                    <a:pt x="1433" y="701"/>
                  </a:lnTo>
                  <a:lnTo>
                    <a:pt x="1433" y="702"/>
                  </a:lnTo>
                  <a:lnTo>
                    <a:pt x="1435" y="702"/>
                  </a:lnTo>
                  <a:lnTo>
                    <a:pt x="1435" y="704"/>
                  </a:lnTo>
                  <a:lnTo>
                    <a:pt x="1433" y="704"/>
                  </a:lnTo>
                  <a:lnTo>
                    <a:pt x="1435" y="706"/>
                  </a:lnTo>
                  <a:lnTo>
                    <a:pt x="1437" y="706"/>
                  </a:lnTo>
                  <a:lnTo>
                    <a:pt x="1437" y="708"/>
                  </a:lnTo>
                  <a:lnTo>
                    <a:pt x="1437" y="706"/>
                  </a:lnTo>
                  <a:lnTo>
                    <a:pt x="1437" y="708"/>
                  </a:lnTo>
                  <a:lnTo>
                    <a:pt x="1437" y="709"/>
                  </a:lnTo>
                  <a:lnTo>
                    <a:pt x="1437" y="711"/>
                  </a:lnTo>
                  <a:lnTo>
                    <a:pt x="1437" y="713"/>
                  </a:lnTo>
                  <a:lnTo>
                    <a:pt x="1439" y="713"/>
                  </a:lnTo>
                  <a:lnTo>
                    <a:pt x="1440" y="713"/>
                  </a:lnTo>
                  <a:lnTo>
                    <a:pt x="1440" y="714"/>
                  </a:lnTo>
                  <a:lnTo>
                    <a:pt x="1440" y="713"/>
                  </a:lnTo>
                  <a:lnTo>
                    <a:pt x="1442" y="713"/>
                  </a:lnTo>
                  <a:lnTo>
                    <a:pt x="1442" y="714"/>
                  </a:lnTo>
                  <a:lnTo>
                    <a:pt x="1444" y="714"/>
                  </a:lnTo>
                  <a:lnTo>
                    <a:pt x="1444" y="716"/>
                  </a:lnTo>
                  <a:lnTo>
                    <a:pt x="1445" y="716"/>
                  </a:lnTo>
                  <a:lnTo>
                    <a:pt x="1445" y="718"/>
                  </a:lnTo>
                  <a:lnTo>
                    <a:pt x="1445" y="716"/>
                  </a:lnTo>
                  <a:lnTo>
                    <a:pt x="1445" y="718"/>
                  </a:lnTo>
                  <a:lnTo>
                    <a:pt x="1447" y="716"/>
                  </a:lnTo>
                  <a:lnTo>
                    <a:pt x="1447" y="718"/>
                  </a:lnTo>
                  <a:lnTo>
                    <a:pt x="1447" y="719"/>
                  </a:lnTo>
                  <a:lnTo>
                    <a:pt x="1447" y="721"/>
                  </a:lnTo>
                  <a:lnTo>
                    <a:pt x="1449" y="721"/>
                  </a:lnTo>
                  <a:lnTo>
                    <a:pt x="1447" y="721"/>
                  </a:lnTo>
                  <a:lnTo>
                    <a:pt x="1449" y="721"/>
                  </a:lnTo>
                  <a:lnTo>
                    <a:pt x="1450" y="723"/>
                  </a:lnTo>
                  <a:lnTo>
                    <a:pt x="1450" y="725"/>
                  </a:lnTo>
                  <a:lnTo>
                    <a:pt x="1452" y="725"/>
                  </a:lnTo>
                  <a:lnTo>
                    <a:pt x="1452" y="723"/>
                  </a:lnTo>
                  <a:lnTo>
                    <a:pt x="1452" y="725"/>
                  </a:lnTo>
                  <a:lnTo>
                    <a:pt x="1454" y="725"/>
                  </a:lnTo>
                  <a:lnTo>
                    <a:pt x="1454" y="726"/>
                  </a:lnTo>
                  <a:lnTo>
                    <a:pt x="1454" y="728"/>
                  </a:lnTo>
                  <a:lnTo>
                    <a:pt x="1454" y="730"/>
                  </a:lnTo>
                  <a:lnTo>
                    <a:pt x="1454" y="728"/>
                  </a:lnTo>
                  <a:lnTo>
                    <a:pt x="1454" y="730"/>
                  </a:lnTo>
                  <a:lnTo>
                    <a:pt x="1455" y="730"/>
                  </a:lnTo>
                  <a:lnTo>
                    <a:pt x="1455" y="731"/>
                  </a:lnTo>
                  <a:lnTo>
                    <a:pt x="1455" y="733"/>
                  </a:lnTo>
                  <a:lnTo>
                    <a:pt x="1457" y="733"/>
                  </a:lnTo>
                  <a:lnTo>
                    <a:pt x="1455" y="733"/>
                  </a:lnTo>
                  <a:lnTo>
                    <a:pt x="1455" y="735"/>
                  </a:lnTo>
                  <a:lnTo>
                    <a:pt x="1455" y="736"/>
                  </a:lnTo>
                  <a:lnTo>
                    <a:pt x="1457" y="736"/>
                  </a:lnTo>
                  <a:lnTo>
                    <a:pt x="1457" y="738"/>
                  </a:lnTo>
                  <a:lnTo>
                    <a:pt x="1455" y="738"/>
                  </a:lnTo>
                  <a:lnTo>
                    <a:pt x="1455" y="740"/>
                  </a:lnTo>
                  <a:lnTo>
                    <a:pt x="1455" y="742"/>
                  </a:lnTo>
                  <a:lnTo>
                    <a:pt x="1457" y="742"/>
                  </a:lnTo>
                  <a:lnTo>
                    <a:pt x="1455" y="742"/>
                  </a:lnTo>
                  <a:lnTo>
                    <a:pt x="1455" y="743"/>
                  </a:lnTo>
                  <a:lnTo>
                    <a:pt x="1457" y="743"/>
                  </a:lnTo>
                  <a:lnTo>
                    <a:pt x="1457" y="742"/>
                  </a:lnTo>
                  <a:lnTo>
                    <a:pt x="1457" y="743"/>
                  </a:lnTo>
                  <a:lnTo>
                    <a:pt x="1459" y="743"/>
                  </a:lnTo>
                  <a:lnTo>
                    <a:pt x="1457" y="743"/>
                  </a:lnTo>
                  <a:lnTo>
                    <a:pt x="1457" y="745"/>
                  </a:lnTo>
                  <a:lnTo>
                    <a:pt x="1459" y="745"/>
                  </a:lnTo>
                  <a:lnTo>
                    <a:pt x="1459" y="747"/>
                  </a:lnTo>
                  <a:lnTo>
                    <a:pt x="1459" y="748"/>
                  </a:lnTo>
                  <a:lnTo>
                    <a:pt x="1461" y="748"/>
                  </a:lnTo>
                  <a:lnTo>
                    <a:pt x="1459" y="748"/>
                  </a:lnTo>
                  <a:lnTo>
                    <a:pt x="1459" y="750"/>
                  </a:lnTo>
                  <a:lnTo>
                    <a:pt x="1461" y="750"/>
                  </a:lnTo>
                  <a:lnTo>
                    <a:pt x="1461" y="748"/>
                  </a:lnTo>
                  <a:lnTo>
                    <a:pt x="1462" y="748"/>
                  </a:lnTo>
                  <a:lnTo>
                    <a:pt x="1464" y="748"/>
                  </a:lnTo>
                  <a:lnTo>
                    <a:pt x="1464" y="750"/>
                  </a:lnTo>
                  <a:lnTo>
                    <a:pt x="1466" y="750"/>
                  </a:lnTo>
                  <a:lnTo>
                    <a:pt x="1466" y="748"/>
                  </a:lnTo>
                  <a:lnTo>
                    <a:pt x="1466" y="750"/>
                  </a:lnTo>
                  <a:lnTo>
                    <a:pt x="1467" y="750"/>
                  </a:lnTo>
                  <a:lnTo>
                    <a:pt x="1467" y="752"/>
                  </a:lnTo>
                  <a:lnTo>
                    <a:pt x="1469" y="752"/>
                  </a:lnTo>
                  <a:lnTo>
                    <a:pt x="1469" y="753"/>
                  </a:lnTo>
                  <a:lnTo>
                    <a:pt x="1471" y="753"/>
                  </a:lnTo>
                  <a:lnTo>
                    <a:pt x="1472" y="753"/>
                  </a:lnTo>
                  <a:lnTo>
                    <a:pt x="1472" y="755"/>
                  </a:lnTo>
                  <a:lnTo>
                    <a:pt x="1474" y="753"/>
                  </a:lnTo>
                  <a:lnTo>
                    <a:pt x="1474" y="755"/>
                  </a:lnTo>
                  <a:lnTo>
                    <a:pt x="1476" y="755"/>
                  </a:lnTo>
                  <a:lnTo>
                    <a:pt x="1476" y="757"/>
                  </a:lnTo>
                  <a:lnTo>
                    <a:pt x="1478" y="757"/>
                  </a:lnTo>
                  <a:lnTo>
                    <a:pt x="1478" y="758"/>
                  </a:lnTo>
                  <a:lnTo>
                    <a:pt x="1479" y="758"/>
                  </a:lnTo>
                  <a:lnTo>
                    <a:pt x="1481" y="758"/>
                  </a:lnTo>
                  <a:lnTo>
                    <a:pt x="1483" y="758"/>
                  </a:lnTo>
                  <a:lnTo>
                    <a:pt x="1483" y="760"/>
                  </a:lnTo>
                  <a:lnTo>
                    <a:pt x="1484" y="760"/>
                  </a:lnTo>
                  <a:lnTo>
                    <a:pt x="1483" y="762"/>
                  </a:lnTo>
                  <a:lnTo>
                    <a:pt x="1483" y="764"/>
                  </a:lnTo>
                  <a:lnTo>
                    <a:pt x="1484" y="762"/>
                  </a:lnTo>
                  <a:lnTo>
                    <a:pt x="1484" y="764"/>
                  </a:lnTo>
                  <a:lnTo>
                    <a:pt x="1486" y="764"/>
                  </a:lnTo>
                  <a:lnTo>
                    <a:pt x="1488" y="764"/>
                  </a:lnTo>
                  <a:lnTo>
                    <a:pt x="1488" y="765"/>
                  </a:lnTo>
                  <a:lnTo>
                    <a:pt x="1489" y="765"/>
                  </a:lnTo>
                  <a:lnTo>
                    <a:pt x="1491" y="765"/>
                  </a:lnTo>
                  <a:lnTo>
                    <a:pt x="1491" y="767"/>
                  </a:lnTo>
                  <a:lnTo>
                    <a:pt x="1489" y="767"/>
                  </a:lnTo>
                  <a:lnTo>
                    <a:pt x="1491" y="769"/>
                  </a:lnTo>
                  <a:lnTo>
                    <a:pt x="1491" y="770"/>
                  </a:lnTo>
                  <a:lnTo>
                    <a:pt x="1493" y="770"/>
                  </a:lnTo>
                  <a:lnTo>
                    <a:pt x="1495" y="770"/>
                  </a:lnTo>
                  <a:lnTo>
                    <a:pt x="1496" y="772"/>
                  </a:lnTo>
                  <a:lnTo>
                    <a:pt x="1495" y="772"/>
                  </a:lnTo>
                  <a:lnTo>
                    <a:pt x="1495" y="774"/>
                  </a:lnTo>
                  <a:lnTo>
                    <a:pt x="1496" y="774"/>
                  </a:lnTo>
                  <a:lnTo>
                    <a:pt x="1498" y="775"/>
                  </a:lnTo>
                  <a:lnTo>
                    <a:pt x="1498" y="777"/>
                  </a:lnTo>
                  <a:lnTo>
                    <a:pt x="1500" y="777"/>
                  </a:lnTo>
                  <a:lnTo>
                    <a:pt x="1501" y="777"/>
                  </a:lnTo>
                  <a:lnTo>
                    <a:pt x="1503" y="777"/>
                  </a:lnTo>
                  <a:lnTo>
                    <a:pt x="1505" y="777"/>
                  </a:lnTo>
                  <a:lnTo>
                    <a:pt x="1505" y="779"/>
                  </a:lnTo>
                  <a:lnTo>
                    <a:pt x="1503" y="779"/>
                  </a:lnTo>
                  <a:lnTo>
                    <a:pt x="1503" y="781"/>
                  </a:lnTo>
                  <a:lnTo>
                    <a:pt x="1501" y="781"/>
                  </a:lnTo>
                  <a:lnTo>
                    <a:pt x="1501" y="782"/>
                  </a:lnTo>
                  <a:lnTo>
                    <a:pt x="1503" y="782"/>
                  </a:lnTo>
                  <a:lnTo>
                    <a:pt x="1505" y="782"/>
                  </a:lnTo>
                  <a:lnTo>
                    <a:pt x="1505" y="784"/>
                  </a:lnTo>
                  <a:lnTo>
                    <a:pt x="1503" y="784"/>
                  </a:lnTo>
                  <a:lnTo>
                    <a:pt x="1503" y="786"/>
                  </a:lnTo>
                  <a:lnTo>
                    <a:pt x="1501" y="786"/>
                  </a:lnTo>
                  <a:lnTo>
                    <a:pt x="1501" y="787"/>
                  </a:lnTo>
                  <a:lnTo>
                    <a:pt x="1503" y="787"/>
                  </a:lnTo>
                  <a:lnTo>
                    <a:pt x="1505" y="787"/>
                  </a:lnTo>
                  <a:lnTo>
                    <a:pt x="1505" y="789"/>
                  </a:lnTo>
                  <a:lnTo>
                    <a:pt x="1505" y="791"/>
                  </a:lnTo>
                  <a:lnTo>
                    <a:pt x="1506" y="791"/>
                  </a:lnTo>
                  <a:lnTo>
                    <a:pt x="1508" y="791"/>
                  </a:lnTo>
                  <a:lnTo>
                    <a:pt x="1508" y="792"/>
                  </a:lnTo>
                  <a:lnTo>
                    <a:pt x="1508" y="794"/>
                  </a:lnTo>
                  <a:lnTo>
                    <a:pt x="1506" y="794"/>
                  </a:lnTo>
                  <a:lnTo>
                    <a:pt x="1506" y="796"/>
                  </a:lnTo>
                  <a:lnTo>
                    <a:pt x="1508" y="796"/>
                  </a:lnTo>
                  <a:lnTo>
                    <a:pt x="1508" y="797"/>
                  </a:lnTo>
                  <a:lnTo>
                    <a:pt x="1510" y="797"/>
                  </a:lnTo>
                  <a:lnTo>
                    <a:pt x="1511" y="799"/>
                  </a:lnTo>
                  <a:lnTo>
                    <a:pt x="1511" y="801"/>
                  </a:lnTo>
                  <a:lnTo>
                    <a:pt x="1511" y="803"/>
                  </a:lnTo>
                  <a:lnTo>
                    <a:pt x="1513" y="803"/>
                  </a:lnTo>
                  <a:lnTo>
                    <a:pt x="1515" y="804"/>
                  </a:lnTo>
                  <a:lnTo>
                    <a:pt x="1513" y="806"/>
                  </a:lnTo>
                  <a:lnTo>
                    <a:pt x="1515" y="806"/>
                  </a:lnTo>
                  <a:lnTo>
                    <a:pt x="1515" y="808"/>
                  </a:lnTo>
                  <a:lnTo>
                    <a:pt x="1515" y="809"/>
                  </a:lnTo>
                  <a:lnTo>
                    <a:pt x="1515" y="811"/>
                  </a:lnTo>
                  <a:lnTo>
                    <a:pt x="1513" y="811"/>
                  </a:lnTo>
                  <a:lnTo>
                    <a:pt x="1513" y="813"/>
                  </a:lnTo>
                  <a:lnTo>
                    <a:pt x="1515" y="813"/>
                  </a:lnTo>
                  <a:lnTo>
                    <a:pt x="1515" y="814"/>
                  </a:lnTo>
                  <a:lnTo>
                    <a:pt x="1515" y="816"/>
                  </a:lnTo>
                  <a:lnTo>
                    <a:pt x="1515" y="818"/>
                  </a:lnTo>
                  <a:lnTo>
                    <a:pt x="1517" y="818"/>
                  </a:lnTo>
                  <a:lnTo>
                    <a:pt x="1517" y="820"/>
                  </a:lnTo>
                  <a:lnTo>
                    <a:pt x="1517" y="821"/>
                  </a:lnTo>
                  <a:lnTo>
                    <a:pt x="1517" y="823"/>
                  </a:lnTo>
                  <a:lnTo>
                    <a:pt x="1517" y="825"/>
                  </a:lnTo>
                  <a:lnTo>
                    <a:pt x="1515" y="826"/>
                  </a:lnTo>
                  <a:lnTo>
                    <a:pt x="1517" y="826"/>
                  </a:lnTo>
                  <a:lnTo>
                    <a:pt x="1517" y="828"/>
                  </a:lnTo>
                  <a:lnTo>
                    <a:pt x="1518" y="828"/>
                  </a:lnTo>
                  <a:lnTo>
                    <a:pt x="1517" y="828"/>
                  </a:lnTo>
                  <a:lnTo>
                    <a:pt x="1517" y="830"/>
                  </a:lnTo>
                  <a:lnTo>
                    <a:pt x="1515" y="830"/>
                  </a:lnTo>
                  <a:lnTo>
                    <a:pt x="1513" y="830"/>
                  </a:lnTo>
                  <a:lnTo>
                    <a:pt x="1515" y="830"/>
                  </a:lnTo>
                  <a:lnTo>
                    <a:pt x="1515" y="831"/>
                  </a:lnTo>
                  <a:lnTo>
                    <a:pt x="1517" y="831"/>
                  </a:lnTo>
                  <a:lnTo>
                    <a:pt x="1517" y="833"/>
                  </a:lnTo>
                  <a:lnTo>
                    <a:pt x="1518" y="833"/>
                  </a:lnTo>
                  <a:lnTo>
                    <a:pt x="1518" y="835"/>
                  </a:lnTo>
                  <a:lnTo>
                    <a:pt x="1518" y="837"/>
                  </a:lnTo>
                  <a:lnTo>
                    <a:pt x="1518" y="838"/>
                  </a:lnTo>
                  <a:lnTo>
                    <a:pt x="1520" y="838"/>
                  </a:lnTo>
                  <a:lnTo>
                    <a:pt x="1518" y="840"/>
                  </a:lnTo>
                  <a:lnTo>
                    <a:pt x="1517" y="842"/>
                  </a:lnTo>
                  <a:lnTo>
                    <a:pt x="1515" y="842"/>
                  </a:lnTo>
                  <a:lnTo>
                    <a:pt x="1513" y="842"/>
                  </a:lnTo>
                  <a:lnTo>
                    <a:pt x="1513" y="843"/>
                  </a:lnTo>
                  <a:lnTo>
                    <a:pt x="1515" y="843"/>
                  </a:lnTo>
                  <a:lnTo>
                    <a:pt x="1517" y="842"/>
                  </a:lnTo>
                  <a:lnTo>
                    <a:pt x="1517" y="843"/>
                  </a:lnTo>
                  <a:lnTo>
                    <a:pt x="1518" y="843"/>
                  </a:lnTo>
                  <a:lnTo>
                    <a:pt x="1520" y="843"/>
                  </a:lnTo>
                  <a:lnTo>
                    <a:pt x="1520" y="842"/>
                  </a:lnTo>
                  <a:lnTo>
                    <a:pt x="1520" y="843"/>
                  </a:lnTo>
                  <a:lnTo>
                    <a:pt x="1522" y="843"/>
                  </a:lnTo>
                  <a:lnTo>
                    <a:pt x="1522" y="845"/>
                  </a:lnTo>
                  <a:lnTo>
                    <a:pt x="1523" y="847"/>
                  </a:lnTo>
                  <a:lnTo>
                    <a:pt x="1525" y="848"/>
                  </a:lnTo>
                  <a:lnTo>
                    <a:pt x="1523" y="850"/>
                  </a:lnTo>
                  <a:lnTo>
                    <a:pt x="1523" y="852"/>
                  </a:lnTo>
                  <a:lnTo>
                    <a:pt x="1525" y="852"/>
                  </a:lnTo>
                  <a:lnTo>
                    <a:pt x="1527" y="852"/>
                  </a:lnTo>
                  <a:lnTo>
                    <a:pt x="1527" y="853"/>
                  </a:lnTo>
                  <a:lnTo>
                    <a:pt x="1528" y="853"/>
                  </a:lnTo>
                  <a:lnTo>
                    <a:pt x="1528" y="855"/>
                  </a:lnTo>
                  <a:lnTo>
                    <a:pt x="1528" y="857"/>
                  </a:lnTo>
                  <a:lnTo>
                    <a:pt x="1528" y="859"/>
                  </a:lnTo>
                  <a:lnTo>
                    <a:pt x="1530" y="859"/>
                  </a:lnTo>
                  <a:lnTo>
                    <a:pt x="1532" y="859"/>
                  </a:lnTo>
                  <a:lnTo>
                    <a:pt x="1534" y="859"/>
                  </a:lnTo>
                  <a:lnTo>
                    <a:pt x="1534" y="860"/>
                  </a:lnTo>
                  <a:lnTo>
                    <a:pt x="1535" y="860"/>
                  </a:lnTo>
                  <a:lnTo>
                    <a:pt x="1537" y="862"/>
                  </a:lnTo>
                  <a:lnTo>
                    <a:pt x="1537" y="864"/>
                  </a:lnTo>
                  <a:lnTo>
                    <a:pt x="1539" y="864"/>
                  </a:lnTo>
                  <a:lnTo>
                    <a:pt x="1539" y="865"/>
                  </a:lnTo>
                  <a:lnTo>
                    <a:pt x="1539" y="867"/>
                  </a:lnTo>
                  <a:lnTo>
                    <a:pt x="1540" y="867"/>
                  </a:lnTo>
                  <a:lnTo>
                    <a:pt x="1542" y="867"/>
                  </a:lnTo>
                  <a:lnTo>
                    <a:pt x="1544" y="867"/>
                  </a:lnTo>
                  <a:lnTo>
                    <a:pt x="1545" y="867"/>
                  </a:lnTo>
                  <a:lnTo>
                    <a:pt x="1547" y="867"/>
                  </a:lnTo>
                  <a:lnTo>
                    <a:pt x="1549" y="869"/>
                  </a:lnTo>
                  <a:lnTo>
                    <a:pt x="1549" y="870"/>
                  </a:lnTo>
                  <a:lnTo>
                    <a:pt x="1551" y="870"/>
                  </a:lnTo>
                  <a:lnTo>
                    <a:pt x="1551" y="872"/>
                  </a:lnTo>
                  <a:lnTo>
                    <a:pt x="1551" y="874"/>
                  </a:lnTo>
                  <a:lnTo>
                    <a:pt x="1551" y="876"/>
                  </a:lnTo>
                  <a:lnTo>
                    <a:pt x="1552" y="877"/>
                  </a:lnTo>
                  <a:lnTo>
                    <a:pt x="1554" y="879"/>
                  </a:lnTo>
                  <a:lnTo>
                    <a:pt x="1554" y="881"/>
                  </a:lnTo>
                  <a:lnTo>
                    <a:pt x="1556" y="881"/>
                  </a:lnTo>
                  <a:lnTo>
                    <a:pt x="1557" y="881"/>
                  </a:lnTo>
                  <a:lnTo>
                    <a:pt x="1559" y="881"/>
                  </a:lnTo>
                  <a:lnTo>
                    <a:pt x="1561" y="882"/>
                  </a:lnTo>
                  <a:lnTo>
                    <a:pt x="1561" y="884"/>
                  </a:lnTo>
                  <a:lnTo>
                    <a:pt x="1562" y="884"/>
                  </a:lnTo>
                  <a:lnTo>
                    <a:pt x="1564" y="886"/>
                  </a:lnTo>
                  <a:lnTo>
                    <a:pt x="1566" y="887"/>
                  </a:lnTo>
                  <a:lnTo>
                    <a:pt x="1566" y="889"/>
                  </a:lnTo>
                  <a:lnTo>
                    <a:pt x="1567" y="891"/>
                  </a:lnTo>
                  <a:lnTo>
                    <a:pt x="1567" y="893"/>
                  </a:lnTo>
                  <a:lnTo>
                    <a:pt x="1567" y="894"/>
                  </a:lnTo>
                  <a:lnTo>
                    <a:pt x="1569" y="894"/>
                  </a:lnTo>
                  <a:lnTo>
                    <a:pt x="1571" y="896"/>
                  </a:lnTo>
                  <a:lnTo>
                    <a:pt x="1573" y="896"/>
                  </a:lnTo>
                  <a:lnTo>
                    <a:pt x="1573" y="898"/>
                  </a:lnTo>
                  <a:lnTo>
                    <a:pt x="1574" y="899"/>
                  </a:lnTo>
                  <a:lnTo>
                    <a:pt x="1573" y="899"/>
                  </a:lnTo>
                  <a:lnTo>
                    <a:pt x="1573" y="901"/>
                  </a:lnTo>
                  <a:lnTo>
                    <a:pt x="1573" y="903"/>
                  </a:lnTo>
                  <a:lnTo>
                    <a:pt x="1574" y="903"/>
                  </a:lnTo>
                  <a:lnTo>
                    <a:pt x="1576" y="903"/>
                  </a:lnTo>
                  <a:lnTo>
                    <a:pt x="1578" y="903"/>
                  </a:lnTo>
                  <a:lnTo>
                    <a:pt x="1579" y="904"/>
                  </a:lnTo>
                  <a:lnTo>
                    <a:pt x="1581" y="906"/>
                  </a:lnTo>
                  <a:lnTo>
                    <a:pt x="1583" y="908"/>
                  </a:lnTo>
                  <a:lnTo>
                    <a:pt x="1584" y="909"/>
                  </a:lnTo>
                  <a:lnTo>
                    <a:pt x="1584" y="911"/>
                  </a:lnTo>
                  <a:lnTo>
                    <a:pt x="1586" y="911"/>
                  </a:lnTo>
                  <a:lnTo>
                    <a:pt x="1588" y="913"/>
                  </a:lnTo>
                  <a:lnTo>
                    <a:pt x="1588" y="915"/>
                  </a:lnTo>
                  <a:lnTo>
                    <a:pt x="1590" y="915"/>
                  </a:lnTo>
                  <a:lnTo>
                    <a:pt x="1590" y="916"/>
                  </a:lnTo>
                  <a:lnTo>
                    <a:pt x="1591" y="918"/>
                  </a:lnTo>
                  <a:lnTo>
                    <a:pt x="1593" y="920"/>
                  </a:lnTo>
                  <a:lnTo>
                    <a:pt x="1593" y="921"/>
                  </a:lnTo>
                  <a:lnTo>
                    <a:pt x="1595" y="923"/>
                  </a:lnTo>
                  <a:lnTo>
                    <a:pt x="1596" y="923"/>
                  </a:lnTo>
                  <a:lnTo>
                    <a:pt x="1596" y="925"/>
                  </a:lnTo>
                  <a:lnTo>
                    <a:pt x="1598" y="926"/>
                  </a:lnTo>
                  <a:lnTo>
                    <a:pt x="1600" y="928"/>
                  </a:lnTo>
                  <a:lnTo>
                    <a:pt x="1600" y="930"/>
                  </a:lnTo>
                  <a:lnTo>
                    <a:pt x="1601" y="930"/>
                  </a:lnTo>
                  <a:lnTo>
                    <a:pt x="1601" y="932"/>
                  </a:lnTo>
                  <a:lnTo>
                    <a:pt x="1603" y="933"/>
                  </a:lnTo>
                  <a:lnTo>
                    <a:pt x="1605" y="935"/>
                  </a:lnTo>
                  <a:lnTo>
                    <a:pt x="1606" y="935"/>
                  </a:lnTo>
                  <a:lnTo>
                    <a:pt x="1608" y="935"/>
                  </a:lnTo>
                  <a:lnTo>
                    <a:pt x="1608" y="937"/>
                  </a:lnTo>
                  <a:lnTo>
                    <a:pt x="1610" y="937"/>
                  </a:lnTo>
                  <a:lnTo>
                    <a:pt x="1610" y="938"/>
                  </a:lnTo>
                  <a:lnTo>
                    <a:pt x="1610" y="940"/>
                  </a:lnTo>
                  <a:lnTo>
                    <a:pt x="1608" y="942"/>
                  </a:lnTo>
                  <a:lnTo>
                    <a:pt x="1610" y="943"/>
                  </a:lnTo>
                  <a:lnTo>
                    <a:pt x="1612" y="945"/>
                  </a:lnTo>
                  <a:lnTo>
                    <a:pt x="1613" y="947"/>
                  </a:lnTo>
                  <a:lnTo>
                    <a:pt x="1615" y="948"/>
                  </a:lnTo>
                  <a:lnTo>
                    <a:pt x="1617" y="948"/>
                  </a:lnTo>
                  <a:lnTo>
                    <a:pt x="1617" y="950"/>
                  </a:lnTo>
                  <a:lnTo>
                    <a:pt x="1618" y="950"/>
                  </a:lnTo>
                  <a:lnTo>
                    <a:pt x="1620" y="952"/>
                  </a:lnTo>
                  <a:lnTo>
                    <a:pt x="1622" y="952"/>
                  </a:lnTo>
                  <a:lnTo>
                    <a:pt x="1623" y="954"/>
                  </a:lnTo>
                  <a:lnTo>
                    <a:pt x="1625" y="955"/>
                  </a:lnTo>
                  <a:lnTo>
                    <a:pt x="1627" y="957"/>
                  </a:lnTo>
                  <a:lnTo>
                    <a:pt x="1629" y="957"/>
                  </a:lnTo>
                  <a:lnTo>
                    <a:pt x="1630" y="959"/>
                  </a:lnTo>
                  <a:lnTo>
                    <a:pt x="1632" y="960"/>
                  </a:lnTo>
                  <a:lnTo>
                    <a:pt x="1632" y="962"/>
                  </a:lnTo>
                  <a:lnTo>
                    <a:pt x="1634" y="962"/>
                  </a:lnTo>
                  <a:lnTo>
                    <a:pt x="1634" y="964"/>
                  </a:lnTo>
                  <a:lnTo>
                    <a:pt x="1635" y="965"/>
                  </a:lnTo>
                  <a:lnTo>
                    <a:pt x="1637" y="967"/>
                  </a:lnTo>
                  <a:lnTo>
                    <a:pt x="1639" y="969"/>
                  </a:lnTo>
                  <a:lnTo>
                    <a:pt x="1639" y="971"/>
                  </a:lnTo>
                  <a:lnTo>
                    <a:pt x="1640" y="971"/>
                  </a:lnTo>
                  <a:lnTo>
                    <a:pt x="1640" y="972"/>
                  </a:lnTo>
                  <a:lnTo>
                    <a:pt x="1642" y="974"/>
                  </a:lnTo>
                  <a:lnTo>
                    <a:pt x="1642" y="976"/>
                  </a:lnTo>
                  <a:lnTo>
                    <a:pt x="1644" y="976"/>
                  </a:lnTo>
                  <a:lnTo>
                    <a:pt x="1642" y="977"/>
                  </a:lnTo>
                  <a:lnTo>
                    <a:pt x="1642" y="979"/>
                  </a:lnTo>
                  <a:lnTo>
                    <a:pt x="1644" y="979"/>
                  </a:lnTo>
                  <a:lnTo>
                    <a:pt x="1646" y="979"/>
                  </a:lnTo>
                  <a:lnTo>
                    <a:pt x="1646" y="981"/>
                  </a:lnTo>
                  <a:lnTo>
                    <a:pt x="1647" y="981"/>
                  </a:lnTo>
                  <a:lnTo>
                    <a:pt x="1647" y="982"/>
                  </a:lnTo>
                  <a:lnTo>
                    <a:pt x="1649" y="982"/>
                  </a:lnTo>
                  <a:lnTo>
                    <a:pt x="1647" y="982"/>
                  </a:lnTo>
                  <a:lnTo>
                    <a:pt x="1647" y="984"/>
                  </a:lnTo>
                  <a:lnTo>
                    <a:pt x="1649" y="984"/>
                  </a:lnTo>
                  <a:lnTo>
                    <a:pt x="1651" y="986"/>
                  </a:lnTo>
                  <a:lnTo>
                    <a:pt x="1652" y="988"/>
                  </a:lnTo>
                  <a:lnTo>
                    <a:pt x="1652" y="989"/>
                  </a:lnTo>
                  <a:lnTo>
                    <a:pt x="1654" y="991"/>
                  </a:lnTo>
                  <a:lnTo>
                    <a:pt x="1656" y="991"/>
                  </a:lnTo>
                  <a:lnTo>
                    <a:pt x="1657" y="993"/>
                  </a:lnTo>
                  <a:lnTo>
                    <a:pt x="1659" y="994"/>
                  </a:lnTo>
                  <a:lnTo>
                    <a:pt x="1661" y="998"/>
                  </a:lnTo>
                  <a:lnTo>
                    <a:pt x="1659" y="998"/>
                  </a:lnTo>
                  <a:lnTo>
                    <a:pt x="1659" y="999"/>
                  </a:lnTo>
                  <a:lnTo>
                    <a:pt x="1661" y="999"/>
                  </a:lnTo>
                  <a:lnTo>
                    <a:pt x="1662" y="1001"/>
                  </a:lnTo>
                  <a:lnTo>
                    <a:pt x="1664" y="1001"/>
                  </a:lnTo>
                  <a:lnTo>
                    <a:pt x="1666" y="1003"/>
                  </a:lnTo>
                  <a:lnTo>
                    <a:pt x="1668" y="1004"/>
                  </a:lnTo>
                  <a:lnTo>
                    <a:pt x="1669" y="1006"/>
                  </a:lnTo>
                  <a:lnTo>
                    <a:pt x="1668" y="1006"/>
                  </a:lnTo>
                  <a:lnTo>
                    <a:pt x="1668" y="1008"/>
                  </a:lnTo>
                  <a:lnTo>
                    <a:pt x="1669" y="1008"/>
                  </a:lnTo>
                  <a:lnTo>
                    <a:pt x="1669" y="1010"/>
                  </a:lnTo>
                  <a:lnTo>
                    <a:pt x="1671" y="1010"/>
                  </a:lnTo>
                  <a:lnTo>
                    <a:pt x="1673" y="1010"/>
                  </a:lnTo>
                  <a:lnTo>
                    <a:pt x="1671" y="1011"/>
                  </a:lnTo>
                  <a:lnTo>
                    <a:pt x="1669" y="1011"/>
                  </a:lnTo>
                  <a:lnTo>
                    <a:pt x="1671" y="1013"/>
                  </a:lnTo>
                  <a:lnTo>
                    <a:pt x="1673" y="1013"/>
                  </a:lnTo>
                  <a:lnTo>
                    <a:pt x="1674" y="1015"/>
                  </a:lnTo>
                  <a:lnTo>
                    <a:pt x="1676" y="1016"/>
                  </a:lnTo>
                  <a:lnTo>
                    <a:pt x="1676" y="1018"/>
                  </a:lnTo>
                  <a:lnTo>
                    <a:pt x="1678" y="1018"/>
                  </a:lnTo>
                  <a:lnTo>
                    <a:pt x="1679" y="1020"/>
                  </a:lnTo>
                  <a:lnTo>
                    <a:pt x="1681" y="1020"/>
                  </a:lnTo>
                  <a:lnTo>
                    <a:pt x="1681" y="1021"/>
                  </a:lnTo>
                  <a:lnTo>
                    <a:pt x="1683" y="1021"/>
                  </a:lnTo>
                  <a:lnTo>
                    <a:pt x="1683" y="1023"/>
                  </a:lnTo>
                  <a:lnTo>
                    <a:pt x="1685" y="1023"/>
                  </a:lnTo>
                  <a:lnTo>
                    <a:pt x="1686" y="1025"/>
                  </a:lnTo>
                  <a:lnTo>
                    <a:pt x="1686" y="1027"/>
                  </a:lnTo>
                  <a:lnTo>
                    <a:pt x="1688" y="1028"/>
                  </a:lnTo>
                  <a:lnTo>
                    <a:pt x="1688" y="1030"/>
                  </a:lnTo>
                  <a:lnTo>
                    <a:pt x="1690" y="1032"/>
                  </a:lnTo>
                  <a:lnTo>
                    <a:pt x="1690" y="1033"/>
                  </a:lnTo>
                  <a:lnTo>
                    <a:pt x="1688" y="1033"/>
                  </a:lnTo>
                  <a:lnTo>
                    <a:pt x="1688" y="1035"/>
                  </a:lnTo>
                  <a:lnTo>
                    <a:pt x="1688" y="1037"/>
                  </a:lnTo>
                  <a:lnTo>
                    <a:pt x="1688" y="1038"/>
                  </a:lnTo>
                  <a:lnTo>
                    <a:pt x="1690" y="1038"/>
                  </a:lnTo>
                  <a:lnTo>
                    <a:pt x="1691" y="1038"/>
                  </a:lnTo>
                  <a:lnTo>
                    <a:pt x="1691" y="1040"/>
                  </a:lnTo>
                  <a:lnTo>
                    <a:pt x="1695" y="1040"/>
                  </a:lnTo>
                  <a:lnTo>
                    <a:pt x="1696" y="1042"/>
                  </a:lnTo>
                  <a:lnTo>
                    <a:pt x="1700" y="1043"/>
                  </a:lnTo>
                  <a:lnTo>
                    <a:pt x="1702" y="1045"/>
                  </a:lnTo>
                  <a:lnTo>
                    <a:pt x="1703" y="1045"/>
                  </a:lnTo>
                  <a:lnTo>
                    <a:pt x="1705" y="1047"/>
                  </a:lnTo>
                  <a:lnTo>
                    <a:pt x="1708" y="1047"/>
                  </a:lnTo>
                  <a:lnTo>
                    <a:pt x="1710" y="1047"/>
                  </a:lnTo>
                  <a:lnTo>
                    <a:pt x="1713" y="1049"/>
                  </a:lnTo>
                  <a:lnTo>
                    <a:pt x="1715" y="1050"/>
                  </a:lnTo>
                  <a:lnTo>
                    <a:pt x="1715" y="1052"/>
                  </a:lnTo>
                  <a:lnTo>
                    <a:pt x="1717" y="1055"/>
                  </a:lnTo>
                  <a:lnTo>
                    <a:pt x="1718" y="1055"/>
                  </a:lnTo>
                  <a:lnTo>
                    <a:pt x="1720" y="1057"/>
                  </a:lnTo>
                  <a:lnTo>
                    <a:pt x="1722" y="1059"/>
                  </a:lnTo>
                  <a:lnTo>
                    <a:pt x="1724" y="1059"/>
                  </a:lnTo>
                  <a:lnTo>
                    <a:pt x="1725" y="1060"/>
                  </a:lnTo>
                  <a:lnTo>
                    <a:pt x="1729" y="1062"/>
                  </a:lnTo>
                  <a:lnTo>
                    <a:pt x="1732" y="1064"/>
                  </a:lnTo>
                  <a:lnTo>
                    <a:pt x="1732" y="1066"/>
                  </a:lnTo>
                  <a:lnTo>
                    <a:pt x="1734" y="1066"/>
                  </a:lnTo>
                  <a:lnTo>
                    <a:pt x="1734" y="1067"/>
                  </a:lnTo>
                  <a:lnTo>
                    <a:pt x="1735" y="1067"/>
                  </a:lnTo>
                  <a:lnTo>
                    <a:pt x="1737" y="1069"/>
                  </a:lnTo>
                  <a:lnTo>
                    <a:pt x="1739" y="1071"/>
                  </a:lnTo>
                  <a:lnTo>
                    <a:pt x="1739" y="1072"/>
                  </a:lnTo>
                  <a:lnTo>
                    <a:pt x="1739" y="1074"/>
                  </a:lnTo>
                  <a:lnTo>
                    <a:pt x="1741" y="1074"/>
                  </a:lnTo>
                  <a:lnTo>
                    <a:pt x="1741" y="1072"/>
                  </a:lnTo>
                  <a:lnTo>
                    <a:pt x="1742" y="1072"/>
                  </a:lnTo>
                  <a:lnTo>
                    <a:pt x="1742" y="1074"/>
                  </a:lnTo>
                  <a:lnTo>
                    <a:pt x="1741" y="1074"/>
                  </a:lnTo>
                  <a:lnTo>
                    <a:pt x="1741" y="1076"/>
                  </a:lnTo>
                  <a:lnTo>
                    <a:pt x="1739" y="1077"/>
                  </a:lnTo>
                  <a:lnTo>
                    <a:pt x="1741" y="1077"/>
                  </a:lnTo>
                  <a:lnTo>
                    <a:pt x="1742" y="1077"/>
                  </a:lnTo>
                  <a:lnTo>
                    <a:pt x="1744" y="1079"/>
                  </a:lnTo>
                  <a:lnTo>
                    <a:pt x="1744" y="1081"/>
                  </a:lnTo>
                  <a:lnTo>
                    <a:pt x="1746" y="1081"/>
                  </a:lnTo>
                  <a:lnTo>
                    <a:pt x="1747" y="1081"/>
                  </a:lnTo>
                  <a:lnTo>
                    <a:pt x="1747" y="1083"/>
                  </a:lnTo>
                  <a:lnTo>
                    <a:pt x="1746" y="1083"/>
                  </a:lnTo>
                  <a:lnTo>
                    <a:pt x="1747" y="1083"/>
                  </a:lnTo>
                  <a:lnTo>
                    <a:pt x="1747" y="1084"/>
                  </a:lnTo>
                  <a:lnTo>
                    <a:pt x="1749" y="1086"/>
                  </a:lnTo>
                  <a:lnTo>
                    <a:pt x="1751" y="1088"/>
                  </a:lnTo>
                  <a:lnTo>
                    <a:pt x="1751" y="1089"/>
                  </a:lnTo>
                  <a:lnTo>
                    <a:pt x="1751" y="1091"/>
                  </a:lnTo>
                  <a:lnTo>
                    <a:pt x="1752" y="1091"/>
                  </a:lnTo>
                  <a:lnTo>
                    <a:pt x="1752" y="1089"/>
                  </a:lnTo>
                  <a:lnTo>
                    <a:pt x="1756" y="1089"/>
                  </a:lnTo>
                  <a:lnTo>
                    <a:pt x="1756" y="1093"/>
                  </a:lnTo>
                  <a:lnTo>
                    <a:pt x="1756" y="1094"/>
                  </a:lnTo>
                  <a:lnTo>
                    <a:pt x="1758" y="1096"/>
                  </a:lnTo>
                  <a:lnTo>
                    <a:pt x="1758" y="1098"/>
                  </a:lnTo>
                  <a:lnTo>
                    <a:pt x="1758" y="1099"/>
                  </a:lnTo>
                  <a:lnTo>
                    <a:pt x="1758" y="1101"/>
                  </a:lnTo>
                  <a:lnTo>
                    <a:pt x="1758" y="1103"/>
                  </a:lnTo>
                  <a:lnTo>
                    <a:pt x="1759" y="1105"/>
                  </a:lnTo>
                  <a:lnTo>
                    <a:pt x="1761" y="1106"/>
                  </a:lnTo>
                  <a:lnTo>
                    <a:pt x="1761" y="1108"/>
                  </a:lnTo>
                  <a:lnTo>
                    <a:pt x="1763" y="1110"/>
                  </a:lnTo>
                  <a:lnTo>
                    <a:pt x="1764" y="1111"/>
                  </a:lnTo>
                  <a:lnTo>
                    <a:pt x="1766" y="1111"/>
                  </a:lnTo>
                  <a:lnTo>
                    <a:pt x="1768" y="1111"/>
                  </a:lnTo>
                  <a:lnTo>
                    <a:pt x="1769" y="1113"/>
                  </a:lnTo>
                  <a:lnTo>
                    <a:pt x="1771" y="1113"/>
                  </a:lnTo>
                  <a:lnTo>
                    <a:pt x="1773" y="1113"/>
                  </a:lnTo>
                  <a:lnTo>
                    <a:pt x="1773" y="1115"/>
                  </a:lnTo>
                  <a:lnTo>
                    <a:pt x="1773" y="1116"/>
                  </a:lnTo>
                  <a:lnTo>
                    <a:pt x="1771" y="1118"/>
                  </a:lnTo>
                  <a:lnTo>
                    <a:pt x="1771" y="1120"/>
                  </a:lnTo>
                  <a:lnTo>
                    <a:pt x="1773" y="1120"/>
                  </a:lnTo>
                  <a:lnTo>
                    <a:pt x="1774" y="1122"/>
                  </a:lnTo>
                  <a:lnTo>
                    <a:pt x="1776" y="1122"/>
                  </a:lnTo>
                  <a:lnTo>
                    <a:pt x="1776" y="1123"/>
                  </a:lnTo>
                  <a:lnTo>
                    <a:pt x="1776" y="1125"/>
                  </a:lnTo>
                  <a:lnTo>
                    <a:pt x="1774" y="1125"/>
                  </a:lnTo>
                  <a:lnTo>
                    <a:pt x="1776" y="1127"/>
                  </a:lnTo>
                  <a:lnTo>
                    <a:pt x="1778" y="1127"/>
                  </a:lnTo>
                  <a:lnTo>
                    <a:pt x="1780" y="1127"/>
                  </a:lnTo>
                  <a:lnTo>
                    <a:pt x="1783" y="1127"/>
                  </a:lnTo>
                  <a:lnTo>
                    <a:pt x="1785" y="1128"/>
                  </a:lnTo>
                  <a:lnTo>
                    <a:pt x="1786" y="1128"/>
                  </a:lnTo>
                  <a:lnTo>
                    <a:pt x="1786" y="1130"/>
                  </a:lnTo>
                  <a:lnTo>
                    <a:pt x="1788" y="1130"/>
                  </a:lnTo>
                  <a:lnTo>
                    <a:pt x="1790" y="1132"/>
                  </a:lnTo>
                  <a:lnTo>
                    <a:pt x="1790" y="1133"/>
                  </a:lnTo>
                  <a:lnTo>
                    <a:pt x="1790" y="1135"/>
                  </a:lnTo>
                  <a:lnTo>
                    <a:pt x="1791" y="1135"/>
                  </a:lnTo>
                  <a:lnTo>
                    <a:pt x="1791" y="1137"/>
                  </a:lnTo>
                  <a:lnTo>
                    <a:pt x="1793" y="1137"/>
                  </a:lnTo>
                  <a:lnTo>
                    <a:pt x="1793" y="1139"/>
                  </a:lnTo>
                  <a:lnTo>
                    <a:pt x="1793" y="1140"/>
                  </a:lnTo>
                  <a:lnTo>
                    <a:pt x="1795" y="1140"/>
                  </a:lnTo>
                  <a:lnTo>
                    <a:pt x="1795" y="1142"/>
                  </a:lnTo>
                  <a:lnTo>
                    <a:pt x="1797" y="1142"/>
                  </a:lnTo>
                  <a:lnTo>
                    <a:pt x="1798" y="1142"/>
                  </a:lnTo>
                  <a:lnTo>
                    <a:pt x="1798" y="1144"/>
                  </a:lnTo>
                  <a:lnTo>
                    <a:pt x="1797" y="1144"/>
                  </a:lnTo>
                  <a:lnTo>
                    <a:pt x="1797" y="1145"/>
                  </a:lnTo>
                  <a:lnTo>
                    <a:pt x="1798" y="1145"/>
                  </a:lnTo>
                  <a:lnTo>
                    <a:pt x="1800" y="1147"/>
                  </a:lnTo>
                  <a:lnTo>
                    <a:pt x="1802" y="1149"/>
                  </a:lnTo>
                  <a:lnTo>
                    <a:pt x="1803" y="1149"/>
                  </a:lnTo>
                  <a:lnTo>
                    <a:pt x="1805" y="1149"/>
                  </a:lnTo>
                  <a:lnTo>
                    <a:pt x="1807" y="1149"/>
                  </a:lnTo>
                  <a:lnTo>
                    <a:pt x="1808" y="1149"/>
                  </a:lnTo>
                  <a:lnTo>
                    <a:pt x="1810" y="1149"/>
                  </a:lnTo>
                  <a:lnTo>
                    <a:pt x="1812" y="1149"/>
                  </a:lnTo>
                  <a:lnTo>
                    <a:pt x="1814" y="1149"/>
                  </a:lnTo>
                  <a:lnTo>
                    <a:pt x="1814" y="1150"/>
                  </a:lnTo>
                  <a:lnTo>
                    <a:pt x="1815" y="1150"/>
                  </a:lnTo>
                  <a:lnTo>
                    <a:pt x="1817" y="1150"/>
                  </a:lnTo>
                  <a:lnTo>
                    <a:pt x="1819" y="1150"/>
                  </a:lnTo>
                  <a:lnTo>
                    <a:pt x="1820" y="1150"/>
                  </a:lnTo>
                  <a:lnTo>
                    <a:pt x="1822" y="1152"/>
                  </a:lnTo>
                  <a:lnTo>
                    <a:pt x="1824" y="1152"/>
                  </a:lnTo>
                  <a:lnTo>
                    <a:pt x="1825" y="1152"/>
                  </a:lnTo>
                  <a:lnTo>
                    <a:pt x="1827" y="1152"/>
                  </a:lnTo>
                  <a:lnTo>
                    <a:pt x="1829" y="1152"/>
                  </a:lnTo>
                  <a:lnTo>
                    <a:pt x="1829" y="1154"/>
                  </a:lnTo>
                  <a:lnTo>
                    <a:pt x="1830" y="1155"/>
                  </a:lnTo>
                  <a:lnTo>
                    <a:pt x="1832" y="1155"/>
                  </a:lnTo>
                  <a:lnTo>
                    <a:pt x="1832" y="1157"/>
                  </a:lnTo>
                  <a:lnTo>
                    <a:pt x="1834" y="1157"/>
                  </a:lnTo>
                  <a:lnTo>
                    <a:pt x="1834" y="1159"/>
                  </a:lnTo>
                  <a:lnTo>
                    <a:pt x="1836" y="1159"/>
                  </a:lnTo>
                  <a:lnTo>
                    <a:pt x="1837" y="1159"/>
                  </a:lnTo>
                  <a:lnTo>
                    <a:pt x="1839" y="1159"/>
                  </a:lnTo>
                  <a:lnTo>
                    <a:pt x="1841" y="1159"/>
                  </a:lnTo>
                  <a:lnTo>
                    <a:pt x="1842" y="1159"/>
                  </a:lnTo>
                  <a:lnTo>
                    <a:pt x="1842" y="1161"/>
                  </a:lnTo>
                  <a:lnTo>
                    <a:pt x="1842" y="1162"/>
                  </a:lnTo>
                  <a:lnTo>
                    <a:pt x="1844" y="1162"/>
                  </a:lnTo>
                  <a:lnTo>
                    <a:pt x="1844" y="1164"/>
                  </a:lnTo>
                  <a:lnTo>
                    <a:pt x="1844" y="1166"/>
                  </a:lnTo>
                  <a:lnTo>
                    <a:pt x="1846" y="1164"/>
                  </a:lnTo>
                  <a:lnTo>
                    <a:pt x="1847" y="1164"/>
                  </a:lnTo>
                  <a:lnTo>
                    <a:pt x="1847" y="1166"/>
                  </a:lnTo>
                  <a:lnTo>
                    <a:pt x="1849" y="1166"/>
                  </a:lnTo>
                  <a:lnTo>
                    <a:pt x="1849" y="1167"/>
                  </a:lnTo>
                  <a:lnTo>
                    <a:pt x="1847" y="1166"/>
                  </a:lnTo>
                  <a:lnTo>
                    <a:pt x="1847" y="1167"/>
                  </a:lnTo>
                  <a:lnTo>
                    <a:pt x="1849" y="1169"/>
                  </a:lnTo>
                  <a:lnTo>
                    <a:pt x="1851" y="1171"/>
                  </a:lnTo>
                  <a:lnTo>
                    <a:pt x="1851" y="1172"/>
                  </a:lnTo>
                  <a:lnTo>
                    <a:pt x="1851" y="1174"/>
                  </a:lnTo>
                  <a:lnTo>
                    <a:pt x="1853" y="1176"/>
                  </a:lnTo>
                  <a:lnTo>
                    <a:pt x="1851" y="1176"/>
                  </a:lnTo>
                  <a:lnTo>
                    <a:pt x="1853" y="1176"/>
                  </a:lnTo>
                  <a:lnTo>
                    <a:pt x="1853" y="1178"/>
                  </a:lnTo>
                  <a:lnTo>
                    <a:pt x="1849" y="1178"/>
                  </a:lnTo>
                  <a:lnTo>
                    <a:pt x="1844" y="1178"/>
                  </a:lnTo>
                  <a:lnTo>
                    <a:pt x="1842" y="1179"/>
                  </a:lnTo>
                  <a:lnTo>
                    <a:pt x="1839" y="1179"/>
                  </a:lnTo>
                  <a:lnTo>
                    <a:pt x="1837" y="1179"/>
                  </a:lnTo>
                  <a:lnTo>
                    <a:pt x="1834" y="1179"/>
                  </a:lnTo>
                  <a:lnTo>
                    <a:pt x="1832" y="1181"/>
                  </a:lnTo>
                  <a:lnTo>
                    <a:pt x="1827" y="1181"/>
                  </a:lnTo>
                  <a:lnTo>
                    <a:pt x="1825" y="1181"/>
                  </a:lnTo>
                  <a:lnTo>
                    <a:pt x="1824" y="1181"/>
                  </a:lnTo>
                  <a:lnTo>
                    <a:pt x="1820" y="1183"/>
                  </a:lnTo>
                  <a:lnTo>
                    <a:pt x="1819" y="1183"/>
                  </a:lnTo>
                  <a:lnTo>
                    <a:pt x="1815" y="1183"/>
                  </a:lnTo>
                  <a:lnTo>
                    <a:pt x="1812" y="1183"/>
                  </a:lnTo>
                  <a:lnTo>
                    <a:pt x="1810" y="1184"/>
                  </a:lnTo>
                  <a:lnTo>
                    <a:pt x="1807" y="1184"/>
                  </a:lnTo>
                  <a:lnTo>
                    <a:pt x="1803" y="1184"/>
                  </a:lnTo>
                  <a:lnTo>
                    <a:pt x="1800" y="1184"/>
                  </a:lnTo>
                  <a:lnTo>
                    <a:pt x="1798" y="1186"/>
                  </a:lnTo>
                  <a:lnTo>
                    <a:pt x="1793" y="1186"/>
                  </a:lnTo>
                  <a:lnTo>
                    <a:pt x="1791" y="1186"/>
                  </a:lnTo>
                  <a:lnTo>
                    <a:pt x="1790" y="1186"/>
                  </a:lnTo>
                  <a:lnTo>
                    <a:pt x="1788" y="1188"/>
                  </a:lnTo>
                  <a:lnTo>
                    <a:pt x="1786" y="1188"/>
                  </a:lnTo>
                  <a:lnTo>
                    <a:pt x="1783" y="1188"/>
                  </a:lnTo>
                  <a:lnTo>
                    <a:pt x="1781" y="1188"/>
                  </a:lnTo>
                  <a:lnTo>
                    <a:pt x="1780" y="1188"/>
                  </a:lnTo>
                  <a:lnTo>
                    <a:pt x="1776" y="1189"/>
                  </a:lnTo>
                  <a:lnTo>
                    <a:pt x="1774" y="1189"/>
                  </a:lnTo>
                  <a:lnTo>
                    <a:pt x="1771" y="1189"/>
                  </a:lnTo>
                  <a:lnTo>
                    <a:pt x="1768" y="1191"/>
                  </a:lnTo>
                  <a:lnTo>
                    <a:pt x="1766" y="1191"/>
                  </a:lnTo>
                  <a:lnTo>
                    <a:pt x="1763" y="1191"/>
                  </a:lnTo>
                  <a:lnTo>
                    <a:pt x="1759" y="1191"/>
                  </a:lnTo>
                  <a:lnTo>
                    <a:pt x="1758" y="1193"/>
                  </a:lnTo>
                  <a:lnTo>
                    <a:pt x="1756" y="1193"/>
                  </a:lnTo>
                  <a:lnTo>
                    <a:pt x="1752" y="1193"/>
                  </a:lnTo>
                  <a:lnTo>
                    <a:pt x="1749" y="1193"/>
                  </a:lnTo>
                  <a:lnTo>
                    <a:pt x="1747" y="1194"/>
                  </a:lnTo>
                  <a:lnTo>
                    <a:pt x="1744" y="1194"/>
                  </a:lnTo>
                  <a:lnTo>
                    <a:pt x="1742" y="1194"/>
                  </a:lnTo>
                  <a:lnTo>
                    <a:pt x="1739" y="1194"/>
                  </a:lnTo>
                  <a:lnTo>
                    <a:pt x="1737" y="1196"/>
                  </a:lnTo>
                  <a:lnTo>
                    <a:pt x="1735" y="1196"/>
                  </a:lnTo>
                  <a:lnTo>
                    <a:pt x="1734" y="1196"/>
                  </a:lnTo>
                  <a:lnTo>
                    <a:pt x="1732" y="1196"/>
                  </a:lnTo>
                  <a:lnTo>
                    <a:pt x="1730" y="1196"/>
                  </a:lnTo>
                  <a:lnTo>
                    <a:pt x="1729" y="1196"/>
                  </a:lnTo>
                  <a:lnTo>
                    <a:pt x="1725" y="1198"/>
                  </a:lnTo>
                  <a:lnTo>
                    <a:pt x="1724" y="1198"/>
                  </a:lnTo>
                  <a:lnTo>
                    <a:pt x="1722" y="1198"/>
                  </a:lnTo>
                  <a:lnTo>
                    <a:pt x="1720" y="1198"/>
                  </a:lnTo>
                  <a:lnTo>
                    <a:pt x="1718" y="1198"/>
                  </a:lnTo>
                  <a:lnTo>
                    <a:pt x="1717" y="1200"/>
                  </a:lnTo>
                  <a:lnTo>
                    <a:pt x="1715" y="1200"/>
                  </a:lnTo>
                  <a:lnTo>
                    <a:pt x="1713" y="1200"/>
                  </a:lnTo>
                  <a:lnTo>
                    <a:pt x="1710" y="1200"/>
                  </a:lnTo>
                  <a:lnTo>
                    <a:pt x="1708" y="1200"/>
                  </a:lnTo>
                  <a:lnTo>
                    <a:pt x="1705" y="1201"/>
                  </a:lnTo>
                  <a:lnTo>
                    <a:pt x="1703" y="1201"/>
                  </a:lnTo>
                  <a:lnTo>
                    <a:pt x="1702" y="1201"/>
                  </a:lnTo>
                  <a:lnTo>
                    <a:pt x="1698" y="1201"/>
                  </a:lnTo>
                  <a:lnTo>
                    <a:pt x="1696" y="1201"/>
                  </a:lnTo>
                  <a:lnTo>
                    <a:pt x="1695" y="1203"/>
                  </a:lnTo>
                  <a:lnTo>
                    <a:pt x="1693" y="1203"/>
                  </a:lnTo>
                  <a:lnTo>
                    <a:pt x="1690" y="1203"/>
                  </a:lnTo>
                  <a:lnTo>
                    <a:pt x="1688" y="1203"/>
                  </a:lnTo>
                  <a:lnTo>
                    <a:pt x="1686" y="1203"/>
                  </a:lnTo>
                  <a:lnTo>
                    <a:pt x="1683" y="1205"/>
                  </a:lnTo>
                  <a:lnTo>
                    <a:pt x="1681" y="1205"/>
                  </a:lnTo>
                  <a:lnTo>
                    <a:pt x="1679" y="1205"/>
                  </a:lnTo>
                  <a:lnTo>
                    <a:pt x="1676" y="1205"/>
                  </a:lnTo>
                  <a:lnTo>
                    <a:pt x="1673" y="1206"/>
                  </a:lnTo>
                  <a:lnTo>
                    <a:pt x="1671" y="1206"/>
                  </a:lnTo>
                  <a:lnTo>
                    <a:pt x="1669" y="1206"/>
                  </a:lnTo>
                  <a:lnTo>
                    <a:pt x="1666" y="1206"/>
                  </a:lnTo>
                  <a:lnTo>
                    <a:pt x="1662" y="1208"/>
                  </a:lnTo>
                  <a:lnTo>
                    <a:pt x="1661" y="1208"/>
                  </a:lnTo>
                  <a:lnTo>
                    <a:pt x="1659" y="1208"/>
                  </a:lnTo>
                  <a:lnTo>
                    <a:pt x="1656" y="1208"/>
                  </a:lnTo>
                  <a:lnTo>
                    <a:pt x="1654" y="1208"/>
                  </a:lnTo>
                  <a:lnTo>
                    <a:pt x="1652" y="1210"/>
                  </a:lnTo>
                  <a:lnTo>
                    <a:pt x="1651" y="1210"/>
                  </a:lnTo>
                  <a:lnTo>
                    <a:pt x="1647" y="1210"/>
                  </a:lnTo>
                  <a:lnTo>
                    <a:pt x="1646" y="1210"/>
                  </a:lnTo>
                  <a:lnTo>
                    <a:pt x="1642" y="1211"/>
                  </a:lnTo>
                  <a:lnTo>
                    <a:pt x="1640" y="1211"/>
                  </a:lnTo>
                  <a:lnTo>
                    <a:pt x="1637" y="1211"/>
                  </a:lnTo>
                  <a:lnTo>
                    <a:pt x="1635" y="1211"/>
                  </a:lnTo>
                  <a:lnTo>
                    <a:pt x="1634" y="1211"/>
                  </a:lnTo>
                  <a:lnTo>
                    <a:pt x="1632" y="1213"/>
                  </a:lnTo>
                  <a:lnTo>
                    <a:pt x="1630" y="1213"/>
                  </a:lnTo>
                  <a:lnTo>
                    <a:pt x="1629" y="1213"/>
                  </a:lnTo>
                  <a:lnTo>
                    <a:pt x="1625" y="1213"/>
                  </a:lnTo>
                  <a:lnTo>
                    <a:pt x="1623" y="1213"/>
                  </a:lnTo>
                  <a:lnTo>
                    <a:pt x="1620" y="1215"/>
                  </a:lnTo>
                  <a:lnTo>
                    <a:pt x="1618" y="1215"/>
                  </a:lnTo>
                  <a:lnTo>
                    <a:pt x="1617" y="1215"/>
                  </a:lnTo>
                  <a:lnTo>
                    <a:pt x="1615" y="1215"/>
                  </a:lnTo>
                  <a:lnTo>
                    <a:pt x="1613" y="1215"/>
                  </a:lnTo>
                  <a:lnTo>
                    <a:pt x="1612" y="1217"/>
                  </a:lnTo>
                  <a:lnTo>
                    <a:pt x="1608" y="1217"/>
                  </a:lnTo>
                  <a:lnTo>
                    <a:pt x="1606" y="1217"/>
                  </a:lnTo>
                  <a:lnTo>
                    <a:pt x="1603" y="1217"/>
                  </a:lnTo>
                  <a:lnTo>
                    <a:pt x="1598" y="1218"/>
                  </a:lnTo>
                  <a:lnTo>
                    <a:pt x="1596" y="1218"/>
                  </a:lnTo>
                  <a:lnTo>
                    <a:pt x="1593" y="1218"/>
                  </a:lnTo>
                  <a:lnTo>
                    <a:pt x="1591" y="1218"/>
                  </a:lnTo>
                  <a:lnTo>
                    <a:pt x="1588" y="1220"/>
                  </a:lnTo>
                  <a:lnTo>
                    <a:pt x="1586" y="1220"/>
                  </a:lnTo>
                  <a:lnTo>
                    <a:pt x="1581" y="1220"/>
                  </a:lnTo>
                  <a:lnTo>
                    <a:pt x="1578" y="1222"/>
                  </a:lnTo>
                  <a:lnTo>
                    <a:pt x="1574" y="1222"/>
                  </a:lnTo>
                  <a:lnTo>
                    <a:pt x="1571" y="1222"/>
                  </a:lnTo>
                  <a:lnTo>
                    <a:pt x="1567" y="1223"/>
                  </a:lnTo>
                  <a:lnTo>
                    <a:pt x="1566" y="1223"/>
                  </a:lnTo>
                  <a:lnTo>
                    <a:pt x="1564" y="1223"/>
                  </a:lnTo>
                  <a:lnTo>
                    <a:pt x="1561" y="1223"/>
                  </a:lnTo>
                  <a:lnTo>
                    <a:pt x="1557" y="1223"/>
                  </a:lnTo>
                  <a:lnTo>
                    <a:pt x="1554" y="1225"/>
                  </a:lnTo>
                  <a:lnTo>
                    <a:pt x="1551" y="1225"/>
                  </a:lnTo>
                  <a:lnTo>
                    <a:pt x="1549" y="1225"/>
                  </a:lnTo>
                  <a:lnTo>
                    <a:pt x="1547" y="1227"/>
                  </a:lnTo>
                  <a:lnTo>
                    <a:pt x="1545" y="1227"/>
                  </a:lnTo>
                  <a:lnTo>
                    <a:pt x="1542" y="1227"/>
                  </a:lnTo>
                  <a:lnTo>
                    <a:pt x="1540" y="1227"/>
                  </a:lnTo>
                  <a:lnTo>
                    <a:pt x="1537" y="1227"/>
                  </a:lnTo>
                  <a:lnTo>
                    <a:pt x="1534" y="1228"/>
                  </a:lnTo>
                  <a:lnTo>
                    <a:pt x="1532" y="1228"/>
                  </a:lnTo>
                  <a:lnTo>
                    <a:pt x="1530" y="1228"/>
                  </a:lnTo>
                  <a:lnTo>
                    <a:pt x="1527" y="1228"/>
                  </a:lnTo>
                  <a:lnTo>
                    <a:pt x="1527" y="1230"/>
                  </a:lnTo>
                  <a:lnTo>
                    <a:pt x="1525" y="1230"/>
                  </a:lnTo>
                  <a:lnTo>
                    <a:pt x="1523" y="1230"/>
                  </a:lnTo>
                  <a:lnTo>
                    <a:pt x="1520" y="1230"/>
                  </a:lnTo>
                  <a:lnTo>
                    <a:pt x="1518" y="1230"/>
                  </a:lnTo>
                  <a:lnTo>
                    <a:pt x="1517" y="1230"/>
                  </a:lnTo>
                  <a:lnTo>
                    <a:pt x="1513" y="1232"/>
                  </a:lnTo>
                  <a:lnTo>
                    <a:pt x="1511" y="1232"/>
                  </a:lnTo>
                  <a:lnTo>
                    <a:pt x="1506" y="1232"/>
                  </a:lnTo>
                  <a:lnTo>
                    <a:pt x="1505" y="1234"/>
                  </a:lnTo>
                  <a:lnTo>
                    <a:pt x="1503" y="1234"/>
                  </a:lnTo>
                  <a:lnTo>
                    <a:pt x="1501" y="1234"/>
                  </a:lnTo>
                  <a:lnTo>
                    <a:pt x="1500" y="1234"/>
                  </a:lnTo>
                  <a:lnTo>
                    <a:pt x="1498" y="1234"/>
                  </a:lnTo>
                  <a:lnTo>
                    <a:pt x="1493" y="1235"/>
                  </a:lnTo>
                  <a:lnTo>
                    <a:pt x="1489" y="1235"/>
                  </a:lnTo>
                  <a:lnTo>
                    <a:pt x="1488" y="1235"/>
                  </a:lnTo>
                  <a:lnTo>
                    <a:pt x="1486" y="1235"/>
                  </a:lnTo>
                  <a:lnTo>
                    <a:pt x="1484" y="1237"/>
                  </a:lnTo>
                  <a:lnTo>
                    <a:pt x="1483" y="1237"/>
                  </a:lnTo>
                  <a:lnTo>
                    <a:pt x="1479" y="1237"/>
                  </a:lnTo>
                  <a:lnTo>
                    <a:pt x="1478" y="1237"/>
                  </a:lnTo>
                  <a:lnTo>
                    <a:pt x="1476" y="1237"/>
                  </a:lnTo>
                  <a:lnTo>
                    <a:pt x="1472" y="1239"/>
                  </a:lnTo>
                  <a:lnTo>
                    <a:pt x="1471" y="1239"/>
                  </a:lnTo>
                  <a:lnTo>
                    <a:pt x="1467" y="1239"/>
                  </a:lnTo>
                  <a:lnTo>
                    <a:pt x="1466" y="1239"/>
                  </a:lnTo>
                  <a:lnTo>
                    <a:pt x="1464" y="1240"/>
                  </a:lnTo>
                  <a:lnTo>
                    <a:pt x="1462" y="1240"/>
                  </a:lnTo>
                  <a:lnTo>
                    <a:pt x="1461" y="1240"/>
                  </a:lnTo>
                  <a:lnTo>
                    <a:pt x="1459" y="1240"/>
                  </a:lnTo>
                  <a:lnTo>
                    <a:pt x="1457" y="1240"/>
                  </a:lnTo>
                  <a:lnTo>
                    <a:pt x="1454" y="1242"/>
                  </a:lnTo>
                  <a:lnTo>
                    <a:pt x="1450" y="1242"/>
                  </a:lnTo>
                  <a:lnTo>
                    <a:pt x="1449" y="1242"/>
                  </a:lnTo>
                  <a:lnTo>
                    <a:pt x="1445" y="1242"/>
                  </a:lnTo>
                  <a:lnTo>
                    <a:pt x="1437" y="1244"/>
                  </a:lnTo>
                  <a:lnTo>
                    <a:pt x="1432" y="1244"/>
                  </a:lnTo>
                  <a:lnTo>
                    <a:pt x="1432" y="1245"/>
                  </a:lnTo>
                  <a:lnTo>
                    <a:pt x="1428" y="1245"/>
                  </a:lnTo>
                  <a:lnTo>
                    <a:pt x="1425" y="1245"/>
                  </a:lnTo>
                  <a:lnTo>
                    <a:pt x="1422" y="1245"/>
                  </a:lnTo>
                  <a:lnTo>
                    <a:pt x="1418" y="1247"/>
                  </a:lnTo>
                  <a:lnTo>
                    <a:pt x="1415" y="1247"/>
                  </a:lnTo>
                  <a:lnTo>
                    <a:pt x="1411" y="1247"/>
                  </a:lnTo>
                  <a:lnTo>
                    <a:pt x="1411" y="1249"/>
                  </a:lnTo>
                  <a:lnTo>
                    <a:pt x="1410" y="1249"/>
                  </a:lnTo>
                  <a:lnTo>
                    <a:pt x="1408" y="1249"/>
                  </a:lnTo>
                  <a:lnTo>
                    <a:pt x="1405" y="1249"/>
                  </a:lnTo>
                  <a:lnTo>
                    <a:pt x="1401" y="1250"/>
                  </a:lnTo>
                  <a:lnTo>
                    <a:pt x="1398" y="1250"/>
                  </a:lnTo>
                  <a:lnTo>
                    <a:pt x="1394" y="1250"/>
                  </a:lnTo>
                  <a:lnTo>
                    <a:pt x="1391" y="1252"/>
                  </a:lnTo>
                  <a:lnTo>
                    <a:pt x="1388" y="1252"/>
                  </a:lnTo>
                  <a:lnTo>
                    <a:pt x="1384" y="1252"/>
                  </a:lnTo>
                  <a:lnTo>
                    <a:pt x="1383" y="1252"/>
                  </a:lnTo>
                  <a:lnTo>
                    <a:pt x="1381" y="1252"/>
                  </a:lnTo>
                  <a:lnTo>
                    <a:pt x="1377" y="1254"/>
                  </a:lnTo>
                  <a:lnTo>
                    <a:pt x="1376" y="1254"/>
                  </a:lnTo>
                  <a:lnTo>
                    <a:pt x="1371" y="1254"/>
                  </a:lnTo>
                  <a:lnTo>
                    <a:pt x="1369" y="1256"/>
                  </a:lnTo>
                  <a:lnTo>
                    <a:pt x="1366" y="1256"/>
                  </a:lnTo>
                  <a:lnTo>
                    <a:pt x="1362" y="1256"/>
                  </a:lnTo>
                  <a:lnTo>
                    <a:pt x="1359" y="1257"/>
                  </a:lnTo>
                  <a:lnTo>
                    <a:pt x="1354" y="1257"/>
                  </a:lnTo>
                  <a:lnTo>
                    <a:pt x="1350" y="1257"/>
                  </a:lnTo>
                  <a:lnTo>
                    <a:pt x="1345" y="1259"/>
                  </a:lnTo>
                  <a:lnTo>
                    <a:pt x="1340" y="1259"/>
                  </a:lnTo>
                  <a:lnTo>
                    <a:pt x="1337" y="1261"/>
                  </a:lnTo>
                  <a:lnTo>
                    <a:pt x="1333" y="1261"/>
                  </a:lnTo>
                  <a:lnTo>
                    <a:pt x="1332" y="1261"/>
                  </a:lnTo>
                  <a:lnTo>
                    <a:pt x="1330" y="1261"/>
                  </a:lnTo>
                  <a:lnTo>
                    <a:pt x="1328" y="1261"/>
                  </a:lnTo>
                  <a:lnTo>
                    <a:pt x="1327" y="1262"/>
                  </a:lnTo>
                  <a:lnTo>
                    <a:pt x="1323" y="1262"/>
                  </a:lnTo>
                  <a:lnTo>
                    <a:pt x="1321" y="1262"/>
                  </a:lnTo>
                  <a:lnTo>
                    <a:pt x="1318" y="1262"/>
                  </a:lnTo>
                  <a:lnTo>
                    <a:pt x="1315" y="1264"/>
                  </a:lnTo>
                  <a:lnTo>
                    <a:pt x="1313" y="1264"/>
                  </a:lnTo>
                  <a:lnTo>
                    <a:pt x="1311" y="1264"/>
                  </a:lnTo>
                  <a:lnTo>
                    <a:pt x="1310" y="1262"/>
                  </a:lnTo>
                  <a:lnTo>
                    <a:pt x="1308" y="1261"/>
                  </a:lnTo>
                  <a:lnTo>
                    <a:pt x="1306" y="1261"/>
                  </a:lnTo>
                  <a:lnTo>
                    <a:pt x="1304" y="1261"/>
                  </a:lnTo>
                  <a:lnTo>
                    <a:pt x="1303" y="1259"/>
                  </a:lnTo>
                  <a:lnTo>
                    <a:pt x="1301" y="1259"/>
                  </a:lnTo>
                  <a:lnTo>
                    <a:pt x="1299" y="1259"/>
                  </a:lnTo>
                  <a:lnTo>
                    <a:pt x="1298" y="1259"/>
                  </a:lnTo>
                  <a:lnTo>
                    <a:pt x="1296" y="1259"/>
                  </a:lnTo>
                  <a:lnTo>
                    <a:pt x="1296" y="1257"/>
                  </a:lnTo>
                  <a:lnTo>
                    <a:pt x="1298" y="1257"/>
                  </a:lnTo>
                  <a:lnTo>
                    <a:pt x="1298" y="1256"/>
                  </a:lnTo>
                  <a:lnTo>
                    <a:pt x="1296" y="1254"/>
                  </a:lnTo>
                  <a:lnTo>
                    <a:pt x="1296" y="1252"/>
                  </a:lnTo>
                  <a:lnTo>
                    <a:pt x="1294" y="1252"/>
                  </a:lnTo>
                  <a:lnTo>
                    <a:pt x="1293" y="1252"/>
                  </a:lnTo>
                  <a:lnTo>
                    <a:pt x="1291" y="1252"/>
                  </a:lnTo>
                  <a:lnTo>
                    <a:pt x="1289" y="1252"/>
                  </a:lnTo>
                  <a:lnTo>
                    <a:pt x="1287" y="1252"/>
                  </a:lnTo>
                  <a:lnTo>
                    <a:pt x="1286" y="1252"/>
                  </a:lnTo>
                  <a:lnTo>
                    <a:pt x="1284" y="1252"/>
                  </a:lnTo>
                  <a:lnTo>
                    <a:pt x="1282" y="1252"/>
                  </a:lnTo>
                  <a:lnTo>
                    <a:pt x="1281" y="1250"/>
                  </a:lnTo>
                  <a:lnTo>
                    <a:pt x="1281" y="1249"/>
                  </a:lnTo>
                  <a:lnTo>
                    <a:pt x="1279" y="1249"/>
                  </a:lnTo>
                  <a:lnTo>
                    <a:pt x="1277" y="1249"/>
                  </a:lnTo>
                  <a:lnTo>
                    <a:pt x="1276" y="1249"/>
                  </a:lnTo>
                  <a:lnTo>
                    <a:pt x="1276" y="1247"/>
                  </a:lnTo>
                  <a:lnTo>
                    <a:pt x="1274" y="1247"/>
                  </a:lnTo>
                  <a:lnTo>
                    <a:pt x="1272" y="1247"/>
                  </a:lnTo>
                  <a:lnTo>
                    <a:pt x="1272" y="1245"/>
                  </a:lnTo>
                  <a:lnTo>
                    <a:pt x="1271" y="1245"/>
                  </a:lnTo>
                  <a:lnTo>
                    <a:pt x="1271" y="1247"/>
                  </a:lnTo>
                  <a:lnTo>
                    <a:pt x="1269" y="1245"/>
                  </a:lnTo>
                  <a:lnTo>
                    <a:pt x="1267" y="1245"/>
                  </a:lnTo>
                  <a:lnTo>
                    <a:pt x="1265" y="1245"/>
                  </a:lnTo>
                  <a:lnTo>
                    <a:pt x="1265" y="1244"/>
                  </a:lnTo>
                  <a:lnTo>
                    <a:pt x="1264" y="1244"/>
                  </a:lnTo>
                  <a:lnTo>
                    <a:pt x="1262" y="1242"/>
                  </a:lnTo>
                  <a:lnTo>
                    <a:pt x="1260" y="1240"/>
                  </a:lnTo>
                  <a:lnTo>
                    <a:pt x="1260" y="1239"/>
                  </a:lnTo>
                  <a:lnTo>
                    <a:pt x="1259" y="1239"/>
                  </a:lnTo>
                  <a:lnTo>
                    <a:pt x="1259" y="1237"/>
                  </a:lnTo>
                  <a:lnTo>
                    <a:pt x="1257" y="1237"/>
                  </a:lnTo>
                  <a:lnTo>
                    <a:pt x="1257" y="1235"/>
                  </a:lnTo>
                  <a:lnTo>
                    <a:pt x="1255" y="1235"/>
                  </a:lnTo>
                  <a:lnTo>
                    <a:pt x="1254" y="1235"/>
                  </a:lnTo>
                  <a:lnTo>
                    <a:pt x="1252" y="1235"/>
                  </a:lnTo>
                  <a:lnTo>
                    <a:pt x="1252" y="1237"/>
                  </a:lnTo>
                  <a:lnTo>
                    <a:pt x="1250" y="1237"/>
                  </a:lnTo>
                  <a:lnTo>
                    <a:pt x="1248" y="1237"/>
                  </a:lnTo>
                  <a:lnTo>
                    <a:pt x="1247" y="1237"/>
                  </a:lnTo>
                  <a:lnTo>
                    <a:pt x="1245" y="1237"/>
                  </a:lnTo>
                  <a:lnTo>
                    <a:pt x="1243" y="1237"/>
                  </a:lnTo>
                  <a:lnTo>
                    <a:pt x="1242" y="1237"/>
                  </a:lnTo>
                  <a:lnTo>
                    <a:pt x="1242" y="1235"/>
                  </a:lnTo>
                  <a:lnTo>
                    <a:pt x="1240" y="1235"/>
                  </a:lnTo>
                  <a:lnTo>
                    <a:pt x="1240" y="1237"/>
                  </a:lnTo>
                  <a:lnTo>
                    <a:pt x="1238" y="1237"/>
                  </a:lnTo>
                  <a:lnTo>
                    <a:pt x="1237" y="1237"/>
                  </a:lnTo>
                  <a:lnTo>
                    <a:pt x="1235" y="1237"/>
                  </a:lnTo>
                  <a:lnTo>
                    <a:pt x="1233" y="1237"/>
                  </a:lnTo>
                  <a:lnTo>
                    <a:pt x="1231" y="1237"/>
                  </a:lnTo>
                  <a:lnTo>
                    <a:pt x="1231" y="1235"/>
                  </a:lnTo>
                  <a:lnTo>
                    <a:pt x="1230" y="1235"/>
                  </a:lnTo>
                  <a:lnTo>
                    <a:pt x="1228" y="1235"/>
                  </a:lnTo>
                  <a:lnTo>
                    <a:pt x="1228" y="1237"/>
                  </a:lnTo>
                  <a:lnTo>
                    <a:pt x="1226" y="1239"/>
                  </a:lnTo>
                  <a:lnTo>
                    <a:pt x="1225" y="1239"/>
                  </a:lnTo>
                  <a:lnTo>
                    <a:pt x="1225" y="1240"/>
                  </a:lnTo>
                  <a:lnTo>
                    <a:pt x="1223" y="1240"/>
                  </a:lnTo>
                  <a:lnTo>
                    <a:pt x="1221" y="1240"/>
                  </a:lnTo>
                  <a:lnTo>
                    <a:pt x="1221" y="1239"/>
                  </a:lnTo>
                  <a:lnTo>
                    <a:pt x="1220" y="1239"/>
                  </a:lnTo>
                  <a:lnTo>
                    <a:pt x="1218" y="1239"/>
                  </a:lnTo>
                  <a:lnTo>
                    <a:pt x="1216" y="1239"/>
                  </a:lnTo>
                  <a:lnTo>
                    <a:pt x="1215" y="1239"/>
                  </a:lnTo>
                  <a:lnTo>
                    <a:pt x="1215" y="1240"/>
                  </a:lnTo>
                  <a:lnTo>
                    <a:pt x="1213" y="1240"/>
                  </a:lnTo>
                  <a:lnTo>
                    <a:pt x="1211" y="1240"/>
                  </a:lnTo>
                  <a:lnTo>
                    <a:pt x="1209" y="1240"/>
                  </a:lnTo>
                  <a:lnTo>
                    <a:pt x="1208" y="1240"/>
                  </a:lnTo>
                  <a:lnTo>
                    <a:pt x="1206" y="1240"/>
                  </a:lnTo>
                  <a:lnTo>
                    <a:pt x="1204" y="1240"/>
                  </a:lnTo>
                  <a:lnTo>
                    <a:pt x="1203" y="1240"/>
                  </a:lnTo>
                  <a:lnTo>
                    <a:pt x="1201" y="1240"/>
                  </a:lnTo>
                  <a:lnTo>
                    <a:pt x="1199" y="1242"/>
                  </a:lnTo>
                  <a:lnTo>
                    <a:pt x="1198" y="1242"/>
                  </a:lnTo>
                  <a:lnTo>
                    <a:pt x="1198" y="1244"/>
                  </a:lnTo>
                  <a:lnTo>
                    <a:pt x="1196" y="1242"/>
                  </a:lnTo>
                  <a:lnTo>
                    <a:pt x="1194" y="1242"/>
                  </a:lnTo>
                  <a:lnTo>
                    <a:pt x="1192" y="1240"/>
                  </a:lnTo>
                  <a:lnTo>
                    <a:pt x="1192" y="1242"/>
                  </a:lnTo>
                  <a:lnTo>
                    <a:pt x="1191" y="1242"/>
                  </a:lnTo>
                  <a:lnTo>
                    <a:pt x="1189" y="1242"/>
                  </a:lnTo>
                  <a:lnTo>
                    <a:pt x="1187" y="1242"/>
                  </a:lnTo>
                  <a:lnTo>
                    <a:pt x="1186" y="1244"/>
                  </a:lnTo>
                  <a:lnTo>
                    <a:pt x="1184" y="1244"/>
                  </a:lnTo>
                  <a:lnTo>
                    <a:pt x="1182" y="1244"/>
                  </a:lnTo>
                  <a:lnTo>
                    <a:pt x="1182" y="1245"/>
                  </a:lnTo>
                  <a:lnTo>
                    <a:pt x="1181" y="1245"/>
                  </a:lnTo>
                  <a:lnTo>
                    <a:pt x="1179" y="1247"/>
                  </a:lnTo>
                  <a:lnTo>
                    <a:pt x="1179" y="1249"/>
                  </a:lnTo>
                  <a:lnTo>
                    <a:pt x="1177" y="1249"/>
                  </a:lnTo>
                  <a:lnTo>
                    <a:pt x="1175" y="1249"/>
                  </a:lnTo>
                  <a:lnTo>
                    <a:pt x="1174" y="1250"/>
                  </a:lnTo>
                  <a:lnTo>
                    <a:pt x="1172" y="1250"/>
                  </a:lnTo>
                  <a:lnTo>
                    <a:pt x="1170" y="1250"/>
                  </a:lnTo>
                  <a:lnTo>
                    <a:pt x="1169" y="1250"/>
                  </a:lnTo>
                  <a:lnTo>
                    <a:pt x="1169" y="1252"/>
                  </a:lnTo>
                  <a:lnTo>
                    <a:pt x="1167" y="1252"/>
                  </a:lnTo>
                  <a:lnTo>
                    <a:pt x="1165" y="1252"/>
                  </a:lnTo>
                  <a:lnTo>
                    <a:pt x="1164" y="1252"/>
                  </a:lnTo>
                  <a:lnTo>
                    <a:pt x="1162" y="1252"/>
                  </a:lnTo>
                  <a:lnTo>
                    <a:pt x="1162" y="1254"/>
                  </a:lnTo>
                  <a:lnTo>
                    <a:pt x="1162" y="1256"/>
                  </a:lnTo>
                  <a:lnTo>
                    <a:pt x="1160" y="1256"/>
                  </a:lnTo>
                  <a:lnTo>
                    <a:pt x="1160" y="1257"/>
                  </a:lnTo>
                  <a:lnTo>
                    <a:pt x="1162" y="1257"/>
                  </a:lnTo>
                  <a:lnTo>
                    <a:pt x="1162" y="1259"/>
                  </a:lnTo>
                  <a:lnTo>
                    <a:pt x="1162" y="1261"/>
                  </a:lnTo>
                  <a:lnTo>
                    <a:pt x="1160" y="1261"/>
                  </a:lnTo>
                  <a:lnTo>
                    <a:pt x="1159" y="1261"/>
                  </a:lnTo>
                  <a:lnTo>
                    <a:pt x="1157" y="1261"/>
                  </a:lnTo>
                  <a:lnTo>
                    <a:pt x="1155" y="1261"/>
                  </a:lnTo>
                  <a:lnTo>
                    <a:pt x="1153" y="1261"/>
                  </a:lnTo>
                  <a:lnTo>
                    <a:pt x="1153" y="1262"/>
                  </a:lnTo>
                  <a:lnTo>
                    <a:pt x="1152" y="1262"/>
                  </a:lnTo>
                  <a:lnTo>
                    <a:pt x="1150" y="1262"/>
                  </a:lnTo>
                  <a:lnTo>
                    <a:pt x="1148" y="1262"/>
                  </a:lnTo>
                  <a:lnTo>
                    <a:pt x="1147" y="1262"/>
                  </a:lnTo>
                  <a:lnTo>
                    <a:pt x="1145" y="1261"/>
                  </a:lnTo>
                  <a:lnTo>
                    <a:pt x="1143" y="1261"/>
                  </a:lnTo>
                  <a:lnTo>
                    <a:pt x="1143" y="1259"/>
                  </a:lnTo>
                  <a:lnTo>
                    <a:pt x="1142" y="1259"/>
                  </a:lnTo>
                  <a:lnTo>
                    <a:pt x="1142" y="1257"/>
                  </a:lnTo>
                  <a:lnTo>
                    <a:pt x="1140" y="1257"/>
                  </a:lnTo>
                  <a:lnTo>
                    <a:pt x="1138" y="1257"/>
                  </a:lnTo>
                  <a:lnTo>
                    <a:pt x="1136" y="1257"/>
                  </a:lnTo>
                  <a:lnTo>
                    <a:pt x="1136" y="1256"/>
                  </a:lnTo>
                  <a:lnTo>
                    <a:pt x="1135" y="1256"/>
                  </a:lnTo>
                  <a:lnTo>
                    <a:pt x="1133" y="1256"/>
                  </a:lnTo>
                  <a:lnTo>
                    <a:pt x="1131" y="1256"/>
                  </a:lnTo>
                  <a:lnTo>
                    <a:pt x="1130" y="1256"/>
                  </a:lnTo>
                  <a:lnTo>
                    <a:pt x="1130" y="1254"/>
                  </a:lnTo>
                  <a:lnTo>
                    <a:pt x="1131" y="1254"/>
                  </a:lnTo>
                  <a:lnTo>
                    <a:pt x="1131" y="1252"/>
                  </a:lnTo>
                  <a:lnTo>
                    <a:pt x="1130" y="1250"/>
                  </a:lnTo>
                  <a:lnTo>
                    <a:pt x="1128" y="1252"/>
                  </a:lnTo>
                  <a:lnTo>
                    <a:pt x="1126" y="1252"/>
                  </a:lnTo>
                  <a:lnTo>
                    <a:pt x="1125" y="1254"/>
                  </a:lnTo>
                  <a:lnTo>
                    <a:pt x="1123" y="1254"/>
                  </a:lnTo>
                  <a:lnTo>
                    <a:pt x="1121" y="1252"/>
                  </a:lnTo>
                  <a:lnTo>
                    <a:pt x="1119" y="1252"/>
                  </a:lnTo>
                  <a:lnTo>
                    <a:pt x="1119" y="1254"/>
                  </a:lnTo>
                  <a:lnTo>
                    <a:pt x="1118" y="1254"/>
                  </a:lnTo>
                  <a:lnTo>
                    <a:pt x="1116" y="1252"/>
                  </a:lnTo>
                  <a:lnTo>
                    <a:pt x="1114" y="1252"/>
                  </a:lnTo>
                  <a:lnTo>
                    <a:pt x="1114" y="1250"/>
                  </a:lnTo>
                  <a:lnTo>
                    <a:pt x="1113" y="1250"/>
                  </a:lnTo>
                  <a:lnTo>
                    <a:pt x="1113" y="1249"/>
                  </a:lnTo>
                  <a:lnTo>
                    <a:pt x="1111" y="1247"/>
                  </a:lnTo>
                  <a:lnTo>
                    <a:pt x="1109" y="1247"/>
                  </a:lnTo>
                  <a:lnTo>
                    <a:pt x="1108" y="1245"/>
                  </a:lnTo>
                  <a:lnTo>
                    <a:pt x="1106" y="1245"/>
                  </a:lnTo>
                  <a:lnTo>
                    <a:pt x="1104" y="1245"/>
                  </a:lnTo>
                  <a:lnTo>
                    <a:pt x="1104" y="1244"/>
                  </a:lnTo>
                  <a:lnTo>
                    <a:pt x="1103" y="1244"/>
                  </a:lnTo>
                  <a:lnTo>
                    <a:pt x="1101" y="1244"/>
                  </a:lnTo>
                  <a:lnTo>
                    <a:pt x="1099" y="1244"/>
                  </a:lnTo>
                  <a:lnTo>
                    <a:pt x="1097" y="1244"/>
                  </a:lnTo>
                  <a:lnTo>
                    <a:pt x="1096" y="1244"/>
                  </a:lnTo>
                  <a:lnTo>
                    <a:pt x="1096" y="1245"/>
                  </a:lnTo>
                  <a:lnTo>
                    <a:pt x="1094" y="1245"/>
                  </a:lnTo>
                  <a:lnTo>
                    <a:pt x="1094" y="1244"/>
                  </a:lnTo>
                  <a:lnTo>
                    <a:pt x="1092" y="1242"/>
                  </a:lnTo>
                  <a:lnTo>
                    <a:pt x="1091" y="1244"/>
                  </a:lnTo>
                  <a:lnTo>
                    <a:pt x="1089" y="1242"/>
                  </a:lnTo>
                  <a:lnTo>
                    <a:pt x="1089" y="1244"/>
                  </a:lnTo>
                  <a:lnTo>
                    <a:pt x="1087" y="1245"/>
                  </a:lnTo>
                  <a:lnTo>
                    <a:pt x="1086" y="1245"/>
                  </a:lnTo>
                  <a:lnTo>
                    <a:pt x="1086" y="1244"/>
                  </a:lnTo>
                  <a:lnTo>
                    <a:pt x="1086" y="1242"/>
                  </a:lnTo>
                  <a:lnTo>
                    <a:pt x="1086" y="1244"/>
                  </a:lnTo>
                  <a:lnTo>
                    <a:pt x="1084" y="1244"/>
                  </a:lnTo>
                  <a:lnTo>
                    <a:pt x="1082" y="1245"/>
                  </a:lnTo>
                  <a:lnTo>
                    <a:pt x="1080" y="1245"/>
                  </a:lnTo>
                  <a:lnTo>
                    <a:pt x="1079" y="1245"/>
                  </a:lnTo>
                  <a:lnTo>
                    <a:pt x="1077" y="1245"/>
                  </a:lnTo>
                  <a:lnTo>
                    <a:pt x="1077" y="1244"/>
                  </a:lnTo>
                  <a:lnTo>
                    <a:pt x="1075" y="1244"/>
                  </a:lnTo>
                  <a:lnTo>
                    <a:pt x="1075" y="1242"/>
                  </a:lnTo>
                  <a:lnTo>
                    <a:pt x="1074" y="1242"/>
                  </a:lnTo>
                  <a:lnTo>
                    <a:pt x="1072" y="1242"/>
                  </a:lnTo>
                  <a:lnTo>
                    <a:pt x="1070" y="1242"/>
                  </a:lnTo>
                  <a:lnTo>
                    <a:pt x="1070" y="1240"/>
                  </a:lnTo>
                  <a:lnTo>
                    <a:pt x="1069" y="1240"/>
                  </a:lnTo>
                  <a:lnTo>
                    <a:pt x="1067" y="1239"/>
                  </a:lnTo>
                  <a:lnTo>
                    <a:pt x="1067" y="1237"/>
                  </a:lnTo>
                  <a:lnTo>
                    <a:pt x="1067" y="1235"/>
                  </a:lnTo>
                  <a:lnTo>
                    <a:pt x="1065" y="1235"/>
                  </a:lnTo>
                  <a:lnTo>
                    <a:pt x="1063" y="1237"/>
                  </a:lnTo>
                  <a:lnTo>
                    <a:pt x="1063" y="1235"/>
                  </a:lnTo>
                  <a:lnTo>
                    <a:pt x="1062" y="1235"/>
                  </a:lnTo>
                  <a:lnTo>
                    <a:pt x="1060" y="1235"/>
                  </a:lnTo>
                  <a:lnTo>
                    <a:pt x="1058" y="1235"/>
                  </a:lnTo>
                  <a:lnTo>
                    <a:pt x="1057" y="1234"/>
                  </a:lnTo>
                  <a:lnTo>
                    <a:pt x="1057" y="1232"/>
                  </a:lnTo>
                  <a:lnTo>
                    <a:pt x="1055" y="1232"/>
                  </a:lnTo>
                  <a:lnTo>
                    <a:pt x="1055" y="1230"/>
                  </a:lnTo>
                  <a:lnTo>
                    <a:pt x="1055" y="1228"/>
                  </a:lnTo>
                  <a:lnTo>
                    <a:pt x="1055" y="1227"/>
                  </a:lnTo>
                  <a:lnTo>
                    <a:pt x="1053" y="1225"/>
                  </a:lnTo>
                  <a:lnTo>
                    <a:pt x="1052" y="1223"/>
                  </a:lnTo>
                  <a:lnTo>
                    <a:pt x="1050" y="1223"/>
                  </a:lnTo>
                  <a:lnTo>
                    <a:pt x="1048" y="1223"/>
                  </a:lnTo>
                  <a:lnTo>
                    <a:pt x="1047" y="1223"/>
                  </a:lnTo>
                  <a:lnTo>
                    <a:pt x="1045" y="1223"/>
                  </a:lnTo>
                  <a:lnTo>
                    <a:pt x="1043" y="1223"/>
                  </a:lnTo>
                  <a:lnTo>
                    <a:pt x="1043" y="1222"/>
                  </a:lnTo>
                  <a:lnTo>
                    <a:pt x="1041" y="1222"/>
                  </a:lnTo>
                  <a:lnTo>
                    <a:pt x="1040" y="1220"/>
                  </a:lnTo>
                  <a:lnTo>
                    <a:pt x="1038" y="1220"/>
                  </a:lnTo>
                  <a:lnTo>
                    <a:pt x="1036" y="1220"/>
                  </a:lnTo>
                  <a:lnTo>
                    <a:pt x="1036" y="1218"/>
                  </a:lnTo>
                  <a:lnTo>
                    <a:pt x="1035" y="1218"/>
                  </a:lnTo>
                  <a:lnTo>
                    <a:pt x="1033" y="1218"/>
                  </a:lnTo>
                  <a:lnTo>
                    <a:pt x="1031" y="1220"/>
                  </a:lnTo>
                  <a:lnTo>
                    <a:pt x="1030" y="1220"/>
                  </a:lnTo>
                  <a:lnTo>
                    <a:pt x="1030" y="1218"/>
                  </a:lnTo>
                  <a:lnTo>
                    <a:pt x="1030" y="1217"/>
                  </a:lnTo>
                  <a:lnTo>
                    <a:pt x="1028" y="1217"/>
                  </a:lnTo>
                  <a:lnTo>
                    <a:pt x="1026" y="1215"/>
                  </a:lnTo>
                  <a:lnTo>
                    <a:pt x="1026" y="1213"/>
                  </a:lnTo>
                  <a:lnTo>
                    <a:pt x="1024" y="1213"/>
                  </a:lnTo>
                  <a:lnTo>
                    <a:pt x="1023" y="1213"/>
                  </a:lnTo>
                  <a:lnTo>
                    <a:pt x="1023" y="1211"/>
                  </a:lnTo>
                  <a:lnTo>
                    <a:pt x="1021" y="1211"/>
                  </a:lnTo>
                  <a:lnTo>
                    <a:pt x="1021" y="1210"/>
                  </a:lnTo>
                  <a:lnTo>
                    <a:pt x="1019" y="1210"/>
                  </a:lnTo>
                  <a:lnTo>
                    <a:pt x="1018" y="1210"/>
                  </a:lnTo>
                  <a:lnTo>
                    <a:pt x="1016" y="1210"/>
                  </a:lnTo>
                  <a:lnTo>
                    <a:pt x="1014" y="1210"/>
                  </a:lnTo>
                  <a:lnTo>
                    <a:pt x="1013" y="1210"/>
                  </a:lnTo>
                  <a:lnTo>
                    <a:pt x="1013" y="1211"/>
                  </a:lnTo>
                  <a:lnTo>
                    <a:pt x="1011" y="1213"/>
                  </a:lnTo>
                  <a:lnTo>
                    <a:pt x="1009" y="1213"/>
                  </a:lnTo>
                  <a:lnTo>
                    <a:pt x="1009" y="1211"/>
                  </a:lnTo>
                  <a:lnTo>
                    <a:pt x="1007" y="1211"/>
                  </a:lnTo>
                  <a:lnTo>
                    <a:pt x="1007" y="1210"/>
                  </a:lnTo>
                  <a:lnTo>
                    <a:pt x="1006" y="1210"/>
                  </a:lnTo>
                  <a:lnTo>
                    <a:pt x="1004" y="1210"/>
                  </a:lnTo>
                  <a:lnTo>
                    <a:pt x="1002" y="1210"/>
                  </a:lnTo>
                  <a:lnTo>
                    <a:pt x="1002" y="1211"/>
                  </a:lnTo>
                  <a:lnTo>
                    <a:pt x="1001" y="1211"/>
                  </a:lnTo>
                  <a:lnTo>
                    <a:pt x="1001" y="1213"/>
                  </a:lnTo>
                  <a:lnTo>
                    <a:pt x="999" y="1215"/>
                  </a:lnTo>
                  <a:lnTo>
                    <a:pt x="999" y="1217"/>
                  </a:lnTo>
                  <a:lnTo>
                    <a:pt x="997" y="1217"/>
                  </a:lnTo>
                  <a:lnTo>
                    <a:pt x="996" y="1217"/>
                  </a:lnTo>
                  <a:lnTo>
                    <a:pt x="996" y="1215"/>
                  </a:lnTo>
                  <a:lnTo>
                    <a:pt x="994" y="1215"/>
                  </a:lnTo>
                  <a:lnTo>
                    <a:pt x="992" y="1215"/>
                  </a:lnTo>
                  <a:lnTo>
                    <a:pt x="991" y="1215"/>
                  </a:lnTo>
                  <a:lnTo>
                    <a:pt x="989" y="1215"/>
                  </a:lnTo>
                  <a:lnTo>
                    <a:pt x="987" y="1215"/>
                  </a:lnTo>
                  <a:lnTo>
                    <a:pt x="985" y="1215"/>
                  </a:lnTo>
                  <a:lnTo>
                    <a:pt x="985" y="1213"/>
                  </a:lnTo>
                  <a:lnTo>
                    <a:pt x="984" y="1213"/>
                  </a:lnTo>
                  <a:lnTo>
                    <a:pt x="982" y="1213"/>
                  </a:lnTo>
                  <a:lnTo>
                    <a:pt x="980" y="1213"/>
                  </a:lnTo>
                  <a:lnTo>
                    <a:pt x="979" y="1211"/>
                  </a:lnTo>
                  <a:lnTo>
                    <a:pt x="977" y="1211"/>
                  </a:lnTo>
                  <a:lnTo>
                    <a:pt x="977" y="1213"/>
                  </a:lnTo>
                  <a:lnTo>
                    <a:pt x="977" y="1215"/>
                  </a:lnTo>
                  <a:lnTo>
                    <a:pt x="975" y="1215"/>
                  </a:lnTo>
                  <a:lnTo>
                    <a:pt x="975" y="1217"/>
                  </a:lnTo>
                  <a:lnTo>
                    <a:pt x="974" y="1217"/>
                  </a:lnTo>
                  <a:lnTo>
                    <a:pt x="972" y="1217"/>
                  </a:lnTo>
                  <a:lnTo>
                    <a:pt x="970" y="1217"/>
                  </a:lnTo>
                  <a:lnTo>
                    <a:pt x="970" y="1218"/>
                  </a:lnTo>
                  <a:lnTo>
                    <a:pt x="968" y="1218"/>
                  </a:lnTo>
                  <a:lnTo>
                    <a:pt x="967" y="1218"/>
                  </a:lnTo>
                  <a:lnTo>
                    <a:pt x="967" y="1220"/>
                  </a:lnTo>
                  <a:lnTo>
                    <a:pt x="965" y="1220"/>
                  </a:lnTo>
                  <a:lnTo>
                    <a:pt x="963" y="1220"/>
                  </a:lnTo>
                  <a:lnTo>
                    <a:pt x="963" y="1222"/>
                  </a:lnTo>
                  <a:lnTo>
                    <a:pt x="962" y="1222"/>
                  </a:lnTo>
                  <a:lnTo>
                    <a:pt x="960" y="1220"/>
                  </a:lnTo>
                  <a:lnTo>
                    <a:pt x="958" y="1220"/>
                  </a:lnTo>
                  <a:lnTo>
                    <a:pt x="958" y="1218"/>
                  </a:lnTo>
                  <a:lnTo>
                    <a:pt x="958" y="1217"/>
                  </a:lnTo>
                  <a:lnTo>
                    <a:pt x="957" y="1217"/>
                  </a:lnTo>
                  <a:lnTo>
                    <a:pt x="955" y="1217"/>
                  </a:lnTo>
                  <a:lnTo>
                    <a:pt x="955" y="1215"/>
                  </a:lnTo>
                  <a:lnTo>
                    <a:pt x="953" y="1215"/>
                  </a:lnTo>
                  <a:lnTo>
                    <a:pt x="951" y="1215"/>
                  </a:lnTo>
                  <a:lnTo>
                    <a:pt x="950" y="1215"/>
                  </a:lnTo>
                  <a:lnTo>
                    <a:pt x="948" y="1215"/>
                  </a:lnTo>
                  <a:lnTo>
                    <a:pt x="948" y="1213"/>
                  </a:lnTo>
                  <a:lnTo>
                    <a:pt x="946" y="1213"/>
                  </a:lnTo>
                  <a:lnTo>
                    <a:pt x="946" y="1215"/>
                  </a:lnTo>
                  <a:lnTo>
                    <a:pt x="945" y="1217"/>
                  </a:lnTo>
                  <a:lnTo>
                    <a:pt x="943" y="1217"/>
                  </a:lnTo>
                  <a:lnTo>
                    <a:pt x="943" y="1218"/>
                  </a:lnTo>
                  <a:lnTo>
                    <a:pt x="941" y="1218"/>
                  </a:lnTo>
                  <a:lnTo>
                    <a:pt x="940" y="1218"/>
                  </a:lnTo>
                  <a:lnTo>
                    <a:pt x="938" y="1218"/>
                  </a:lnTo>
                  <a:lnTo>
                    <a:pt x="936" y="1217"/>
                  </a:lnTo>
                  <a:lnTo>
                    <a:pt x="935" y="1217"/>
                  </a:lnTo>
                  <a:lnTo>
                    <a:pt x="935" y="1215"/>
                  </a:lnTo>
                  <a:lnTo>
                    <a:pt x="933" y="1215"/>
                  </a:lnTo>
                  <a:lnTo>
                    <a:pt x="931" y="1213"/>
                  </a:lnTo>
                  <a:lnTo>
                    <a:pt x="929" y="1213"/>
                  </a:lnTo>
                  <a:lnTo>
                    <a:pt x="929" y="1215"/>
                  </a:lnTo>
                  <a:lnTo>
                    <a:pt x="928" y="1215"/>
                  </a:lnTo>
                  <a:lnTo>
                    <a:pt x="926" y="1215"/>
                  </a:lnTo>
                  <a:lnTo>
                    <a:pt x="924" y="1215"/>
                  </a:lnTo>
                  <a:lnTo>
                    <a:pt x="924" y="1213"/>
                  </a:lnTo>
                  <a:lnTo>
                    <a:pt x="923" y="1213"/>
                  </a:lnTo>
                  <a:lnTo>
                    <a:pt x="923" y="1211"/>
                  </a:lnTo>
                  <a:lnTo>
                    <a:pt x="921" y="1211"/>
                  </a:lnTo>
                  <a:lnTo>
                    <a:pt x="921" y="1210"/>
                  </a:lnTo>
                  <a:lnTo>
                    <a:pt x="919" y="1210"/>
                  </a:lnTo>
                  <a:lnTo>
                    <a:pt x="919" y="1208"/>
                  </a:lnTo>
                  <a:lnTo>
                    <a:pt x="918" y="1208"/>
                  </a:lnTo>
                  <a:lnTo>
                    <a:pt x="916" y="1208"/>
                  </a:lnTo>
                  <a:lnTo>
                    <a:pt x="914" y="1206"/>
                  </a:lnTo>
                  <a:lnTo>
                    <a:pt x="912" y="1206"/>
                  </a:lnTo>
                  <a:lnTo>
                    <a:pt x="911" y="1206"/>
                  </a:lnTo>
                  <a:lnTo>
                    <a:pt x="909" y="1206"/>
                  </a:lnTo>
                  <a:lnTo>
                    <a:pt x="907" y="1206"/>
                  </a:lnTo>
                  <a:lnTo>
                    <a:pt x="907" y="1208"/>
                  </a:lnTo>
                  <a:lnTo>
                    <a:pt x="907" y="1210"/>
                  </a:lnTo>
                  <a:lnTo>
                    <a:pt x="906" y="1210"/>
                  </a:lnTo>
                  <a:lnTo>
                    <a:pt x="904" y="1210"/>
                  </a:lnTo>
                  <a:lnTo>
                    <a:pt x="902" y="1210"/>
                  </a:lnTo>
                  <a:lnTo>
                    <a:pt x="901" y="1211"/>
                  </a:lnTo>
                  <a:lnTo>
                    <a:pt x="899" y="1211"/>
                  </a:lnTo>
                  <a:lnTo>
                    <a:pt x="897" y="1211"/>
                  </a:lnTo>
                  <a:lnTo>
                    <a:pt x="895" y="1211"/>
                  </a:lnTo>
                  <a:lnTo>
                    <a:pt x="894" y="1211"/>
                  </a:lnTo>
                  <a:lnTo>
                    <a:pt x="892" y="1210"/>
                  </a:lnTo>
                  <a:lnTo>
                    <a:pt x="890" y="1210"/>
                  </a:lnTo>
                  <a:lnTo>
                    <a:pt x="889" y="1210"/>
                  </a:lnTo>
                  <a:lnTo>
                    <a:pt x="889" y="1208"/>
                  </a:lnTo>
                  <a:lnTo>
                    <a:pt x="887" y="1208"/>
                  </a:lnTo>
                  <a:lnTo>
                    <a:pt x="885" y="1208"/>
                  </a:lnTo>
                  <a:lnTo>
                    <a:pt x="885" y="1206"/>
                  </a:lnTo>
                  <a:lnTo>
                    <a:pt x="884" y="1206"/>
                  </a:lnTo>
                  <a:lnTo>
                    <a:pt x="882" y="1206"/>
                  </a:lnTo>
                  <a:lnTo>
                    <a:pt x="882" y="1208"/>
                  </a:lnTo>
                  <a:lnTo>
                    <a:pt x="880" y="1208"/>
                  </a:lnTo>
                  <a:lnTo>
                    <a:pt x="879" y="1208"/>
                  </a:lnTo>
                  <a:lnTo>
                    <a:pt x="879" y="1210"/>
                  </a:lnTo>
                  <a:lnTo>
                    <a:pt x="877" y="1210"/>
                  </a:lnTo>
                  <a:lnTo>
                    <a:pt x="875" y="1210"/>
                  </a:lnTo>
                  <a:lnTo>
                    <a:pt x="875" y="1211"/>
                  </a:lnTo>
                  <a:lnTo>
                    <a:pt x="873" y="1213"/>
                  </a:lnTo>
                  <a:lnTo>
                    <a:pt x="872" y="1213"/>
                  </a:lnTo>
                  <a:lnTo>
                    <a:pt x="872" y="1215"/>
                  </a:lnTo>
                  <a:lnTo>
                    <a:pt x="870" y="1215"/>
                  </a:lnTo>
                  <a:lnTo>
                    <a:pt x="870" y="1217"/>
                  </a:lnTo>
                  <a:lnTo>
                    <a:pt x="870" y="1218"/>
                  </a:lnTo>
                  <a:lnTo>
                    <a:pt x="868" y="1218"/>
                  </a:lnTo>
                  <a:lnTo>
                    <a:pt x="867" y="1218"/>
                  </a:lnTo>
                  <a:lnTo>
                    <a:pt x="865" y="1218"/>
                  </a:lnTo>
                  <a:lnTo>
                    <a:pt x="865" y="1217"/>
                  </a:lnTo>
                  <a:lnTo>
                    <a:pt x="863" y="1217"/>
                  </a:lnTo>
                  <a:lnTo>
                    <a:pt x="863" y="1215"/>
                  </a:lnTo>
                  <a:lnTo>
                    <a:pt x="862" y="1215"/>
                  </a:lnTo>
                  <a:lnTo>
                    <a:pt x="862" y="1213"/>
                  </a:lnTo>
                  <a:lnTo>
                    <a:pt x="862" y="1211"/>
                  </a:lnTo>
                  <a:lnTo>
                    <a:pt x="860" y="1211"/>
                  </a:lnTo>
                  <a:lnTo>
                    <a:pt x="860" y="1210"/>
                  </a:lnTo>
                  <a:lnTo>
                    <a:pt x="860" y="1208"/>
                  </a:lnTo>
                  <a:lnTo>
                    <a:pt x="858" y="1208"/>
                  </a:lnTo>
                  <a:lnTo>
                    <a:pt x="856" y="1208"/>
                  </a:lnTo>
                  <a:lnTo>
                    <a:pt x="855" y="1208"/>
                  </a:lnTo>
                  <a:lnTo>
                    <a:pt x="855" y="1210"/>
                  </a:lnTo>
                  <a:lnTo>
                    <a:pt x="856" y="1210"/>
                  </a:lnTo>
                  <a:lnTo>
                    <a:pt x="855" y="1211"/>
                  </a:lnTo>
                  <a:lnTo>
                    <a:pt x="855" y="1210"/>
                  </a:lnTo>
                  <a:lnTo>
                    <a:pt x="853" y="1210"/>
                  </a:lnTo>
                  <a:lnTo>
                    <a:pt x="853" y="1208"/>
                  </a:lnTo>
                  <a:lnTo>
                    <a:pt x="851" y="1208"/>
                  </a:lnTo>
                  <a:lnTo>
                    <a:pt x="851" y="1206"/>
                  </a:lnTo>
                  <a:lnTo>
                    <a:pt x="850" y="1206"/>
                  </a:lnTo>
                  <a:lnTo>
                    <a:pt x="850" y="1205"/>
                  </a:lnTo>
                  <a:lnTo>
                    <a:pt x="850" y="1203"/>
                  </a:lnTo>
                  <a:lnTo>
                    <a:pt x="848" y="1203"/>
                  </a:lnTo>
                  <a:lnTo>
                    <a:pt x="848" y="1201"/>
                  </a:lnTo>
                  <a:lnTo>
                    <a:pt x="846" y="1201"/>
                  </a:lnTo>
                  <a:lnTo>
                    <a:pt x="845" y="1201"/>
                  </a:lnTo>
                  <a:lnTo>
                    <a:pt x="843" y="1201"/>
                  </a:lnTo>
                  <a:lnTo>
                    <a:pt x="841" y="1201"/>
                  </a:lnTo>
                  <a:lnTo>
                    <a:pt x="839" y="1201"/>
                  </a:lnTo>
                  <a:lnTo>
                    <a:pt x="838" y="1201"/>
                  </a:lnTo>
                  <a:lnTo>
                    <a:pt x="836" y="1201"/>
                  </a:lnTo>
                  <a:lnTo>
                    <a:pt x="834" y="1201"/>
                  </a:lnTo>
                  <a:lnTo>
                    <a:pt x="833" y="1201"/>
                  </a:lnTo>
                  <a:lnTo>
                    <a:pt x="833" y="1203"/>
                  </a:lnTo>
                  <a:lnTo>
                    <a:pt x="833" y="1205"/>
                  </a:lnTo>
                  <a:lnTo>
                    <a:pt x="831" y="1205"/>
                  </a:lnTo>
                  <a:lnTo>
                    <a:pt x="831" y="1203"/>
                  </a:lnTo>
                  <a:lnTo>
                    <a:pt x="829" y="1203"/>
                  </a:lnTo>
                  <a:lnTo>
                    <a:pt x="829" y="1205"/>
                  </a:lnTo>
                  <a:lnTo>
                    <a:pt x="828" y="1205"/>
                  </a:lnTo>
                  <a:lnTo>
                    <a:pt x="826" y="1205"/>
                  </a:lnTo>
                  <a:lnTo>
                    <a:pt x="824" y="1203"/>
                  </a:lnTo>
                  <a:lnTo>
                    <a:pt x="823" y="1203"/>
                  </a:lnTo>
                  <a:lnTo>
                    <a:pt x="821" y="1201"/>
                  </a:lnTo>
                  <a:lnTo>
                    <a:pt x="821" y="1203"/>
                  </a:lnTo>
                  <a:lnTo>
                    <a:pt x="821" y="1205"/>
                  </a:lnTo>
                  <a:lnTo>
                    <a:pt x="819" y="1205"/>
                  </a:lnTo>
                  <a:lnTo>
                    <a:pt x="819" y="1206"/>
                  </a:lnTo>
                  <a:lnTo>
                    <a:pt x="817" y="1206"/>
                  </a:lnTo>
                  <a:lnTo>
                    <a:pt x="816" y="1206"/>
                  </a:lnTo>
                  <a:lnTo>
                    <a:pt x="814" y="1206"/>
                  </a:lnTo>
                  <a:lnTo>
                    <a:pt x="812" y="1206"/>
                  </a:lnTo>
                  <a:lnTo>
                    <a:pt x="811" y="1206"/>
                  </a:lnTo>
                  <a:lnTo>
                    <a:pt x="809" y="1206"/>
                  </a:lnTo>
                  <a:lnTo>
                    <a:pt x="807" y="1205"/>
                  </a:lnTo>
                  <a:lnTo>
                    <a:pt x="806" y="1205"/>
                  </a:lnTo>
                  <a:lnTo>
                    <a:pt x="804" y="1203"/>
                  </a:lnTo>
                  <a:lnTo>
                    <a:pt x="802" y="1203"/>
                  </a:lnTo>
                  <a:lnTo>
                    <a:pt x="800" y="1203"/>
                  </a:lnTo>
                  <a:lnTo>
                    <a:pt x="800" y="1205"/>
                  </a:lnTo>
                  <a:lnTo>
                    <a:pt x="800" y="1206"/>
                  </a:lnTo>
                  <a:lnTo>
                    <a:pt x="800" y="1205"/>
                  </a:lnTo>
                  <a:lnTo>
                    <a:pt x="799" y="1205"/>
                  </a:lnTo>
                  <a:lnTo>
                    <a:pt x="797" y="1205"/>
                  </a:lnTo>
                  <a:lnTo>
                    <a:pt x="795" y="1205"/>
                  </a:lnTo>
                  <a:lnTo>
                    <a:pt x="794" y="1205"/>
                  </a:lnTo>
                  <a:lnTo>
                    <a:pt x="792" y="1205"/>
                  </a:lnTo>
                  <a:lnTo>
                    <a:pt x="790" y="1205"/>
                  </a:lnTo>
                  <a:lnTo>
                    <a:pt x="790" y="1203"/>
                  </a:lnTo>
                  <a:lnTo>
                    <a:pt x="789" y="1203"/>
                  </a:lnTo>
                  <a:lnTo>
                    <a:pt x="787" y="1203"/>
                  </a:lnTo>
                  <a:lnTo>
                    <a:pt x="785" y="1203"/>
                  </a:lnTo>
                  <a:lnTo>
                    <a:pt x="783" y="1203"/>
                  </a:lnTo>
                  <a:lnTo>
                    <a:pt x="783" y="1205"/>
                  </a:lnTo>
                  <a:lnTo>
                    <a:pt x="782" y="1205"/>
                  </a:lnTo>
                  <a:lnTo>
                    <a:pt x="780" y="1205"/>
                  </a:lnTo>
                  <a:lnTo>
                    <a:pt x="778" y="1203"/>
                  </a:lnTo>
                  <a:lnTo>
                    <a:pt x="777" y="1205"/>
                  </a:lnTo>
                  <a:lnTo>
                    <a:pt x="775" y="1205"/>
                  </a:lnTo>
                  <a:lnTo>
                    <a:pt x="775" y="1203"/>
                  </a:lnTo>
                  <a:lnTo>
                    <a:pt x="773" y="1203"/>
                  </a:lnTo>
                  <a:lnTo>
                    <a:pt x="772" y="1203"/>
                  </a:lnTo>
                  <a:lnTo>
                    <a:pt x="770" y="1203"/>
                  </a:lnTo>
                  <a:lnTo>
                    <a:pt x="770" y="1201"/>
                  </a:lnTo>
                  <a:lnTo>
                    <a:pt x="768" y="1201"/>
                  </a:lnTo>
                  <a:lnTo>
                    <a:pt x="768" y="1200"/>
                  </a:lnTo>
                  <a:lnTo>
                    <a:pt x="767" y="1198"/>
                  </a:lnTo>
                  <a:lnTo>
                    <a:pt x="765" y="1198"/>
                  </a:lnTo>
                  <a:lnTo>
                    <a:pt x="763" y="1198"/>
                  </a:lnTo>
                  <a:lnTo>
                    <a:pt x="761" y="1198"/>
                  </a:lnTo>
                  <a:lnTo>
                    <a:pt x="761" y="1200"/>
                  </a:lnTo>
                  <a:lnTo>
                    <a:pt x="761" y="1201"/>
                  </a:lnTo>
                  <a:lnTo>
                    <a:pt x="760" y="1200"/>
                  </a:lnTo>
                  <a:lnTo>
                    <a:pt x="758" y="1200"/>
                  </a:lnTo>
                  <a:lnTo>
                    <a:pt x="756" y="1200"/>
                  </a:lnTo>
                  <a:lnTo>
                    <a:pt x="755" y="1200"/>
                  </a:lnTo>
                  <a:lnTo>
                    <a:pt x="753" y="1200"/>
                  </a:lnTo>
                  <a:lnTo>
                    <a:pt x="753" y="1198"/>
                  </a:lnTo>
                  <a:lnTo>
                    <a:pt x="755" y="1198"/>
                  </a:lnTo>
                  <a:lnTo>
                    <a:pt x="756" y="1198"/>
                  </a:lnTo>
                  <a:lnTo>
                    <a:pt x="756" y="1196"/>
                  </a:lnTo>
                  <a:lnTo>
                    <a:pt x="756" y="1194"/>
                  </a:lnTo>
                  <a:lnTo>
                    <a:pt x="755" y="1194"/>
                  </a:lnTo>
                  <a:lnTo>
                    <a:pt x="753" y="1194"/>
                  </a:lnTo>
                  <a:lnTo>
                    <a:pt x="751" y="1194"/>
                  </a:lnTo>
                  <a:lnTo>
                    <a:pt x="750" y="1194"/>
                  </a:lnTo>
                  <a:lnTo>
                    <a:pt x="748" y="1193"/>
                  </a:lnTo>
                  <a:lnTo>
                    <a:pt x="748" y="1194"/>
                  </a:lnTo>
                  <a:lnTo>
                    <a:pt x="746" y="1194"/>
                  </a:lnTo>
                  <a:lnTo>
                    <a:pt x="744" y="1194"/>
                  </a:lnTo>
                  <a:lnTo>
                    <a:pt x="743" y="1193"/>
                  </a:lnTo>
                  <a:lnTo>
                    <a:pt x="741" y="1193"/>
                  </a:lnTo>
                  <a:lnTo>
                    <a:pt x="741" y="1191"/>
                  </a:lnTo>
                  <a:lnTo>
                    <a:pt x="739" y="1191"/>
                  </a:lnTo>
                  <a:lnTo>
                    <a:pt x="738" y="1191"/>
                  </a:lnTo>
                  <a:lnTo>
                    <a:pt x="736" y="1191"/>
                  </a:lnTo>
                  <a:lnTo>
                    <a:pt x="734" y="1191"/>
                  </a:lnTo>
                  <a:lnTo>
                    <a:pt x="734" y="1189"/>
                  </a:lnTo>
                  <a:lnTo>
                    <a:pt x="733" y="1189"/>
                  </a:lnTo>
                  <a:lnTo>
                    <a:pt x="733" y="1188"/>
                  </a:lnTo>
                  <a:lnTo>
                    <a:pt x="733" y="1189"/>
                  </a:lnTo>
                  <a:lnTo>
                    <a:pt x="731" y="1189"/>
                  </a:lnTo>
                  <a:lnTo>
                    <a:pt x="729" y="1191"/>
                  </a:lnTo>
                  <a:lnTo>
                    <a:pt x="729" y="1193"/>
                  </a:lnTo>
                  <a:lnTo>
                    <a:pt x="727" y="1193"/>
                  </a:lnTo>
                  <a:lnTo>
                    <a:pt x="726" y="1191"/>
                  </a:lnTo>
                  <a:lnTo>
                    <a:pt x="724" y="1191"/>
                  </a:lnTo>
                  <a:lnTo>
                    <a:pt x="722" y="1191"/>
                  </a:lnTo>
                  <a:lnTo>
                    <a:pt x="721" y="1189"/>
                  </a:lnTo>
                  <a:lnTo>
                    <a:pt x="719" y="1189"/>
                  </a:lnTo>
                  <a:lnTo>
                    <a:pt x="717" y="1189"/>
                  </a:lnTo>
                  <a:lnTo>
                    <a:pt x="717" y="1188"/>
                  </a:lnTo>
                  <a:lnTo>
                    <a:pt x="716" y="1188"/>
                  </a:lnTo>
                  <a:lnTo>
                    <a:pt x="714" y="1186"/>
                  </a:lnTo>
                  <a:lnTo>
                    <a:pt x="712" y="1186"/>
                  </a:lnTo>
                  <a:lnTo>
                    <a:pt x="712" y="1188"/>
                  </a:lnTo>
                  <a:lnTo>
                    <a:pt x="712" y="1189"/>
                  </a:lnTo>
                  <a:lnTo>
                    <a:pt x="711" y="1189"/>
                  </a:lnTo>
                  <a:lnTo>
                    <a:pt x="711" y="1188"/>
                  </a:lnTo>
                  <a:lnTo>
                    <a:pt x="709" y="1188"/>
                  </a:lnTo>
                  <a:lnTo>
                    <a:pt x="707" y="1188"/>
                  </a:lnTo>
                  <a:lnTo>
                    <a:pt x="707" y="1186"/>
                  </a:lnTo>
                  <a:lnTo>
                    <a:pt x="705" y="1186"/>
                  </a:lnTo>
                  <a:lnTo>
                    <a:pt x="704" y="1186"/>
                  </a:lnTo>
                  <a:lnTo>
                    <a:pt x="702" y="1186"/>
                  </a:lnTo>
                  <a:lnTo>
                    <a:pt x="702" y="1188"/>
                  </a:lnTo>
                  <a:lnTo>
                    <a:pt x="700" y="1188"/>
                  </a:lnTo>
                  <a:lnTo>
                    <a:pt x="699" y="1188"/>
                  </a:lnTo>
                  <a:lnTo>
                    <a:pt x="699" y="1189"/>
                  </a:lnTo>
                  <a:lnTo>
                    <a:pt x="699" y="1191"/>
                  </a:lnTo>
                  <a:lnTo>
                    <a:pt x="700" y="1191"/>
                  </a:lnTo>
                  <a:lnTo>
                    <a:pt x="699" y="1193"/>
                  </a:lnTo>
                  <a:lnTo>
                    <a:pt x="699" y="1194"/>
                  </a:lnTo>
                  <a:lnTo>
                    <a:pt x="697" y="1194"/>
                  </a:lnTo>
                  <a:lnTo>
                    <a:pt x="695" y="1193"/>
                  </a:lnTo>
                  <a:lnTo>
                    <a:pt x="694" y="1194"/>
                  </a:lnTo>
                  <a:lnTo>
                    <a:pt x="692" y="1194"/>
                  </a:lnTo>
                  <a:lnTo>
                    <a:pt x="692" y="1193"/>
                  </a:lnTo>
                  <a:lnTo>
                    <a:pt x="690" y="1193"/>
                  </a:lnTo>
                  <a:lnTo>
                    <a:pt x="688" y="1193"/>
                  </a:lnTo>
                  <a:lnTo>
                    <a:pt x="687" y="1193"/>
                  </a:lnTo>
                  <a:lnTo>
                    <a:pt x="685" y="1193"/>
                  </a:lnTo>
                  <a:lnTo>
                    <a:pt x="683" y="1193"/>
                  </a:lnTo>
                  <a:lnTo>
                    <a:pt x="682" y="1193"/>
                  </a:lnTo>
                  <a:lnTo>
                    <a:pt x="680" y="1193"/>
                  </a:lnTo>
                  <a:lnTo>
                    <a:pt x="678" y="1193"/>
                  </a:lnTo>
                  <a:lnTo>
                    <a:pt x="677" y="1193"/>
                  </a:lnTo>
                  <a:lnTo>
                    <a:pt x="675" y="1193"/>
                  </a:lnTo>
                  <a:lnTo>
                    <a:pt x="673" y="1193"/>
                  </a:lnTo>
                  <a:lnTo>
                    <a:pt x="671" y="1193"/>
                  </a:lnTo>
                  <a:lnTo>
                    <a:pt x="670" y="1193"/>
                  </a:lnTo>
                  <a:lnTo>
                    <a:pt x="670" y="1191"/>
                  </a:lnTo>
                  <a:lnTo>
                    <a:pt x="668" y="1191"/>
                  </a:lnTo>
                  <a:lnTo>
                    <a:pt x="666" y="1191"/>
                  </a:lnTo>
                  <a:lnTo>
                    <a:pt x="665" y="1189"/>
                  </a:lnTo>
                  <a:lnTo>
                    <a:pt x="665" y="1191"/>
                  </a:lnTo>
                  <a:lnTo>
                    <a:pt x="663" y="1191"/>
                  </a:lnTo>
                  <a:lnTo>
                    <a:pt x="661" y="1191"/>
                  </a:lnTo>
                  <a:lnTo>
                    <a:pt x="660" y="1191"/>
                  </a:lnTo>
                  <a:lnTo>
                    <a:pt x="658" y="1191"/>
                  </a:lnTo>
                  <a:lnTo>
                    <a:pt x="656" y="1191"/>
                  </a:lnTo>
                  <a:lnTo>
                    <a:pt x="656" y="1189"/>
                  </a:lnTo>
                  <a:lnTo>
                    <a:pt x="655" y="1189"/>
                  </a:lnTo>
                  <a:lnTo>
                    <a:pt x="655" y="1188"/>
                  </a:lnTo>
                  <a:lnTo>
                    <a:pt x="653" y="1188"/>
                  </a:lnTo>
                  <a:lnTo>
                    <a:pt x="651" y="1188"/>
                  </a:lnTo>
                  <a:lnTo>
                    <a:pt x="649" y="1188"/>
                  </a:lnTo>
                  <a:lnTo>
                    <a:pt x="649" y="1189"/>
                  </a:lnTo>
                  <a:lnTo>
                    <a:pt x="648" y="1189"/>
                  </a:lnTo>
                  <a:lnTo>
                    <a:pt x="648" y="1188"/>
                  </a:lnTo>
                  <a:lnTo>
                    <a:pt x="646" y="1188"/>
                  </a:lnTo>
                  <a:lnTo>
                    <a:pt x="644" y="1188"/>
                  </a:lnTo>
                  <a:lnTo>
                    <a:pt x="643" y="1188"/>
                  </a:lnTo>
                  <a:lnTo>
                    <a:pt x="641" y="1188"/>
                  </a:lnTo>
                  <a:lnTo>
                    <a:pt x="639" y="1188"/>
                  </a:lnTo>
                  <a:lnTo>
                    <a:pt x="638" y="1186"/>
                  </a:lnTo>
                  <a:lnTo>
                    <a:pt x="638" y="1184"/>
                  </a:lnTo>
                  <a:lnTo>
                    <a:pt x="636" y="1184"/>
                  </a:lnTo>
                  <a:lnTo>
                    <a:pt x="636" y="1183"/>
                  </a:lnTo>
                  <a:lnTo>
                    <a:pt x="634" y="1183"/>
                  </a:lnTo>
                  <a:lnTo>
                    <a:pt x="632" y="1183"/>
                  </a:lnTo>
                  <a:lnTo>
                    <a:pt x="632" y="1184"/>
                  </a:lnTo>
                  <a:lnTo>
                    <a:pt x="631" y="1184"/>
                  </a:lnTo>
                  <a:lnTo>
                    <a:pt x="629" y="1183"/>
                  </a:lnTo>
                  <a:lnTo>
                    <a:pt x="629" y="1181"/>
                  </a:lnTo>
                  <a:lnTo>
                    <a:pt x="627" y="1181"/>
                  </a:lnTo>
                  <a:lnTo>
                    <a:pt x="626" y="1181"/>
                  </a:lnTo>
                  <a:lnTo>
                    <a:pt x="626" y="1179"/>
                  </a:lnTo>
                  <a:lnTo>
                    <a:pt x="624" y="1179"/>
                  </a:lnTo>
                  <a:lnTo>
                    <a:pt x="624" y="1178"/>
                  </a:lnTo>
                  <a:lnTo>
                    <a:pt x="624" y="1176"/>
                  </a:lnTo>
                  <a:lnTo>
                    <a:pt x="624" y="1174"/>
                  </a:lnTo>
                  <a:lnTo>
                    <a:pt x="622" y="1174"/>
                  </a:lnTo>
                  <a:lnTo>
                    <a:pt x="621" y="1174"/>
                  </a:lnTo>
                  <a:lnTo>
                    <a:pt x="619" y="1174"/>
                  </a:lnTo>
                  <a:lnTo>
                    <a:pt x="617" y="1174"/>
                  </a:lnTo>
                  <a:lnTo>
                    <a:pt x="615" y="1174"/>
                  </a:lnTo>
                  <a:lnTo>
                    <a:pt x="614" y="1174"/>
                  </a:lnTo>
                  <a:lnTo>
                    <a:pt x="614" y="1172"/>
                  </a:lnTo>
                  <a:lnTo>
                    <a:pt x="612" y="1172"/>
                  </a:lnTo>
                  <a:lnTo>
                    <a:pt x="610" y="1172"/>
                  </a:lnTo>
                  <a:lnTo>
                    <a:pt x="610" y="1171"/>
                  </a:lnTo>
                  <a:lnTo>
                    <a:pt x="609" y="1171"/>
                  </a:lnTo>
                  <a:lnTo>
                    <a:pt x="609" y="1169"/>
                  </a:lnTo>
                  <a:lnTo>
                    <a:pt x="609" y="1167"/>
                  </a:lnTo>
                  <a:lnTo>
                    <a:pt x="609" y="1166"/>
                  </a:lnTo>
                  <a:lnTo>
                    <a:pt x="607" y="1164"/>
                  </a:lnTo>
                  <a:lnTo>
                    <a:pt x="605" y="1164"/>
                  </a:lnTo>
                  <a:lnTo>
                    <a:pt x="604" y="1166"/>
                  </a:lnTo>
                  <a:lnTo>
                    <a:pt x="602" y="1166"/>
                  </a:lnTo>
                  <a:lnTo>
                    <a:pt x="600" y="1166"/>
                  </a:lnTo>
                  <a:lnTo>
                    <a:pt x="599" y="1164"/>
                  </a:lnTo>
                  <a:lnTo>
                    <a:pt x="599" y="1162"/>
                  </a:lnTo>
                  <a:lnTo>
                    <a:pt x="599" y="1161"/>
                  </a:lnTo>
                  <a:lnTo>
                    <a:pt x="597" y="1159"/>
                  </a:lnTo>
                  <a:lnTo>
                    <a:pt x="595" y="1159"/>
                  </a:lnTo>
                  <a:lnTo>
                    <a:pt x="595" y="1157"/>
                  </a:lnTo>
                  <a:lnTo>
                    <a:pt x="593" y="1157"/>
                  </a:lnTo>
                  <a:lnTo>
                    <a:pt x="592" y="1155"/>
                  </a:lnTo>
                  <a:lnTo>
                    <a:pt x="590" y="1154"/>
                  </a:lnTo>
                  <a:lnTo>
                    <a:pt x="588" y="1152"/>
                  </a:lnTo>
                  <a:lnTo>
                    <a:pt x="587" y="1152"/>
                  </a:lnTo>
                  <a:lnTo>
                    <a:pt x="587" y="1150"/>
                  </a:lnTo>
                  <a:lnTo>
                    <a:pt x="585" y="1150"/>
                  </a:lnTo>
                  <a:lnTo>
                    <a:pt x="583" y="1149"/>
                  </a:lnTo>
                  <a:lnTo>
                    <a:pt x="582" y="1147"/>
                  </a:lnTo>
                  <a:lnTo>
                    <a:pt x="582" y="1145"/>
                  </a:lnTo>
                  <a:lnTo>
                    <a:pt x="580" y="1145"/>
                  </a:lnTo>
                  <a:lnTo>
                    <a:pt x="580" y="1144"/>
                  </a:lnTo>
                  <a:lnTo>
                    <a:pt x="578" y="1144"/>
                  </a:lnTo>
                  <a:lnTo>
                    <a:pt x="576" y="1144"/>
                  </a:lnTo>
                  <a:lnTo>
                    <a:pt x="576" y="1142"/>
                  </a:lnTo>
                  <a:lnTo>
                    <a:pt x="575" y="1142"/>
                  </a:lnTo>
                  <a:lnTo>
                    <a:pt x="575" y="1140"/>
                  </a:lnTo>
                  <a:lnTo>
                    <a:pt x="573" y="1140"/>
                  </a:lnTo>
                  <a:lnTo>
                    <a:pt x="573" y="1139"/>
                  </a:lnTo>
                  <a:lnTo>
                    <a:pt x="571" y="1139"/>
                  </a:lnTo>
                  <a:lnTo>
                    <a:pt x="571" y="1137"/>
                  </a:lnTo>
                  <a:lnTo>
                    <a:pt x="570" y="1137"/>
                  </a:lnTo>
                  <a:lnTo>
                    <a:pt x="568" y="1137"/>
                  </a:lnTo>
                  <a:lnTo>
                    <a:pt x="568" y="1135"/>
                  </a:lnTo>
                  <a:lnTo>
                    <a:pt x="566" y="1135"/>
                  </a:lnTo>
                  <a:lnTo>
                    <a:pt x="566" y="1133"/>
                  </a:lnTo>
                  <a:lnTo>
                    <a:pt x="566" y="1132"/>
                  </a:lnTo>
                  <a:lnTo>
                    <a:pt x="566" y="1130"/>
                  </a:lnTo>
                  <a:lnTo>
                    <a:pt x="566" y="1128"/>
                  </a:lnTo>
                  <a:lnTo>
                    <a:pt x="566" y="1127"/>
                  </a:lnTo>
                  <a:lnTo>
                    <a:pt x="566" y="1125"/>
                  </a:lnTo>
                  <a:lnTo>
                    <a:pt x="565" y="1125"/>
                  </a:lnTo>
                  <a:lnTo>
                    <a:pt x="563" y="1125"/>
                  </a:lnTo>
                  <a:lnTo>
                    <a:pt x="563" y="1123"/>
                  </a:lnTo>
                  <a:lnTo>
                    <a:pt x="561" y="1122"/>
                  </a:lnTo>
                  <a:lnTo>
                    <a:pt x="559" y="1122"/>
                  </a:lnTo>
                  <a:lnTo>
                    <a:pt x="558" y="1122"/>
                  </a:lnTo>
                  <a:lnTo>
                    <a:pt x="556" y="1122"/>
                  </a:lnTo>
                  <a:lnTo>
                    <a:pt x="554" y="1122"/>
                  </a:lnTo>
                  <a:lnTo>
                    <a:pt x="553" y="1122"/>
                  </a:lnTo>
                  <a:lnTo>
                    <a:pt x="553" y="1120"/>
                  </a:lnTo>
                  <a:lnTo>
                    <a:pt x="551" y="1120"/>
                  </a:lnTo>
                  <a:lnTo>
                    <a:pt x="551" y="1118"/>
                  </a:lnTo>
                  <a:lnTo>
                    <a:pt x="551" y="1116"/>
                  </a:lnTo>
                  <a:lnTo>
                    <a:pt x="549" y="1116"/>
                  </a:lnTo>
                  <a:lnTo>
                    <a:pt x="549" y="1115"/>
                  </a:lnTo>
                  <a:lnTo>
                    <a:pt x="548" y="1115"/>
                  </a:lnTo>
                  <a:lnTo>
                    <a:pt x="548" y="1113"/>
                  </a:lnTo>
                  <a:lnTo>
                    <a:pt x="546" y="1113"/>
                  </a:lnTo>
                  <a:lnTo>
                    <a:pt x="546" y="1111"/>
                  </a:lnTo>
                  <a:lnTo>
                    <a:pt x="546" y="1110"/>
                  </a:lnTo>
                  <a:lnTo>
                    <a:pt x="544" y="1110"/>
                  </a:lnTo>
                  <a:lnTo>
                    <a:pt x="544" y="1108"/>
                  </a:lnTo>
                  <a:lnTo>
                    <a:pt x="546" y="1106"/>
                  </a:lnTo>
                  <a:lnTo>
                    <a:pt x="546" y="1105"/>
                  </a:lnTo>
                  <a:lnTo>
                    <a:pt x="544" y="1105"/>
                  </a:lnTo>
                  <a:lnTo>
                    <a:pt x="544" y="1103"/>
                  </a:lnTo>
                  <a:lnTo>
                    <a:pt x="543" y="1103"/>
                  </a:lnTo>
                  <a:lnTo>
                    <a:pt x="541" y="1101"/>
                  </a:lnTo>
                  <a:lnTo>
                    <a:pt x="541" y="1099"/>
                  </a:lnTo>
                  <a:lnTo>
                    <a:pt x="539" y="1099"/>
                  </a:lnTo>
                  <a:lnTo>
                    <a:pt x="539" y="1098"/>
                  </a:lnTo>
                  <a:lnTo>
                    <a:pt x="539" y="1096"/>
                  </a:lnTo>
                  <a:lnTo>
                    <a:pt x="537" y="1096"/>
                  </a:lnTo>
                  <a:lnTo>
                    <a:pt x="536" y="1096"/>
                  </a:lnTo>
                  <a:lnTo>
                    <a:pt x="536" y="1094"/>
                  </a:lnTo>
                  <a:lnTo>
                    <a:pt x="534" y="1094"/>
                  </a:lnTo>
                  <a:lnTo>
                    <a:pt x="532" y="1094"/>
                  </a:lnTo>
                  <a:lnTo>
                    <a:pt x="531" y="1093"/>
                  </a:lnTo>
                  <a:lnTo>
                    <a:pt x="529" y="1093"/>
                  </a:lnTo>
                  <a:lnTo>
                    <a:pt x="529" y="1091"/>
                  </a:lnTo>
                  <a:lnTo>
                    <a:pt x="529" y="1089"/>
                  </a:lnTo>
                  <a:lnTo>
                    <a:pt x="529" y="1088"/>
                  </a:lnTo>
                  <a:lnTo>
                    <a:pt x="529" y="1086"/>
                  </a:lnTo>
                  <a:lnTo>
                    <a:pt x="529" y="1084"/>
                  </a:lnTo>
                  <a:lnTo>
                    <a:pt x="529" y="1083"/>
                  </a:lnTo>
                  <a:lnTo>
                    <a:pt x="527" y="1083"/>
                  </a:lnTo>
                  <a:lnTo>
                    <a:pt x="526" y="1083"/>
                  </a:lnTo>
                  <a:lnTo>
                    <a:pt x="526" y="1081"/>
                  </a:lnTo>
                  <a:lnTo>
                    <a:pt x="524" y="1079"/>
                  </a:lnTo>
                  <a:lnTo>
                    <a:pt x="524" y="1077"/>
                  </a:lnTo>
                  <a:lnTo>
                    <a:pt x="524" y="1076"/>
                  </a:lnTo>
                  <a:lnTo>
                    <a:pt x="522" y="1076"/>
                  </a:lnTo>
                  <a:lnTo>
                    <a:pt x="522" y="1074"/>
                  </a:lnTo>
                  <a:lnTo>
                    <a:pt x="520" y="1074"/>
                  </a:lnTo>
                  <a:lnTo>
                    <a:pt x="520" y="1072"/>
                  </a:lnTo>
                  <a:lnTo>
                    <a:pt x="519" y="1071"/>
                  </a:lnTo>
                  <a:lnTo>
                    <a:pt x="517" y="1069"/>
                  </a:lnTo>
                  <a:lnTo>
                    <a:pt x="515" y="1067"/>
                  </a:lnTo>
                  <a:lnTo>
                    <a:pt x="515" y="1066"/>
                  </a:lnTo>
                  <a:lnTo>
                    <a:pt x="514" y="1066"/>
                  </a:lnTo>
                  <a:lnTo>
                    <a:pt x="509" y="1066"/>
                  </a:lnTo>
                  <a:lnTo>
                    <a:pt x="503" y="1066"/>
                  </a:lnTo>
                  <a:lnTo>
                    <a:pt x="500" y="1066"/>
                  </a:lnTo>
                  <a:lnTo>
                    <a:pt x="490" y="1066"/>
                  </a:lnTo>
                  <a:lnTo>
                    <a:pt x="483" y="1066"/>
                  </a:lnTo>
                  <a:lnTo>
                    <a:pt x="478" y="1066"/>
                  </a:lnTo>
                  <a:lnTo>
                    <a:pt x="473" y="1066"/>
                  </a:lnTo>
                  <a:lnTo>
                    <a:pt x="458" y="1066"/>
                  </a:lnTo>
                  <a:lnTo>
                    <a:pt x="446" y="1064"/>
                  </a:lnTo>
                  <a:lnTo>
                    <a:pt x="432" y="1064"/>
                  </a:lnTo>
                  <a:lnTo>
                    <a:pt x="419" y="1064"/>
                  </a:lnTo>
                  <a:lnTo>
                    <a:pt x="412" y="1064"/>
                  </a:lnTo>
                  <a:lnTo>
                    <a:pt x="407" y="1064"/>
                  </a:lnTo>
                  <a:lnTo>
                    <a:pt x="398" y="1064"/>
                  </a:lnTo>
                  <a:lnTo>
                    <a:pt x="385" y="1064"/>
                  </a:lnTo>
                  <a:lnTo>
                    <a:pt x="371" y="1064"/>
                  </a:lnTo>
                  <a:lnTo>
                    <a:pt x="366" y="1064"/>
                  </a:lnTo>
                  <a:lnTo>
                    <a:pt x="358" y="1064"/>
                  </a:lnTo>
                  <a:lnTo>
                    <a:pt x="339" y="1062"/>
                  </a:lnTo>
                  <a:lnTo>
                    <a:pt x="329" y="1062"/>
                  </a:lnTo>
                  <a:lnTo>
                    <a:pt x="320" y="1062"/>
                  </a:lnTo>
                  <a:lnTo>
                    <a:pt x="310" y="1062"/>
                  </a:lnTo>
                  <a:lnTo>
                    <a:pt x="303" y="1062"/>
                  </a:lnTo>
                  <a:lnTo>
                    <a:pt x="300" y="1062"/>
                  </a:lnTo>
                  <a:lnTo>
                    <a:pt x="293" y="1062"/>
                  </a:lnTo>
                  <a:lnTo>
                    <a:pt x="290" y="1062"/>
                  </a:lnTo>
                  <a:lnTo>
                    <a:pt x="283" y="1062"/>
                  </a:lnTo>
                  <a:lnTo>
                    <a:pt x="273" y="1062"/>
                  </a:lnTo>
                  <a:lnTo>
                    <a:pt x="271" y="1062"/>
                  </a:lnTo>
                  <a:lnTo>
                    <a:pt x="264" y="1062"/>
                  </a:lnTo>
                  <a:lnTo>
                    <a:pt x="261" y="1062"/>
                  </a:lnTo>
                  <a:lnTo>
                    <a:pt x="252" y="1062"/>
                  </a:lnTo>
                  <a:lnTo>
                    <a:pt x="249" y="1062"/>
                  </a:lnTo>
                  <a:lnTo>
                    <a:pt x="247" y="1062"/>
                  </a:lnTo>
                  <a:lnTo>
                    <a:pt x="244" y="1062"/>
                  </a:lnTo>
                  <a:lnTo>
                    <a:pt x="242" y="1062"/>
                  </a:lnTo>
                  <a:lnTo>
                    <a:pt x="240" y="1062"/>
                  </a:lnTo>
                  <a:lnTo>
                    <a:pt x="239" y="1062"/>
                  </a:lnTo>
                  <a:lnTo>
                    <a:pt x="237" y="1062"/>
                  </a:lnTo>
                  <a:lnTo>
                    <a:pt x="235" y="1062"/>
                  </a:lnTo>
                  <a:lnTo>
                    <a:pt x="229" y="1062"/>
                  </a:lnTo>
                  <a:lnTo>
                    <a:pt x="220" y="1062"/>
                  </a:lnTo>
                  <a:lnTo>
                    <a:pt x="213" y="1062"/>
                  </a:lnTo>
                  <a:lnTo>
                    <a:pt x="208" y="1062"/>
                  </a:lnTo>
                  <a:lnTo>
                    <a:pt x="208" y="1054"/>
                  </a:lnTo>
                  <a:lnTo>
                    <a:pt x="210" y="1037"/>
                  </a:lnTo>
                  <a:lnTo>
                    <a:pt x="210" y="1035"/>
                  </a:lnTo>
                  <a:lnTo>
                    <a:pt x="210" y="1027"/>
                  </a:lnTo>
                  <a:lnTo>
                    <a:pt x="210" y="1020"/>
                  </a:lnTo>
                  <a:lnTo>
                    <a:pt x="210" y="1018"/>
                  </a:lnTo>
                  <a:lnTo>
                    <a:pt x="208" y="1010"/>
                  </a:lnTo>
                  <a:lnTo>
                    <a:pt x="207" y="996"/>
                  </a:lnTo>
                  <a:lnTo>
                    <a:pt x="207" y="994"/>
                  </a:lnTo>
                  <a:lnTo>
                    <a:pt x="205" y="986"/>
                  </a:lnTo>
                  <a:lnTo>
                    <a:pt x="203" y="976"/>
                  </a:lnTo>
                  <a:lnTo>
                    <a:pt x="203" y="974"/>
                  </a:lnTo>
                  <a:lnTo>
                    <a:pt x="203" y="972"/>
                  </a:lnTo>
                  <a:lnTo>
                    <a:pt x="203" y="971"/>
                  </a:lnTo>
                  <a:lnTo>
                    <a:pt x="203" y="969"/>
                  </a:lnTo>
                  <a:lnTo>
                    <a:pt x="203" y="967"/>
                  </a:lnTo>
                  <a:lnTo>
                    <a:pt x="201" y="967"/>
                  </a:lnTo>
                  <a:lnTo>
                    <a:pt x="201" y="965"/>
                  </a:lnTo>
                  <a:lnTo>
                    <a:pt x="201" y="964"/>
                  </a:lnTo>
                  <a:lnTo>
                    <a:pt x="201" y="962"/>
                  </a:lnTo>
                  <a:lnTo>
                    <a:pt x="201" y="960"/>
                  </a:lnTo>
                  <a:lnTo>
                    <a:pt x="200" y="960"/>
                  </a:lnTo>
                  <a:lnTo>
                    <a:pt x="200" y="959"/>
                  </a:lnTo>
                  <a:lnTo>
                    <a:pt x="200" y="957"/>
                  </a:lnTo>
                  <a:lnTo>
                    <a:pt x="198" y="957"/>
                  </a:lnTo>
                  <a:lnTo>
                    <a:pt x="198" y="955"/>
                  </a:lnTo>
                  <a:lnTo>
                    <a:pt x="200" y="955"/>
                  </a:lnTo>
                  <a:lnTo>
                    <a:pt x="198" y="955"/>
                  </a:lnTo>
                  <a:lnTo>
                    <a:pt x="198" y="954"/>
                  </a:lnTo>
                  <a:lnTo>
                    <a:pt x="200" y="954"/>
                  </a:lnTo>
                  <a:lnTo>
                    <a:pt x="198" y="954"/>
                  </a:lnTo>
                  <a:lnTo>
                    <a:pt x="198" y="952"/>
                  </a:lnTo>
                  <a:lnTo>
                    <a:pt x="198" y="950"/>
                  </a:lnTo>
                  <a:lnTo>
                    <a:pt x="198" y="948"/>
                  </a:lnTo>
                  <a:lnTo>
                    <a:pt x="198" y="947"/>
                  </a:lnTo>
                  <a:lnTo>
                    <a:pt x="196" y="945"/>
                  </a:lnTo>
                  <a:lnTo>
                    <a:pt x="196" y="943"/>
                  </a:lnTo>
                  <a:lnTo>
                    <a:pt x="198" y="943"/>
                  </a:lnTo>
                  <a:lnTo>
                    <a:pt x="198" y="942"/>
                  </a:lnTo>
                  <a:lnTo>
                    <a:pt x="200" y="942"/>
                  </a:lnTo>
                  <a:lnTo>
                    <a:pt x="200" y="940"/>
                  </a:lnTo>
                  <a:lnTo>
                    <a:pt x="200" y="938"/>
                  </a:lnTo>
                  <a:lnTo>
                    <a:pt x="200" y="937"/>
                  </a:lnTo>
                  <a:lnTo>
                    <a:pt x="200" y="935"/>
                  </a:lnTo>
                  <a:lnTo>
                    <a:pt x="200" y="933"/>
                  </a:lnTo>
                  <a:lnTo>
                    <a:pt x="198" y="933"/>
                  </a:lnTo>
                  <a:lnTo>
                    <a:pt x="198" y="932"/>
                  </a:lnTo>
                  <a:lnTo>
                    <a:pt x="198" y="930"/>
                  </a:lnTo>
                  <a:lnTo>
                    <a:pt x="198" y="928"/>
                  </a:lnTo>
                  <a:lnTo>
                    <a:pt x="200" y="928"/>
                  </a:lnTo>
                  <a:lnTo>
                    <a:pt x="200" y="926"/>
                  </a:lnTo>
                  <a:lnTo>
                    <a:pt x="198" y="926"/>
                  </a:lnTo>
                  <a:lnTo>
                    <a:pt x="198" y="925"/>
                  </a:lnTo>
                  <a:lnTo>
                    <a:pt x="196" y="925"/>
                  </a:lnTo>
                  <a:lnTo>
                    <a:pt x="196" y="923"/>
                  </a:lnTo>
                  <a:lnTo>
                    <a:pt x="196" y="921"/>
                  </a:lnTo>
                  <a:lnTo>
                    <a:pt x="198" y="921"/>
                  </a:lnTo>
                  <a:lnTo>
                    <a:pt x="198" y="920"/>
                  </a:lnTo>
                  <a:lnTo>
                    <a:pt x="200" y="918"/>
                  </a:lnTo>
                  <a:lnTo>
                    <a:pt x="198" y="918"/>
                  </a:lnTo>
                  <a:lnTo>
                    <a:pt x="198" y="916"/>
                  </a:lnTo>
                  <a:lnTo>
                    <a:pt x="200" y="915"/>
                  </a:lnTo>
                  <a:lnTo>
                    <a:pt x="198" y="913"/>
                  </a:lnTo>
                  <a:lnTo>
                    <a:pt x="200" y="913"/>
                  </a:lnTo>
                  <a:lnTo>
                    <a:pt x="198" y="913"/>
                  </a:lnTo>
                  <a:lnTo>
                    <a:pt x="198" y="911"/>
                  </a:lnTo>
                  <a:lnTo>
                    <a:pt x="198" y="909"/>
                  </a:lnTo>
                  <a:lnTo>
                    <a:pt x="198" y="908"/>
                  </a:lnTo>
                  <a:lnTo>
                    <a:pt x="198" y="906"/>
                  </a:lnTo>
                  <a:lnTo>
                    <a:pt x="200" y="904"/>
                  </a:lnTo>
                  <a:lnTo>
                    <a:pt x="198" y="904"/>
                  </a:lnTo>
                  <a:lnTo>
                    <a:pt x="198" y="903"/>
                  </a:lnTo>
                  <a:lnTo>
                    <a:pt x="196" y="901"/>
                  </a:lnTo>
                  <a:lnTo>
                    <a:pt x="198" y="901"/>
                  </a:lnTo>
                  <a:lnTo>
                    <a:pt x="198" y="899"/>
                  </a:lnTo>
                  <a:lnTo>
                    <a:pt x="196" y="899"/>
                  </a:lnTo>
                  <a:lnTo>
                    <a:pt x="196" y="898"/>
                  </a:lnTo>
                  <a:lnTo>
                    <a:pt x="195" y="896"/>
                  </a:lnTo>
                  <a:lnTo>
                    <a:pt x="195" y="894"/>
                  </a:lnTo>
                  <a:lnTo>
                    <a:pt x="195" y="893"/>
                  </a:lnTo>
                  <a:lnTo>
                    <a:pt x="195" y="891"/>
                  </a:lnTo>
                  <a:lnTo>
                    <a:pt x="195" y="889"/>
                  </a:lnTo>
                  <a:lnTo>
                    <a:pt x="196" y="889"/>
                  </a:lnTo>
                  <a:lnTo>
                    <a:pt x="196" y="887"/>
                  </a:lnTo>
                  <a:lnTo>
                    <a:pt x="196" y="886"/>
                  </a:lnTo>
                  <a:lnTo>
                    <a:pt x="198" y="886"/>
                  </a:lnTo>
                  <a:lnTo>
                    <a:pt x="198" y="884"/>
                  </a:lnTo>
                  <a:lnTo>
                    <a:pt x="200" y="884"/>
                  </a:lnTo>
                  <a:lnTo>
                    <a:pt x="200" y="882"/>
                  </a:lnTo>
                  <a:lnTo>
                    <a:pt x="201" y="881"/>
                  </a:lnTo>
                  <a:lnTo>
                    <a:pt x="201" y="879"/>
                  </a:lnTo>
                  <a:lnTo>
                    <a:pt x="203" y="879"/>
                  </a:lnTo>
                  <a:lnTo>
                    <a:pt x="205" y="879"/>
                  </a:lnTo>
                  <a:lnTo>
                    <a:pt x="205" y="877"/>
                  </a:lnTo>
                  <a:lnTo>
                    <a:pt x="207" y="876"/>
                  </a:lnTo>
                  <a:lnTo>
                    <a:pt x="207" y="874"/>
                  </a:lnTo>
                  <a:lnTo>
                    <a:pt x="208" y="874"/>
                  </a:lnTo>
                  <a:lnTo>
                    <a:pt x="208" y="872"/>
                  </a:lnTo>
                  <a:lnTo>
                    <a:pt x="210" y="872"/>
                  </a:lnTo>
                  <a:lnTo>
                    <a:pt x="210" y="870"/>
                  </a:lnTo>
                  <a:lnTo>
                    <a:pt x="212" y="870"/>
                  </a:lnTo>
                  <a:lnTo>
                    <a:pt x="212" y="869"/>
                  </a:lnTo>
                  <a:lnTo>
                    <a:pt x="213" y="869"/>
                  </a:lnTo>
                  <a:lnTo>
                    <a:pt x="213" y="867"/>
                  </a:lnTo>
                  <a:lnTo>
                    <a:pt x="215" y="865"/>
                  </a:lnTo>
                  <a:lnTo>
                    <a:pt x="217" y="865"/>
                  </a:lnTo>
                  <a:lnTo>
                    <a:pt x="217" y="864"/>
                  </a:lnTo>
                  <a:lnTo>
                    <a:pt x="217" y="862"/>
                  </a:lnTo>
                  <a:lnTo>
                    <a:pt x="217" y="860"/>
                  </a:lnTo>
                  <a:lnTo>
                    <a:pt x="218" y="860"/>
                  </a:lnTo>
                  <a:lnTo>
                    <a:pt x="220" y="859"/>
                  </a:lnTo>
                  <a:lnTo>
                    <a:pt x="220" y="857"/>
                  </a:lnTo>
                  <a:lnTo>
                    <a:pt x="222" y="855"/>
                  </a:lnTo>
                  <a:lnTo>
                    <a:pt x="222" y="853"/>
                  </a:lnTo>
                  <a:lnTo>
                    <a:pt x="222" y="852"/>
                  </a:lnTo>
                  <a:lnTo>
                    <a:pt x="222" y="850"/>
                  </a:lnTo>
                  <a:lnTo>
                    <a:pt x="222" y="848"/>
                  </a:lnTo>
                  <a:lnTo>
                    <a:pt x="222" y="847"/>
                  </a:lnTo>
                  <a:lnTo>
                    <a:pt x="224" y="847"/>
                  </a:lnTo>
                  <a:lnTo>
                    <a:pt x="224" y="845"/>
                  </a:lnTo>
                  <a:lnTo>
                    <a:pt x="224" y="843"/>
                  </a:lnTo>
                  <a:lnTo>
                    <a:pt x="225" y="843"/>
                  </a:lnTo>
                  <a:lnTo>
                    <a:pt x="225" y="842"/>
                  </a:lnTo>
                  <a:lnTo>
                    <a:pt x="224" y="842"/>
                  </a:lnTo>
                  <a:lnTo>
                    <a:pt x="224" y="840"/>
                  </a:lnTo>
                  <a:lnTo>
                    <a:pt x="224" y="838"/>
                  </a:lnTo>
                  <a:lnTo>
                    <a:pt x="224" y="837"/>
                  </a:lnTo>
                  <a:lnTo>
                    <a:pt x="224" y="835"/>
                  </a:lnTo>
                  <a:lnTo>
                    <a:pt x="225" y="835"/>
                  </a:lnTo>
                  <a:lnTo>
                    <a:pt x="225" y="833"/>
                  </a:lnTo>
                  <a:lnTo>
                    <a:pt x="225" y="831"/>
                  </a:lnTo>
                  <a:lnTo>
                    <a:pt x="225" y="830"/>
                  </a:lnTo>
                  <a:lnTo>
                    <a:pt x="225" y="828"/>
                  </a:lnTo>
                  <a:lnTo>
                    <a:pt x="227" y="828"/>
                  </a:lnTo>
                  <a:lnTo>
                    <a:pt x="227" y="826"/>
                  </a:lnTo>
                  <a:lnTo>
                    <a:pt x="229" y="826"/>
                  </a:lnTo>
                  <a:lnTo>
                    <a:pt x="229" y="825"/>
                  </a:lnTo>
                  <a:lnTo>
                    <a:pt x="230" y="825"/>
                  </a:lnTo>
                  <a:lnTo>
                    <a:pt x="230" y="823"/>
                  </a:lnTo>
                  <a:lnTo>
                    <a:pt x="229" y="823"/>
                  </a:lnTo>
                  <a:lnTo>
                    <a:pt x="230" y="823"/>
                  </a:lnTo>
                  <a:lnTo>
                    <a:pt x="230" y="821"/>
                  </a:lnTo>
                  <a:lnTo>
                    <a:pt x="230" y="820"/>
                  </a:lnTo>
                  <a:lnTo>
                    <a:pt x="230" y="818"/>
                  </a:lnTo>
                  <a:lnTo>
                    <a:pt x="232" y="816"/>
                  </a:lnTo>
                  <a:lnTo>
                    <a:pt x="232" y="814"/>
                  </a:lnTo>
                  <a:lnTo>
                    <a:pt x="232" y="813"/>
                  </a:lnTo>
                  <a:lnTo>
                    <a:pt x="234" y="813"/>
                  </a:lnTo>
                  <a:lnTo>
                    <a:pt x="234" y="811"/>
                  </a:lnTo>
                  <a:lnTo>
                    <a:pt x="235" y="809"/>
                  </a:lnTo>
                  <a:lnTo>
                    <a:pt x="235" y="808"/>
                  </a:lnTo>
                  <a:lnTo>
                    <a:pt x="235" y="806"/>
                  </a:lnTo>
                  <a:lnTo>
                    <a:pt x="237" y="806"/>
                  </a:lnTo>
                  <a:lnTo>
                    <a:pt x="235" y="806"/>
                  </a:lnTo>
                  <a:lnTo>
                    <a:pt x="235" y="804"/>
                  </a:lnTo>
                  <a:lnTo>
                    <a:pt x="237" y="804"/>
                  </a:lnTo>
                  <a:lnTo>
                    <a:pt x="237" y="803"/>
                  </a:lnTo>
                  <a:lnTo>
                    <a:pt x="237" y="801"/>
                  </a:lnTo>
                  <a:lnTo>
                    <a:pt x="239" y="799"/>
                  </a:lnTo>
                  <a:lnTo>
                    <a:pt x="239" y="797"/>
                  </a:lnTo>
                  <a:lnTo>
                    <a:pt x="239" y="796"/>
                  </a:lnTo>
                  <a:lnTo>
                    <a:pt x="240" y="794"/>
                  </a:lnTo>
                  <a:lnTo>
                    <a:pt x="240" y="792"/>
                  </a:lnTo>
                  <a:lnTo>
                    <a:pt x="242" y="792"/>
                  </a:lnTo>
                  <a:lnTo>
                    <a:pt x="242" y="791"/>
                  </a:lnTo>
                  <a:lnTo>
                    <a:pt x="242" y="789"/>
                  </a:lnTo>
                  <a:lnTo>
                    <a:pt x="242" y="787"/>
                  </a:lnTo>
                  <a:lnTo>
                    <a:pt x="242" y="786"/>
                  </a:lnTo>
                  <a:lnTo>
                    <a:pt x="242" y="784"/>
                  </a:lnTo>
                  <a:lnTo>
                    <a:pt x="242" y="782"/>
                  </a:lnTo>
                  <a:lnTo>
                    <a:pt x="242" y="781"/>
                  </a:lnTo>
                  <a:lnTo>
                    <a:pt x="242" y="779"/>
                  </a:lnTo>
                  <a:lnTo>
                    <a:pt x="242" y="777"/>
                  </a:lnTo>
                  <a:lnTo>
                    <a:pt x="244" y="777"/>
                  </a:lnTo>
                  <a:lnTo>
                    <a:pt x="244" y="775"/>
                  </a:lnTo>
                  <a:lnTo>
                    <a:pt x="242" y="775"/>
                  </a:lnTo>
                  <a:lnTo>
                    <a:pt x="244" y="775"/>
                  </a:lnTo>
                  <a:lnTo>
                    <a:pt x="244" y="774"/>
                  </a:lnTo>
                  <a:lnTo>
                    <a:pt x="246" y="774"/>
                  </a:lnTo>
                  <a:lnTo>
                    <a:pt x="244" y="772"/>
                  </a:lnTo>
                  <a:lnTo>
                    <a:pt x="246" y="772"/>
                  </a:lnTo>
                  <a:lnTo>
                    <a:pt x="244" y="772"/>
                  </a:lnTo>
                  <a:lnTo>
                    <a:pt x="244" y="770"/>
                  </a:lnTo>
                  <a:lnTo>
                    <a:pt x="244" y="769"/>
                  </a:lnTo>
                  <a:lnTo>
                    <a:pt x="246" y="769"/>
                  </a:lnTo>
                  <a:lnTo>
                    <a:pt x="246" y="767"/>
                  </a:lnTo>
                  <a:lnTo>
                    <a:pt x="246" y="765"/>
                  </a:lnTo>
                  <a:lnTo>
                    <a:pt x="246" y="764"/>
                  </a:lnTo>
                  <a:lnTo>
                    <a:pt x="246" y="762"/>
                  </a:lnTo>
                  <a:lnTo>
                    <a:pt x="247" y="762"/>
                  </a:lnTo>
                  <a:lnTo>
                    <a:pt x="246" y="762"/>
                  </a:lnTo>
                  <a:lnTo>
                    <a:pt x="246" y="760"/>
                  </a:lnTo>
                  <a:lnTo>
                    <a:pt x="246" y="758"/>
                  </a:lnTo>
                  <a:lnTo>
                    <a:pt x="247" y="758"/>
                  </a:lnTo>
                  <a:lnTo>
                    <a:pt x="247" y="757"/>
                  </a:lnTo>
                  <a:lnTo>
                    <a:pt x="247" y="755"/>
                  </a:lnTo>
                  <a:lnTo>
                    <a:pt x="246" y="755"/>
                  </a:lnTo>
                  <a:lnTo>
                    <a:pt x="247" y="755"/>
                  </a:lnTo>
                  <a:lnTo>
                    <a:pt x="247" y="753"/>
                  </a:lnTo>
                  <a:lnTo>
                    <a:pt x="247" y="752"/>
                  </a:lnTo>
                  <a:lnTo>
                    <a:pt x="247" y="750"/>
                  </a:lnTo>
                  <a:lnTo>
                    <a:pt x="247" y="748"/>
                  </a:lnTo>
                  <a:lnTo>
                    <a:pt x="247" y="747"/>
                  </a:lnTo>
                  <a:lnTo>
                    <a:pt x="247" y="745"/>
                  </a:lnTo>
                  <a:lnTo>
                    <a:pt x="247" y="743"/>
                  </a:lnTo>
                  <a:lnTo>
                    <a:pt x="246" y="742"/>
                  </a:lnTo>
                  <a:lnTo>
                    <a:pt x="246" y="740"/>
                  </a:lnTo>
                  <a:lnTo>
                    <a:pt x="246" y="738"/>
                  </a:lnTo>
                  <a:lnTo>
                    <a:pt x="244" y="738"/>
                  </a:lnTo>
                  <a:lnTo>
                    <a:pt x="244" y="736"/>
                  </a:lnTo>
                  <a:lnTo>
                    <a:pt x="244" y="735"/>
                  </a:lnTo>
                  <a:lnTo>
                    <a:pt x="244" y="733"/>
                  </a:lnTo>
                  <a:lnTo>
                    <a:pt x="244" y="731"/>
                  </a:lnTo>
                  <a:lnTo>
                    <a:pt x="244" y="730"/>
                  </a:lnTo>
                  <a:lnTo>
                    <a:pt x="242" y="730"/>
                  </a:lnTo>
                  <a:lnTo>
                    <a:pt x="242" y="728"/>
                  </a:lnTo>
                  <a:lnTo>
                    <a:pt x="242" y="726"/>
                  </a:lnTo>
                  <a:lnTo>
                    <a:pt x="242" y="725"/>
                  </a:lnTo>
                  <a:lnTo>
                    <a:pt x="244" y="725"/>
                  </a:lnTo>
                  <a:lnTo>
                    <a:pt x="244" y="723"/>
                  </a:lnTo>
                  <a:lnTo>
                    <a:pt x="242" y="723"/>
                  </a:lnTo>
                  <a:lnTo>
                    <a:pt x="242" y="721"/>
                  </a:lnTo>
                  <a:lnTo>
                    <a:pt x="242" y="719"/>
                  </a:lnTo>
                  <a:lnTo>
                    <a:pt x="240" y="719"/>
                  </a:lnTo>
                  <a:lnTo>
                    <a:pt x="242" y="719"/>
                  </a:lnTo>
                  <a:lnTo>
                    <a:pt x="242" y="718"/>
                  </a:lnTo>
                  <a:lnTo>
                    <a:pt x="242" y="716"/>
                  </a:lnTo>
                  <a:lnTo>
                    <a:pt x="240" y="716"/>
                  </a:lnTo>
                  <a:lnTo>
                    <a:pt x="240" y="714"/>
                  </a:lnTo>
                  <a:lnTo>
                    <a:pt x="240" y="713"/>
                  </a:lnTo>
                  <a:lnTo>
                    <a:pt x="242" y="713"/>
                  </a:lnTo>
                  <a:lnTo>
                    <a:pt x="240" y="711"/>
                  </a:lnTo>
                  <a:lnTo>
                    <a:pt x="242" y="711"/>
                  </a:lnTo>
                  <a:lnTo>
                    <a:pt x="242" y="709"/>
                  </a:lnTo>
                  <a:lnTo>
                    <a:pt x="242" y="708"/>
                  </a:lnTo>
                  <a:lnTo>
                    <a:pt x="242" y="706"/>
                  </a:lnTo>
                  <a:lnTo>
                    <a:pt x="242" y="704"/>
                  </a:lnTo>
                  <a:lnTo>
                    <a:pt x="242" y="702"/>
                  </a:lnTo>
                  <a:lnTo>
                    <a:pt x="244" y="702"/>
                  </a:lnTo>
                  <a:lnTo>
                    <a:pt x="244" y="701"/>
                  </a:lnTo>
                  <a:lnTo>
                    <a:pt x="244" y="699"/>
                  </a:lnTo>
                  <a:lnTo>
                    <a:pt x="244" y="697"/>
                  </a:lnTo>
                  <a:lnTo>
                    <a:pt x="246" y="697"/>
                  </a:lnTo>
                  <a:lnTo>
                    <a:pt x="246" y="696"/>
                  </a:lnTo>
                  <a:lnTo>
                    <a:pt x="247" y="696"/>
                  </a:lnTo>
                  <a:lnTo>
                    <a:pt x="247" y="694"/>
                  </a:lnTo>
                  <a:lnTo>
                    <a:pt x="247" y="692"/>
                  </a:lnTo>
                  <a:lnTo>
                    <a:pt x="246" y="692"/>
                  </a:lnTo>
                  <a:lnTo>
                    <a:pt x="246" y="691"/>
                  </a:lnTo>
                  <a:lnTo>
                    <a:pt x="246" y="689"/>
                  </a:lnTo>
                  <a:lnTo>
                    <a:pt x="246" y="687"/>
                  </a:lnTo>
                  <a:lnTo>
                    <a:pt x="244" y="687"/>
                  </a:lnTo>
                  <a:lnTo>
                    <a:pt x="244" y="686"/>
                  </a:lnTo>
                  <a:lnTo>
                    <a:pt x="242" y="684"/>
                  </a:lnTo>
                  <a:lnTo>
                    <a:pt x="240" y="684"/>
                  </a:lnTo>
                  <a:lnTo>
                    <a:pt x="240" y="682"/>
                  </a:lnTo>
                  <a:lnTo>
                    <a:pt x="240" y="680"/>
                  </a:lnTo>
                  <a:lnTo>
                    <a:pt x="242" y="680"/>
                  </a:lnTo>
                  <a:lnTo>
                    <a:pt x="242" y="679"/>
                  </a:lnTo>
                  <a:lnTo>
                    <a:pt x="240" y="679"/>
                  </a:lnTo>
                  <a:lnTo>
                    <a:pt x="240" y="677"/>
                  </a:lnTo>
                  <a:lnTo>
                    <a:pt x="240" y="675"/>
                  </a:lnTo>
                  <a:lnTo>
                    <a:pt x="240" y="674"/>
                  </a:lnTo>
                  <a:lnTo>
                    <a:pt x="240" y="672"/>
                  </a:lnTo>
                  <a:lnTo>
                    <a:pt x="240" y="670"/>
                  </a:lnTo>
                  <a:lnTo>
                    <a:pt x="240" y="669"/>
                  </a:lnTo>
                  <a:lnTo>
                    <a:pt x="239" y="667"/>
                  </a:lnTo>
                  <a:lnTo>
                    <a:pt x="239" y="665"/>
                  </a:lnTo>
                  <a:lnTo>
                    <a:pt x="239" y="663"/>
                  </a:lnTo>
                  <a:lnTo>
                    <a:pt x="239" y="662"/>
                  </a:lnTo>
                  <a:lnTo>
                    <a:pt x="239" y="660"/>
                  </a:lnTo>
                  <a:lnTo>
                    <a:pt x="237" y="660"/>
                  </a:lnTo>
                  <a:lnTo>
                    <a:pt x="237" y="658"/>
                  </a:lnTo>
                  <a:lnTo>
                    <a:pt x="235" y="657"/>
                  </a:lnTo>
                  <a:lnTo>
                    <a:pt x="235" y="655"/>
                  </a:lnTo>
                  <a:lnTo>
                    <a:pt x="234" y="655"/>
                  </a:lnTo>
                  <a:lnTo>
                    <a:pt x="234" y="653"/>
                  </a:lnTo>
                  <a:lnTo>
                    <a:pt x="232" y="653"/>
                  </a:lnTo>
                  <a:lnTo>
                    <a:pt x="232" y="652"/>
                  </a:lnTo>
                  <a:lnTo>
                    <a:pt x="230" y="652"/>
                  </a:lnTo>
                  <a:lnTo>
                    <a:pt x="229" y="652"/>
                  </a:lnTo>
                  <a:lnTo>
                    <a:pt x="229" y="650"/>
                  </a:lnTo>
                  <a:lnTo>
                    <a:pt x="227" y="650"/>
                  </a:lnTo>
                  <a:lnTo>
                    <a:pt x="227" y="648"/>
                  </a:lnTo>
                  <a:lnTo>
                    <a:pt x="225" y="648"/>
                  </a:lnTo>
                  <a:lnTo>
                    <a:pt x="225" y="646"/>
                  </a:lnTo>
                  <a:lnTo>
                    <a:pt x="224" y="645"/>
                  </a:lnTo>
                  <a:lnTo>
                    <a:pt x="222" y="645"/>
                  </a:lnTo>
                  <a:lnTo>
                    <a:pt x="222" y="643"/>
                  </a:lnTo>
                  <a:lnTo>
                    <a:pt x="220" y="643"/>
                  </a:lnTo>
                  <a:lnTo>
                    <a:pt x="220" y="641"/>
                  </a:lnTo>
                  <a:lnTo>
                    <a:pt x="218" y="641"/>
                  </a:lnTo>
                  <a:lnTo>
                    <a:pt x="218" y="640"/>
                  </a:lnTo>
                  <a:lnTo>
                    <a:pt x="217" y="640"/>
                  </a:lnTo>
                  <a:lnTo>
                    <a:pt x="217" y="638"/>
                  </a:lnTo>
                  <a:lnTo>
                    <a:pt x="217" y="636"/>
                  </a:lnTo>
                  <a:lnTo>
                    <a:pt x="215" y="636"/>
                  </a:lnTo>
                  <a:lnTo>
                    <a:pt x="215" y="635"/>
                  </a:lnTo>
                  <a:lnTo>
                    <a:pt x="217" y="635"/>
                  </a:lnTo>
                  <a:lnTo>
                    <a:pt x="217" y="633"/>
                  </a:lnTo>
                  <a:lnTo>
                    <a:pt x="215" y="633"/>
                  </a:lnTo>
                  <a:lnTo>
                    <a:pt x="215" y="631"/>
                  </a:lnTo>
                  <a:lnTo>
                    <a:pt x="215" y="630"/>
                  </a:lnTo>
                  <a:lnTo>
                    <a:pt x="213" y="630"/>
                  </a:lnTo>
                  <a:lnTo>
                    <a:pt x="213" y="628"/>
                  </a:lnTo>
                  <a:lnTo>
                    <a:pt x="213" y="626"/>
                  </a:lnTo>
                  <a:lnTo>
                    <a:pt x="213" y="624"/>
                  </a:lnTo>
                  <a:lnTo>
                    <a:pt x="212" y="624"/>
                  </a:lnTo>
                  <a:lnTo>
                    <a:pt x="212" y="623"/>
                  </a:lnTo>
                  <a:lnTo>
                    <a:pt x="212" y="621"/>
                  </a:lnTo>
                  <a:lnTo>
                    <a:pt x="210" y="621"/>
                  </a:lnTo>
                  <a:lnTo>
                    <a:pt x="210" y="619"/>
                  </a:lnTo>
                  <a:lnTo>
                    <a:pt x="210" y="618"/>
                  </a:lnTo>
                  <a:lnTo>
                    <a:pt x="208" y="616"/>
                  </a:lnTo>
                  <a:lnTo>
                    <a:pt x="208" y="614"/>
                  </a:lnTo>
                  <a:lnTo>
                    <a:pt x="208" y="613"/>
                  </a:lnTo>
                  <a:lnTo>
                    <a:pt x="207" y="611"/>
                  </a:lnTo>
                  <a:lnTo>
                    <a:pt x="207" y="609"/>
                  </a:lnTo>
                  <a:lnTo>
                    <a:pt x="205" y="609"/>
                  </a:lnTo>
                  <a:lnTo>
                    <a:pt x="205" y="607"/>
                  </a:lnTo>
                  <a:lnTo>
                    <a:pt x="205" y="606"/>
                  </a:lnTo>
                  <a:lnTo>
                    <a:pt x="205" y="604"/>
                  </a:lnTo>
                  <a:lnTo>
                    <a:pt x="203" y="604"/>
                  </a:lnTo>
                  <a:lnTo>
                    <a:pt x="203" y="602"/>
                  </a:lnTo>
                  <a:lnTo>
                    <a:pt x="201" y="602"/>
                  </a:lnTo>
                  <a:lnTo>
                    <a:pt x="201" y="601"/>
                  </a:lnTo>
                  <a:lnTo>
                    <a:pt x="201" y="599"/>
                  </a:lnTo>
                  <a:lnTo>
                    <a:pt x="200" y="599"/>
                  </a:lnTo>
                  <a:lnTo>
                    <a:pt x="200" y="597"/>
                  </a:lnTo>
                  <a:lnTo>
                    <a:pt x="198" y="597"/>
                  </a:lnTo>
                  <a:lnTo>
                    <a:pt x="198" y="596"/>
                  </a:lnTo>
                  <a:lnTo>
                    <a:pt x="196" y="596"/>
                  </a:lnTo>
                  <a:lnTo>
                    <a:pt x="196" y="594"/>
                  </a:lnTo>
                  <a:lnTo>
                    <a:pt x="195" y="594"/>
                  </a:lnTo>
                  <a:lnTo>
                    <a:pt x="195" y="592"/>
                  </a:lnTo>
                  <a:lnTo>
                    <a:pt x="193" y="591"/>
                  </a:lnTo>
                  <a:lnTo>
                    <a:pt x="193" y="589"/>
                  </a:lnTo>
                  <a:lnTo>
                    <a:pt x="191" y="587"/>
                  </a:lnTo>
                  <a:lnTo>
                    <a:pt x="191" y="585"/>
                  </a:lnTo>
                  <a:lnTo>
                    <a:pt x="190" y="585"/>
                  </a:lnTo>
                  <a:lnTo>
                    <a:pt x="190" y="584"/>
                  </a:lnTo>
                  <a:lnTo>
                    <a:pt x="188" y="582"/>
                  </a:lnTo>
                  <a:lnTo>
                    <a:pt x="188" y="580"/>
                  </a:lnTo>
                  <a:lnTo>
                    <a:pt x="186" y="579"/>
                  </a:lnTo>
                  <a:lnTo>
                    <a:pt x="186" y="577"/>
                  </a:lnTo>
                  <a:lnTo>
                    <a:pt x="186" y="575"/>
                  </a:lnTo>
                  <a:lnTo>
                    <a:pt x="186" y="574"/>
                  </a:lnTo>
                  <a:lnTo>
                    <a:pt x="184" y="572"/>
                  </a:lnTo>
                  <a:lnTo>
                    <a:pt x="184" y="570"/>
                  </a:lnTo>
                  <a:lnTo>
                    <a:pt x="183" y="568"/>
                  </a:lnTo>
                  <a:lnTo>
                    <a:pt x="181" y="567"/>
                  </a:lnTo>
                  <a:lnTo>
                    <a:pt x="181" y="565"/>
                  </a:lnTo>
                  <a:lnTo>
                    <a:pt x="179" y="565"/>
                  </a:lnTo>
                  <a:lnTo>
                    <a:pt x="181" y="563"/>
                  </a:lnTo>
                  <a:lnTo>
                    <a:pt x="181" y="562"/>
                  </a:lnTo>
                  <a:lnTo>
                    <a:pt x="181" y="560"/>
                  </a:lnTo>
                  <a:lnTo>
                    <a:pt x="181" y="558"/>
                  </a:lnTo>
                  <a:lnTo>
                    <a:pt x="179" y="558"/>
                  </a:lnTo>
                  <a:lnTo>
                    <a:pt x="179" y="557"/>
                  </a:lnTo>
                  <a:lnTo>
                    <a:pt x="179" y="555"/>
                  </a:lnTo>
                  <a:lnTo>
                    <a:pt x="171" y="555"/>
                  </a:lnTo>
                  <a:lnTo>
                    <a:pt x="161" y="557"/>
                  </a:lnTo>
                  <a:lnTo>
                    <a:pt x="159" y="555"/>
                  </a:lnTo>
                  <a:lnTo>
                    <a:pt x="157" y="551"/>
                  </a:lnTo>
                  <a:lnTo>
                    <a:pt x="154" y="545"/>
                  </a:lnTo>
                  <a:lnTo>
                    <a:pt x="151" y="538"/>
                  </a:lnTo>
                  <a:lnTo>
                    <a:pt x="147" y="531"/>
                  </a:lnTo>
                  <a:lnTo>
                    <a:pt x="147" y="529"/>
                  </a:lnTo>
                  <a:lnTo>
                    <a:pt x="144" y="523"/>
                  </a:lnTo>
                  <a:lnTo>
                    <a:pt x="142" y="519"/>
                  </a:lnTo>
                  <a:lnTo>
                    <a:pt x="140" y="518"/>
                  </a:lnTo>
                  <a:lnTo>
                    <a:pt x="139" y="518"/>
                  </a:lnTo>
                  <a:lnTo>
                    <a:pt x="139" y="519"/>
                  </a:lnTo>
                  <a:lnTo>
                    <a:pt x="139" y="521"/>
                  </a:lnTo>
                  <a:lnTo>
                    <a:pt x="137" y="521"/>
                  </a:lnTo>
                  <a:lnTo>
                    <a:pt x="135" y="521"/>
                  </a:lnTo>
                  <a:lnTo>
                    <a:pt x="135" y="519"/>
                  </a:lnTo>
                  <a:lnTo>
                    <a:pt x="134" y="519"/>
                  </a:lnTo>
                  <a:lnTo>
                    <a:pt x="132" y="519"/>
                  </a:lnTo>
                  <a:lnTo>
                    <a:pt x="132" y="518"/>
                  </a:lnTo>
                  <a:lnTo>
                    <a:pt x="132" y="516"/>
                  </a:lnTo>
                  <a:lnTo>
                    <a:pt x="134" y="516"/>
                  </a:lnTo>
                  <a:lnTo>
                    <a:pt x="134" y="514"/>
                  </a:lnTo>
                  <a:lnTo>
                    <a:pt x="132" y="514"/>
                  </a:lnTo>
                  <a:lnTo>
                    <a:pt x="130" y="514"/>
                  </a:lnTo>
                  <a:lnTo>
                    <a:pt x="130" y="512"/>
                  </a:lnTo>
                  <a:lnTo>
                    <a:pt x="130" y="511"/>
                  </a:lnTo>
                  <a:lnTo>
                    <a:pt x="130" y="509"/>
                  </a:lnTo>
                  <a:lnTo>
                    <a:pt x="128" y="509"/>
                  </a:lnTo>
                  <a:lnTo>
                    <a:pt x="127" y="509"/>
                  </a:lnTo>
                  <a:lnTo>
                    <a:pt x="125" y="509"/>
                  </a:lnTo>
                  <a:lnTo>
                    <a:pt x="125" y="507"/>
                  </a:lnTo>
                  <a:lnTo>
                    <a:pt x="123" y="507"/>
                  </a:lnTo>
                  <a:lnTo>
                    <a:pt x="122" y="507"/>
                  </a:lnTo>
                  <a:lnTo>
                    <a:pt x="120" y="507"/>
                  </a:lnTo>
                  <a:lnTo>
                    <a:pt x="120" y="506"/>
                  </a:lnTo>
                  <a:lnTo>
                    <a:pt x="120" y="504"/>
                  </a:lnTo>
                  <a:lnTo>
                    <a:pt x="122" y="504"/>
                  </a:lnTo>
                  <a:lnTo>
                    <a:pt x="122" y="506"/>
                  </a:lnTo>
                  <a:lnTo>
                    <a:pt x="123" y="506"/>
                  </a:lnTo>
                  <a:lnTo>
                    <a:pt x="123" y="504"/>
                  </a:lnTo>
                  <a:lnTo>
                    <a:pt x="125" y="504"/>
                  </a:lnTo>
                  <a:lnTo>
                    <a:pt x="125" y="502"/>
                  </a:lnTo>
                  <a:lnTo>
                    <a:pt x="123" y="502"/>
                  </a:lnTo>
                  <a:lnTo>
                    <a:pt x="122" y="502"/>
                  </a:lnTo>
                  <a:lnTo>
                    <a:pt x="122" y="501"/>
                  </a:lnTo>
                  <a:lnTo>
                    <a:pt x="123" y="501"/>
                  </a:lnTo>
                  <a:lnTo>
                    <a:pt x="123" y="499"/>
                  </a:lnTo>
                  <a:lnTo>
                    <a:pt x="122" y="499"/>
                  </a:lnTo>
                  <a:lnTo>
                    <a:pt x="122" y="497"/>
                  </a:lnTo>
                  <a:lnTo>
                    <a:pt x="120" y="497"/>
                  </a:lnTo>
                  <a:lnTo>
                    <a:pt x="120" y="496"/>
                  </a:lnTo>
                  <a:lnTo>
                    <a:pt x="120" y="494"/>
                  </a:lnTo>
                  <a:lnTo>
                    <a:pt x="118" y="494"/>
                  </a:lnTo>
                  <a:lnTo>
                    <a:pt x="118" y="492"/>
                  </a:lnTo>
                  <a:lnTo>
                    <a:pt x="117" y="492"/>
                  </a:lnTo>
                  <a:lnTo>
                    <a:pt x="117" y="494"/>
                  </a:lnTo>
                  <a:lnTo>
                    <a:pt x="115" y="494"/>
                  </a:lnTo>
                  <a:lnTo>
                    <a:pt x="113" y="494"/>
                  </a:lnTo>
                  <a:lnTo>
                    <a:pt x="112" y="494"/>
                  </a:lnTo>
                  <a:lnTo>
                    <a:pt x="112" y="492"/>
                  </a:lnTo>
                  <a:lnTo>
                    <a:pt x="110" y="492"/>
                  </a:lnTo>
                  <a:lnTo>
                    <a:pt x="110" y="494"/>
                  </a:lnTo>
                  <a:lnTo>
                    <a:pt x="110" y="492"/>
                  </a:lnTo>
                  <a:lnTo>
                    <a:pt x="108" y="492"/>
                  </a:lnTo>
                  <a:lnTo>
                    <a:pt x="108" y="490"/>
                  </a:lnTo>
                  <a:lnTo>
                    <a:pt x="110" y="490"/>
                  </a:lnTo>
                  <a:lnTo>
                    <a:pt x="110" y="489"/>
                  </a:lnTo>
                  <a:lnTo>
                    <a:pt x="108" y="489"/>
                  </a:lnTo>
                  <a:lnTo>
                    <a:pt x="106" y="489"/>
                  </a:lnTo>
                  <a:lnTo>
                    <a:pt x="106" y="487"/>
                  </a:lnTo>
                  <a:lnTo>
                    <a:pt x="106" y="485"/>
                  </a:lnTo>
                  <a:lnTo>
                    <a:pt x="105" y="485"/>
                  </a:lnTo>
                  <a:lnTo>
                    <a:pt x="105" y="487"/>
                  </a:lnTo>
                  <a:lnTo>
                    <a:pt x="103" y="487"/>
                  </a:lnTo>
                  <a:lnTo>
                    <a:pt x="101" y="487"/>
                  </a:lnTo>
                  <a:lnTo>
                    <a:pt x="100" y="487"/>
                  </a:lnTo>
                  <a:lnTo>
                    <a:pt x="100" y="485"/>
                  </a:lnTo>
                  <a:lnTo>
                    <a:pt x="100" y="484"/>
                  </a:lnTo>
                  <a:lnTo>
                    <a:pt x="101" y="484"/>
                  </a:lnTo>
                  <a:lnTo>
                    <a:pt x="103" y="484"/>
                  </a:lnTo>
                  <a:lnTo>
                    <a:pt x="105" y="484"/>
                  </a:lnTo>
                  <a:lnTo>
                    <a:pt x="105" y="482"/>
                  </a:lnTo>
                  <a:lnTo>
                    <a:pt x="105" y="480"/>
                  </a:lnTo>
                  <a:lnTo>
                    <a:pt x="103" y="480"/>
                  </a:lnTo>
                  <a:lnTo>
                    <a:pt x="103" y="479"/>
                  </a:lnTo>
                  <a:lnTo>
                    <a:pt x="103" y="477"/>
                  </a:lnTo>
                  <a:lnTo>
                    <a:pt x="105" y="477"/>
                  </a:lnTo>
                  <a:lnTo>
                    <a:pt x="105" y="475"/>
                  </a:lnTo>
                  <a:lnTo>
                    <a:pt x="103" y="475"/>
                  </a:lnTo>
                  <a:lnTo>
                    <a:pt x="101" y="475"/>
                  </a:lnTo>
                  <a:lnTo>
                    <a:pt x="100" y="475"/>
                  </a:lnTo>
                  <a:lnTo>
                    <a:pt x="98" y="475"/>
                  </a:lnTo>
                  <a:lnTo>
                    <a:pt x="96" y="475"/>
                  </a:lnTo>
                  <a:lnTo>
                    <a:pt x="96" y="473"/>
                  </a:lnTo>
                  <a:lnTo>
                    <a:pt x="98" y="473"/>
                  </a:lnTo>
                  <a:lnTo>
                    <a:pt x="98" y="472"/>
                  </a:lnTo>
                  <a:lnTo>
                    <a:pt x="98" y="470"/>
                  </a:lnTo>
                  <a:lnTo>
                    <a:pt x="96" y="470"/>
                  </a:lnTo>
                  <a:lnTo>
                    <a:pt x="96" y="468"/>
                  </a:lnTo>
                  <a:lnTo>
                    <a:pt x="96" y="467"/>
                  </a:lnTo>
                  <a:lnTo>
                    <a:pt x="95" y="467"/>
                  </a:lnTo>
                  <a:lnTo>
                    <a:pt x="95" y="468"/>
                  </a:lnTo>
                  <a:lnTo>
                    <a:pt x="93" y="468"/>
                  </a:lnTo>
                  <a:lnTo>
                    <a:pt x="91" y="468"/>
                  </a:lnTo>
                  <a:lnTo>
                    <a:pt x="89" y="468"/>
                  </a:lnTo>
                  <a:lnTo>
                    <a:pt x="89" y="467"/>
                  </a:lnTo>
                  <a:lnTo>
                    <a:pt x="89" y="465"/>
                  </a:lnTo>
                  <a:lnTo>
                    <a:pt x="88" y="465"/>
                  </a:lnTo>
                  <a:lnTo>
                    <a:pt x="86" y="465"/>
                  </a:lnTo>
                  <a:lnTo>
                    <a:pt x="84" y="465"/>
                  </a:lnTo>
                  <a:lnTo>
                    <a:pt x="84" y="463"/>
                  </a:lnTo>
                  <a:lnTo>
                    <a:pt x="84" y="462"/>
                  </a:lnTo>
                  <a:lnTo>
                    <a:pt x="83" y="462"/>
                  </a:lnTo>
                  <a:lnTo>
                    <a:pt x="81" y="462"/>
                  </a:lnTo>
                  <a:lnTo>
                    <a:pt x="81" y="460"/>
                  </a:lnTo>
                  <a:lnTo>
                    <a:pt x="79" y="458"/>
                  </a:lnTo>
                  <a:lnTo>
                    <a:pt x="79" y="456"/>
                  </a:lnTo>
                  <a:lnTo>
                    <a:pt x="79" y="455"/>
                  </a:lnTo>
                  <a:lnTo>
                    <a:pt x="81" y="455"/>
                  </a:lnTo>
                  <a:lnTo>
                    <a:pt x="83" y="455"/>
                  </a:lnTo>
                  <a:lnTo>
                    <a:pt x="83" y="453"/>
                  </a:lnTo>
                  <a:lnTo>
                    <a:pt x="84" y="453"/>
                  </a:lnTo>
                  <a:lnTo>
                    <a:pt x="84" y="451"/>
                  </a:lnTo>
                  <a:lnTo>
                    <a:pt x="86" y="451"/>
                  </a:lnTo>
                  <a:lnTo>
                    <a:pt x="84" y="451"/>
                  </a:lnTo>
                  <a:lnTo>
                    <a:pt x="84" y="450"/>
                  </a:lnTo>
                  <a:lnTo>
                    <a:pt x="84" y="448"/>
                  </a:lnTo>
                  <a:lnTo>
                    <a:pt x="83" y="448"/>
                  </a:lnTo>
                  <a:lnTo>
                    <a:pt x="84" y="448"/>
                  </a:lnTo>
                  <a:lnTo>
                    <a:pt x="84" y="446"/>
                  </a:lnTo>
                  <a:lnTo>
                    <a:pt x="83" y="446"/>
                  </a:lnTo>
                  <a:lnTo>
                    <a:pt x="81" y="446"/>
                  </a:lnTo>
                  <a:lnTo>
                    <a:pt x="79" y="446"/>
                  </a:lnTo>
                  <a:lnTo>
                    <a:pt x="78" y="446"/>
                  </a:lnTo>
                  <a:lnTo>
                    <a:pt x="78" y="445"/>
                  </a:lnTo>
                  <a:lnTo>
                    <a:pt x="76" y="445"/>
                  </a:lnTo>
                  <a:lnTo>
                    <a:pt x="78" y="445"/>
                  </a:lnTo>
                  <a:lnTo>
                    <a:pt x="76" y="443"/>
                  </a:lnTo>
                  <a:lnTo>
                    <a:pt x="74" y="443"/>
                  </a:lnTo>
                  <a:lnTo>
                    <a:pt x="74" y="441"/>
                  </a:lnTo>
                  <a:lnTo>
                    <a:pt x="74" y="440"/>
                  </a:lnTo>
                  <a:lnTo>
                    <a:pt x="72" y="440"/>
                  </a:lnTo>
                  <a:lnTo>
                    <a:pt x="72" y="438"/>
                  </a:lnTo>
                  <a:lnTo>
                    <a:pt x="71" y="438"/>
                  </a:lnTo>
                  <a:lnTo>
                    <a:pt x="71" y="436"/>
                  </a:lnTo>
                  <a:lnTo>
                    <a:pt x="69" y="436"/>
                  </a:lnTo>
                  <a:lnTo>
                    <a:pt x="67" y="436"/>
                  </a:lnTo>
                  <a:lnTo>
                    <a:pt x="67" y="434"/>
                  </a:lnTo>
                  <a:lnTo>
                    <a:pt x="67" y="433"/>
                  </a:lnTo>
                  <a:lnTo>
                    <a:pt x="66" y="433"/>
                  </a:lnTo>
                  <a:lnTo>
                    <a:pt x="66" y="431"/>
                  </a:lnTo>
                  <a:lnTo>
                    <a:pt x="66" y="429"/>
                  </a:lnTo>
                  <a:lnTo>
                    <a:pt x="64" y="429"/>
                  </a:lnTo>
                  <a:lnTo>
                    <a:pt x="64" y="428"/>
                  </a:lnTo>
                  <a:lnTo>
                    <a:pt x="64" y="426"/>
                  </a:lnTo>
                  <a:lnTo>
                    <a:pt x="62" y="424"/>
                  </a:lnTo>
                  <a:lnTo>
                    <a:pt x="61" y="424"/>
                  </a:lnTo>
                  <a:lnTo>
                    <a:pt x="59" y="424"/>
                  </a:lnTo>
                  <a:lnTo>
                    <a:pt x="59" y="423"/>
                  </a:lnTo>
                  <a:lnTo>
                    <a:pt x="61" y="423"/>
                  </a:lnTo>
                  <a:lnTo>
                    <a:pt x="61" y="421"/>
                  </a:lnTo>
                  <a:lnTo>
                    <a:pt x="62" y="419"/>
                  </a:lnTo>
                  <a:lnTo>
                    <a:pt x="64" y="419"/>
                  </a:lnTo>
                  <a:lnTo>
                    <a:pt x="64" y="417"/>
                  </a:lnTo>
                  <a:lnTo>
                    <a:pt x="66" y="417"/>
                  </a:lnTo>
                  <a:lnTo>
                    <a:pt x="66" y="416"/>
                  </a:lnTo>
                  <a:lnTo>
                    <a:pt x="64" y="416"/>
                  </a:lnTo>
                  <a:lnTo>
                    <a:pt x="64" y="414"/>
                  </a:lnTo>
                  <a:lnTo>
                    <a:pt x="62" y="414"/>
                  </a:lnTo>
                  <a:lnTo>
                    <a:pt x="62" y="412"/>
                  </a:lnTo>
                  <a:lnTo>
                    <a:pt x="62" y="411"/>
                  </a:lnTo>
                  <a:lnTo>
                    <a:pt x="64" y="411"/>
                  </a:lnTo>
                  <a:lnTo>
                    <a:pt x="64" y="409"/>
                  </a:lnTo>
                  <a:lnTo>
                    <a:pt x="62" y="409"/>
                  </a:lnTo>
                  <a:lnTo>
                    <a:pt x="61" y="409"/>
                  </a:lnTo>
                  <a:lnTo>
                    <a:pt x="61" y="407"/>
                  </a:lnTo>
                  <a:lnTo>
                    <a:pt x="59" y="407"/>
                  </a:lnTo>
                  <a:lnTo>
                    <a:pt x="59" y="406"/>
                  </a:lnTo>
                  <a:lnTo>
                    <a:pt x="59" y="404"/>
                  </a:lnTo>
                  <a:lnTo>
                    <a:pt x="59" y="402"/>
                  </a:lnTo>
                  <a:lnTo>
                    <a:pt x="57" y="402"/>
                  </a:lnTo>
                  <a:lnTo>
                    <a:pt x="57" y="400"/>
                  </a:lnTo>
                  <a:lnTo>
                    <a:pt x="56" y="400"/>
                  </a:lnTo>
                  <a:lnTo>
                    <a:pt x="56" y="399"/>
                  </a:lnTo>
                  <a:lnTo>
                    <a:pt x="57" y="400"/>
                  </a:lnTo>
                  <a:lnTo>
                    <a:pt x="57" y="399"/>
                  </a:lnTo>
                  <a:lnTo>
                    <a:pt x="56" y="399"/>
                  </a:lnTo>
                  <a:lnTo>
                    <a:pt x="54" y="399"/>
                  </a:lnTo>
                  <a:lnTo>
                    <a:pt x="54" y="397"/>
                  </a:lnTo>
                  <a:lnTo>
                    <a:pt x="54" y="395"/>
                  </a:lnTo>
                  <a:lnTo>
                    <a:pt x="52" y="395"/>
                  </a:lnTo>
                  <a:lnTo>
                    <a:pt x="50" y="395"/>
                  </a:lnTo>
                  <a:lnTo>
                    <a:pt x="50" y="394"/>
                  </a:lnTo>
                  <a:lnTo>
                    <a:pt x="50" y="392"/>
                  </a:lnTo>
                  <a:lnTo>
                    <a:pt x="49" y="392"/>
                  </a:lnTo>
                  <a:lnTo>
                    <a:pt x="49" y="390"/>
                  </a:lnTo>
                  <a:lnTo>
                    <a:pt x="50" y="390"/>
                  </a:lnTo>
                  <a:lnTo>
                    <a:pt x="50" y="389"/>
                  </a:lnTo>
                  <a:lnTo>
                    <a:pt x="52" y="387"/>
                  </a:lnTo>
                  <a:lnTo>
                    <a:pt x="50" y="387"/>
                  </a:lnTo>
                  <a:lnTo>
                    <a:pt x="50" y="385"/>
                  </a:lnTo>
                  <a:lnTo>
                    <a:pt x="49" y="385"/>
                  </a:lnTo>
                  <a:lnTo>
                    <a:pt x="49" y="384"/>
                  </a:lnTo>
                  <a:lnTo>
                    <a:pt x="50" y="384"/>
                  </a:lnTo>
                  <a:lnTo>
                    <a:pt x="52" y="384"/>
                  </a:lnTo>
                  <a:lnTo>
                    <a:pt x="52" y="382"/>
                  </a:lnTo>
                  <a:lnTo>
                    <a:pt x="50" y="382"/>
                  </a:lnTo>
                  <a:lnTo>
                    <a:pt x="49" y="382"/>
                  </a:lnTo>
                  <a:lnTo>
                    <a:pt x="49" y="380"/>
                  </a:lnTo>
                  <a:lnTo>
                    <a:pt x="50" y="380"/>
                  </a:lnTo>
                  <a:lnTo>
                    <a:pt x="50" y="378"/>
                  </a:lnTo>
                  <a:lnTo>
                    <a:pt x="50" y="377"/>
                  </a:lnTo>
                  <a:lnTo>
                    <a:pt x="50" y="375"/>
                  </a:lnTo>
                  <a:lnTo>
                    <a:pt x="50" y="373"/>
                  </a:lnTo>
                  <a:lnTo>
                    <a:pt x="52" y="373"/>
                  </a:lnTo>
                  <a:lnTo>
                    <a:pt x="52" y="372"/>
                  </a:lnTo>
                  <a:lnTo>
                    <a:pt x="52" y="370"/>
                  </a:lnTo>
                  <a:lnTo>
                    <a:pt x="50" y="370"/>
                  </a:lnTo>
                  <a:lnTo>
                    <a:pt x="50" y="368"/>
                  </a:lnTo>
                  <a:lnTo>
                    <a:pt x="52" y="368"/>
                  </a:lnTo>
                  <a:lnTo>
                    <a:pt x="52" y="367"/>
                  </a:lnTo>
                  <a:lnTo>
                    <a:pt x="50" y="367"/>
                  </a:lnTo>
                  <a:lnTo>
                    <a:pt x="50" y="365"/>
                  </a:lnTo>
                  <a:lnTo>
                    <a:pt x="52" y="365"/>
                  </a:lnTo>
                  <a:lnTo>
                    <a:pt x="52" y="363"/>
                  </a:lnTo>
                  <a:lnTo>
                    <a:pt x="50" y="363"/>
                  </a:lnTo>
                  <a:lnTo>
                    <a:pt x="50" y="361"/>
                  </a:lnTo>
                  <a:lnTo>
                    <a:pt x="50" y="360"/>
                  </a:lnTo>
                  <a:lnTo>
                    <a:pt x="49" y="360"/>
                  </a:lnTo>
                  <a:lnTo>
                    <a:pt x="49" y="358"/>
                  </a:lnTo>
                  <a:lnTo>
                    <a:pt x="50" y="358"/>
                  </a:lnTo>
                  <a:lnTo>
                    <a:pt x="49" y="358"/>
                  </a:lnTo>
                  <a:lnTo>
                    <a:pt x="49" y="356"/>
                  </a:lnTo>
                  <a:lnTo>
                    <a:pt x="49" y="355"/>
                  </a:lnTo>
                  <a:lnTo>
                    <a:pt x="49" y="353"/>
                  </a:lnTo>
                  <a:lnTo>
                    <a:pt x="50" y="351"/>
                  </a:lnTo>
                  <a:lnTo>
                    <a:pt x="49" y="350"/>
                  </a:lnTo>
                  <a:lnTo>
                    <a:pt x="49" y="348"/>
                  </a:lnTo>
                  <a:lnTo>
                    <a:pt x="47" y="346"/>
                  </a:lnTo>
                  <a:lnTo>
                    <a:pt x="45" y="346"/>
                  </a:lnTo>
                  <a:lnTo>
                    <a:pt x="45" y="345"/>
                  </a:lnTo>
                  <a:lnTo>
                    <a:pt x="44" y="345"/>
                  </a:lnTo>
                  <a:lnTo>
                    <a:pt x="44" y="343"/>
                  </a:lnTo>
                  <a:lnTo>
                    <a:pt x="42" y="343"/>
                  </a:lnTo>
                  <a:lnTo>
                    <a:pt x="42" y="341"/>
                  </a:lnTo>
                  <a:lnTo>
                    <a:pt x="40" y="341"/>
                  </a:lnTo>
                  <a:lnTo>
                    <a:pt x="40" y="339"/>
                  </a:lnTo>
                  <a:lnTo>
                    <a:pt x="39" y="338"/>
                  </a:lnTo>
                  <a:lnTo>
                    <a:pt x="37" y="336"/>
                  </a:lnTo>
                  <a:lnTo>
                    <a:pt x="39" y="334"/>
                  </a:lnTo>
                  <a:lnTo>
                    <a:pt x="40" y="334"/>
                  </a:lnTo>
                  <a:lnTo>
                    <a:pt x="40" y="333"/>
                  </a:lnTo>
                  <a:lnTo>
                    <a:pt x="42" y="333"/>
                  </a:lnTo>
                  <a:lnTo>
                    <a:pt x="42" y="331"/>
                  </a:lnTo>
                  <a:lnTo>
                    <a:pt x="42" y="329"/>
                  </a:lnTo>
                  <a:lnTo>
                    <a:pt x="40" y="329"/>
                  </a:lnTo>
                  <a:lnTo>
                    <a:pt x="40" y="328"/>
                  </a:lnTo>
                  <a:lnTo>
                    <a:pt x="42" y="328"/>
                  </a:lnTo>
                  <a:lnTo>
                    <a:pt x="44" y="328"/>
                  </a:lnTo>
                  <a:lnTo>
                    <a:pt x="44" y="326"/>
                  </a:lnTo>
                  <a:lnTo>
                    <a:pt x="44" y="324"/>
                  </a:lnTo>
                  <a:lnTo>
                    <a:pt x="45" y="324"/>
                  </a:lnTo>
                  <a:lnTo>
                    <a:pt x="45" y="322"/>
                  </a:lnTo>
                  <a:lnTo>
                    <a:pt x="44" y="322"/>
                  </a:lnTo>
                  <a:lnTo>
                    <a:pt x="42" y="322"/>
                  </a:lnTo>
                  <a:lnTo>
                    <a:pt x="42" y="321"/>
                  </a:lnTo>
                  <a:lnTo>
                    <a:pt x="40" y="321"/>
                  </a:lnTo>
                  <a:lnTo>
                    <a:pt x="39" y="321"/>
                  </a:lnTo>
                  <a:lnTo>
                    <a:pt x="39" y="319"/>
                  </a:lnTo>
                  <a:lnTo>
                    <a:pt x="37" y="319"/>
                  </a:lnTo>
                  <a:lnTo>
                    <a:pt x="35" y="319"/>
                  </a:lnTo>
                  <a:lnTo>
                    <a:pt x="33" y="319"/>
                  </a:lnTo>
                  <a:lnTo>
                    <a:pt x="32" y="319"/>
                  </a:lnTo>
                  <a:lnTo>
                    <a:pt x="30" y="319"/>
                  </a:lnTo>
                  <a:lnTo>
                    <a:pt x="28" y="319"/>
                  </a:lnTo>
                  <a:lnTo>
                    <a:pt x="28" y="317"/>
                  </a:lnTo>
                  <a:lnTo>
                    <a:pt x="28" y="316"/>
                  </a:lnTo>
                  <a:lnTo>
                    <a:pt x="30" y="316"/>
                  </a:lnTo>
                  <a:lnTo>
                    <a:pt x="32" y="316"/>
                  </a:lnTo>
                  <a:lnTo>
                    <a:pt x="32" y="314"/>
                  </a:lnTo>
                  <a:lnTo>
                    <a:pt x="33" y="314"/>
                  </a:lnTo>
                  <a:lnTo>
                    <a:pt x="35" y="314"/>
                  </a:lnTo>
                  <a:lnTo>
                    <a:pt x="33" y="312"/>
                  </a:lnTo>
                  <a:lnTo>
                    <a:pt x="32" y="312"/>
                  </a:lnTo>
                  <a:lnTo>
                    <a:pt x="30" y="312"/>
                  </a:lnTo>
                  <a:lnTo>
                    <a:pt x="28" y="312"/>
                  </a:lnTo>
                  <a:lnTo>
                    <a:pt x="27" y="312"/>
                  </a:lnTo>
                  <a:lnTo>
                    <a:pt x="28" y="312"/>
                  </a:lnTo>
                  <a:lnTo>
                    <a:pt x="27" y="312"/>
                  </a:lnTo>
                  <a:lnTo>
                    <a:pt x="25" y="312"/>
                  </a:lnTo>
                  <a:lnTo>
                    <a:pt x="25" y="314"/>
                  </a:lnTo>
                  <a:lnTo>
                    <a:pt x="23" y="314"/>
                  </a:lnTo>
                  <a:lnTo>
                    <a:pt x="23" y="312"/>
                  </a:lnTo>
                  <a:lnTo>
                    <a:pt x="23" y="311"/>
                  </a:lnTo>
                  <a:lnTo>
                    <a:pt x="22" y="311"/>
                  </a:lnTo>
                  <a:lnTo>
                    <a:pt x="20" y="311"/>
                  </a:lnTo>
                  <a:lnTo>
                    <a:pt x="20" y="309"/>
                  </a:lnTo>
                  <a:lnTo>
                    <a:pt x="18" y="309"/>
                  </a:lnTo>
                  <a:lnTo>
                    <a:pt x="18" y="307"/>
                  </a:lnTo>
                  <a:lnTo>
                    <a:pt x="16" y="307"/>
                  </a:lnTo>
                  <a:lnTo>
                    <a:pt x="15" y="307"/>
                  </a:lnTo>
                  <a:lnTo>
                    <a:pt x="15" y="305"/>
                  </a:lnTo>
                  <a:lnTo>
                    <a:pt x="15" y="304"/>
                  </a:lnTo>
                  <a:lnTo>
                    <a:pt x="15" y="305"/>
                  </a:lnTo>
                  <a:lnTo>
                    <a:pt x="13" y="305"/>
                  </a:lnTo>
                  <a:lnTo>
                    <a:pt x="13" y="304"/>
                  </a:lnTo>
                  <a:lnTo>
                    <a:pt x="13" y="302"/>
                  </a:lnTo>
                  <a:lnTo>
                    <a:pt x="15" y="302"/>
                  </a:lnTo>
                  <a:lnTo>
                    <a:pt x="13" y="300"/>
                  </a:lnTo>
                  <a:lnTo>
                    <a:pt x="13" y="302"/>
                  </a:lnTo>
                  <a:lnTo>
                    <a:pt x="11" y="302"/>
                  </a:lnTo>
                  <a:lnTo>
                    <a:pt x="10" y="302"/>
                  </a:lnTo>
                  <a:lnTo>
                    <a:pt x="10" y="300"/>
                  </a:lnTo>
                  <a:lnTo>
                    <a:pt x="8" y="300"/>
                  </a:lnTo>
                  <a:lnTo>
                    <a:pt x="8" y="299"/>
                  </a:lnTo>
                  <a:lnTo>
                    <a:pt x="8" y="297"/>
                  </a:lnTo>
                  <a:lnTo>
                    <a:pt x="8" y="295"/>
                  </a:lnTo>
                  <a:lnTo>
                    <a:pt x="6" y="294"/>
                  </a:lnTo>
                  <a:lnTo>
                    <a:pt x="6" y="292"/>
                  </a:lnTo>
                  <a:lnTo>
                    <a:pt x="8" y="292"/>
                  </a:lnTo>
                  <a:lnTo>
                    <a:pt x="8" y="290"/>
                  </a:lnTo>
                  <a:lnTo>
                    <a:pt x="8" y="289"/>
                  </a:lnTo>
                  <a:lnTo>
                    <a:pt x="8" y="287"/>
                  </a:lnTo>
                  <a:lnTo>
                    <a:pt x="8" y="285"/>
                  </a:lnTo>
                  <a:lnTo>
                    <a:pt x="8" y="283"/>
                  </a:lnTo>
                  <a:lnTo>
                    <a:pt x="8" y="282"/>
                  </a:lnTo>
                  <a:lnTo>
                    <a:pt x="8" y="280"/>
                  </a:lnTo>
                  <a:lnTo>
                    <a:pt x="6" y="280"/>
                  </a:lnTo>
                  <a:lnTo>
                    <a:pt x="8" y="280"/>
                  </a:lnTo>
                  <a:lnTo>
                    <a:pt x="8" y="278"/>
                  </a:lnTo>
                  <a:lnTo>
                    <a:pt x="8" y="277"/>
                  </a:lnTo>
                  <a:lnTo>
                    <a:pt x="8" y="278"/>
                  </a:lnTo>
                  <a:lnTo>
                    <a:pt x="8" y="277"/>
                  </a:lnTo>
                  <a:lnTo>
                    <a:pt x="10" y="277"/>
                  </a:lnTo>
                  <a:lnTo>
                    <a:pt x="8" y="277"/>
                  </a:lnTo>
                  <a:lnTo>
                    <a:pt x="10" y="277"/>
                  </a:lnTo>
                  <a:lnTo>
                    <a:pt x="10" y="275"/>
                  </a:lnTo>
                  <a:lnTo>
                    <a:pt x="8" y="275"/>
                  </a:lnTo>
                  <a:lnTo>
                    <a:pt x="10" y="275"/>
                  </a:lnTo>
                  <a:lnTo>
                    <a:pt x="10" y="273"/>
                  </a:lnTo>
                  <a:lnTo>
                    <a:pt x="8" y="273"/>
                  </a:lnTo>
                  <a:lnTo>
                    <a:pt x="10" y="273"/>
                  </a:lnTo>
                  <a:lnTo>
                    <a:pt x="8" y="273"/>
                  </a:lnTo>
                  <a:lnTo>
                    <a:pt x="8" y="272"/>
                  </a:lnTo>
                  <a:lnTo>
                    <a:pt x="10" y="272"/>
                  </a:lnTo>
                  <a:lnTo>
                    <a:pt x="8" y="272"/>
                  </a:lnTo>
                  <a:lnTo>
                    <a:pt x="8" y="270"/>
                  </a:lnTo>
                  <a:lnTo>
                    <a:pt x="10" y="270"/>
                  </a:lnTo>
                  <a:lnTo>
                    <a:pt x="8" y="270"/>
                  </a:lnTo>
                  <a:lnTo>
                    <a:pt x="8" y="268"/>
                  </a:lnTo>
                  <a:lnTo>
                    <a:pt x="10" y="268"/>
                  </a:lnTo>
                  <a:lnTo>
                    <a:pt x="8" y="268"/>
                  </a:lnTo>
                  <a:lnTo>
                    <a:pt x="10" y="268"/>
                  </a:lnTo>
                  <a:lnTo>
                    <a:pt x="10" y="266"/>
                  </a:lnTo>
                  <a:lnTo>
                    <a:pt x="8" y="266"/>
                  </a:lnTo>
                  <a:lnTo>
                    <a:pt x="10" y="266"/>
                  </a:lnTo>
                  <a:lnTo>
                    <a:pt x="10" y="265"/>
                  </a:lnTo>
                  <a:lnTo>
                    <a:pt x="10" y="263"/>
                  </a:lnTo>
                  <a:lnTo>
                    <a:pt x="10" y="261"/>
                  </a:lnTo>
                  <a:lnTo>
                    <a:pt x="10" y="260"/>
                  </a:lnTo>
                  <a:lnTo>
                    <a:pt x="10" y="258"/>
                  </a:lnTo>
                  <a:lnTo>
                    <a:pt x="10" y="260"/>
                  </a:lnTo>
                  <a:lnTo>
                    <a:pt x="11" y="260"/>
                  </a:lnTo>
                  <a:lnTo>
                    <a:pt x="10" y="258"/>
                  </a:lnTo>
                  <a:lnTo>
                    <a:pt x="11" y="258"/>
                  </a:lnTo>
                  <a:lnTo>
                    <a:pt x="11" y="256"/>
                  </a:lnTo>
                  <a:lnTo>
                    <a:pt x="13" y="256"/>
                  </a:lnTo>
                  <a:lnTo>
                    <a:pt x="13" y="255"/>
                  </a:lnTo>
                  <a:lnTo>
                    <a:pt x="11" y="255"/>
                  </a:lnTo>
                  <a:lnTo>
                    <a:pt x="11" y="253"/>
                  </a:lnTo>
                  <a:lnTo>
                    <a:pt x="11" y="251"/>
                  </a:lnTo>
                  <a:lnTo>
                    <a:pt x="10" y="251"/>
                  </a:lnTo>
                  <a:lnTo>
                    <a:pt x="11" y="251"/>
                  </a:lnTo>
                  <a:lnTo>
                    <a:pt x="10" y="251"/>
                  </a:lnTo>
                  <a:lnTo>
                    <a:pt x="10" y="250"/>
                  </a:lnTo>
                  <a:lnTo>
                    <a:pt x="8" y="250"/>
                  </a:lnTo>
                  <a:lnTo>
                    <a:pt x="6" y="250"/>
                  </a:lnTo>
                  <a:lnTo>
                    <a:pt x="6" y="248"/>
                  </a:lnTo>
                  <a:lnTo>
                    <a:pt x="8" y="248"/>
                  </a:lnTo>
                  <a:lnTo>
                    <a:pt x="6" y="248"/>
                  </a:lnTo>
                  <a:lnTo>
                    <a:pt x="6" y="246"/>
                  </a:lnTo>
                  <a:lnTo>
                    <a:pt x="8" y="246"/>
                  </a:lnTo>
                  <a:lnTo>
                    <a:pt x="8" y="244"/>
                  </a:lnTo>
                  <a:lnTo>
                    <a:pt x="8" y="243"/>
                  </a:lnTo>
                  <a:lnTo>
                    <a:pt x="10" y="243"/>
                  </a:lnTo>
                  <a:lnTo>
                    <a:pt x="8" y="243"/>
                  </a:lnTo>
                  <a:lnTo>
                    <a:pt x="10" y="243"/>
                  </a:lnTo>
                  <a:lnTo>
                    <a:pt x="10" y="241"/>
                  </a:lnTo>
                  <a:lnTo>
                    <a:pt x="8" y="241"/>
                  </a:lnTo>
                  <a:lnTo>
                    <a:pt x="10" y="241"/>
                  </a:lnTo>
                  <a:lnTo>
                    <a:pt x="10" y="239"/>
                  </a:lnTo>
                  <a:lnTo>
                    <a:pt x="8" y="241"/>
                  </a:lnTo>
                  <a:lnTo>
                    <a:pt x="8" y="239"/>
                  </a:lnTo>
                  <a:lnTo>
                    <a:pt x="8" y="241"/>
                  </a:lnTo>
                  <a:lnTo>
                    <a:pt x="8" y="239"/>
                  </a:lnTo>
                  <a:lnTo>
                    <a:pt x="8" y="238"/>
                  </a:lnTo>
                  <a:lnTo>
                    <a:pt x="10" y="238"/>
                  </a:lnTo>
                  <a:lnTo>
                    <a:pt x="8" y="238"/>
                  </a:lnTo>
                  <a:lnTo>
                    <a:pt x="8" y="236"/>
                  </a:lnTo>
                  <a:lnTo>
                    <a:pt x="8" y="238"/>
                  </a:lnTo>
                  <a:lnTo>
                    <a:pt x="8" y="236"/>
                  </a:lnTo>
                  <a:lnTo>
                    <a:pt x="8" y="234"/>
                  </a:lnTo>
                  <a:lnTo>
                    <a:pt x="8" y="236"/>
                  </a:lnTo>
                  <a:lnTo>
                    <a:pt x="8" y="234"/>
                  </a:lnTo>
                  <a:lnTo>
                    <a:pt x="6" y="234"/>
                  </a:lnTo>
                  <a:lnTo>
                    <a:pt x="6" y="233"/>
                  </a:lnTo>
                  <a:lnTo>
                    <a:pt x="8" y="233"/>
                  </a:lnTo>
                  <a:lnTo>
                    <a:pt x="6" y="233"/>
                  </a:lnTo>
                  <a:lnTo>
                    <a:pt x="6" y="231"/>
                  </a:lnTo>
                  <a:lnTo>
                    <a:pt x="6" y="229"/>
                  </a:lnTo>
                  <a:lnTo>
                    <a:pt x="8" y="227"/>
                  </a:lnTo>
                  <a:lnTo>
                    <a:pt x="6" y="227"/>
                  </a:lnTo>
                  <a:lnTo>
                    <a:pt x="6" y="226"/>
                  </a:lnTo>
                  <a:lnTo>
                    <a:pt x="6" y="224"/>
                  </a:lnTo>
                  <a:lnTo>
                    <a:pt x="6" y="222"/>
                  </a:lnTo>
                  <a:lnTo>
                    <a:pt x="5" y="222"/>
                  </a:lnTo>
                  <a:lnTo>
                    <a:pt x="6" y="222"/>
                  </a:lnTo>
                  <a:lnTo>
                    <a:pt x="6" y="221"/>
                  </a:lnTo>
                  <a:lnTo>
                    <a:pt x="5" y="221"/>
                  </a:lnTo>
                  <a:lnTo>
                    <a:pt x="5" y="219"/>
                  </a:lnTo>
                  <a:lnTo>
                    <a:pt x="3" y="219"/>
                  </a:lnTo>
                  <a:lnTo>
                    <a:pt x="3" y="217"/>
                  </a:lnTo>
                  <a:lnTo>
                    <a:pt x="5" y="217"/>
                  </a:lnTo>
                  <a:lnTo>
                    <a:pt x="3" y="217"/>
                  </a:lnTo>
                  <a:lnTo>
                    <a:pt x="3" y="216"/>
                  </a:lnTo>
                  <a:lnTo>
                    <a:pt x="3" y="214"/>
                  </a:lnTo>
                  <a:lnTo>
                    <a:pt x="3" y="212"/>
                  </a:lnTo>
                  <a:lnTo>
                    <a:pt x="1" y="210"/>
                  </a:lnTo>
                  <a:lnTo>
                    <a:pt x="1" y="209"/>
                  </a:lnTo>
                  <a:lnTo>
                    <a:pt x="1" y="207"/>
                  </a:lnTo>
                  <a:lnTo>
                    <a:pt x="0" y="207"/>
                  </a:lnTo>
                  <a:lnTo>
                    <a:pt x="1" y="207"/>
                  </a:lnTo>
                  <a:lnTo>
                    <a:pt x="0" y="207"/>
                  </a:lnTo>
                  <a:lnTo>
                    <a:pt x="0" y="205"/>
                  </a:lnTo>
                  <a:lnTo>
                    <a:pt x="0" y="204"/>
                  </a:lnTo>
                  <a:lnTo>
                    <a:pt x="1" y="204"/>
                  </a:lnTo>
                  <a:lnTo>
                    <a:pt x="0" y="204"/>
                  </a:lnTo>
                  <a:lnTo>
                    <a:pt x="1" y="204"/>
                  </a:lnTo>
                  <a:lnTo>
                    <a:pt x="1" y="202"/>
                  </a:lnTo>
                  <a:lnTo>
                    <a:pt x="0" y="202"/>
                  </a:lnTo>
                  <a:lnTo>
                    <a:pt x="1" y="202"/>
                  </a:lnTo>
                  <a:lnTo>
                    <a:pt x="1" y="200"/>
                  </a:lnTo>
                  <a:lnTo>
                    <a:pt x="1" y="199"/>
                  </a:lnTo>
                  <a:lnTo>
                    <a:pt x="0" y="199"/>
                  </a:lnTo>
                  <a:lnTo>
                    <a:pt x="1" y="197"/>
                  </a:lnTo>
                  <a:lnTo>
                    <a:pt x="0" y="197"/>
                  </a:lnTo>
                  <a:lnTo>
                    <a:pt x="1" y="197"/>
                  </a:lnTo>
                  <a:lnTo>
                    <a:pt x="0" y="197"/>
                  </a:lnTo>
                  <a:lnTo>
                    <a:pt x="1" y="197"/>
                  </a:lnTo>
                  <a:lnTo>
                    <a:pt x="0" y="197"/>
                  </a:lnTo>
                  <a:lnTo>
                    <a:pt x="0" y="195"/>
                  </a:lnTo>
                  <a:lnTo>
                    <a:pt x="0" y="194"/>
                  </a:lnTo>
                  <a:lnTo>
                    <a:pt x="0" y="192"/>
                  </a:lnTo>
                  <a:lnTo>
                    <a:pt x="0" y="190"/>
                  </a:lnTo>
                  <a:lnTo>
                    <a:pt x="1" y="190"/>
                  </a:lnTo>
                  <a:lnTo>
                    <a:pt x="3" y="190"/>
                  </a:lnTo>
                  <a:lnTo>
                    <a:pt x="3" y="188"/>
                  </a:lnTo>
                  <a:lnTo>
                    <a:pt x="3" y="187"/>
                  </a:lnTo>
                  <a:lnTo>
                    <a:pt x="3" y="185"/>
                  </a:lnTo>
                  <a:lnTo>
                    <a:pt x="3" y="183"/>
                  </a:lnTo>
                  <a:lnTo>
                    <a:pt x="3" y="182"/>
                  </a:lnTo>
                  <a:lnTo>
                    <a:pt x="3" y="180"/>
                  </a:lnTo>
                  <a:lnTo>
                    <a:pt x="3" y="178"/>
                  </a:lnTo>
                  <a:lnTo>
                    <a:pt x="5" y="178"/>
                  </a:lnTo>
                  <a:lnTo>
                    <a:pt x="5" y="177"/>
                  </a:lnTo>
                  <a:lnTo>
                    <a:pt x="5" y="175"/>
                  </a:lnTo>
                  <a:lnTo>
                    <a:pt x="5" y="173"/>
                  </a:lnTo>
                  <a:lnTo>
                    <a:pt x="6" y="173"/>
                  </a:lnTo>
                  <a:lnTo>
                    <a:pt x="5" y="173"/>
                  </a:lnTo>
                  <a:lnTo>
                    <a:pt x="6" y="173"/>
                  </a:lnTo>
                  <a:lnTo>
                    <a:pt x="5" y="173"/>
                  </a:lnTo>
                  <a:lnTo>
                    <a:pt x="5" y="171"/>
                  </a:lnTo>
                  <a:lnTo>
                    <a:pt x="6" y="171"/>
                  </a:lnTo>
                  <a:lnTo>
                    <a:pt x="6" y="170"/>
                  </a:lnTo>
                  <a:lnTo>
                    <a:pt x="5" y="170"/>
                  </a:lnTo>
                  <a:lnTo>
                    <a:pt x="5" y="171"/>
                  </a:lnTo>
                  <a:lnTo>
                    <a:pt x="5" y="170"/>
                  </a:lnTo>
                  <a:lnTo>
                    <a:pt x="5" y="168"/>
                  </a:lnTo>
                  <a:lnTo>
                    <a:pt x="5" y="166"/>
                  </a:lnTo>
                  <a:lnTo>
                    <a:pt x="3" y="166"/>
                  </a:lnTo>
                  <a:lnTo>
                    <a:pt x="5" y="166"/>
                  </a:lnTo>
                  <a:lnTo>
                    <a:pt x="3" y="166"/>
                  </a:lnTo>
                  <a:lnTo>
                    <a:pt x="5" y="166"/>
                  </a:lnTo>
                  <a:lnTo>
                    <a:pt x="5" y="165"/>
                  </a:lnTo>
                  <a:lnTo>
                    <a:pt x="3" y="165"/>
                  </a:lnTo>
                  <a:lnTo>
                    <a:pt x="5" y="165"/>
                  </a:lnTo>
                  <a:lnTo>
                    <a:pt x="5" y="163"/>
                  </a:lnTo>
                  <a:lnTo>
                    <a:pt x="6" y="163"/>
                  </a:lnTo>
                  <a:lnTo>
                    <a:pt x="6" y="165"/>
                  </a:lnTo>
                  <a:lnTo>
                    <a:pt x="6" y="163"/>
                  </a:lnTo>
                  <a:lnTo>
                    <a:pt x="6" y="161"/>
                  </a:lnTo>
                  <a:lnTo>
                    <a:pt x="8" y="161"/>
                  </a:lnTo>
                  <a:lnTo>
                    <a:pt x="8" y="160"/>
                  </a:lnTo>
                  <a:lnTo>
                    <a:pt x="6" y="160"/>
                  </a:lnTo>
                  <a:lnTo>
                    <a:pt x="6" y="158"/>
                  </a:lnTo>
                  <a:lnTo>
                    <a:pt x="6" y="156"/>
                  </a:lnTo>
                  <a:lnTo>
                    <a:pt x="5" y="156"/>
                  </a:lnTo>
                  <a:lnTo>
                    <a:pt x="5" y="154"/>
                  </a:lnTo>
                  <a:lnTo>
                    <a:pt x="6" y="154"/>
                  </a:lnTo>
                  <a:lnTo>
                    <a:pt x="5" y="154"/>
                  </a:lnTo>
                  <a:lnTo>
                    <a:pt x="6" y="154"/>
                  </a:lnTo>
                  <a:lnTo>
                    <a:pt x="5" y="154"/>
                  </a:lnTo>
                  <a:lnTo>
                    <a:pt x="6" y="154"/>
                  </a:lnTo>
                  <a:lnTo>
                    <a:pt x="5" y="154"/>
                  </a:lnTo>
                  <a:lnTo>
                    <a:pt x="5" y="153"/>
                  </a:lnTo>
                  <a:lnTo>
                    <a:pt x="5" y="151"/>
                  </a:lnTo>
                  <a:lnTo>
                    <a:pt x="6" y="151"/>
                  </a:lnTo>
                  <a:lnTo>
                    <a:pt x="5" y="151"/>
                  </a:lnTo>
                  <a:lnTo>
                    <a:pt x="5" y="149"/>
                  </a:lnTo>
                  <a:lnTo>
                    <a:pt x="6" y="149"/>
                  </a:lnTo>
                  <a:lnTo>
                    <a:pt x="5" y="149"/>
                  </a:lnTo>
                  <a:lnTo>
                    <a:pt x="6" y="149"/>
                  </a:lnTo>
                  <a:lnTo>
                    <a:pt x="6" y="148"/>
                  </a:lnTo>
                  <a:lnTo>
                    <a:pt x="6" y="149"/>
                  </a:lnTo>
                  <a:lnTo>
                    <a:pt x="6" y="148"/>
                  </a:lnTo>
                  <a:lnTo>
                    <a:pt x="5" y="146"/>
                  </a:lnTo>
                  <a:lnTo>
                    <a:pt x="5" y="144"/>
                  </a:lnTo>
                  <a:lnTo>
                    <a:pt x="5" y="143"/>
                  </a:lnTo>
                  <a:lnTo>
                    <a:pt x="6" y="143"/>
                  </a:lnTo>
                  <a:lnTo>
                    <a:pt x="5" y="143"/>
                  </a:lnTo>
                  <a:lnTo>
                    <a:pt x="5" y="141"/>
                  </a:lnTo>
                  <a:lnTo>
                    <a:pt x="5" y="143"/>
                  </a:lnTo>
                  <a:lnTo>
                    <a:pt x="5" y="141"/>
                  </a:lnTo>
                  <a:lnTo>
                    <a:pt x="6" y="141"/>
                  </a:lnTo>
                  <a:lnTo>
                    <a:pt x="5" y="141"/>
                  </a:lnTo>
                  <a:lnTo>
                    <a:pt x="6" y="141"/>
                  </a:lnTo>
                  <a:lnTo>
                    <a:pt x="5" y="141"/>
                  </a:lnTo>
                  <a:lnTo>
                    <a:pt x="5" y="139"/>
                  </a:lnTo>
                  <a:lnTo>
                    <a:pt x="5" y="141"/>
                  </a:lnTo>
                  <a:lnTo>
                    <a:pt x="3" y="139"/>
                  </a:lnTo>
                  <a:lnTo>
                    <a:pt x="3" y="138"/>
                  </a:lnTo>
                  <a:lnTo>
                    <a:pt x="1" y="138"/>
                  </a:lnTo>
                  <a:lnTo>
                    <a:pt x="3" y="138"/>
                  </a:lnTo>
                  <a:lnTo>
                    <a:pt x="3" y="136"/>
                  </a:lnTo>
                  <a:lnTo>
                    <a:pt x="3" y="134"/>
                  </a:lnTo>
                  <a:lnTo>
                    <a:pt x="5" y="134"/>
                  </a:lnTo>
                  <a:lnTo>
                    <a:pt x="3" y="134"/>
                  </a:lnTo>
                  <a:lnTo>
                    <a:pt x="5" y="134"/>
                  </a:lnTo>
                  <a:lnTo>
                    <a:pt x="5" y="132"/>
                  </a:lnTo>
                  <a:lnTo>
                    <a:pt x="3" y="132"/>
                  </a:lnTo>
                  <a:lnTo>
                    <a:pt x="5" y="132"/>
                  </a:lnTo>
                  <a:lnTo>
                    <a:pt x="6" y="132"/>
                  </a:lnTo>
                  <a:lnTo>
                    <a:pt x="6" y="131"/>
                  </a:lnTo>
                  <a:lnTo>
                    <a:pt x="5" y="131"/>
                  </a:lnTo>
                  <a:lnTo>
                    <a:pt x="6" y="131"/>
                  </a:lnTo>
                  <a:lnTo>
                    <a:pt x="5" y="131"/>
                  </a:lnTo>
                  <a:lnTo>
                    <a:pt x="5" y="129"/>
                  </a:lnTo>
                  <a:lnTo>
                    <a:pt x="5" y="127"/>
                  </a:lnTo>
                  <a:lnTo>
                    <a:pt x="6" y="127"/>
                  </a:lnTo>
                  <a:lnTo>
                    <a:pt x="5" y="127"/>
                  </a:lnTo>
                  <a:lnTo>
                    <a:pt x="5" y="126"/>
                  </a:lnTo>
                  <a:lnTo>
                    <a:pt x="5" y="124"/>
                  </a:lnTo>
                  <a:lnTo>
                    <a:pt x="3" y="124"/>
                  </a:lnTo>
                  <a:lnTo>
                    <a:pt x="5" y="124"/>
                  </a:lnTo>
                  <a:lnTo>
                    <a:pt x="5" y="122"/>
                  </a:lnTo>
                  <a:lnTo>
                    <a:pt x="5" y="121"/>
                  </a:lnTo>
                  <a:lnTo>
                    <a:pt x="3" y="121"/>
                  </a:lnTo>
                  <a:lnTo>
                    <a:pt x="3" y="119"/>
                  </a:lnTo>
                  <a:lnTo>
                    <a:pt x="3" y="117"/>
                  </a:lnTo>
                  <a:lnTo>
                    <a:pt x="3" y="115"/>
                  </a:lnTo>
                  <a:lnTo>
                    <a:pt x="3" y="117"/>
                  </a:lnTo>
                  <a:lnTo>
                    <a:pt x="5" y="117"/>
                  </a:lnTo>
                  <a:lnTo>
                    <a:pt x="5" y="115"/>
                  </a:lnTo>
                  <a:lnTo>
                    <a:pt x="5" y="114"/>
                  </a:lnTo>
                  <a:lnTo>
                    <a:pt x="6" y="114"/>
                  </a:lnTo>
                  <a:lnTo>
                    <a:pt x="8" y="114"/>
                  </a:lnTo>
                  <a:lnTo>
                    <a:pt x="8" y="115"/>
                  </a:lnTo>
                  <a:lnTo>
                    <a:pt x="10" y="115"/>
                  </a:lnTo>
                  <a:lnTo>
                    <a:pt x="10" y="117"/>
                  </a:lnTo>
                  <a:lnTo>
                    <a:pt x="11" y="117"/>
                  </a:lnTo>
                  <a:lnTo>
                    <a:pt x="13" y="117"/>
                  </a:lnTo>
                  <a:lnTo>
                    <a:pt x="13" y="119"/>
                  </a:lnTo>
                  <a:lnTo>
                    <a:pt x="15" y="119"/>
                  </a:lnTo>
                  <a:lnTo>
                    <a:pt x="16" y="119"/>
                  </a:lnTo>
                  <a:lnTo>
                    <a:pt x="18" y="119"/>
                  </a:lnTo>
                  <a:lnTo>
                    <a:pt x="20" y="119"/>
                  </a:lnTo>
                  <a:lnTo>
                    <a:pt x="22" y="119"/>
                  </a:lnTo>
                  <a:lnTo>
                    <a:pt x="23" y="119"/>
                  </a:lnTo>
                  <a:lnTo>
                    <a:pt x="25" y="119"/>
                  </a:lnTo>
                  <a:lnTo>
                    <a:pt x="25" y="117"/>
                  </a:lnTo>
                  <a:lnTo>
                    <a:pt x="27" y="117"/>
                  </a:lnTo>
                  <a:lnTo>
                    <a:pt x="28" y="117"/>
                  </a:lnTo>
                  <a:lnTo>
                    <a:pt x="30" y="117"/>
                  </a:lnTo>
                  <a:lnTo>
                    <a:pt x="32" y="117"/>
                  </a:lnTo>
                  <a:lnTo>
                    <a:pt x="33" y="117"/>
                  </a:lnTo>
                  <a:lnTo>
                    <a:pt x="35" y="115"/>
                  </a:lnTo>
                  <a:lnTo>
                    <a:pt x="35" y="117"/>
                  </a:lnTo>
                  <a:lnTo>
                    <a:pt x="37" y="117"/>
                  </a:lnTo>
                  <a:lnTo>
                    <a:pt x="37" y="119"/>
                  </a:lnTo>
                  <a:lnTo>
                    <a:pt x="39" y="119"/>
                  </a:lnTo>
                  <a:lnTo>
                    <a:pt x="40" y="119"/>
                  </a:lnTo>
                  <a:lnTo>
                    <a:pt x="42" y="119"/>
                  </a:lnTo>
                  <a:lnTo>
                    <a:pt x="44" y="119"/>
                  </a:lnTo>
                  <a:lnTo>
                    <a:pt x="45" y="119"/>
                  </a:lnTo>
                  <a:lnTo>
                    <a:pt x="45" y="117"/>
                  </a:lnTo>
                  <a:lnTo>
                    <a:pt x="47" y="117"/>
                  </a:lnTo>
                  <a:lnTo>
                    <a:pt x="47" y="115"/>
                  </a:lnTo>
                  <a:lnTo>
                    <a:pt x="49" y="115"/>
                  </a:lnTo>
                  <a:lnTo>
                    <a:pt x="50" y="115"/>
                  </a:lnTo>
                  <a:lnTo>
                    <a:pt x="50" y="114"/>
                  </a:lnTo>
                  <a:lnTo>
                    <a:pt x="52" y="114"/>
                  </a:lnTo>
                  <a:lnTo>
                    <a:pt x="52" y="115"/>
                  </a:lnTo>
                  <a:lnTo>
                    <a:pt x="52" y="117"/>
                  </a:lnTo>
                  <a:lnTo>
                    <a:pt x="52" y="115"/>
                  </a:lnTo>
                  <a:lnTo>
                    <a:pt x="54" y="115"/>
                  </a:lnTo>
                  <a:lnTo>
                    <a:pt x="56" y="115"/>
                  </a:lnTo>
                  <a:lnTo>
                    <a:pt x="57" y="115"/>
                  </a:lnTo>
                  <a:lnTo>
                    <a:pt x="57" y="117"/>
                  </a:lnTo>
                  <a:lnTo>
                    <a:pt x="57" y="115"/>
                  </a:lnTo>
                  <a:lnTo>
                    <a:pt x="59" y="115"/>
                  </a:lnTo>
                  <a:lnTo>
                    <a:pt x="59" y="114"/>
                  </a:lnTo>
                  <a:lnTo>
                    <a:pt x="61" y="114"/>
                  </a:lnTo>
                  <a:lnTo>
                    <a:pt x="61" y="112"/>
                  </a:lnTo>
                  <a:lnTo>
                    <a:pt x="62" y="112"/>
                  </a:lnTo>
                  <a:lnTo>
                    <a:pt x="62" y="110"/>
                  </a:lnTo>
                  <a:lnTo>
                    <a:pt x="64" y="110"/>
                  </a:lnTo>
                  <a:lnTo>
                    <a:pt x="64" y="109"/>
                  </a:lnTo>
                  <a:lnTo>
                    <a:pt x="66" y="109"/>
                  </a:lnTo>
                  <a:lnTo>
                    <a:pt x="67" y="109"/>
                  </a:lnTo>
                  <a:lnTo>
                    <a:pt x="69" y="109"/>
                  </a:lnTo>
                  <a:lnTo>
                    <a:pt x="71" y="109"/>
                  </a:lnTo>
                  <a:lnTo>
                    <a:pt x="72" y="109"/>
                  </a:lnTo>
                  <a:lnTo>
                    <a:pt x="71" y="109"/>
                  </a:lnTo>
                  <a:lnTo>
                    <a:pt x="71" y="110"/>
                  </a:lnTo>
                  <a:lnTo>
                    <a:pt x="71" y="112"/>
                  </a:lnTo>
                  <a:lnTo>
                    <a:pt x="71" y="114"/>
                  </a:lnTo>
                  <a:lnTo>
                    <a:pt x="71" y="115"/>
                  </a:lnTo>
                  <a:lnTo>
                    <a:pt x="72" y="115"/>
                  </a:lnTo>
                  <a:lnTo>
                    <a:pt x="74" y="115"/>
                  </a:lnTo>
                  <a:lnTo>
                    <a:pt x="76" y="114"/>
                  </a:lnTo>
                  <a:lnTo>
                    <a:pt x="76" y="115"/>
                  </a:lnTo>
                  <a:lnTo>
                    <a:pt x="78" y="115"/>
                  </a:lnTo>
                  <a:lnTo>
                    <a:pt x="79" y="115"/>
                  </a:lnTo>
                  <a:lnTo>
                    <a:pt x="79" y="117"/>
                  </a:lnTo>
                  <a:lnTo>
                    <a:pt x="79" y="119"/>
                  </a:lnTo>
                  <a:lnTo>
                    <a:pt x="81" y="119"/>
                  </a:lnTo>
                  <a:lnTo>
                    <a:pt x="81" y="121"/>
                  </a:lnTo>
                  <a:lnTo>
                    <a:pt x="83" y="121"/>
                  </a:lnTo>
                  <a:lnTo>
                    <a:pt x="84" y="121"/>
                  </a:lnTo>
                  <a:lnTo>
                    <a:pt x="86" y="121"/>
                  </a:lnTo>
                  <a:lnTo>
                    <a:pt x="88" y="121"/>
                  </a:lnTo>
                  <a:lnTo>
                    <a:pt x="89" y="121"/>
                  </a:lnTo>
                  <a:lnTo>
                    <a:pt x="91" y="121"/>
                  </a:lnTo>
                  <a:lnTo>
                    <a:pt x="91" y="119"/>
                  </a:lnTo>
                  <a:lnTo>
                    <a:pt x="91" y="121"/>
                  </a:lnTo>
                  <a:lnTo>
                    <a:pt x="93" y="121"/>
                  </a:lnTo>
                  <a:lnTo>
                    <a:pt x="95" y="122"/>
                  </a:lnTo>
                  <a:lnTo>
                    <a:pt x="96" y="122"/>
                  </a:lnTo>
                  <a:lnTo>
                    <a:pt x="98" y="122"/>
                  </a:lnTo>
                  <a:lnTo>
                    <a:pt x="98" y="124"/>
                  </a:lnTo>
                  <a:lnTo>
                    <a:pt x="100" y="124"/>
                  </a:lnTo>
                  <a:lnTo>
                    <a:pt x="100" y="122"/>
                  </a:lnTo>
                  <a:lnTo>
                    <a:pt x="100" y="124"/>
                  </a:lnTo>
                  <a:lnTo>
                    <a:pt x="101" y="124"/>
                  </a:lnTo>
                  <a:lnTo>
                    <a:pt x="103" y="124"/>
                  </a:lnTo>
                  <a:lnTo>
                    <a:pt x="105" y="124"/>
                  </a:lnTo>
                  <a:lnTo>
                    <a:pt x="106" y="124"/>
                  </a:lnTo>
                  <a:lnTo>
                    <a:pt x="106" y="126"/>
                  </a:lnTo>
                  <a:lnTo>
                    <a:pt x="106" y="124"/>
                  </a:lnTo>
                  <a:lnTo>
                    <a:pt x="108" y="124"/>
                  </a:lnTo>
                  <a:lnTo>
                    <a:pt x="110" y="124"/>
                  </a:lnTo>
                  <a:lnTo>
                    <a:pt x="112" y="124"/>
                  </a:lnTo>
                  <a:lnTo>
                    <a:pt x="113" y="124"/>
                  </a:lnTo>
                  <a:lnTo>
                    <a:pt x="115" y="124"/>
                  </a:lnTo>
                  <a:lnTo>
                    <a:pt x="115" y="122"/>
                  </a:lnTo>
                  <a:lnTo>
                    <a:pt x="117" y="122"/>
                  </a:lnTo>
                  <a:lnTo>
                    <a:pt x="117" y="121"/>
                  </a:lnTo>
                  <a:lnTo>
                    <a:pt x="117" y="119"/>
                  </a:lnTo>
                  <a:lnTo>
                    <a:pt x="115" y="119"/>
                  </a:lnTo>
                  <a:lnTo>
                    <a:pt x="115" y="117"/>
                  </a:lnTo>
                  <a:lnTo>
                    <a:pt x="117" y="117"/>
                  </a:lnTo>
                  <a:lnTo>
                    <a:pt x="117" y="115"/>
                  </a:lnTo>
                  <a:lnTo>
                    <a:pt x="117" y="114"/>
                  </a:lnTo>
                  <a:lnTo>
                    <a:pt x="117" y="112"/>
                  </a:lnTo>
                  <a:lnTo>
                    <a:pt x="118" y="112"/>
                  </a:lnTo>
                  <a:lnTo>
                    <a:pt x="120" y="112"/>
                  </a:lnTo>
                  <a:lnTo>
                    <a:pt x="122" y="112"/>
                  </a:lnTo>
                  <a:lnTo>
                    <a:pt x="123" y="112"/>
                  </a:lnTo>
                  <a:lnTo>
                    <a:pt x="125" y="112"/>
                  </a:lnTo>
                  <a:lnTo>
                    <a:pt x="127" y="112"/>
                  </a:lnTo>
                  <a:lnTo>
                    <a:pt x="128" y="114"/>
                  </a:lnTo>
                  <a:lnTo>
                    <a:pt x="130" y="114"/>
                  </a:lnTo>
                  <a:lnTo>
                    <a:pt x="132" y="115"/>
                  </a:lnTo>
                  <a:lnTo>
                    <a:pt x="132" y="117"/>
                  </a:lnTo>
                  <a:lnTo>
                    <a:pt x="134" y="117"/>
                  </a:lnTo>
                  <a:lnTo>
                    <a:pt x="135" y="117"/>
                  </a:lnTo>
                  <a:lnTo>
                    <a:pt x="135" y="119"/>
                  </a:lnTo>
                  <a:lnTo>
                    <a:pt x="137" y="119"/>
                  </a:lnTo>
                  <a:lnTo>
                    <a:pt x="139" y="119"/>
                  </a:lnTo>
                  <a:lnTo>
                    <a:pt x="139" y="121"/>
                  </a:lnTo>
                  <a:lnTo>
                    <a:pt x="140" y="121"/>
                  </a:lnTo>
                  <a:lnTo>
                    <a:pt x="142" y="121"/>
                  </a:lnTo>
                  <a:lnTo>
                    <a:pt x="144" y="121"/>
                  </a:lnTo>
                  <a:lnTo>
                    <a:pt x="145" y="121"/>
                  </a:lnTo>
                  <a:lnTo>
                    <a:pt x="145" y="119"/>
                  </a:lnTo>
                  <a:lnTo>
                    <a:pt x="147" y="119"/>
                  </a:lnTo>
                  <a:lnTo>
                    <a:pt x="145" y="121"/>
                  </a:lnTo>
                  <a:lnTo>
                    <a:pt x="144" y="122"/>
                  </a:lnTo>
                  <a:lnTo>
                    <a:pt x="142" y="124"/>
                  </a:lnTo>
                  <a:lnTo>
                    <a:pt x="140" y="126"/>
                  </a:lnTo>
                  <a:lnTo>
                    <a:pt x="139" y="127"/>
                  </a:lnTo>
                  <a:lnTo>
                    <a:pt x="139" y="129"/>
                  </a:lnTo>
                  <a:lnTo>
                    <a:pt x="139" y="131"/>
                  </a:lnTo>
                  <a:lnTo>
                    <a:pt x="139" y="132"/>
                  </a:lnTo>
                  <a:lnTo>
                    <a:pt x="139" y="134"/>
                  </a:lnTo>
                  <a:lnTo>
                    <a:pt x="140" y="134"/>
                  </a:lnTo>
                  <a:lnTo>
                    <a:pt x="140" y="136"/>
                  </a:lnTo>
                  <a:lnTo>
                    <a:pt x="142" y="136"/>
                  </a:lnTo>
                  <a:lnTo>
                    <a:pt x="144" y="136"/>
                  </a:lnTo>
                  <a:lnTo>
                    <a:pt x="144" y="138"/>
                  </a:lnTo>
                  <a:lnTo>
                    <a:pt x="145" y="138"/>
                  </a:lnTo>
                  <a:lnTo>
                    <a:pt x="145" y="139"/>
                  </a:lnTo>
                  <a:lnTo>
                    <a:pt x="147" y="139"/>
                  </a:lnTo>
                  <a:lnTo>
                    <a:pt x="147" y="141"/>
                  </a:lnTo>
                  <a:lnTo>
                    <a:pt x="149" y="141"/>
                  </a:lnTo>
                  <a:lnTo>
                    <a:pt x="151" y="141"/>
                  </a:lnTo>
                  <a:lnTo>
                    <a:pt x="152" y="141"/>
                  </a:lnTo>
                  <a:lnTo>
                    <a:pt x="154" y="141"/>
                  </a:lnTo>
                  <a:lnTo>
                    <a:pt x="154" y="143"/>
                  </a:lnTo>
                  <a:lnTo>
                    <a:pt x="156" y="143"/>
                  </a:lnTo>
                  <a:lnTo>
                    <a:pt x="156" y="144"/>
                  </a:lnTo>
                  <a:lnTo>
                    <a:pt x="154" y="146"/>
                  </a:lnTo>
                  <a:lnTo>
                    <a:pt x="154" y="148"/>
                  </a:lnTo>
                  <a:lnTo>
                    <a:pt x="152" y="149"/>
                  </a:lnTo>
                  <a:lnTo>
                    <a:pt x="151" y="151"/>
                  </a:lnTo>
                  <a:lnTo>
                    <a:pt x="151" y="153"/>
                  </a:lnTo>
                  <a:lnTo>
                    <a:pt x="149" y="153"/>
                  </a:lnTo>
                  <a:lnTo>
                    <a:pt x="149" y="154"/>
                  </a:lnTo>
                  <a:lnTo>
                    <a:pt x="151" y="154"/>
                  </a:lnTo>
                  <a:lnTo>
                    <a:pt x="151" y="156"/>
                  </a:lnTo>
                  <a:lnTo>
                    <a:pt x="149" y="156"/>
                  </a:lnTo>
                  <a:lnTo>
                    <a:pt x="151" y="156"/>
                  </a:lnTo>
                  <a:lnTo>
                    <a:pt x="151" y="158"/>
                  </a:lnTo>
                  <a:lnTo>
                    <a:pt x="151" y="160"/>
                  </a:lnTo>
                  <a:lnTo>
                    <a:pt x="151" y="161"/>
                  </a:lnTo>
                  <a:lnTo>
                    <a:pt x="151" y="163"/>
                  </a:lnTo>
                  <a:lnTo>
                    <a:pt x="152" y="163"/>
                  </a:lnTo>
                  <a:lnTo>
                    <a:pt x="152" y="165"/>
                  </a:lnTo>
                  <a:lnTo>
                    <a:pt x="152" y="166"/>
                  </a:lnTo>
                  <a:lnTo>
                    <a:pt x="154" y="166"/>
                  </a:lnTo>
                  <a:lnTo>
                    <a:pt x="154" y="168"/>
                  </a:lnTo>
                  <a:lnTo>
                    <a:pt x="156" y="168"/>
                  </a:lnTo>
                  <a:lnTo>
                    <a:pt x="156" y="170"/>
                  </a:lnTo>
                  <a:lnTo>
                    <a:pt x="157" y="170"/>
                  </a:lnTo>
                  <a:lnTo>
                    <a:pt x="157" y="171"/>
                  </a:lnTo>
                  <a:lnTo>
                    <a:pt x="159" y="171"/>
                  </a:lnTo>
                  <a:lnTo>
                    <a:pt x="161" y="171"/>
                  </a:lnTo>
                  <a:lnTo>
                    <a:pt x="161" y="173"/>
                  </a:lnTo>
                  <a:lnTo>
                    <a:pt x="161" y="171"/>
                  </a:lnTo>
                  <a:lnTo>
                    <a:pt x="161" y="173"/>
                  </a:lnTo>
                  <a:lnTo>
                    <a:pt x="162" y="173"/>
                  </a:lnTo>
                  <a:lnTo>
                    <a:pt x="164" y="175"/>
                  </a:lnTo>
                  <a:lnTo>
                    <a:pt x="166" y="175"/>
                  </a:lnTo>
                  <a:lnTo>
                    <a:pt x="168" y="177"/>
                  </a:lnTo>
                  <a:lnTo>
                    <a:pt x="169" y="177"/>
                  </a:lnTo>
                  <a:lnTo>
                    <a:pt x="171" y="177"/>
                  </a:lnTo>
                  <a:lnTo>
                    <a:pt x="173" y="177"/>
                  </a:lnTo>
                  <a:lnTo>
                    <a:pt x="173" y="178"/>
                  </a:lnTo>
                  <a:lnTo>
                    <a:pt x="174" y="178"/>
                  </a:lnTo>
                  <a:lnTo>
                    <a:pt x="176" y="178"/>
                  </a:lnTo>
                  <a:lnTo>
                    <a:pt x="176" y="180"/>
                  </a:lnTo>
                  <a:lnTo>
                    <a:pt x="176" y="182"/>
                  </a:lnTo>
                  <a:lnTo>
                    <a:pt x="178" y="182"/>
                  </a:lnTo>
                  <a:lnTo>
                    <a:pt x="178" y="183"/>
                  </a:lnTo>
                  <a:lnTo>
                    <a:pt x="178" y="185"/>
                  </a:lnTo>
                  <a:lnTo>
                    <a:pt x="179" y="185"/>
                  </a:lnTo>
                  <a:lnTo>
                    <a:pt x="179" y="187"/>
                  </a:lnTo>
                  <a:lnTo>
                    <a:pt x="181" y="187"/>
                  </a:lnTo>
                  <a:lnTo>
                    <a:pt x="183" y="187"/>
                  </a:lnTo>
                  <a:lnTo>
                    <a:pt x="183" y="185"/>
                  </a:lnTo>
                  <a:lnTo>
                    <a:pt x="184" y="185"/>
                  </a:lnTo>
                  <a:lnTo>
                    <a:pt x="186" y="185"/>
                  </a:lnTo>
                  <a:lnTo>
                    <a:pt x="188" y="185"/>
                  </a:lnTo>
                  <a:lnTo>
                    <a:pt x="190" y="185"/>
                  </a:lnTo>
                  <a:lnTo>
                    <a:pt x="191" y="185"/>
                  </a:lnTo>
                  <a:lnTo>
                    <a:pt x="193" y="185"/>
                  </a:lnTo>
                  <a:lnTo>
                    <a:pt x="193" y="183"/>
                  </a:lnTo>
                  <a:lnTo>
                    <a:pt x="195" y="183"/>
                  </a:lnTo>
                  <a:lnTo>
                    <a:pt x="195" y="185"/>
                  </a:lnTo>
                  <a:lnTo>
                    <a:pt x="196" y="185"/>
                  </a:lnTo>
                  <a:lnTo>
                    <a:pt x="196" y="187"/>
                  </a:lnTo>
                  <a:lnTo>
                    <a:pt x="198" y="187"/>
                  </a:lnTo>
                  <a:lnTo>
                    <a:pt x="198" y="188"/>
                  </a:lnTo>
                  <a:lnTo>
                    <a:pt x="198" y="190"/>
                  </a:lnTo>
                  <a:lnTo>
                    <a:pt x="200" y="190"/>
                  </a:lnTo>
                  <a:lnTo>
                    <a:pt x="200" y="192"/>
                  </a:lnTo>
                  <a:lnTo>
                    <a:pt x="200" y="190"/>
                  </a:lnTo>
                  <a:lnTo>
                    <a:pt x="200" y="192"/>
                  </a:lnTo>
                  <a:lnTo>
                    <a:pt x="201" y="192"/>
                  </a:lnTo>
                  <a:lnTo>
                    <a:pt x="200" y="192"/>
                  </a:lnTo>
                  <a:lnTo>
                    <a:pt x="201" y="192"/>
                  </a:lnTo>
                  <a:lnTo>
                    <a:pt x="201" y="194"/>
                  </a:lnTo>
                  <a:lnTo>
                    <a:pt x="201" y="192"/>
                  </a:lnTo>
                  <a:lnTo>
                    <a:pt x="201" y="194"/>
                  </a:lnTo>
                  <a:lnTo>
                    <a:pt x="201" y="195"/>
                  </a:lnTo>
                  <a:lnTo>
                    <a:pt x="203" y="195"/>
                  </a:lnTo>
                  <a:lnTo>
                    <a:pt x="201" y="195"/>
                  </a:lnTo>
                  <a:lnTo>
                    <a:pt x="203" y="195"/>
                  </a:lnTo>
                  <a:lnTo>
                    <a:pt x="203" y="197"/>
                  </a:lnTo>
                  <a:lnTo>
                    <a:pt x="205" y="197"/>
                  </a:lnTo>
                  <a:lnTo>
                    <a:pt x="205" y="199"/>
                  </a:lnTo>
                  <a:lnTo>
                    <a:pt x="207" y="199"/>
                  </a:lnTo>
                  <a:lnTo>
                    <a:pt x="207" y="200"/>
                  </a:lnTo>
                  <a:lnTo>
                    <a:pt x="207" y="199"/>
                  </a:lnTo>
                  <a:lnTo>
                    <a:pt x="208" y="199"/>
                  </a:lnTo>
                  <a:lnTo>
                    <a:pt x="208" y="200"/>
                  </a:lnTo>
                  <a:lnTo>
                    <a:pt x="207" y="200"/>
                  </a:lnTo>
                  <a:lnTo>
                    <a:pt x="207" y="202"/>
                  </a:lnTo>
                  <a:lnTo>
                    <a:pt x="208" y="202"/>
                  </a:lnTo>
                  <a:lnTo>
                    <a:pt x="208" y="204"/>
                  </a:lnTo>
                  <a:lnTo>
                    <a:pt x="208" y="202"/>
                  </a:lnTo>
                  <a:lnTo>
                    <a:pt x="208" y="204"/>
                  </a:lnTo>
                  <a:lnTo>
                    <a:pt x="208" y="202"/>
                  </a:lnTo>
                  <a:lnTo>
                    <a:pt x="208" y="204"/>
                  </a:lnTo>
                  <a:lnTo>
                    <a:pt x="210" y="205"/>
                  </a:lnTo>
                  <a:lnTo>
                    <a:pt x="212" y="205"/>
                  </a:lnTo>
                  <a:lnTo>
                    <a:pt x="212" y="207"/>
                  </a:lnTo>
                  <a:lnTo>
                    <a:pt x="212" y="205"/>
                  </a:lnTo>
                  <a:lnTo>
                    <a:pt x="213" y="207"/>
                  </a:lnTo>
                  <a:lnTo>
                    <a:pt x="213" y="205"/>
                  </a:lnTo>
                  <a:lnTo>
                    <a:pt x="213" y="207"/>
                  </a:lnTo>
                  <a:lnTo>
                    <a:pt x="215" y="207"/>
                  </a:lnTo>
                  <a:lnTo>
                    <a:pt x="217" y="207"/>
                  </a:lnTo>
                  <a:lnTo>
                    <a:pt x="217" y="205"/>
                  </a:lnTo>
                  <a:lnTo>
                    <a:pt x="217" y="207"/>
                  </a:lnTo>
                  <a:lnTo>
                    <a:pt x="218" y="207"/>
                  </a:lnTo>
                  <a:lnTo>
                    <a:pt x="218" y="205"/>
                  </a:lnTo>
                  <a:lnTo>
                    <a:pt x="218" y="207"/>
                  </a:lnTo>
                  <a:lnTo>
                    <a:pt x="218" y="205"/>
                  </a:lnTo>
                  <a:lnTo>
                    <a:pt x="218" y="207"/>
                  </a:lnTo>
                  <a:lnTo>
                    <a:pt x="220" y="207"/>
                  </a:lnTo>
                  <a:lnTo>
                    <a:pt x="220" y="205"/>
                  </a:lnTo>
                  <a:lnTo>
                    <a:pt x="218" y="207"/>
                  </a:lnTo>
                  <a:lnTo>
                    <a:pt x="218" y="205"/>
                  </a:lnTo>
                  <a:lnTo>
                    <a:pt x="220" y="205"/>
                  </a:lnTo>
                  <a:lnTo>
                    <a:pt x="222" y="205"/>
                  </a:lnTo>
                  <a:lnTo>
                    <a:pt x="222" y="207"/>
                  </a:lnTo>
                  <a:lnTo>
                    <a:pt x="222" y="205"/>
                  </a:lnTo>
                  <a:lnTo>
                    <a:pt x="222" y="207"/>
                  </a:lnTo>
                  <a:lnTo>
                    <a:pt x="222" y="205"/>
                  </a:lnTo>
                  <a:lnTo>
                    <a:pt x="222" y="207"/>
                  </a:lnTo>
                  <a:lnTo>
                    <a:pt x="224" y="207"/>
                  </a:lnTo>
                  <a:lnTo>
                    <a:pt x="224" y="205"/>
                  </a:lnTo>
                  <a:lnTo>
                    <a:pt x="225" y="205"/>
                  </a:lnTo>
                  <a:lnTo>
                    <a:pt x="225" y="207"/>
                  </a:lnTo>
                  <a:lnTo>
                    <a:pt x="225" y="205"/>
                  </a:lnTo>
                  <a:lnTo>
                    <a:pt x="225" y="207"/>
                  </a:lnTo>
                  <a:lnTo>
                    <a:pt x="225" y="205"/>
                  </a:lnTo>
                  <a:lnTo>
                    <a:pt x="225" y="207"/>
                  </a:lnTo>
                  <a:lnTo>
                    <a:pt x="225" y="205"/>
                  </a:lnTo>
                  <a:lnTo>
                    <a:pt x="227" y="205"/>
                  </a:lnTo>
                  <a:lnTo>
                    <a:pt x="227" y="207"/>
                  </a:lnTo>
                  <a:lnTo>
                    <a:pt x="227" y="205"/>
                  </a:lnTo>
                  <a:lnTo>
                    <a:pt x="227" y="204"/>
                  </a:lnTo>
                  <a:lnTo>
                    <a:pt x="229" y="204"/>
                  </a:lnTo>
                  <a:lnTo>
                    <a:pt x="227" y="204"/>
                  </a:lnTo>
                  <a:lnTo>
                    <a:pt x="229" y="204"/>
                  </a:lnTo>
                  <a:lnTo>
                    <a:pt x="229" y="202"/>
                  </a:lnTo>
                  <a:lnTo>
                    <a:pt x="229" y="200"/>
                  </a:lnTo>
                  <a:lnTo>
                    <a:pt x="230" y="200"/>
                  </a:lnTo>
                  <a:lnTo>
                    <a:pt x="229" y="199"/>
                  </a:lnTo>
                  <a:lnTo>
                    <a:pt x="230" y="199"/>
                  </a:lnTo>
                  <a:lnTo>
                    <a:pt x="230" y="197"/>
                  </a:lnTo>
                  <a:lnTo>
                    <a:pt x="230" y="199"/>
                  </a:lnTo>
                  <a:lnTo>
                    <a:pt x="232" y="199"/>
                  </a:lnTo>
                  <a:lnTo>
                    <a:pt x="232" y="197"/>
                  </a:lnTo>
                  <a:lnTo>
                    <a:pt x="232" y="195"/>
                  </a:lnTo>
                  <a:lnTo>
                    <a:pt x="232" y="194"/>
                  </a:lnTo>
                  <a:lnTo>
                    <a:pt x="234" y="194"/>
                  </a:lnTo>
                  <a:lnTo>
                    <a:pt x="234" y="192"/>
                  </a:lnTo>
                  <a:lnTo>
                    <a:pt x="234" y="190"/>
                  </a:lnTo>
                  <a:lnTo>
                    <a:pt x="235" y="190"/>
                  </a:lnTo>
                  <a:lnTo>
                    <a:pt x="237" y="190"/>
                  </a:lnTo>
                  <a:lnTo>
                    <a:pt x="237" y="188"/>
                  </a:lnTo>
                  <a:lnTo>
                    <a:pt x="239" y="188"/>
                  </a:lnTo>
                  <a:lnTo>
                    <a:pt x="239" y="187"/>
                  </a:lnTo>
                  <a:lnTo>
                    <a:pt x="237" y="187"/>
                  </a:lnTo>
                  <a:lnTo>
                    <a:pt x="237" y="185"/>
                  </a:lnTo>
                  <a:lnTo>
                    <a:pt x="239" y="185"/>
                  </a:lnTo>
                  <a:lnTo>
                    <a:pt x="239" y="183"/>
                  </a:lnTo>
                  <a:lnTo>
                    <a:pt x="239" y="182"/>
                  </a:lnTo>
                  <a:lnTo>
                    <a:pt x="237" y="182"/>
                  </a:lnTo>
                  <a:lnTo>
                    <a:pt x="237" y="180"/>
                  </a:lnTo>
                  <a:lnTo>
                    <a:pt x="237" y="178"/>
                  </a:lnTo>
                  <a:lnTo>
                    <a:pt x="237" y="177"/>
                  </a:lnTo>
                  <a:lnTo>
                    <a:pt x="237" y="175"/>
                  </a:lnTo>
                  <a:lnTo>
                    <a:pt x="235" y="175"/>
                  </a:lnTo>
                  <a:lnTo>
                    <a:pt x="235" y="173"/>
                  </a:lnTo>
                  <a:lnTo>
                    <a:pt x="235" y="171"/>
                  </a:lnTo>
                  <a:lnTo>
                    <a:pt x="235" y="170"/>
                  </a:lnTo>
                  <a:lnTo>
                    <a:pt x="235" y="168"/>
                  </a:lnTo>
                  <a:lnTo>
                    <a:pt x="237" y="168"/>
                  </a:lnTo>
                  <a:lnTo>
                    <a:pt x="237" y="166"/>
                  </a:lnTo>
                  <a:lnTo>
                    <a:pt x="235" y="166"/>
                  </a:lnTo>
                  <a:lnTo>
                    <a:pt x="237" y="166"/>
                  </a:lnTo>
                  <a:lnTo>
                    <a:pt x="235" y="166"/>
                  </a:lnTo>
                  <a:lnTo>
                    <a:pt x="237" y="166"/>
                  </a:lnTo>
                  <a:lnTo>
                    <a:pt x="237" y="165"/>
                  </a:lnTo>
                  <a:lnTo>
                    <a:pt x="237" y="163"/>
                  </a:lnTo>
                  <a:lnTo>
                    <a:pt x="239" y="163"/>
                  </a:lnTo>
                  <a:lnTo>
                    <a:pt x="239" y="161"/>
                  </a:lnTo>
                  <a:lnTo>
                    <a:pt x="239" y="160"/>
                  </a:lnTo>
                  <a:lnTo>
                    <a:pt x="240" y="160"/>
                  </a:lnTo>
                  <a:lnTo>
                    <a:pt x="240" y="158"/>
                  </a:lnTo>
                  <a:lnTo>
                    <a:pt x="240" y="156"/>
                  </a:lnTo>
                  <a:lnTo>
                    <a:pt x="242" y="158"/>
                  </a:lnTo>
                  <a:lnTo>
                    <a:pt x="242" y="156"/>
                  </a:lnTo>
                  <a:lnTo>
                    <a:pt x="244" y="156"/>
                  </a:lnTo>
                  <a:lnTo>
                    <a:pt x="246" y="156"/>
                  </a:lnTo>
                  <a:lnTo>
                    <a:pt x="247" y="156"/>
                  </a:lnTo>
                  <a:lnTo>
                    <a:pt x="247" y="154"/>
                  </a:lnTo>
                  <a:lnTo>
                    <a:pt x="249" y="154"/>
                  </a:lnTo>
                  <a:lnTo>
                    <a:pt x="251" y="154"/>
                  </a:lnTo>
                  <a:lnTo>
                    <a:pt x="252" y="154"/>
                  </a:lnTo>
                  <a:lnTo>
                    <a:pt x="252" y="153"/>
                  </a:lnTo>
                  <a:lnTo>
                    <a:pt x="254" y="153"/>
                  </a:lnTo>
                  <a:lnTo>
                    <a:pt x="256" y="151"/>
                  </a:lnTo>
                  <a:lnTo>
                    <a:pt x="256" y="153"/>
                  </a:lnTo>
                  <a:lnTo>
                    <a:pt x="256" y="151"/>
                  </a:lnTo>
                  <a:lnTo>
                    <a:pt x="257" y="151"/>
                  </a:lnTo>
                  <a:lnTo>
                    <a:pt x="257" y="153"/>
                  </a:lnTo>
                  <a:lnTo>
                    <a:pt x="257" y="151"/>
                  </a:lnTo>
                  <a:lnTo>
                    <a:pt x="257" y="149"/>
                  </a:lnTo>
                  <a:lnTo>
                    <a:pt x="259" y="149"/>
                  </a:lnTo>
                  <a:lnTo>
                    <a:pt x="259" y="148"/>
                  </a:lnTo>
                  <a:lnTo>
                    <a:pt x="261" y="148"/>
                  </a:lnTo>
                  <a:lnTo>
                    <a:pt x="261" y="146"/>
                  </a:lnTo>
                  <a:lnTo>
                    <a:pt x="261" y="144"/>
                  </a:lnTo>
                  <a:lnTo>
                    <a:pt x="263" y="144"/>
                  </a:lnTo>
                  <a:lnTo>
                    <a:pt x="261" y="144"/>
                  </a:lnTo>
                  <a:lnTo>
                    <a:pt x="261" y="143"/>
                  </a:lnTo>
                  <a:lnTo>
                    <a:pt x="263" y="143"/>
                  </a:lnTo>
                  <a:lnTo>
                    <a:pt x="261" y="143"/>
                  </a:lnTo>
                  <a:lnTo>
                    <a:pt x="263" y="143"/>
                  </a:lnTo>
                  <a:lnTo>
                    <a:pt x="261" y="143"/>
                  </a:lnTo>
                  <a:lnTo>
                    <a:pt x="263" y="143"/>
                  </a:lnTo>
                  <a:lnTo>
                    <a:pt x="263" y="141"/>
                  </a:lnTo>
                  <a:lnTo>
                    <a:pt x="263" y="143"/>
                  </a:lnTo>
                  <a:lnTo>
                    <a:pt x="263" y="141"/>
                  </a:lnTo>
                  <a:lnTo>
                    <a:pt x="264" y="141"/>
                  </a:lnTo>
                  <a:lnTo>
                    <a:pt x="264" y="139"/>
                  </a:lnTo>
                  <a:lnTo>
                    <a:pt x="266" y="139"/>
                  </a:lnTo>
                  <a:lnTo>
                    <a:pt x="264" y="139"/>
                  </a:lnTo>
                  <a:lnTo>
                    <a:pt x="264" y="138"/>
                  </a:lnTo>
                  <a:lnTo>
                    <a:pt x="264" y="139"/>
                  </a:lnTo>
                  <a:lnTo>
                    <a:pt x="266" y="138"/>
                  </a:lnTo>
                  <a:lnTo>
                    <a:pt x="266" y="136"/>
                  </a:lnTo>
                  <a:lnTo>
                    <a:pt x="266" y="134"/>
                  </a:lnTo>
                  <a:lnTo>
                    <a:pt x="268" y="134"/>
                  </a:lnTo>
                  <a:lnTo>
                    <a:pt x="268" y="132"/>
                  </a:lnTo>
                  <a:lnTo>
                    <a:pt x="269" y="132"/>
                  </a:lnTo>
                  <a:lnTo>
                    <a:pt x="269" y="131"/>
                  </a:lnTo>
                  <a:lnTo>
                    <a:pt x="271" y="131"/>
                  </a:lnTo>
                  <a:lnTo>
                    <a:pt x="271" y="129"/>
                  </a:lnTo>
                  <a:lnTo>
                    <a:pt x="271" y="127"/>
                  </a:lnTo>
                  <a:lnTo>
                    <a:pt x="273" y="127"/>
                  </a:lnTo>
                  <a:lnTo>
                    <a:pt x="274" y="127"/>
                  </a:lnTo>
                  <a:lnTo>
                    <a:pt x="274" y="126"/>
                  </a:lnTo>
                  <a:lnTo>
                    <a:pt x="276" y="126"/>
                  </a:lnTo>
                  <a:lnTo>
                    <a:pt x="278" y="126"/>
                  </a:lnTo>
                  <a:lnTo>
                    <a:pt x="278" y="124"/>
                  </a:lnTo>
                  <a:lnTo>
                    <a:pt x="280" y="124"/>
                  </a:lnTo>
                  <a:lnTo>
                    <a:pt x="281" y="124"/>
                  </a:lnTo>
                  <a:lnTo>
                    <a:pt x="283" y="124"/>
                  </a:lnTo>
                  <a:lnTo>
                    <a:pt x="283" y="122"/>
                  </a:lnTo>
                  <a:lnTo>
                    <a:pt x="285" y="122"/>
                  </a:lnTo>
                  <a:lnTo>
                    <a:pt x="286" y="122"/>
                  </a:lnTo>
                  <a:lnTo>
                    <a:pt x="288" y="122"/>
                  </a:lnTo>
                  <a:lnTo>
                    <a:pt x="290" y="122"/>
                  </a:lnTo>
                  <a:lnTo>
                    <a:pt x="291" y="122"/>
                  </a:lnTo>
                  <a:lnTo>
                    <a:pt x="291" y="121"/>
                  </a:lnTo>
                  <a:lnTo>
                    <a:pt x="293" y="121"/>
                  </a:lnTo>
                  <a:lnTo>
                    <a:pt x="293" y="122"/>
                  </a:lnTo>
                  <a:lnTo>
                    <a:pt x="295" y="122"/>
                  </a:lnTo>
                  <a:lnTo>
                    <a:pt x="295" y="121"/>
                  </a:lnTo>
                  <a:lnTo>
                    <a:pt x="296" y="121"/>
                  </a:lnTo>
                  <a:lnTo>
                    <a:pt x="298" y="121"/>
                  </a:lnTo>
                  <a:lnTo>
                    <a:pt x="298" y="122"/>
                  </a:lnTo>
                  <a:lnTo>
                    <a:pt x="298" y="121"/>
                  </a:lnTo>
                  <a:lnTo>
                    <a:pt x="300" y="121"/>
                  </a:lnTo>
                  <a:lnTo>
                    <a:pt x="302" y="121"/>
                  </a:lnTo>
                  <a:lnTo>
                    <a:pt x="303" y="121"/>
                  </a:lnTo>
                  <a:lnTo>
                    <a:pt x="305" y="121"/>
                  </a:lnTo>
                  <a:lnTo>
                    <a:pt x="307" y="121"/>
                  </a:lnTo>
                  <a:lnTo>
                    <a:pt x="305" y="121"/>
                  </a:lnTo>
                  <a:lnTo>
                    <a:pt x="307" y="121"/>
                  </a:lnTo>
                  <a:lnTo>
                    <a:pt x="308" y="121"/>
                  </a:lnTo>
                  <a:lnTo>
                    <a:pt x="310" y="121"/>
                  </a:lnTo>
                  <a:lnTo>
                    <a:pt x="312" y="121"/>
                  </a:lnTo>
                  <a:lnTo>
                    <a:pt x="313" y="119"/>
                  </a:lnTo>
                  <a:lnTo>
                    <a:pt x="315" y="119"/>
                  </a:lnTo>
                  <a:lnTo>
                    <a:pt x="317" y="119"/>
                  </a:lnTo>
                  <a:lnTo>
                    <a:pt x="319" y="119"/>
                  </a:lnTo>
                  <a:lnTo>
                    <a:pt x="320" y="119"/>
                  </a:lnTo>
                  <a:lnTo>
                    <a:pt x="322" y="119"/>
                  </a:lnTo>
                  <a:lnTo>
                    <a:pt x="322" y="117"/>
                  </a:lnTo>
                  <a:lnTo>
                    <a:pt x="324" y="117"/>
                  </a:lnTo>
                  <a:lnTo>
                    <a:pt x="325" y="117"/>
                  </a:lnTo>
                  <a:lnTo>
                    <a:pt x="325" y="115"/>
                  </a:lnTo>
                  <a:lnTo>
                    <a:pt x="325" y="114"/>
                  </a:lnTo>
                  <a:lnTo>
                    <a:pt x="327" y="114"/>
                  </a:lnTo>
                  <a:lnTo>
                    <a:pt x="327" y="112"/>
                  </a:lnTo>
                  <a:lnTo>
                    <a:pt x="329" y="112"/>
                  </a:lnTo>
                  <a:lnTo>
                    <a:pt x="329" y="110"/>
                  </a:lnTo>
                  <a:lnTo>
                    <a:pt x="330" y="110"/>
                  </a:lnTo>
                  <a:lnTo>
                    <a:pt x="330" y="109"/>
                  </a:lnTo>
                  <a:lnTo>
                    <a:pt x="330" y="110"/>
                  </a:lnTo>
                  <a:lnTo>
                    <a:pt x="332" y="110"/>
                  </a:lnTo>
                  <a:lnTo>
                    <a:pt x="332" y="109"/>
                  </a:lnTo>
                  <a:lnTo>
                    <a:pt x="332" y="110"/>
                  </a:lnTo>
                  <a:lnTo>
                    <a:pt x="332" y="109"/>
                  </a:lnTo>
                  <a:lnTo>
                    <a:pt x="332" y="110"/>
                  </a:lnTo>
                  <a:lnTo>
                    <a:pt x="334" y="110"/>
                  </a:lnTo>
                  <a:lnTo>
                    <a:pt x="334" y="109"/>
                  </a:lnTo>
                  <a:lnTo>
                    <a:pt x="335" y="109"/>
                  </a:lnTo>
                  <a:lnTo>
                    <a:pt x="337" y="109"/>
                  </a:lnTo>
                  <a:lnTo>
                    <a:pt x="337" y="107"/>
                  </a:lnTo>
                  <a:lnTo>
                    <a:pt x="339" y="107"/>
                  </a:lnTo>
                  <a:lnTo>
                    <a:pt x="341" y="107"/>
                  </a:lnTo>
                  <a:lnTo>
                    <a:pt x="342" y="107"/>
                  </a:lnTo>
                  <a:lnTo>
                    <a:pt x="342" y="105"/>
                  </a:lnTo>
                  <a:lnTo>
                    <a:pt x="344" y="105"/>
                  </a:lnTo>
                  <a:lnTo>
                    <a:pt x="342" y="105"/>
                  </a:lnTo>
                  <a:lnTo>
                    <a:pt x="342" y="104"/>
                  </a:lnTo>
                  <a:lnTo>
                    <a:pt x="344" y="104"/>
                  </a:lnTo>
                  <a:lnTo>
                    <a:pt x="344" y="102"/>
                  </a:lnTo>
                  <a:lnTo>
                    <a:pt x="346" y="102"/>
                  </a:lnTo>
                  <a:lnTo>
                    <a:pt x="347" y="102"/>
                  </a:lnTo>
                  <a:lnTo>
                    <a:pt x="347" y="100"/>
                  </a:lnTo>
                  <a:lnTo>
                    <a:pt x="349" y="100"/>
                  </a:lnTo>
                  <a:lnTo>
                    <a:pt x="351" y="100"/>
                  </a:lnTo>
                  <a:lnTo>
                    <a:pt x="351" y="99"/>
                  </a:lnTo>
                  <a:lnTo>
                    <a:pt x="352" y="99"/>
                  </a:lnTo>
                  <a:lnTo>
                    <a:pt x="352" y="97"/>
                  </a:lnTo>
                  <a:lnTo>
                    <a:pt x="352" y="99"/>
                  </a:lnTo>
                  <a:lnTo>
                    <a:pt x="352" y="97"/>
                  </a:lnTo>
                  <a:lnTo>
                    <a:pt x="354" y="97"/>
                  </a:lnTo>
                  <a:lnTo>
                    <a:pt x="356" y="97"/>
                  </a:lnTo>
                  <a:lnTo>
                    <a:pt x="356" y="95"/>
                  </a:lnTo>
                  <a:lnTo>
                    <a:pt x="356" y="93"/>
                  </a:lnTo>
                  <a:lnTo>
                    <a:pt x="356" y="92"/>
                  </a:lnTo>
                  <a:lnTo>
                    <a:pt x="354" y="92"/>
                  </a:lnTo>
                  <a:lnTo>
                    <a:pt x="356" y="92"/>
                  </a:lnTo>
                  <a:lnTo>
                    <a:pt x="356" y="90"/>
                  </a:lnTo>
                  <a:lnTo>
                    <a:pt x="354" y="90"/>
                  </a:lnTo>
                  <a:lnTo>
                    <a:pt x="356" y="90"/>
                  </a:lnTo>
                  <a:lnTo>
                    <a:pt x="356" y="88"/>
                  </a:lnTo>
                  <a:lnTo>
                    <a:pt x="356" y="87"/>
                  </a:lnTo>
                  <a:lnTo>
                    <a:pt x="356" y="85"/>
                  </a:lnTo>
                  <a:lnTo>
                    <a:pt x="356" y="83"/>
                  </a:lnTo>
                  <a:lnTo>
                    <a:pt x="358" y="83"/>
                  </a:lnTo>
                  <a:lnTo>
                    <a:pt x="358" y="82"/>
                  </a:lnTo>
                  <a:lnTo>
                    <a:pt x="356" y="82"/>
                  </a:lnTo>
                  <a:lnTo>
                    <a:pt x="358" y="82"/>
                  </a:lnTo>
                  <a:lnTo>
                    <a:pt x="356" y="82"/>
                  </a:lnTo>
                  <a:lnTo>
                    <a:pt x="356" y="80"/>
                  </a:lnTo>
                  <a:lnTo>
                    <a:pt x="356" y="78"/>
                  </a:lnTo>
                  <a:lnTo>
                    <a:pt x="356" y="76"/>
                  </a:lnTo>
                  <a:lnTo>
                    <a:pt x="356" y="75"/>
                  </a:lnTo>
                  <a:lnTo>
                    <a:pt x="356" y="73"/>
                  </a:lnTo>
                  <a:lnTo>
                    <a:pt x="356" y="71"/>
                  </a:lnTo>
                  <a:lnTo>
                    <a:pt x="356" y="70"/>
                  </a:lnTo>
                  <a:lnTo>
                    <a:pt x="356" y="68"/>
                  </a:lnTo>
                  <a:lnTo>
                    <a:pt x="356" y="66"/>
                  </a:lnTo>
                  <a:lnTo>
                    <a:pt x="356" y="65"/>
                  </a:lnTo>
                  <a:lnTo>
                    <a:pt x="358" y="65"/>
                  </a:lnTo>
                  <a:lnTo>
                    <a:pt x="356" y="63"/>
                  </a:lnTo>
                  <a:lnTo>
                    <a:pt x="358" y="61"/>
                  </a:lnTo>
                  <a:lnTo>
                    <a:pt x="358" y="59"/>
                  </a:lnTo>
                  <a:lnTo>
                    <a:pt x="356" y="59"/>
                  </a:lnTo>
                  <a:lnTo>
                    <a:pt x="356" y="58"/>
                  </a:lnTo>
                  <a:lnTo>
                    <a:pt x="358" y="58"/>
                  </a:lnTo>
                  <a:lnTo>
                    <a:pt x="358" y="56"/>
                  </a:lnTo>
                  <a:lnTo>
                    <a:pt x="358" y="54"/>
                  </a:lnTo>
                  <a:lnTo>
                    <a:pt x="358" y="53"/>
                  </a:lnTo>
                  <a:lnTo>
                    <a:pt x="358" y="51"/>
                  </a:lnTo>
                  <a:lnTo>
                    <a:pt x="356" y="51"/>
                  </a:lnTo>
                  <a:lnTo>
                    <a:pt x="356" y="49"/>
                  </a:lnTo>
                  <a:lnTo>
                    <a:pt x="354" y="49"/>
                  </a:lnTo>
                  <a:lnTo>
                    <a:pt x="352" y="49"/>
                  </a:lnTo>
                  <a:lnTo>
                    <a:pt x="352" y="48"/>
                  </a:lnTo>
                  <a:lnTo>
                    <a:pt x="352" y="46"/>
                  </a:lnTo>
                  <a:lnTo>
                    <a:pt x="351" y="46"/>
                  </a:lnTo>
                  <a:lnTo>
                    <a:pt x="351" y="44"/>
                  </a:lnTo>
                  <a:lnTo>
                    <a:pt x="349" y="44"/>
                  </a:lnTo>
                  <a:lnTo>
                    <a:pt x="349" y="43"/>
                  </a:lnTo>
                  <a:lnTo>
                    <a:pt x="349" y="41"/>
                  </a:lnTo>
                  <a:lnTo>
                    <a:pt x="351" y="41"/>
                  </a:lnTo>
                  <a:lnTo>
                    <a:pt x="351" y="39"/>
                  </a:lnTo>
                  <a:lnTo>
                    <a:pt x="351" y="37"/>
                  </a:lnTo>
                  <a:lnTo>
                    <a:pt x="352" y="37"/>
                  </a:lnTo>
                  <a:lnTo>
                    <a:pt x="352" y="36"/>
                  </a:lnTo>
                  <a:lnTo>
                    <a:pt x="351" y="36"/>
                  </a:lnTo>
                  <a:lnTo>
                    <a:pt x="351" y="34"/>
                  </a:lnTo>
                  <a:lnTo>
                    <a:pt x="351" y="32"/>
                  </a:lnTo>
                  <a:lnTo>
                    <a:pt x="351" y="31"/>
                  </a:lnTo>
                  <a:lnTo>
                    <a:pt x="352" y="31"/>
                  </a:lnTo>
                  <a:lnTo>
                    <a:pt x="352" y="29"/>
                  </a:lnTo>
                  <a:lnTo>
                    <a:pt x="352" y="27"/>
                  </a:lnTo>
                  <a:lnTo>
                    <a:pt x="352" y="26"/>
                  </a:lnTo>
                  <a:lnTo>
                    <a:pt x="351" y="26"/>
                  </a:lnTo>
                  <a:lnTo>
                    <a:pt x="352" y="24"/>
                  </a:lnTo>
                  <a:lnTo>
                    <a:pt x="351" y="24"/>
                  </a:lnTo>
                  <a:lnTo>
                    <a:pt x="352" y="24"/>
                  </a:lnTo>
                  <a:lnTo>
                    <a:pt x="351" y="24"/>
                  </a:lnTo>
                  <a:lnTo>
                    <a:pt x="352" y="24"/>
                  </a:lnTo>
                  <a:lnTo>
                    <a:pt x="351" y="24"/>
                  </a:lnTo>
                  <a:lnTo>
                    <a:pt x="349" y="24"/>
                  </a:lnTo>
                  <a:lnTo>
                    <a:pt x="349" y="22"/>
                  </a:lnTo>
                  <a:lnTo>
                    <a:pt x="351" y="22"/>
                  </a:lnTo>
                  <a:lnTo>
                    <a:pt x="351" y="24"/>
                  </a:lnTo>
                  <a:lnTo>
                    <a:pt x="352" y="24"/>
                  </a:lnTo>
                  <a:lnTo>
                    <a:pt x="354" y="24"/>
                  </a:lnTo>
                  <a:lnTo>
                    <a:pt x="356" y="24"/>
                  </a:lnTo>
                  <a:lnTo>
                    <a:pt x="358" y="24"/>
                  </a:lnTo>
                  <a:lnTo>
                    <a:pt x="359" y="24"/>
                  </a:lnTo>
                  <a:lnTo>
                    <a:pt x="359" y="26"/>
                  </a:lnTo>
                  <a:lnTo>
                    <a:pt x="361" y="26"/>
                  </a:lnTo>
                  <a:lnTo>
                    <a:pt x="361" y="27"/>
                  </a:lnTo>
                  <a:lnTo>
                    <a:pt x="363" y="27"/>
                  </a:lnTo>
                  <a:lnTo>
                    <a:pt x="363" y="29"/>
                  </a:lnTo>
                  <a:lnTo>
                    <a:pt x="364" y="29"/>
                  </a:lnTo>
                  <a:lnTo>
                    <a:pt x="366" y="29"/>
                  </a:lnTo>
                  <a:lnTo>
                    <a:pt x="368" y="29"/>
                  </a:lnTo>
                  <a:lnTo>
                    <a:pt x="369" y="29"/>
                  </a:lnTo>
                  <a:lnTo>
                    <a:pt x="369" y="27"/>
                  </a:lnTo>
                  <a:lnTo>
                    <a:pt x="371" y="27"/>
                  </a:lnTo>
                  <a:lnTo>
                    <a:pt x="373" y="27"/>
                  </a:lnTo>
                  <a:lnTo>
                    <a:pt x="375" y="27"/>
                  </a:lnTo>
                  <a:lnTo>
                    <a:pt x="376" y="27"/>
                  </a:lnTo>
                  <a:lnTo>
                    <a:pt x="376" y="29"/>
                  </a:lnTo>
                  <a:lnTo>
                    <a:pt x="378" y="29"/>
                  </a:lnTo>
                  <a:lnTo>
                    <a:pt x="378" y="27"/>
                  </a:lnTo>
                  <a:lnTo>
                    <a:pt x="380" y="27"/>
                  </a:lnTo>
                  <a:lnTo>
                    <a:pt x="381" y="27"/>
                  </a:lnTo>
                  <a:lnTo>
                    <a:pt x="381" y="26"/>
                  </a:lnTo>
                  <a:lnTo>
                    <a:pt x="383" y="26"/>
                  </a:lnTo>
                  <a:lnTo>
                    <a:pt x="385" y="26"/>
                  </a:lnTo>
                  <a:lnTo>
                    <a:pt x="385" y="24"/>
                  </a:lnTo>
                  <a:lnTo>
                    <a:pt x="386" y="24"/>
                  </a:lnTo>
                  <a:lnTo>
                    <a:pt x="386" y="22"/>
                  </a:lnTo>
                  <a:lnTo>
                    <a:pt x="388" y="20"/>
                  </a:lnTo>
                  <a:lnTo>
                    <a:pt x="388" y="17"/>
                  </a:lnTo>
                  <a:lnTo>
                    <a:pt x="390" y="12"/>
                  </a:lnTo>
                  <a:lnTo>
                    <a:pt x="390" y="9"/>
                  </a:lnTo>
                  <a:lnTo>
                    <a:pt x="390" y="7"/>
                  </a:lnTo>
                  <a:lnTo>
                    <a:pt x="391" y="7"/>
                  </a:lnTo>
                  <a:lnTo>
                    <a:pt x="393" y="5"/>
                  </a:lnTo>
                  <a:lnTo>
                    <a:pt x="395" y="5"/>
                  </a:lnTo>
                  <a:lnTo>
                    <a:pt x="395" y="4"/>
                  </a:lnTo>
                  <a:lnTo>
                    <a:pt x="397" y="4"/>
                  </a:lnTo>
                  <a:lnTo>
                    <a:pt x="398" y="4"/>
                  </a:lnTo>
                  <a:lnTo>
                    <a:pt x="398" y="2"/>
                  </a:lnTo>
                  <a:lnTo>
                    <a:pt x="398" y="0"/>
                  </a:lnTo>
                  <a:lnTo>
                    <a:pt x="398" y="2"/>
                  </a:lnTo>
                  <a:lnTo>
                    <a:pt x="400" y="2"/>
                  </a:lnTo>
                  <a:lnTo>
                    <a:pt x="400" y="4"/>
                  </a:lnTo>
                  <a:lnTo>
                    <a:pt x="402" y="4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8"/>
            <p:cNvSpPr>
              <a:spLocks noEditPoints="1"/>
            </p:cNvSpPr>
            <p:nvPr/>
          </p:nvSpPr>
          <p:spPr bwMode="auto">
            <a:xfrm>
              <a:off x="2308" y="2991"/>
              <a:ext cx="533" cy="1041"/>
            </a:xfrm>
            <a:custGeom>
              <a:avLst/>
              <a:gdLst>
                <a:gd name="T0" fmla="*/ 19 w 533"/>
                <a:gd name="T1" fmla="*/ 878 h 1041"/>
                <a:gd name="T2" fmla="*/ 0 w 533"/>
                <a:gd name="T3" fmla="*/ 838 h 1041"/>
                <a:gd name="T4" fmla="*/ 407 w 533"/>
                <a:gd name="T5" fmla="*/ 6 h 1041"/>
                <a:gd name="T6" fmla="*/ 426 w 533"/>
                <a:gd name="T7" fmla="*/ 44 h 1041"/>
                <a:gd name="T8" fmla="*/ 458 w 533"/>
                <a:gd name="T9" fmla="*/ 86 h 1041"/>
                <a:gd name="T10" fmla="*/ 518 w 533"/>
                <a:gd name="T11" fmla="*/ 118 h 1041"/>
                <a:gd name="T12" fmla="*/ 514 w 533"/>
                <a:gd name="T13" fmla="*/ 159 h 1041"/>
                <a:gd name="T14" fmla="*/ 525 w 533"/>
                <a:gd name="T15" fmla="*/ 207 h 1041"/>
                <a:gd name="T16" fmla="*/ 526 w 533"/>
                <a:gd name="T17" fmla="*/ 261 h 1041"/>
                <a:gd name="T18" fmla="*/ 509 w 533"/>
                <a:gd name="T19" fmla="*/ 310 h 1041"/>
                <a:gd name="T20" fmla="*/ 474 w 533"/>
                <a:gd name="T21" fmla="*/ 341 h 1041"/>
                <a:gd name="T22" fmla="*/ 433 w 533"/>
                <a:gd name="T23" fmla="*/ 373 h 1041"/>
                <a:gd name="T24" fmla="*/ 413 w 533"/>
                <a:gd name="T25" fmla="*/ 397 h 1041"/>
                <a:gd name="T26" fmla="*/ 416 w 533"/>
                <a:gd name="T27" fmla="*/ 427 h 1041"/>
                <a:gd name="T28" fmla="*/ 419 w 533"/>
                <a:gd name="T29" fmla="*/ 449 h 1041"/>
                <a:gd name="T30" fmla="*/ 426 w 533"/>
                <a:gd name="T31" fmla="*/ 454 h 1041"/>
                <a:gd name="T32" fmla="*/ 404 w 533"/>
                <a:gd name="T33" fmla="*/ 471 h 1041"/>
                <a:gd name="T34" fmla="*/ 424 w 533"/>
                <a:gd name="T35" fmla="*/ 473 h 1041"/>
                <a:gd name="T36" fmla="*/ 433 w 533"/>
                <a:gd name="T37" fmla="*/ 492 h 1041"/>
                <a:gd name="T38" fmla="*/ 455 w 533"/>
                <a:gd name="T39" fmla="*/ 512 h 1041"/>
                <a:gd name="T40" fmla="*/ 496 w 533"/>
                <a:gd name="T41" fmla="*/ 544 h 1041"/>
                <a:gd name="T42" fmla="*/ 487 w 533"/>
                <a:gd name="T43" fmla="*/ 705 h 1041"/>
                <a:gd name="T44" fmla="*/ 482 w 533"/>
                <a:gd name="T45" fmla="*/ 756 h 1041"/>
                <a:gd name="T46" fmla="*/ 450 w 533"/>
                <a:gd name="T47" fmla="*/ 782 h 1041"/>
                <a:gd name="T48" fmla="*/ 419 w 533"/>
                <a:gd name="T49" fmla="*/ 802 h 1041"/>
                <a:gd name="T50" fmla="*/ 430 w 533"/>
                <a:gd name="T51" fmla="*/ 833 h 1041"/>
                <a:gd name="T52" fmla="*/ 396 w 533"/>
                <a:gd name="T53" fmla="*/ 868 h 1041"/>
                <a:gd name="T54" fmla="*/ 443 w 533"/>
                <a:gd name="T55" fmla="*/ 926 h 1041"/>
                <a:gd name="T56" fmla="*/ 435 w 533"/>
                <a:gd name="T57" fmla="*/ 958 h 1041"/>
                <a:gd name="T58" fmla="*/ 384 w 533"/>
                <a:gd name="T59" fmla="*/ 953 h 1041"/>
                <a:gd name="T60" fmla="*/ 331 w 533"/>
                <a:gd name="T61" fmla="*/ 972 h 1041"/>
                <a:gd name="T62" fmla="*/ 287 w 533"/>
                <a:gd name="T63" fmla="*/ 1002 h 1041"/>
                <a:gd name="T64" fmla="*/ 243 w 533"/>
                <a:gd name="T65" fmla="*/ 1029 h 1041"/>
                <a:gd name="T66" fmla="*/ 204 w 533"/>
                <a:gd name="T67" fmla="*/ 1021 h 1041"/>
                <a:gd name="T68" fmla="*/ 160 w 533"/>
                <a:gd name="T69" fmla="*/ 1029 h 1041"/>
                <a:gd name="T70" fmla="*/ 117 w 533"/>
                <a:gd name="T71" fmla="*/ 1006 h 1041"/>
                <a:gd name="T72" fmla="*/ 68 w 533"/>
                <a:gd name="T73" fmla="*/ 1019 h 1041"/>
                <a:gd name="T74" fmla="*/ 26 w 533"/>
                <a:gd name="T75" fmla="*/ 1023 h 1041"/>
                <a:gd name="T76" fmla="*/ 26 w 533"/>
                <a:gd name="T77" fmla="*/ 958 h 1041"/>
                <a:gd name="T78" fmla="*/ 32 w 533"/>
                <a:gd name="T79" fmla="*/ 909 h 1041"/>
                <a:gd name="T80" fmla="*/ 41 w 533"/>
                <a:gd name="T81" fmla="*/ 877 h 1041"/>
                <a:gd name="T82" fmla="*/ 41 w 533"/>
                <a:gd name="T83" fmla="*/ 850 h 1041"/>
                <a:gd name="T84" fmla="*/ 38 w 533"/>
                <a:gd name="T85" fmla="*/ 778 h 1041"/>
                <a:gd name="T86" fmla="*/ 31 w 533"/>
                <a:gd name="T87" fmla="*/ 709 h 1041"/>
                <a:gd name="T88" fmla="*/ 16 w 533"/>
                <a:gd name="T89" fmla="*/ 646 h 1041"/>
                <a:gd name="T90" fmla="*/ 38 w 533"/>
                <a:gd name="T91" fmla="*/ 632 h 1041"/>
                <a:gd name="T92" fmla="*/ 80 w 533"/>
                <a:gd name="T93" fmla="*/ 588 h 1041"/>
                <a:gd name="T94" fmla="*/ 92 w 533"/>
                <a:gd name="T95" fmla="*/ 543 h 1041"/>
                <a:gd name="T96" fmla="*/ 97 w 533"/>
                <a:gd name="T97" fmla="*/ 490 h 1041"/>
                <a:gd name="T98" fmla="*/ 124 w 533"/>
                <a:gd name="T99" fmla="*/ 453 h 1041"/>
                <a:gd name="T100" fmla="*/ 128 w 533"/>
                <a:gd name="T101" fmla="*/ 414 h 1041"/>
                <a:gd name="T102" fmla="*/ 143 w 533"/>
                <a:gd name="T103" fmla="*/ 363 h 1041"/>
                <a:gd name="T104" fmla="*/ 156 w 533"/>
                <a:gd name="T105" fmla="*/ 324 h 1041"/>
                <a:gd name="T106" fmla="*/ 165 w 533"/>
                <a:gd name="T107" fmla="*/ 278 h 1041"/>
                <a:gd name="T108" fmla="*/ 175 w 533"/>
                <a:gd name="T109" fmla="*/ 225 h 1041"/>
                <a:gd name="T110" fmla="*/ 175 w 533"/>
                <a:gd name="T111" fmla="*/ 181 h 1041"/>
                <a:gd name="T112" fmla="*/ 187 w 533"/>
                <a:gd name="T113" fmla="*/ 130 h 1041"/>
                <a:gd name="T114" fmla="*/ 214 w 533"/>
                <a:gd name="T115" fmla="*/ 96 h 1041"/>
                <a:gd name="T116" fmla="*/ 219 w 533"/>
                <a:gd name="T117" fmla="*/ 64 h 1041"/>
                <a:gd name="T118" fmla="*/ 221 w 533"/>
                <a:gd name="T119" fmla="*/ 22 h 1041"/>
                <a:gd name="T120" fmla="*/ 246 w 533"/>
                <a:gd name="T121" fmla="*/ 8 h 1041"/>
                <a:gd name="T122" fmla="*/ 287 w 533"/>
                <a:gd name="T123" fmla="*/ 15 h 1041"/>
                <a:gd name="T124" fmla="*/ 348 w 533"/>
                <a:gd name="T125" fmla="*/ 20 h 10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3" h="1041">
                  <a:moveTo>
                    <a:pt x="12" y="829"/>
                  </a:moveTo>
                  <a:lnTo>
                    <a:pt x="14" y="829"/>
                  </a:lnTo>
                  <a:lnTo>
                    <a:pt x="14" y="831"/>
                  </a:lnTo>
                  <a:lnTo>
                    <a:pt x="14" y="833"/>
                  </a:lnTo>
                  <a:lnTo>
                    <a:pt x="14" y="834"/>
                  </a:lnTo>
                  <a:lnTo>
                    <a:pt x="14" y="836"/>
                  </a:lnTo>
                  <a:lnTo>
                    <a:pt x="14" y="838"/>
                  </a:lnTo>
                  <a:lnTo>
                    <a:pt x="16" y="838"/>
                  </a:lnTo>
                  <a:lnTo>
                    <a:pt x="14" y="838"/>
                  </a:lnTo>
                  <a:lnTo>
                    <a:pt x="14" y="839"/>
                  </a:lnTo>
                  <a:lnTo>
                    <a:pt x="14" y="841"/>
                  </a:lnTo>
                  <a:lnTo>
                    <a:pt x="14" y="843"/>
                  </a:lnTo>
                  <a:lnTo>
                    <a:pt x="16" y="845"/>
                  </a:lnTo>
                  <a:lnTo>
                    <a:pt x="14" y="846"/>
                  </a:lnTo>
                  <a:lnTo>
                    <a:pt x="16" y="846"/>
                  </a:lnTo>
                  <a:lnTo>
                    <a:pt x="14" y="848"/>
                  </a:lnTo>
                  <a:lnTo>
                    <a:pt x="14" y="850"/>
                  </a:lnTo>
                  <a:lnTo>
                    <a:pt x="14" y="851"/>
                  </a:lnTo>
                  <a:lnTo>
                    <a:pt x="16" y="853"/>
                  </a:lnTo>
                  <a:lnTo>
                    <a:pt x="14" y="853"/>
                  </a:lnTo>
                  <a:lnTo>
                    <a:pt x="16" y="853"/>
                  </a:lnTo>
                  <a:lnTo>
                    <a:pt x="16" y="855"/>
                  </a:lnTo>
                  <a:lnTo>
                    <a:pt x="16" y="856"/>
                  </a:lnTo>
                  <a:lnTo>
                    <a:pt x="16" y="858"/>
                  </a:lnTo>
                  <a:lnTo>
                    <a:pt x="17" y="858"/>
                  </a:lnTo>
                  <a:lnTo>
                    <a:pt x="16" y="858"/>
                  </a:lnTo>
                  <a:lnTo>
                    <a:pt x="17" y="858"/>
                  </a:lnTo>
                  <a:lnTo>
                    <a:pt x="17" y="860"/>
                  </a:lnTo>
                  <a:lnTo>
                    <a:pt x="16" y="860"/>
                  </a:lnTo>
                  <a:lnTo>
                    <a:pt x="16" y="861"/>
                  </a:lnTo>
                  <a:lnTo>
                    <a:pt x="16" y="863"/>
                  </a:lnTo>
                  <a:lnTo>
                    <a:pt x="16" y="865"/>
                  </a:lnTo>
                  <a:lnTo>
                    <a:pt x="16" y="867"/>
                  </a:lnTo>
                  <a:lnTo>
                    <a:pt x="17" y="867"/>
                  </a:lnTo>
                  <a:lnTo>
                    <a:pt x="17" y="868"/>
                  </a:lnTo>
                  <a:lnTo>
                    <a:pt x="17" y="870"/>
                  </a:lnTo>
                  <a:lnTo>
                    <a:pt x="17" y="872"/>
                  </a:lnTo>
                  <a:lnTo>
                    <a:pt x="17" y="873"/>
                  </a:lnTo>
                  <a:lnTo>
                    <a:pt x="17" y="875"/>
                  </a:lnTo>
                  <a:lnTo>
                    <a:pt x="19" y="875"/>
                  </a:lnTo>
                  <a:lnTo>
                    <a:pt x="19" y="877"/>
                  </a:lnTo>
                  <a:lnTo>
                    <a:pt x="19" y="878"/>
                  </a:lnTo>
                  <a:lnTo>
                    <a:pt x="19" y="880"/>
                  </a:lnTo>
                  <a:lnTo>
                    <a:pt x="19" y="882"/>
                  </a:lnTo>
                  <a:lnTo>
                    <a:pt x="19" y="884"/>
                  </a:lnTo>
                  <a:lnTo>
                    <a:pt x="19" y="885"/>
                  </a:lnTo>
                  <a:lnTo>
                    <a:pt x="19" y="887"/>
                  </a:lnTo>
                  <a:lnTo>
                    <a:pt x="19" y="889"/>
                  </a:lnTo>
                  <a:lnTo>
                    <a:pt x="19" y="890"/>
                  </a:lnTo>
                  <a:lnTo>
                    <a:pt x="21" y="890"/>
                  </a:lnTo>
                  <a:lnTo>
                    <a:pt x="21" y="892"/>
                  </a:lnTo>
                  <a:lnTo>
                    <a:pt x="22" y="890"/>
                  </a:lnTo>
                  <a:lnTo>
                    <a:pt x="22" y="892"/>
                  </a:lnTo>
                  <a:lnTo>
                    <a:pt x="22" y="894"/>
                  </a:lnTo>
                  <a:lnTo>
                    <a:pt x="22" y="895"/>
                  </a:lnTo>
                  <a:lnTo>
                    <a:pt x="21" y="894"/>
                  </a:lnTo>
                  <a:lnTo>
                    <a:pt x="19" y="894"/>
                  </a:lnTo>
                  <a:lnTo>
                    <a:pt x="19" y="892"/>
                  </a:lnTo>
                  <a:lnTo>
                    <a:pt x="17" y="890"/>
                  </a:lnTo>
                  <a:lnTo>
                    <a:pt x="16" y="889"/>
                  </a:lnTo>
                  <a:lnTo>
                    <a:pt x="16" y="887"/>
                  </a:lnTo>
                  <a:lnTo>
                    <a:pt x="16" y="885"/>
                  </a:lnTo>
                  <a:lnTo>
                    <a:pt x="14" y="885"/>
                  </a:lnTo>
                  <a:lnTo>
                    <a:pt x="14" y="884"/>
                  </a:lnTo>
                  <a:lnTo>
                    <a:pt x="12" y="882"/>
                  </a:lnTo>
                  <a:lnTo>
                    <a:pt x="12" y="878"/>
                  </a:lnTo>
                  <a:lnTo>
                    <a:pt x="10" y="877"/>
                  </a:lnTo>
                  <a:lnTo>
                    <a:pt x="10" y="875"/>
                  </a:lnTo>
                  <a:lnTo>
                    <a:pt x="10" y="873"/>
                  </a:lnTo>
                  <a:lnTo>
                    <a:pt x="9" y="873"/>
                  </a:lnTo>
                  <a:lnTo>
                    <a:pt x="9" y="872"/>
                  </a:lnTo>
                  <a:lnTo>
                    <a:pt x="9" y="870"/>
                  </a:lnTo>
                  <a:lnTo>
                    <a:pt x="9" y="868"/>
                  </a:lnTo>
                  <a:lnTo>
                    <a:pt x="7" y="863"/>
                  </a:lnTo>
                  <a:lnTo>
                    <a:pt x="5" y="858"/>
                  </a:lnTo>
                  <a:lnTo>
                    <a:pt x="4" y="855"/>
                  </a:lnTo>
                  <a:lnTo>
                    <a:pt x="2" y="851"/>
                  </a:lnTo>
                  <a:lnTo>
                    <a:pt x="2" y="850"/>
                  </a:lnTo>
                  <a:lnTo>
                    <a:pt x="2" y="846"/>
                  </a:lnTo>
                  <a:lnTo>
                    <a:pt x="0" y="845"/>
                  </a:lnTo>
                  <a:lnTo>
                    <a:pt x="0" y="843"/>
                  </a:lnTo>
                  <a:lnTo>
                    <a:pt x="0" y="841"/>
                  </a:lnTo>
                  <a:lnTo>
                    <a:pt x="0" y="839"/>
                  </a:lnTo>
                  <a:lnTo>
                    <a:pt x="0" y="838"/>
                  </a:lnTo>
                  <a:lnTo>
                    <a:pt x="0" y="836"/>
                  </a:lnTo>
                  <a:lnTo>
                    <a:pt x="2" y="836"/>
                  </a:lnTo>
                  <a:lnTo>
                    <a:pt x="2" y="834"/>
                  </a:lnTo>
                  <a:lnTo>
                    <a:pt x="4" y="834"/>
                  </a:lnTo>
                  <a:lnTo>
                    <a:pt x="4" y="833"/>
                  </a:lnTo>
                  <a:lnTo>
                    <a:pt x="5" y="833"/>
                  </a:lnTo>
                  <a:lnTo>
                    <a:pt x="5" y="831"/>
                  </a:lnTo>
                  <a:lnTo>
                    <a:pt x="7" y="831"/>
                  </a:lnTo>
                  <a:lnTo>
                    <a:pt x="7" y="829"/>
                  </a:lnTo>
                  <a:lnTo>
                    <a:pt x="9" y="829"/>
                  </a:lnTo>
                  <a:lnTo>
                    <a:pt x="10" y="829"/>
                  </a:lnTo>
                  <a:lnTo>
                    <a:pt x="12" y="829"/>
                  </a:lnTo>
                  <a:close/>
                  <a:moveTo>
                    <a:pt x="374" y="6"/>
                  </a:moveTo>
                  <a:lnTo>
                    <a:pt x="375" y="6"/>
                  </a:lnTo>
                  <a:lnTo>
                    <a:pt x="375" y="5"/>
                  </a:lnTo>
                  <a:lnTo>
                    <a:pt x="377" y="6"/>
                  </a:lnTo>
                  <a:lnTo>
                    <a:pt x="379" y="6"/>
                  </a:lnTo>
                  <a:lnTo>
                    <a:pt x="379" y="8"/>
                  </a:lnTo>
                  <a:lnTo>
                    <a:pt x="380" y="10"/>
                  </a:lnTo>
                  <a:lnTo>
                    <a:pt x="382" y="10"/>
                  </a:lnTo>
                  <a:lnTo>
                    <a:pt x="382" y="12"/>
                  </a:lnTo>
                  <a:lnTo>
                    <a:pt x="382" y="10"/>
                  </a:lnTo>
                  <a:lnTo>
                    <a:pt x="384" y="10"/>
                  </a:lnTo>
                  <a:lnTo>
                    <a:pt x="384" y="12"/>
                  </a:lnTo>
                  <a:lnTo>
                    <a:pt x="385" y="12"/>
                  </a:lnTo>
                  <a:lnTo>
                    <a:pt x="387" y="12"/>
                  </a:lnTo>
                  <a:lnTo>
                    <a:pt x="387" y="13"/>
                  </a:lnTo>
                  <a:lnTo>
                    <a:pt x="389" y="15"/>
                  </a:lnTo>
                  <a:lnTo>
                    <a:pt x="391" y="15"/>
                  </a:lnTo>
                  <a:lnTo>
                    <a:pt x="392" y="15"/>
                  </a:lnTo>
                  <a:lnTo>
                    <a:pt x="394" y="15"/>
                  </a:lnTo>
                  <a:lnTo>
                    <a:pt x="396" y="13"/>
                  </a:lnTo>
                  <a:lnTo>
                    <a:pt x="397" y="12"/>
                  </a:lnTo>
                  <a:lnTo>
                    <a:pt x="397" y="10"/>
                  </a:lnTo>
                  <a:lnTo>
                    <a:pt x="397" y="8"/>
                  </a:lnTo>
                  <a:lnTo>
                    <a:pt x="399" y="6"/>
                  </a:lnTo>
                  <a:lnTo>
                    <a:pt x="401" y="6"/>
                  </a:lnTo>
                  <a:lnTo>
                    <a:pt x="402" y="6"/>
                  </a:lnTo>
                  <a:lnTo>
                    <a:pt x="404" y="6"/>
                  </a:lnTo>
                  <a:lnTo>
                    <a:pt x="404" y="8"/>
                  </a:lnTo>
                  <a:lnTo>
                    <a:pt x="406" y="8"/>
                  </a:lnTo>
                  <a:lnTo>
                    <a:pt x="407" y="6"/>
                  </a:lnTo>
                  <a:lnTo>
                    <a:pt x="409" y="6"/>
                  </a:lnTo>
                  <a:lnTo>
                    <a:pt x="411" y="6"/>
                  </a:lnTo>
                  <a:lnTo>
                    <a:pt x="411" y="8"/>
                  </a:lnTo>
                  <a:lnTo>
                    <a:pt x="413" y="8"/>
                  </a:lnTo>
                  <a:lnTo>
                    <a:pt x="413" y="10"/>
                  </a:lnTo>
                  <a:lnTo>
                    <a:pt x="414" y="8"/>
                  </a:lnTo>
                  <a:lnTo>
                    <a:pt x="414" y="10"/>
                  </a:lnTo>
                  <a:lnTo>
                    <a:pt x="416" y="10"/>
                  </a:lnTo>
                  <a:lnTo>
                    <a:pt x="418" y="10"/>
                  </a:lnTo>
                  <a:lnTo>
                    <a:pt x="419" y="10"/>
                  </a:lnTo>
                  <a:lnTo>
                    <a:pt x="421" y="10"/>
                  </a:lnTo>
                  <a:lnTo>
                    <a:pt x="423" y="10"/>
                  </a:lnTo>
                  <a:lnTo>
                    <a:pt x="424" y="10"/>
                  </a:lnTo>
                  <a:lnTo>
                    <a:pt x="426" y="10"/>
                  </a:lnTo>
                  <a:lnTo>
                    <a:pt x="428" y="12"/>
                  </a:lnTo>
                  <a:lnTo>
                    <a:pt x="430" y="12"/>
                  </a:lnTo>
                  <a:lnTo>
                    <a:pt x="430" y="13"/>
                  </a:lnTo>
                  <a:lnTo>
                    <a:pt x="431" y="15"/>
                  </a:lnTo>
                  <a:lnTo>
                    <a:pt x="431" y="17"/>
                  </a:lnTo>
                  <a:lnTo>
                    <a:pt x="431" y="18"/>
                  </a:lnTo>
                  <a:lnTo>
                    <a:pt x="433" y="18"/>
                  </a:lnTo>
                  <a:lnTo>
                    <a:pt x="433" y="20"/>
                  </a:lnTo>
                  <a:lnTo>
                    <a:pt x="433" y="22"/>
                  </a:lnTo>
                  <a:lnTo>
                    <a:pt x="433" y="23"/>
                  </a:lnTo>
                  <a:lnTo>
                    <a:pt x="433" y="25"/>
                  </a:lnTo>
                  <a:lnTo>
                    <a:pt x="433" y="27"/>
                  </a:lnTo>
                  <a:lnTo>
                    <a:pt x="433" y="28"/>
                  </a:lnTo>
                  <a:lnTo>
                    <a:pt x="433" y="30"/>
                  </a:lnTo>
                  <a:lnTo>
                    <a:pt x="433" y="32"/>
                  </a:lnTo>
                  <a:lnTo>
                    <a:pt x="433" y="34"/>
                  </a:lnTo>
                  <a:lnTo>
                    <a:pt x="431" y="34"/>
                  </a:lnTo>
                  <a:lnTo>
                    <a:pt x="431" y="35"/>
                  </a:lnTo>
                  <a:lnTo>
                    <a:pt x="430" y="35"/>
                  </a:lnTo>
                  <a:lnTo>
                    <a:pt x="430" y="37"/>
                  </a:lnTo>
                  <a:lnTo>
                    <a:pt x="430" y="39"/>
                  </a:lnTo>
                  <a:lnTo>
                    <a:pt x="430" y="40"/>
                  </a:lnTo>
                  <a:lnTo>
                    <a:pt x="428" y="40"/>
                  </a:lnTo>
                  <a:lnTo>
                    <a:pt x="426" y="40"/>
                  </a:lnTo>
                  <a:lnTo>
                    <a:pt x="426" y="42"/>
                  </a:lnTo>
                  <a:lnTo>
                    <a:pt x="424" y="42"/>
                  </a:lnTo>
                  <a:lnTo>
                    <a:pt x="424" y="44"/>
                  </a:lnTo>
                  <a:lnTo>
                    <a:pt x="426" y="44"/>
                  </a:lnTo>
                  <a:lnTo>
                    <a:pt x="426" y="45"/>
                  </a:lnTo>
                  <a:lnTo>
                    <a:pt x="426" y="47"/>
                  </a:lnTo>
                  <a:lnTo>
                    <a:pt x="426" y="49"/>
                  </a:lnTo>
                  <a:lnTo>
                    <a:pt x="428" y="49"/>
                  </a:lnTo>
                  <a:lnTo>
                    <a:pt x="428" y="51"/>
                  </a:lnTo>
                  <a:lnTo>
                    <a:pt x="428" y="52"/>
                  </a:lnTo>
                  <a:lnTo>
                    <a:pt x="430" y="54"/>
                  </a:lnTo>
                  <a:lnTo>
                    <a:pt x="430" y="56"/>
                  </a:lnTo>
                  <a:lnTo>
                    <a:pt x="430" y="57"/>
                  </a:lnTo>
                  <a:lnTo>
                    <a:pt x="431" y="57"/>
                  </a:lnTo>
                  <a:lnTo>
                    <a:pt x="431" y="59"/>
                  </a:lnTo>
                  <a:lnTo>
                    <a:pt x="433" y="59"/>
                  </a:lnTo>
                  <a:lnTo>
                    <a:pt x="435" y="59"/>
                  </a:lnTo>
                  <a:lnTo>
                    <a:pt x="435" y="61"/>
                  </a:lnTo>
                  <a:lnTo>
                    <a:pt x="436" y="61"/>
                  </a:lnTo>
                  <a:lnTo>
                    <a:pt x="438" y="61"/>
                  </a:lnTo>
                  <a:lnTo>
                    <a:pt x="440" y="61"/>
                  </a:lnTo>
                  <a:lnTo>
                    <a:pt x="440" y="62"/>
                  </a:lnTo>
                  <a:lnTo>
                    <a:pt x="441" y="62"/>
                  </a:lnTo>
                  <a:lnTo>
                    <a:pt x="443" y="62"/>
                  </a:lnTo>
                  <a:lnTo>
                    <a:pt x="443" y="64"/>
                  </a:lnTo>
                  <a:lnTo>
                    <a:pt x="445" y="66"/>
                  </a:lnTo>
                  <a:lnTo>
                    <a:pt x="445" y="67"/>
                  </a:lnTo>
                  <a:lnTo>
                    <a:pt x="447" y="67"/>
                  </a:lnTo>
                  <a:lnTo>
                    <a:pt x="447" y="69"/>
                  </a:lnTo>
                  <a:lnTo>
                    <a:pt x="448" y="69"/>
                  </a:lnTo>
                  <a:lnTo>
                    <a:pt x="448" y="71"/>
                  </a:lnTo>
                  <a:lnTo>
                    <a:pt x="450" y="71"/>
                  </a:lnTo>
                  <a:lnTo>
                    <a:pt x="450" y="73"/>
                  </a:lnTo>
                  <a:lnTo>
                    <a:pt x="450" y="74"/>
                  </a:lnTo>
                  <a:lnTo>
                    <a:pt x="450" y="76"/>
                  </a:lnTo>
                  <a:lnTo>
                    <a:pt x="452" y="76"/>
                  </a:lnTo>
                  <a:lnTo>
                    <a:pt x="452" y="78"/>
                  </a:lnTo>
                  <a:lnTo>
                    <a:pt x="452" y="79"/>
                  </a:lnTo>
                  <a:lnTo>
                    <a:pt x="452" y="81"/>
                  </a:lnTo>
                  <a:lnTo>
                    <a:pt x="452" y="83"/>
                  </a:lnTo>
                  <a:lnTo>
                    <a:pt x="452" y="84"/>
                  </a:lnTo>
                  <a:lnTo>
                    <a:pt x="453" y="84"/>
                  </a:lnTo>
                  <a:lnTo>
                    <a:pt x="453" y="86"/>
                  </a:lnTo>
                  <a:lnTo>
                    <a:pt x="455" y="86"/>
                  </a:lnTo>
                  <a:lnTo>
                    <a:pt x="457" y="86"/>
                  </a:lnTo>
                  <a:lnTo>
                    <a:pt x="458" y="86"/>
                  </a:lnTo>
                  <a:lnTo>
                    <a:pt x="460" y="86"/>
                  </a:lnTo>
                  <a:lnTo>
                    <a:pt x="460" y="84"/>
                  </a:lnTo>
                  <a:lnTo>
                    <a:pt x="462" y="84"/>
                  </a:lnTo>
                  <a:lnTo>
                    <a:pt x="463" y="84"/>
                  </a:lnTo>
                  <a:lnTo>
                    <a:pt x="463" y="83"/>
                  </a:lnTo>
                  <a:lnTo>
                    <a:pt x="465" y="83"/>
                  </a:lnTo>
                  <a:lnTo>
                    <a:pt x="465" y="84"/>
                  </a:lnTo>
                  <a:lnTo>
                    <a:pt x="469" y="84"/>
                  </a:lnTo>
                  <a:lnTo>
                    <a:pt x="470" y="86"/>
                  </a:lnTo>
                  <a:lnTo>
                    <a:pt x="472" y="86"/>
                  </a:lnTo>
                  <a:lnTo>
                    <a:pt x="474" y="88"/>
                  </a:lnTo>
                  <a:lnTo>
                    <a:pt x="475" y="88"/>
                  </a:lnTo>
                  <a:lnTo>
                    <a:pt x="479" y="90"/>
                  </a:lnTo>
                  <a:lnTo>
                    <a:pt x="482" y="91"/>
                  </a:lnTo>
                  <a:lnTo>
                    <a:pt x="484" y="91"/>
                  </a:lnTo>
                  <a:lnTo>
                    <a:pt x="489" y="93"/>
                  </a:lnTo>
                  <a:lnTo>
                    <a:pt x="492" y="95"/>
                  </a:lnTo>
                  <a:lnTo>
                    <a:pt x="496" y="95"/>
                  </a:lnTo>
                  <a:lnTo>
                    <a:pt x="499" y="96"/>
                  </a:lnTo>
                  <a:lnTo>
                    <a:pt x="501" y="96"/>
                  </a:lnTo>
                  <a:lnTo>
                    <a:pt x="504" y="100"/>
                  </a:lnTo>
                  <a:lnTo>
                    <a:pt x="506" y="100"/>
                  </a:lnTo>
                  <a:lnTo>
                    <a:pt x="506" y="101"/>
                  </a:lnTo>
                  <a:lnTo>
                    <a:pt x="506" y="103"/>
                  </a:lnTo>
                  <a:lnTo>
                    <a:pt x="504" y="103"/>
                  </a:lnTo>
                  <a:lnTo>
                    <a:pt x="504" y="105"/>
                  </a:lnTo>
                  <a:lnTo>
                    <a:pt x="504" y="107"/>
                  </a:lnTo>
                  <a:lnTo>
                    <a:pt x="504" y="108"/>
                  </a:lnTo>
                  <a:lnTo>
                    <a:pt x="504" y="110"/>
                  </a:lnTo>
                  <a:lnTo>
                    <a:pt x="504" y="112"/>
                  </a:lnTo>
                  <a:lnTo>
                    <a:pt x="506" y="112"/>
                  </a:lnTo>
                  <a:lnTo>
                    <a:pt x="508" y="112"/>
                  </a:lnTo>
                  <a:lnTo>
                    <a:pt x="509" y="112"/>
                  </a:lnTo>
                  <a:lnTo>
                    <a:pt x="511" y="112"/>
                  </a:lnTo>
                  <a:lnTo>
                    <a:pt x="511" y="113"/>
                  </a:lnTo>
                  <a:lnTo>
                    <a:pt x="513" y="113"/>
                  </a:lnTo>
                  <a:lnTo>
                    <a:pt x="514" y="113"/>
                  </a:lnTo>
                  <a:lnTo>
                    <a:pt x="514" y="115"/>
                  </a:lnTo>
                  <a:lnTo>
                    <a:pt x="514" y="117"/>
                  </a:lnTo>
                  <a:lnTo>
                    <a:pt x="516" y="117"/>
                  </a:lnTo>
                  <a:lnTo>
                    <a:pt x="518" y="117"/>
                  </a:lnTo>
                  <a:lnTo>
                    <a:pt x="518" y="118"/>
                  </a:lnTo>
                  <a:lnTo>
                    <a:pt x="519" y="118"/>
                  </a:lnTo>
                  <a:lnTo>
                    <a:pt x="521" y="118"/>
                  </a:lnTo>
                  <a:lnTo>
                    <a:pt x="523" y="118"/>
                  </a:lnTo>
                  <a:lnTo>
                    <a:pt x="525" y="118"/>
                  </a:lnTo>
                  <a:lnTo>
                    <a:pt x="525" y="117"/>
                  </a:lnTo>
                  <a:lnTo>
                    <a:pt x="526" y="117"/>
                  </a:lnTo>
                  <a:lnTo>
                    <a:pt x="526" y="115"/>
                  </a:lnTo>
                  <a:lnTo>
                    <a:pt x="526" y="117"/>
                  </a:lnTo>
                  <a:lnTo>
                    <a:pt x="526" y="118"/>
                  </a:lnTo>
                  <a:lnTo>
                    <a:pt x="525" y="122"/>
                  </a:lnTo>
                  <a:lnTo>
                    <a:pt x="525" y="123"/>
                  </a:lnTo>
                  <a:lnTo>
                    <a:pt x="525" y="125"/>
                  </a:lnTo>
                  <a:lnTo>
                    <a:pt x="525" y="127"/>
                  </a:lnTo>
                  <a:lnTo>
                    <a:pt x="525" y="129"/>
                  </a:lnTo>
                  <a:lnTo>
                    <a:pt x="523" y="129"/>
                  </a:lnTo>
                  <a:lnTo>
                    <a:pt x="523" y="130"/>
                  </a:lnTo>
                  <a:lnTo>
                    <a:pt x="521" y="132"/>
                  </a:lnTo>
                  <a:lnTo>
                    <a:pt x="519" y="132"/>
                  </a:lnTo>
                  <a:lnTo>
                    <a:pt x="519" y="134"/>
                  </a:lnTo>
                  <a:lnTo>
                    <a:pt x="518" y="134"/>
                  </a:lnTo>
                  <a:lnTo>
                    <a:pt x="518" y="135"/>
                  </a:lnTo>
                  <a:lnTo>
                    <a:pt x="516" y="135"/>
                  </a:lnTo>
                  <a:lnTo>
                    <a:pt x="516" y="137"/>
                  </a:lnTo>
                  <a:lnTo>
                    <a:pt x="516" y="139"/>
                  </a:lnTo>
                  <a:lnTo>
                    <a:pt x="516" y="140"/>
                  </a:lnTo>
                  <a:lnTo>
                    <a:pt x="514" y="140"/>
                  </a:lnTo>
                  <a:lnTo>
                    <a:pt x="513" y="140"/>
                  </a:lnTo>
                  <a:lnTo>
                    <a:pt x="513" y="142"/>
                  </a:lnTo>
                  <a:lnTo>
                    <a:pt x="511" y="142"/>
                  </a:lnTo>
                  <a:lnTo>
                    <a:pt x="513" y="144"/>
                  </a:lnTo>
                  <a:lnTo>
                    <a:pt x="513" y="146"/>
                  </a:lnTo>
                  <a:lnTo>
                    <a:pt x="513" y="147"/>
                  </a:lnTo>
                  <a:lnTo>
                    <a:pt x="513" y="149"/>
                  </a:lnTo>
                  <a:lnTo>
                    <a:pt x="511" y="149"/>
                  </a:lnTo>
                  <a:lnTo>
                    <a:pt x="511" y="151"/>
                  </a:lnTo>
                  <a:lnTo>
                    <a:pt x="511" y="152"/>
                  </a:lnTo>
                  <a:lnTo>
                    <a:pt x="511" y="154"/>
                  </a:lnTo>
                  <a:lnTo>
                    <a:pt x="511" y="156"/>
                  </a:lnTo>
                  <a:lnTo>
                    <a:pt x="513" y="156"/>
                  </a:lnTo>
                  <a:lnTo>
                    <a:pt x="513" y="157"/>
                  </a:lnTo>
                  <a:lnTo>
                    <a:pt x="514" y="157"/>
                  </a:lnTo>
                  <a:lnTo>
                    <a:pt x="514" y="159"/>
                  </a:lnTo>
                  <a:lnTo>
                    <a:pt x="516" y="159"/>
                  </a:lnTo>
                  <a:lnTo>
                    <a:pt x="516" y="161"/>
                  </a:lnTo>
                  <a:lnTo>
                    <a:pt x="518" y="162"/>
                  </a:lnTo>
                  <a:lnTo>
                    <a:pt x="518" y="164"/>
                  </a:lnTo>
                  <a:lnTo>
                    <a:pt x="518" y="166"/>
                  </a:lnTo>
                  <a:lnTo>
                    <a:pt x="518" y="168"/>
                  </a:lnTo>
                  <a:lnTo>
                    <a:pt x="518" y="169"/>
                  </a:lnTo>
                  <a:lnTo>
                    <a:pt x="518" y="171"/>
                  </a:lnTo>
                  <a:lnTo>
                    <a:pt x="518" y="173"/>
                  </a:lnTo>
                  <a:lnTo>
                    <a:pt x="519" y="173"/>
                  </a:lnTo>
                  <a:lnTo>
                    <a:pt x="519" y="174"/>
                  </a:lnTo>
                  <a:lnTo>
                    <a:pt x="519" y="176"/>
                  </a:lnTo>
                  <a:lnTo>
                    <a:pt x="519" y="178"/>
                  </a:lnTo>
                  <a:lnTo>
                    <a:pt x="518" y="178"/>
                  </a:lnTo>
                  <a:lnTo>
                    <a:pt x="518" y="179"/>
                  </a:lnTo>
                  <a:lnTo>
                    <a:pt x="518" y="181"/>
                  </a:lnTo>
                  <a:lnTo>
                    <a:pt x="518" y="183"/>
                  </a:lnTo>
                  <a:lnTo>
                    <a:pt x="516" y="183"/>
                  </a:lnTo>
                  <a:lnTo>
                    <a:pt x="518" y="183"/>
                  </a:lnTo>
                  <a:lnTo>
                    <a:pt x="516" y="183"/>
                  </a:lnTo>
                  <a:lnTo>
                    <a:pt x="516" y="185"/>
                  </a:lnTo>
                  <a:lnTo>
                    <a:pt x="516" y="186"/>
                  </a:lnTo>
                  <a:lnTo>
                    <a:pt x="514" y="186"/>
                  </a:lnTo>
                  <a:lnTo>
                    <a:pt x="514" y="188"/>
                  </a:lnTo>
                  <a:lnTo>
                    <a:pt x="514" y="190"/>
                  </a:lnTo>
                  <a:lnTo>
                    <a:pt x="513" y="190"/>
                  </a:lnTo>
                  <a:lnTo>
                    <a:pt x="513" y="191"/>
                  </a:lnTo>
                  <a:lnTo>
                    <a:pt x="511" y="191"/>
                  </a:lnTo>
                  <a:lnTo>
                    <a:pt x="511" y="193"/>
                  </a:lnTo>
                  <a:lnTo>
                    <a:pt x="509" y="193"/>
                  </a:lnTo>
                  <a:lnTo>
                    <a:pt x="509" y="195"/>
                  </a:lnTo>
                  <a:lnTo>
                    <a:pt x="509" y="196"/>
                  </a:lnTo>
                  <a:lnTo>
                    <a:pt x="509" y="198"/>
                  </a:lnTo>
                  <a:lnTo>
                    <a:pt x="511" y="198"/>
                  </a:lnTo>
                  <a:lnTo>
                    <a:pt x="513" y="200"/>
                  </a:lnTo>
                  <a:lnTo>
                    <a:pt x="514" y="202"/>
                  </a:lnTo>
                  <a:lnTo>
                    <a:pt x="514" y="203"/>
                  </a:lnTo>
                  <a:lnTo>
                    <a:pt x="514" y="205"/>
                  </a:lnTo>
                  <a:lnTo>
                    <a:pt x="516" y="205"/>
                  </a:lnTo>
                  <a:lnTo>
                    <a:pt x="518" y="205"/>
                  </a:lnTo>
                  <a:lnTo>
                    <a:pt x="521" y="205"/>
                  </a:lnTo>
                  <a:lnTo>
                    <a:pt x="525" y="207"/>
                  </a:lnTo>
                  <a:lnTo>
                    <a:pt x="526" y="207"/>
                  </a:lnTo>
                  <a:lnTo>
                    <a:pt x="530" y="208"/>
                  </a:lnTo>
                  <a:lnTo>
                    <a:pt x="531" y="208"/>
                  </a:lnTo>
                  <a:lnTo>
                    <a:pt x="533" y="208"/>
                  </a:lnTo>
                  <a:lnTo>
                    <a:pt x="533" y="210"/>
                  </a:lnTo>
                  <a:lnTo>
                    <a:pt x="531" y="212"/>
                  </a:lnTo>
                  <a:lnTo>
                    <a:pt x="530" y="215"/>
                  </a:lnTo>
                  <a:lnTo>
                    <a:pt x="528" y="217"/>
                  </a:lnTo>
                  <a:lnTo>
                    <a:pt x="528" y="218"/>
                  </a:lnTo>
                  <a:lnTo>
                    <a:pt x="526" y="218"/>
                  </a:lnTo>
                  <a:lnTo>
                    <a:pt x="525" y="222"/>
                  </a:lnTo>
                  <a:lnTo>
                    <a:pt x="525" y="224"/>
                  </a:lnTo>
                  <a:lnTo>
                    <a:pt x="523" y="224"/>
                  </a:lnTo>
                  <a:lnTo>
                    <a:pt x="525" y="224"/>
                  </a:lnTo>
                  <a:lnTo>
                    <a:pt x="525" y="225"/>
                  </a:lnTo>
                  <a:lnTo>
                    <a:pt x="525" y="227"/>
                  </a:lnTo>
                  <a:lnTo>
                    <a:pt x="525" y="229"/>
                  </a:lnTo>
                  <a:lnTo>
                    <a:pt x="526" y="229"/>
                  </a:lnTo>
                  <a:lnTo>
                    <a:pt x="526" y="230"/>
                  </a:lnTo>
                  <a:lnTo>
                    <a:pt x="526" y="232"/>
                  </a:lnTo>
                  <a:lnTo>
                    <a:pt x="528" y="234"/>
                  </a:lnTo>
                  <a:lnTo>
                    <a:pt x="528" y="235"/>
                  </a:lnTo>
                  <a:lnTo>
                    <a:pt x="528" y="237"/>
                  </a:lnTo>
                  <a:lnTo>
                    <a:pt x="528" y="239"/>
                  </a:lnTo>
                  <a:lnTo>
                    <a:pt x="530" y="239"/>
                  </a:lnTo>
                  <a:lnTo>
                    <a:pt x="530" y="241"/>
                  </a:lnTo>
                  <a:lnTo>
                    <a:pt x="528" y="242"/>
                  </a:lnTo>
                  <a:lnTo>
                    <a:pt x="528" y="244"/>
                  </a:lnTo>
                  <a:lnTo>
                    <a:pt x="530" y="244"/>
                  </a:lnTo>
                  <a:lnTo>
                    <a:pt x="530" y="246"/>
                  </a:lnTo>
                  <a:lnTo>
                    <a:pt x="530" y="247"/>
                  </a:lnTo>
                  <a:lnTo>
                    <a:pt x="530" y="249"/>
                  </a:lnTo>
                  <a:lnTo>
                    <a:pt x="530" y="251"/>
                  </a:lnTo>
                  <a:lnTo>
                    <a:pt x="530" y="252"/>
                  </a:lnTo>
                  <a:lnTo>
                    <a:pt x="531" y="252"/>
                  </a:lnTo>
                  <a:lnTo>
                    <a:pt x="530" y="252"/>
                  </a:lnTo>
                  <a:lnTo>
                    <a:pt x="530" y="254"/>
                  </a:lnTo>
                  <a:lnTo>
                    <a:pt x="530" y="256"/>
                  </a:lnTo>
                  <a:lnTo>
                    <a:pt x="530" y="258"/>
                  </a:lnTo>
                  <a:lnTo>
                    <a:pt x="528" y="258"/>
                  </a:lnTo>
                  <a:lnTo>
                    <a:pt x="528" y="259"/>
                  </a:lnTo>
                  <a:lnTo>
                    <a:pt x="526" y="261"/>
                  </a:lnTo>
                  <a:lnTo>
                    <a:pt x="528" y="261"/>
                  </a:lnTo>
                  <a:lnTo>
                    <a:pt x="526" y="263"/>
                  </a:lnTo>
                  <a:lnTo>
                    <a:pt x="525" y="263"/>
                  </a:lnTo>
                  <a:lnTo>
                    <a:pt x="525" y="264"/>
                  </a:lnTo>
                  <a:lnTo>
                    <a:pt x="523" y="266"/>
                  </a:lnTo>
                  <a:lnTo>
                    <a:pt x="523" y="268"/>
                  </a:lnTo>
                  <a:lnTo>
                    <a:pt x="523" y="269"/>
                  </a:lnTo>
                  <a:lnTo>
                    <a:pt x="523" y="271"/>
                  </a:lnTo>
                  <a:lnTo>
                    <a:pt x="521" y="271"/>
                  </a:lnTo>
                  <a:lnTo>
                    <a:pt x="521" y="273"/>
                  </a:lnTo>
                  <a:lnTo>
                    <a:pt x="519" y="273"/>
                  </a:lnTo>
                  <a:lnTo>
                    <a:pt x="519" y="274"/>
                  </a:lnTo>
                  <a:lnTo>
                    <a:pt x="518" y="274"/>
                  </a:lnTo>
                  <a:lnTo>
                    <a:pt x="518" y="276"/>
                  </a:lnTo>
                  <a:lnTo>
                    <a:pt x="516" y="278"/>
                  </a:lnTo>
                  <a:lnTo>
                    <a:pt x="516" y="280"/>
                  </a:lnTo>
                  <a:lnTo>
                    <a:pt x="514" y="281"/>
                  </a:lnTo>
                  <a:lnTo>
                    <a:pt x="513" y="281"/>
                  </a:lnTo>
                  <a:lnTo>
                    <a:pt x="513" y="283"/>
                  </a:lnTo>
                  <a:lnTo>
                    <a:pt x="511" y="285"/>
                  </a:lnTo>
                  <a:lnTo>
                    <a:pt x="509" y="286"/>
                  </a:lnTo>
                  <a:lnTo>
                    <a:pt x="509" y="288"/>
                  </a:lnTo>
                  <a:lnTo>
                    <a:pt x="508" y="288"/>
                  </a:lnTo>
                  <a:lnTo>
                    <a:pt x="506" y="288"/>
                  </a:lnTo>
                  <a:lnTo>
                    <a:pt x="506" y="290"/>
                  </a:lnTo>
                  <a:lnTo>
                    <a:pt x="508" y="290"/>
                  </a:lnTo>
                  <a:lnTo>
                    <a:pt x="508" y="291"/>
                  </a:lnTo>
                  <a:lnTo>
                    <a:pt x="508" y="293"/>
                  </a:lnTo>
                  <a:lnTo>
                    <a:pt x="508" y="295"/>
                  </a:lnTo>
                  <a:lnTo>
                    <a:pt x="508" y="297"/>
                  </a:lnTo>
                  <a:lnTo>
                    <a:pt x="509" y="297"/>
                  </a:lnTo>
                  <a:lnTo>
                    <a:pt x="511" y="298"/>
                  </a:lnTo>
                  <a:lnTo>
                    <a:pt x="511" y="300"/>
                  </a:lnTo>
                  <a:lnTo>
                    <a:pt x="511" y="302"/>
                  </a:lnTo>
                  <a:lnTo>
                    <a:pt x="511" y="303"/>
                  </a:lnTo>
                  <a:lnTo>
                    <a:pt x="513" y="303"/>
                  </a:lnTo>
                  <a:lnTo>
                    <a:pt x="511" y="303"/>
                  </a:lnTo>
                  <a:lnTo>
                    <a:pt x="511" y="305"/>
                  </a:lnTo>
                  <a:lnTo>
                    <a:pt x="511" y="307"/>
                  </a:lnTo>
                  <a:lnTo>
                    <a:pt x="509" y="307"/>
                  </a:lnTo>
                  <a:lnTo>
                    <a:pt x="509" y="308"/>
                  </a:lnTo>
                  <a:lnTo>
                    <a:pt x="509" y="310"/>
                  </a:lnTo>
                  <a:lnTo>
                    <a:pt x="508" y="310"/>
                  </a:lnTo>
                  <a:lnTo>
                    <a:pt x="508" y="312"/>
                  </a:lnTo>
                  <a:lnTo>
                    <a:pt x="506" y="312"/>
                  </a:lnTo>
                  <a:lnTo>
                    <a:pt x="506" y="313"/>
                  </a:lnTo>
                  <a:lnTo>
                    <a:pt x="506" y="315"/>
                  </a:lnTo>
                  <a:lnTo>
                    <a:pt x="506" y="317"/>
                  </a:lnTo>
                  <a:lnTo>
                    <a:pt x="508" y="317"/>
                  </a:lnTo>
                  <a:lnTo>
                    <a:pt x="508" y="319"/>
                  </a:lnTo>
                  <a:lnTo>
                    <a:pt x="506" y="319"/>
                  </a:lnTo>
                  <a:lnTo>
                    <a:pt x="506" y="320"/>
                  </a:lnTo>
                  <a:lnTo>
                    <a:pt x="508" y="322"/>
                  </a:lnTo>
                  <a:lnTo>
                    <a:pt x="508" y="324"/>
                  </a:lnTo>
                  <a:lnTo>
                    <a:pt x="508" y="325"/>
                  </a:lnTo>
                  <a:lnTo>
                    <a:pt x="506" y="325"/>
                  </a:lnTo>
                  <a:lnTo>
                    <a:pt x="506" y="327"/>
                  </a:lnTo>
                  <a:lnTo>
                    <a:pt x="504" y="327"/>
                  </a:lnTo>
                  <a:lnTo>
                    <a:pt x="504" y="329"/>
                  </a:lnTo>
                  <a:lnTo>
                    <a:pt x="504" y="330"/>
                  </a:lnTo>
                  <a:lnTo>
                    <a:pt x="503" y="330"/>
                  </a:lnTo>
                  <a:lnTo>
                    <a:pt x="503" y="329"/>
                  </a:lnTo>
                  <a:lnTo>
                    <a:pt x="503" y="330"/>
                  </a:lnTo>
                  <a:lnTo>
                    <a:pt x="501" y="330"/>
                  </a:lnTo>
                  <a:lnTo>
                    <a:pt x="501" y="332"/>
                  </a:lnTo>
                  <a:lnTo>
                    <a:pt x="499" y="334"/>
                  </a:lnTo>
                  <a:lnTo>
                    <a:pt x="499" y="336"/>
                  </a:lnTo>
                  <a:lnTo>
                    <a:pt x="497" y="336"/>
                  </a:lnTo>
                  <a:lnTo>
                    <a:pt x="497" y="337"/>
                  </a:lnTo>
                  <a:lnTo>
                    <a:pt x="496" y="337"/>
                  </a:lnTo>
                  <a:lnTo>
                    <a:pt x="494" y="339"/>
                  </a:lnTo>
                  <a:lnTo>
                    <a:pt x="492" y="341"/>
                  </a:lnTo>
                  <a:lnTo>
                    <a:pt x="491" y="341"/>
                  </a:lnTo>
                  <a:lnTo>
                    <a:pt x="489" y="341"/>
                  </a:lnTo>
                  <a:lnTo>
                    <a:pt x="487" y="341"/>
                  </a:lnTo>
                  <a:lnTo>
                    <a:pt x="486" y="339"/>
                  </a:lnTo>
                  <a:lnTo>
                    <a:pt x="486" y="341"/>
                  </a:lnTo>
                  <a:lnTo>
                    <a:pt x="484" y="341"/>
                  </a:lnTo>
                  <a:lnTo>
                    <a:pt x="482" y="341"/>
                  </a:lnTo>
                  <a:lnTo>
                    <a:pt x="480" y="341"/>
                  </a:lnTo>
                  <a:lnTo>
                    <a:pt x="479" y="339"/>
                  </a:lnTo>
                  <a:lnTo>
                    <a:pt x="477" y="339"/>
                  </a:lnTo>
                  <a:lnTo>
                    <a:pt x="475" y="339"/>
                  </a:lnTo>
                  <a:lnTo>
                    <a:pt x="474" y="341"/>
                  </a:lnTo>
                  <a:lnTo>
                    <a:pt x="472" y="341"/>
                  </a:lnTo>
                  <a:lnTo>
                    <a:pt x="470" y="342"/>
                  </a:lnTo>
                  <a:lnTo>
                    <a:pt x="469" y="342"/>
                  </a:lnTo>
                  <a:lnTo>
                    <a:pt x="469" y="344"/>
                  </a:lnTo>
                  <a:lnTo>
                    <a:pt x="467" y="344"/>
                  </a:lnTo>
                  <a:lnTo>
                    <a:pt x="465" y="344"/>
                  </a:lnTo>
                  <a:lnTo>
                    <a:pt x="463" y="346"/>
                  </a:lnTo>
                  <a:lnTo>
                    <a:pt x="463" y="347"/>
                  </a:lnTo>
                  <a:lnTo>
                    <a:pt x="462" y="347"/>
                  </a:lnTo>
                  <a:lnTo>
                    <a:pt x="460" y="347"/>
                  </a:lnTo>
                  <a:lnTo>
                    <a:pt x="460" y="349"/>
                  </a:lnTo>
                  <a:lnTo>
                    <a:pt x="460" y="351"/>
                  </a:lnTo>
                  <a:lnTo>
                    <a:pt x="458" y="351"/>
                  </a:lnTo>
                  <a:lnTo>
                    <a:pt x="458" y="353"/>
                  </a:lnTo>
                  <a:lnTo>
                    <a:pt x="457" y="353"/>
                  </a:lnTo>
                  <a:lnTo>
                    <a:pt x="457" y="354"/>
                  </a:lnTo>
                  <a:lnTo>
                    <a:pt x="455" y="354"/>
                  </a:lnTo>
                  <a:lnTo>
                    <a:pt x="453" y="354"/>
                  </a:lnTo>
                  <a:lnTo>
                    <a:pt x="453" y="356"/>
                  </a:lnTo>
                  <a:lnTo>
                    <a:pt x="453" y="358"/>
                  </a:lnTo>
                  <a:lnTo>
                    <a:pt x="453" y="359"/>
                  </a:lnTo>
                  <a:lnTo>
                    <a:pt x="452" y="359"/>
                  </a:lnTo>
                  <a:lnTo>
                    <a:pt x="452" y="361"/>
                  </a:lnTo>
                  <a:lnTo>
                    <a:pt x="450" y="361"/>
                  </a:lnTo>
                  <a:lnTo>
                    <a:pt x="450" y="359"/>
                  </a:lnTo>
                  <a:lnTo>
                    <a:pt x="450" y="361"/>
                  </a:lnTo>
                  <a:lnTo>
                    <a:pt x="448" y="363"/>
                  </a:lnTo>
                  <a:lnTo>
                    <a:pt x="447" y="364"/>
                  </a:lnTo>
                  <a:lnTo>
                    <a:pt x="445" y="366"/>
                  </a:lnTo>
                  <a:lnTo>
                    <a:pt x="445" y="364"/>
                  </a:lnTo>
                  <a:lnTo>
                    <a:pt x="443" y="364"/>
                  </a:lnTo>
                  <a:lnTo>
                    <a:pt x="441" y="364"/>
                  </a:lnTo>
                  <a:lnTo>
                    <a:pt x="441" y="366"/>
                  </a:lnTo>
                  <a:lnTo>
                    <a:pt x="441" y="368"/>
                  </a:lnTo>
                  <a:lnTo>
                    <a:pt x="440" y="368"/>
                  </a:lnTo>
                  <a:lnTo>
                    <a:pt x="438" y="369"/>
                  </a:lnTo>
                  <a:lnTo>
                    <a:pt x="438" y="371"/>
                  </a:lnTo>
                  <a:lnTo>
                    <a:pt x="436" y="371"/>
                  </a:lnTo>
                  <a:lnTo>
                    <a:pt x="436" y="373"/>
                  </a:lnTo>
                  <a:lnTo>
                    <a:pt x="436" y="375"/>
                  </a:lnTo>
                  <a:lnTo>
                    <a:pt x="435" y="375"/>
                  </a:lnTo>
                  <a:lnTo>
                    <a:pt x="433" y="373"/>
                  </a:lnTo>
                  <a:lnTo>
                    <a:pt x="431" y="371"/>
                  </a:lnTo>
                  <a:lnTo>
                    <a:pt x="431" y="373"/>
                  </a:lnTo>
                  <a:lnTo>
                    <a:pt x="430" y="373"/>
                  </a:lnTo>
                  <a:lnTo>
                    <a:pt x="430" y="375"/>
                  </a:lnTo>
                  <a:lnTo>
                    <a:pt x="428" y="375"/>
                  </a:lnTo>
                  <a:lnTo>
                    <a:pt x="426" y="375"/>
                  </a:lnTo>
                  <a:lnTo>
                    <a:pt x="424" y="375"/>
                  </a:lnTo>
                  <a:lnTo>
                    <a:pt x="423" y="376"/>
                  </a:lnTo>
                  <a:lnTo>
                    <a:pt x="421" y="376"/>
                  </a:lnTo>
                  <a:lnTo>
                    <a:pt x="419" y="376"/>
                  </a:lnTo>
                  <a:lnTo>
                    <a:pt x="419" y="378"/>
                  </a:lnTo>
                  <a:lnTo>
                    <a:pt x="421" y="378"/>
                  </a:lnTo>
                  <a:lnTo>
                    <a:pt x="419" y="378"/>
                  </a:lnTo>
                  <a:lnTo>
                    <a:pt x="419" y="380"/>
                  </a:lnTo>
                  <a:lnTo>
                    <a:pt x="418" y="380"/>
                  </a:lnTo>
                  <a:lnTo>
                    <a:pt x="416" y="380"/>
                  </a:lnTo>
                  <a:lnTo>
                    <a:pt x="416" y="381"/>
                  </a:lnTo>
                  <a:lnTo>
                    <a:pt x="414" y="381"/>
                  </a:lnTo>
                  <a:lnTo>
                    <a:pt x="414" y="383"/>
                  </a:lnTo>
                  <a:lnTo>
                    <a:pt x="416" y="383"/>
                  </a:lnTo>
                  <a:lnTo>
                    <a:pt x="418" y="383"/>
                  </a:lnTo>
                  <a:lnTo>
                    <a:pt x="419" y="383"/>
                  </a:lnTo>
                  <a:lnTo>
                    <a:pt x="421" y="383"/>
                  </a:lnTo>
                  <a:lnTo>
                    <a:pt x="419" y="383"/>
                  </a:lnTo>
                  <a:lnTo>
                    <a:pt x="419" y="385"/>
                  </a:lnTo>
                  <a:lnTo>
                    <a:pt x="418" y="385"/>
                  </a:lnTo>
                  <a:lnTo>
                    <a:pt x="418" y="386"/>
                  </a:lnTo>
                  <a:lnTo>
                    <a:pt x="416" y="386"/>
                  </a:lnTo>
                  <a:lnTo>
                    <a:pt x="416" y="388"/>
                  </a:lnTo>
                  <a:lnTo>
                    <a:pt x="414" y="388"/>
                  </a:lnTo>
                  <a:lnTo>
                    <a:pt x="413" y="388"/>
                  </a:lnTo>
                  <a:lnTo>
                    <a:pt x="413" y="390"/>
                  </a:lnTo>
                  <a:lnTo>
                    <a:pt x="411" y="390"/>
                  </a:lnTo>
                  <a:lnTo>
                    <a:pt x="409" y="390"/>
                  </a:lnTo>
                  <a:lnTo>
                    <a:pt x="409" y="392"/>
                  </a:lnTo>
                  <a:lnTo>
                    <a:pt x="411" y="392"/>
                  </a:lnTo>
                  <a:lnTo>
                    <a:pt x="411" y="393"/>
                  </a:lnTo>
                  <a:lnTo>
                    <a:pt x="413" y="393"/>
                  </a:lnTo>
                  <a:lnTo>
                    <a:pt x="413" y="395"/>
                  </a:lnTo>
                  <a:lnTo>
                    <a:pt x="414" y="395"/>
                  </a:lnTo>
                  <a:lnTo>
                    <a:pt x="414" y="397"/>
                  </a:lnTo>
                  <a:lnTo>
                    <a:pt x="413" y="397"/>
                  </a:lnTo>
                  <a:lnTo>
                    <a:pt x="411" y="397"/>
                  </a:lnTo>
                  <a:lnTo>
                    <a:pt x="411" y="398"/>
                  </a:lnTo>
                  <a:lnTo>
                    <a:pt x="413" y="398"/>
                  </a:lnTo>
                  <a:lnTo>
                    <a:pt x="413" y="400"/>
                  </a:lnTo>
                  <a:lnTo>
                    <a:pt x="414" y="400"/>
                  </a:lnTo>
                  <a:lnTo>
                    <a:pt x="416" y="400"/>
                  </a:lnTo>
                  <a:lnTo>
                    <a:pt x="418" y="400"/>
                  </a:lnTo>
                  <a:lnTo>
                    <a:pt x="419" y="400"/>
                  </a:lnTo>
                  <a:lnTo>
                    <a:pt x="418" y="400"/>
                  </a:lnTo>
                  <a:lnTo>
                    <a:pt x="419" y="400"/>
                  </a:lnTo>
                  <a:lnTo>
                    <a:pt x="419" y="402"/>
                  </a:lnTo>
                  <a:lnTo>
                    <a:pt x="418" y="402"/>
                  </a:lnTo>
                  <a:lnTo>
                    <a:pt x="418" y="403"/>
                  </a:lnTo>
                  <a:lnTo>
                    <a:pt x="418" y="405"/>
                  </a:lnTo>
                  <a:lnTo>
                    <a:pt x="419" y="405"/>
                  </a:lnTo>
                  <a:lnTo>
                    <a:pt x="421" y="405"/>
                  </a:lnTo>
                  <a:lnTo>
                    <a:pt x="421" y="407"/>
                  </a:lnTo>
                  <a:lnTo>
                    <a:pt x="421" y="408"/>
                  </a:lnTo>
                  <a:lnTo>
                    <a:pt x="423" y="410"/>
                  </a:lnTo>
                  <a:lnTo>
                    <a:pt x="423" y="412"/>
                  </a:lnTo>
                  <a:lnTo>
                    <a:pt x="423" y="414"/>
                  </a:lnTo>
                  <a:lnTo>
                    <a:pt x="423" y="415"/>
                  </a:lnTo>
                  <a:lnTo>
                    <a:pt x="424" y="415"/>
                  </a:lnTo>
                  <a:lnTo>
                    <a:pt x="426" y="415"/>
                  </a:lnTo>
                  <a:lnTo>
                    <a:pt x="426" y="417"/>
                  </a:lnTo>
                  <a:lnTo>
                    <a:pt x="424" y="417"/>
                  </a:lnTo>
                  <a:lnTo>
                    <a:pt x="424" y="419"/>
                  </a:lnTo>
                  <a:lnTo>
                    <a:pt x="424" y="420"/>
                  </a:lnTo>
                  <a:lnTo>
                    <a:pt x="423" y="420"/>
                  </a:lnTo>
                  <a:lnTo>
                    <a:pt x="421" y="420"/>
                  </a:lnTo>
                  <a:lnTo>
                    <a:pt x="419" y="420"/>
                  </a:lnTo>
                  <a:lnTo>
                    <a:pt x="419" y="422"/>
                  </a:lnTo>
                  <a:lnTo>
                    <a:pt x="418" y="422"/>
                  </a:lnTo>
                  <a:lnTo>
                    <a:pt x="418" y="424"/>
                  </a:lnTo>
                  <a:lnTo>
                    <a:pt x="416" y="424"/>
                  </a:lnTo>
                  <a:lnTo>
                    <a:pt x="416" y="425"/>
                  </a:lnTo>
                  <a:lnTo>
                    <a:pt x="418" y="424"/>
                  </a:lnTo>
                  <a:lnTo>
                    <a:pt x="419" y="424"/>
                  </a:lnTo>
                  <a:lnTo>
                    <a:pt x="419" y="425"/>
                  </a:lnTo>
                  <a:lnTo>
                    <a:pt x="418" y="425"/>
                  </a:lnTo>
                  <a:lnTo>
                    <a:pt x="418" y="427"/>
                  </a:lnTo>
                  <a:lnTo>
                    <a:pt x="416" y="427"/>
                  </a:lnTo>
                  <a:lnTo>
                    <a:pt x="414" y="427"/>
                  </a:lnTo>
                  <a:lnTo>
                    <a:pt x="414" y="429"/>
                  </a:lnTo>
                  <a:lnTo>
                    <a:pt x="414" y="427"/>
                  </a:lnTo>
                  <a:lnTo>
                    <a:pt x="413" y="427"/>
                  </a:lnTo>
                  <a:lnTo>
                    <a:pt x="411" y="427"/>
                  </a:lnTo>
                  <a:lnTo>
                    <a:pt x="411" y="429"/>
                  </a:lnTo>
                  <a:lnTo>
                    <a:pt x="411" y="431"/>
                  </a:lnTo>
                  <a:lnTo>
                    <a:pt x="409" y="431"/>
                  </a:lnTo>
                  <a:lnTo>
                    <a:pt x="409" y="432"/>
                  </a:lnTo>
                  <a:lnTo>
                    <a:pt x="409" y="434"/>
                  </a:lnTo>
                  <a:lnTo>
                    <a:pt x="407" y="434"/>
                  </a:lnTo>
                  <a:lnTo>
                    <a:pt x="407" y="436"/>
                  </a:lnTo>
                  <a:lnTo>
                    <a:pt x="407" y="437"/>
                  </a:lnTo>
                  <a:lnTo>
                    <a:pt x="407" y="439"/>
                  </a:lnTo>
                  <a:lnTo>
                    <a:pt x="409" y="439"/>
                  </a:lnTo>
                  <a:lnTo>
                    <a:pt x="411" y="439"/>
                  </a:lnTo>
                  <a:lnTo>
                    <a:pt x="411" y="441"/>
                  </a:lnTo>
                  <a:lnTo>
                    <a:pt x="411" y="439"/>
                  </a:lnTo>
                  <a:lnTo>
                    <a:pt x="411" y="441"/>
                  </a:lnTo>
                  <a:lnTo>
                    <a:pt x="413" y="441"/>
                  </a:lnTo>
                  <a:lnTo>
                    <a:pt x="413" y="439"/>
                  </a:lnTo>
                  <a:lnTo>
                    <a:pt x="414" y="439"/>
                  </a:lnTo>
                  <a:lnTo>
                    <a:pt x="414" y="441"/>
                  </a:lnTo>
                  <a:lnTo>
                    <a:pt x="414" y="442"/>
                  </a:lnTo>
                  <a:lnTo>
                    <a:pt x="416" y="442"/>
                  </a:lnTo>
                  <a:lnTo>
                    <a:pt x="416" y="441"/>
                  </a:lnTo>
                  <a:lnTo>
                    <a:pt x="418" y="441"/>
                  </a:lnTo>
                  <a:lnTo>
                    <a:pt x="419" y="441"/>
                  </a:lnTo>
                  <a:lnTo>
                    <a:pt x="421" y="441"/>
                  </a:lnTo>
                  <a:lnTo>
                    <a:pt x="423" y="441"/>
                  </a:lnTo>
                  <a:lnTo>
                    <a:pt x="424" y="441"/>
                  </a:lnTo>
                  <a:lnTo>
                    <a:pt x="423" y="441"/>
                  </a:lnTo>
                  <a:lnTo>
                    <a:pt x="423" y="442"/>
                  </a:lnTo>
                  <a:lnTo>
                    <a:pt x="421" y="442"/>
                  </a:lnTo>
                  <a:lnTo>
                    <a:pt x="419" y="444"/>
                  </a:lnTo>
                  <a:lnTo>
                    <a:pt x="421" y="444"/>
                  </a:lnTo>
                  <a:lnTo>
                    <a:pt x="421" y="446"/>
                  </a:lnTo>
                  <a:lnTo>
                    <a:pt x="421" y="448"/>
                  </a:lnTo>
                  <a:lnTo>
                    <a:pt x="421" y="446"/>
                  </a:lnTo>
                  <a:lnTo>
                    <a:pt x="419" y="446"/>
                  </a:lnTo>
                  <a:lnTo>
                    <a:pt x="419" y="448"/>
                  </a:lnTo>
                  <a:lnTo>
                    <a:pt x="419" y="449"/>
                  </a:lnTo>
                  <a:lnTo>
                    <a:pt x="419" y="448"/>
                  </a:lnTo>
                  <a:lnTo>
                    <a:pt x="418" y="448"/>
                  </a:lnTo>
                  <a:lnTo>
                    <a:pt x="416" y="446"/>
                  </a:lnTo>
                  <a:lnTo>
                    <a:pt x="414" y="446"/>
                  </a:lnTo>
                  <a:lnTo>
                    <a:pt x="413" y="446"/>
                  </a:lnTo>
                  <a:lnTo>
                    <a:pt x="413" y="444"/>
                  </a:lnTo>
                  <a:lnTo>
                    <a:pt x="413" y="446"/>
                  </a:lnTo>
                  <a:lnTo>
                    <a:pt x="411" y="444"/>
                  </a:lnTo>
                  <a:lnTo>
                    <a:pt x="411" y="446"/>
                  </a:lnTo>
                  <a:lnTo>
                    <a:pt x="411" y="444"/>
                  </a:lnTo>
                  <a:lnTo>
                    <a:pt x="409" y="446"/>
                  </a:lnTo>
                  <a:lnTo>
                    <a:pt x="407" y="446"/>
                  </a:lnTo>
                  <a:lnTo>
                    <a:pt x="407" y="448"/>
                  </a:lnTo>
                  <a:lnTo>
                    <a:pt x="409" y="448"/>
                  </a:lnTo>
                  <a:lnTo>
                    <a:pt x="409" y="449"/>
                  </a:lnTo>
                  <a:lnTo>
                    <a:pt x="409" y="451"/>
                  </a:lnTo>
                  <a:lnTo>
                    <a:pt x="411" y="451"/>
                  </a:lnTo>
                  <a:lnTo>
                    <a:pt x="411" y="453"/>
                  </a:lnTo>
                  <a:lnTo>
                    <a:pt x="413" y="454"/>
                  </a:lnTo>
                  <a:lnTo>
                    <a:pt x="413" y="453"/>
                  </a:lnTo>
                  <a:lnTo>
                    <a:pt x="414" y="453"/>
                  </a:lnTo>
                  <a:lnTo>
                    <a:pt x="414" y="454"/>
                  </a:lnTo>
                  <a:lnTo>
                    <a:pt x="416" y="454"/>
                  </a:lnTo>
                  <a:lnTo>
                    <a:pt x="416" y="453"/>
                  </a:lnTo>
                  <a:lnTo>
                    <a:pt x="416" y="454"/>
                  </a:lnTo>
                  <a:lnTo>
                    <a:pt x="418" y="454"/>
                  </a:lnTo>
                  <a:lnTo>
                    <a:pt x="418" y="453"/>
                  </a:lnTo>
                  <a:lnTo>
                    <a:pt x="416" y="451"/>
                  </a:lnTo>
                  <a:lnTo>
                    <a:pt x="418" y="451"/>
                  </a:lnTo>
                  <a:lnTo>
                    <a:pt x="418" y="453"/>
                  </a:lnTo>
                  <a:lnTo>
                    <a:pt x="419" y="453"/>
                  </a:lnTo>
                  <a:lnTo>
                    <a:pt x="419" y="451"/>
                  </a:lnTo>
                  <a:lnTo>
                    <a:pt x="421" y="451"/>
                  </a:lnTo>
                  <a:lnTo>
                    <a:pt x="421" y="453"/>
                  </a:lnTo>
                  <a:lnTo>
                    <a:pt x="421" y="454"/>
                  </a:lnTo>
                  <a:lnTo>
                    <a:pt x="423" y="454"/>
                  </a:lnTo>
                  <a:lnTo>
                    <a:pt x="424" y="454"/>
                  </a:lnTo>
                  <a:lnTo>
                    <a:pt x="423" y="454"/>
                  </a:lnTo>
                  <a:lnTo>
                    <a:pt x="423" y="456"/>
                  </a:lnTo>
                  <a:lnTo>
                    <a:pt x="424" y="456"/>
                  </a:lnTo>
                  <a:lnTo>
                    <a:pt x="424" y="454"/>
                  </a:lnTo>
                  <a:lnTo>
                    <a:pt x="426" y="454"/>
                  </a:lnTo>
                  <a:lnTo>
                    <a:pt x="428" y="454"/>
                  </a:lnTo>
                  <a:lnTo>
                    <a:pt x="428" y="453"/>
                  </a:lnTo>
                  <a:lnTo>
                    <a:pt x="428" y="454"/>
                  </a:lnTo>
                  <a:lnTo>
                    <a:pt x="426" y="454"/>
                  </a:lnTo>
                  <a:lnTo>
                    <a:pt x="426" y="456"/>
                  </a:lnTo>
                  <a:lnTo>
                    <a:pt x="424" y="456"/>
                  </a:lnTo>
                  <a:lnTo>
                    <a:pt x="423" y="456"/>
                  </a:lnTo>
                  <a:lnTo>
                    <a:pt x="423" y="458"/>
                  </a:lnTo>
                  <a:lnTo>
                    <a:pt x="423" y="459"/>
                  </a:lnTo>
                  <a:lnTo>
                    <a:pt x="424" y="459"/>
                  </a:lnTo>
                  <a:lnTo>
                    <a:pt x="424" y="461"/>
                  </a:lnTo>
                  <a:lnTo>
                    <a:pt x="423" y="461"/>
                  </a:lnTo>
                  <a:lnTo>
                    <a:pt x="423" y="459"/>
                  </a:lnTo>
                  <a:lnTo>
                    <a:pt x="421" y="459"/>
                  </a:lnTo>
                  <a:lnTo>
                    <a:pt x="421" y="458"/>
                  </a:lnTo>
                  <a:lnTo>
                    <a:pt x="421" y="456"/>
                  </a:lnTo>
                  <a:lnTo>
                    <a:pt x="419" y="456"/>
                  </a:lnTo>
                  <a:lnTo>
                    <a:pt x="418" y="456"/>
                  </a:lnTo>
                  <a:lnTo>
                    <a:pt x="416" y="458"/>
                  </a:lnTo>
                  <a:lnTo>
                    <a:pt x="416" y="456"/>
                  </a:lnTo>
                  <a:lnTo>
                    <a:pt x="416" y="458"/>
                  </a:lnTo>
                  <a:lnTo>
                    <a:pt x="414" y="458"/>
                  </a:lnTo>
                  <a:lnTo>
                    <a:pt x="414" y="456"/>
                  </a:lnTo>
                  <a:lnTo>
                    <a:pt x="413" y="456"/>
                  </a:lnTo>
                  <a:lnTo>
                    <a:pt x="413" y="458"/>
                  </a:lnTo>
                  <a:lnTo>
                    <a:pt x="414" y="458"/>
                  </a:lnTo>
                  <a:lnTo>
                    <a:pt x="414" y="459"/>
                  </a:lnTo>
                  <a:lnTo>
                    <a:pt x="414" y="461"/>
                  </a:lnTo>
                  <a:lnTo>
                    <a:pt x="413" y="459"/>
                  </a:lnTo>
                  <a:lnTo>
                    <a:pt x="413" y="461"/>
                  </a:lnTo>
                  <a:lnTo>
                    <a:pt x="411" y="461"/>
                  </a:lnTo>
                  <a:lnTo>
                    <a:pt x="409" y="459"/>
                  </a:lnTo>
                  <a:lnTo>
                    <a:pt x="407" y="459"/>
                  </a:lnTo>
                  <a:lnTo>
                    <a:pt x="407" y="461"/>
                  </a:lnTo>
                  <a:lnTo>
                    <a:pt x="407" y="463"/>
                  </a:lnTo>
                  <a:lnTo>
                    <a:pt x="407" y="464"/>
                  </a:lnTo>
                  <a:lnTo>
                    <a:pt x="406" y="466"/>
                  </a:lnTo>
                  <a:lnTo>
                    <a:pt x="404" y="466"/>
                  </a:lnTo>
                  <a:lnTo>
                    <a:pt x="406" y="468"/>
                  </a:lnTo>
                  <a:lnTo>
                    <a:pt x="406" y="470"/>
                  </a:lnTo>
                  <a:lnTo>
                    <a:pt x="406" y="471"/>
                  </a:lnTo>
                  <a:lnTo>
                    <a:pt x="404" y="471"/>
                  </a:lnTo>
                  <a:lnTo>
                    <a:pt x="406" y="471"/>
                  </a:lnTo>
                  <a:lnTo>
                    <a:pt x="406" y="473"/>
                  </a:lnTo>
                  <a:lnTo>
                    <a:pt x="404" y="473"/>
                  </a:lnTo>
                  <a:lnTo>
                    <a:pt x="404" y="475"/>
                  </a:lnTo>
                  <a:lnTo>
                    <a:pt x="404" y="476"/>
                  </a:lnTo>
                  <a:lnTo>
                    <a:pt x="406" y="476"/>
                  </a:lnTo>
                  <a:lnTo>
                    <a:pt x="406" y="478"/>
                  </a:lnTo>
                  <a:lnTo>
                    <a:pt x="407" y="478"/>
                  </a:lnTo>
                  <a:lnTo>
                    <a:pt x="407" y="480"/>
                  </a:lnTo>
                  <a:lnTo>
                    <a:pt x="407" y="481"/>
                  </a:lnTo>
                  <a:lnTo>
                    <a:pt x="409" y="481"/>
                  </a:lnTo>
                  <a:lnTo>
                    <a:pt x="409" y="483"/>
                  </a:lnTo>
                  <a:lnTo>
                    <a:pt x="407" y="483"/>
                  </a:lnTo>
                  <a:lnTo>
                    <a:pt x="409" y="485"/>
                  </a:lnTo>
                  <a:lnTo>
                    <a:pt x="411" y="485"/>
                  </a:lnTo>
                  <a:lnTo>
                    <a:pt x="411" y="487"/>
                  </a:lnTo>
                  <a:lnTo>
                    <a:pt x="413" y="487"/>
                  </a:lnTo>
                  <a:lnTo>
                    <a:pt x="413" y="485"/>
                  </a:lnTo>
                  <a:lnTo>
                    <a:pt x="414" y="485"/>
                  </a:lnTo>
                  <a:lnTo>
                    <a:pt x="414" y="483"/>
                  </a:lnTo>
                  <a:lnTo>
                    <a:pt x="416" y="483"/>
                  </a:lnTo>
                  <a:lnTo>
                    <a:pt x="414" y="481"/>
                  </a:lnTo>
                  <a:lnTo>
                    <a:pt x="413" y="481"/>
                  </a:lnTo>
                  <a:lnTo>
                    <a:pt x="414" y="481"/>
                  </a:lnTo>
                  <a:lnTo>
                    <a:pt x="414" y="480"/>
                  </a:lnTo>
                  <a:lnTo>
                    <a:pt x="413" y="480"/>
                  </a:lnTo>
                  <a:lnTo>
                    <a:pt x="413" y="481"/>
                  </a:lnTo>
                  <a:lnTo>
                    <a:pt x="411" y="481"/>
                  </a:lnTo>
                  <a:lnTo>
                    <a:pt x="411" y="480"/>
                  </a:lnTo>
                  <a:lnTo>
                    <a:pt x="413" y="480"/>
                  </a:lnTo>
                  <a:lnTo>
                    <a:pt x="413" y="478"/>
                  </a:lnTo>
                  <a:lnTo>
                    <a:pt x="414" y="478"/>
                  </a:lnTo>
                  <a:lnTo>
                    <a:pt x="416" y="478"/>
                  </a:lnTo>
                  <a:lnTo>
                    <a:pt x="418" y="478"/>
                  </a:lnTo>
                  <a:lnTo>
                    <a:pt x="419" y="478"/>
                  </a:lnTo>
                  <a:lnTo>
                    <a:pt x="419" y="476"/>
                  </a:lnTo>
                  <a:lnTo>
                    <a:pt x="421" y="476"/>
                  </a:lnTo>
                  <a:lnTo>
                    <a:pt x="421" y="478"/>
                  </a:lnTo>
                  <a:lnTo>
                    <a:pt x="421" y="476"/>
                  </a:lnTo>
                  <a:lnTo>
                    <a:pt x="423" y="476"/>
                  </a:lnTo>
                  <a:lnTo>
                    <a:pt x="424" y="475"/>
                  </a:lnTo>
                  <a:lnTo>
                    <a:pt x="424" y="473"/>
                  </a:lnTo>
                  <a:lnTo>
                    <a:pt x="423" y="473"/>
                  </a:lnTo>
                  <a:lnTo>
                    <a:pt x="423" y="475"/>
                  </a:lnTo>
                  <a:lnTo>
                    <a:pt x="423" y="473"/>
                  </a:lnTo>
                  <a:lnTo>
                    <a:pt x="421" y="473"/>
                  </a:lnTo>
                  <a:lnTo>
                    <a:pt x="421" y="475"/>
                  </a:lnTo>
                  <a:lnTo>
                    <a:pt x="421" y="473"/>
                  </a:lnTo>
                  <a:lnTo>
                    <a:pt x="421" y="471"/>
                  </a:lnTo>
                  <a:lnTo>
                    <a:pt x="421" y="470"/>
                  </a:lnTo>
                  <a:lnTo>
                    <a:pt x="419" y="470"/>
                  </a:lnTo>
                  <a:lnTo>
                    <a:pt x="419" y="468"/>
                  </a:lnTo>
                  <a:lnTo>
                    <a:pt x="421" y="468"/>
                  </a:lnTo>
                  <a:lnTo>
                    <a:pt x="421" y="470"/>
                  </a:lnTo>
                  <a:lnTo>
                    <a:pt x="423" y="470"/>
                  </a:lnTo>
                  <a:lnTo>
                    <a:pt x="421" y="470"/>
                  </a:lnTo>
                  <a:lnTo>
                    <a:pt x="423" y="471"/>
                  </a:lnTo>
                  <a:lnTo>
                    <a:pt x="424" y="471"/>
                  </a:lnTo>
                  <a:lnTo>
                    <a:pt x="424" y="470"/>
                  </a:lnTo>
                  <a:lnTo>
                    <a:pt x="426" y="470"/>
                  </a:lnTo>
                  <a:lnTo>
                    <a:pt x="424" y="470"/>
                  </a:lnTo>
                  <a:lnTo>
                    <a:pt x="424" y="468"/>
                  </a:lnTo>
                  <a:lnTo>
                    <a:pt x="426" y="468"/>
                  </a:lnTo>
                  <a:lnTo>
                    <a:pt x="426" y="470"/>
                  </a:lnTo>
                  <a:lnTo>
                    <a:pt x="428" y="470"/>
                  </a:lnTo>
                  <a:lnTo>
                    <a:pt x="428" y="471"/>
                  </a:lnTo>
                  <a:lnTo>
                    <a:pt x="428" y="473"/>
                  </a:lnTo>
                  <a:lnTo>
                    <a:pt x="430" y="475"/>
                  </a:lnTo>
                  <a:lnTo>
                    <a:pt x="430" y="476"/>
                  </a:lnTo>
                  <a:lnTo>
                    <a:pt x="430" y="478"/>
                  </a:lnTo>
                  <a:lnTo>
                    <a:pt x="431" y="478"/>
                  </a:lnTo>
                  <a:lnTo>
                    <a:pt x="431" y="480"/>
                  </a:lnTo>
                  <a:lnTo>
                    <a:pt x="433" y="480"/>
                  </a:lnTo>
                  <a:lnTo>
                    <a:pt x="435" y="481"/>
                  </a:lnTo>
                  <a:lnTo>
                    <a:pt x="435" y="483"/>
                  </a:lnTo>
                  <a:lnTo>
                    <a:pt x="433" y="483"/>
                  </a:lnTo>
                  <a:lnTo>
                    <a:pt x="431" y="483"/>
                  </a:lnTo>
                  <a:lnTo>
                    <a:pt x="431" y="485"/>
                  </a:lnTo>
                  <a:lnTo>
                    <a:pt x="431" y="487"/>
                  </a:lnTo>
                  <a:lnTo>
                    <a:pt x="430" y="487"/>
                  </a:lnTo>
                  <a:lnTo>
                    <a:pt x="431" y="488"/>
                  </a:lnTo>
                  <a:lnTo>
                    <a:pt x="430" y="490"/>
                  </a:lnTo>
                  <a:lnTo>
                    <a:pt x="431" y="492"/>
                  </a:lnTo>
                  <a:lnTo>
                    <a:pt x="433" y="492"/>
                  </a:lnTo>
                  <a:lnTo>
                    <a:pt x="433" y="493"/>
                  </a:lnTo>
                  <a:lnTo>
                    <a:pt x="435" y="493"/>
                  </a:lnTo>
                  <a:lnTo>
                    <a:pt x="435" y="495"/>
                  </a:lnTo>
                  <a:lnTo>
                    <a:pt x="435" y="497"/>
                  </a:lnTo>
                  <a:lnTo>
                    <a:pt x="436" y="497"/>
                  </a:lnTo>
                  <a:lnTo>
                    <a:pt x="436" y="498"/>
                  </a:lnTo>
                  <a:lnTo>
                    <a:pt x="435" y="498"/>
                  </a:lnTo>
                  <a:lnTo>
                    <a:pt x="436" y="498"/>
                  </a:lnTo>
                  <a:lnTo>
                    <a:pt x="435" y="500"/>
                  </a:lnTo>
                  <a:lnTo>
                    <a:pt x="435" y="502"/>
                  </a:lnTo>
                  <a:lnTo>
                    <a:pt x="435" y="504"/>
                  </a:lnTo>
                  <a:lnTo>
                    <a:pt x="436" y="504"/>
                  </a:lnTo>
                  <a:lnTo>
                    <a:pt x="436" y="505"/>
                  </a:lnTo>
                  <a:lnTo>
                    <a:pt x="436" y="507"/>
                  </a:lnTo>
                  <a:lnTo>
                    <a:pt x="438" y="509"/>
                  </a:lnTo>
                  <a:lnTo>
                    <a:pt x="438" y="510"/>
                  </a:lnTo>
                  <a:lnTo>
                    <a:pt x="440" y="510"/>
                  </a:lnTo>
                  <a:lnTo>
                    <a:pt x="440" y="509"/>
                  </a:lnTo>
                  <a:lnTo>
                    <a:pt x="441" y="509"/>
                  </a:lnTo>
                  <a:lnTo>
                    <a:pt x="443" y="509"/>
                  </a:lnTo>
                  <a:lnTo>
                    <a:pt x="445" y="509"/>
                  </a:lnTo>
                  <a:lnTo>
                    <a:pt x="447" y="509"/>
                  </a:lnTo>
                  <a:lnTo>
                    <a:pt x="448" y="509"/>
                  </a:lnTo>
                  <a:lnTo>
                    <a:pt x="448" y="510"/>
                  </a:lnTo>
                  <a:lnTo>
                    <a:pt x="450" y="510"/>
                  </a:lnTo>
                  <a:lnTo>
                    <a:pt x="450" y="509"/>
                  </a:lnTo>
                  <a:lnTo>
                    <a:pt x="450" y="507"/>
                  </a:lnTo>
                  <a:lnTo>
                    <a:pt x="450" y="505"/>
                  </a:lnTo>
                  <a:lnTo>
                    <a:pt x="452" y="505"/>
                  </a:lnTo>
                  <a:lnTo>
                    <a:pt x="452" y="507"/>
                  </a:lnTo>
                  <a:lnTo>
                    <a:pt x="453" y="505"/>
                  </a:lnTo>
                  <a:lnTo>
                    <a:pt x="455" y="505"/>
                  </a:lnTo>
                  <a:lnTo>
                    <a:pt x="457" y="505"/>
                  </a:lnTo>
                  <a:lnTo>
                    <a:pt x="457" y="507"/>
                  </a:lnTo>
                  <a:lnTo>
                    <a:pt x="455" y="507"/>
                  </a:lnTo>
                  <a:lnTo>
                    <a:pt x="455" y="509"/>
                  </a:lnTo>
                  <a:lnTo>
                    <a:pt x="453" y="509"/>
                  </a:lnTo>
                  <a:lnTo>
                    <a:pt x="452" y="509"/>
                  </a:lnTo>
                  <a:lnTo>
                    <a:pt x="452" y="510"/>
                  </a:lnTo>
                  <a:lnTo>
                    <a:pt x="453" y="510"/>
                  </a:lnTo>
                  <a:lnTo>
                    <a:pt x="453" y="512"/>
                  </a:lnTo>
                  <a:lnTo>
                    <a:pt x="455" y="512"/>
                  </a:lnTo>
                  <a:lnTo>
                    <a:pt x="457" y="514"/>
                  </a:lnTo>
                  <a:lnTo>
                    <a:pt x="460" y="515"/>
                  </a:lnTo>
                  <a:lnTo>
                    <a:pt x="460" y="517"/>
                  </a:lnTo>
                  <a:lnTo>
                    <a:pt x="462" y="517"/>
                  </a:lnTo>
                  <a:lnTo>
                    <a:pt x="462" y="519"/>
                  </a:lnTo>
                  <a:lnTo>
                    <a:pt x="462" y="520"/>
                  </a:lnTo>
                  <a:lnTo>
                    <a:pt x="462" y="522"/>
                  </a:lnTo>
                  <a:lnTo>
                    <a:pt x="463" y="522"/>
                  </a:lnTo>
                  <a:lnTo>
                    <a:pt x="465" y="522"/>
                  </a:lnTo>
                  <a:lnTo>
                    <a:pt x="467" y="522"/>
                  </a:lnTo>
                  <a:lnTo>
                    <a:pt x="467" y="524"/>
                  </a:lnTo>
                  <a:lnTo>
                    <a:pt x="469" y="524"/>
                  </a:lnTo>
                  <a:lnTo>
                    <a:pt x="469" y="526"/>
                  </a:lnTo>
                  <a:lnTo>
                    <a:pt x="470" y="526"/>
                  </a:lnTo>
                  <a:lnTo>
                    <a:pt x="469" y="527"/>
                  </a:lnTo>
                  <a:lnTo>
                    <a:pt x="469" y="529"/>
                  </a:lnTo>
                  <a:lnTo>
                    <a:pt x="470" y="529"/>
                  </a:lnTo>
                  <a:lnTo>
                    <a:pt x="472" y="531"/>
                  </a:lnTo>
                  <a:lnTo>
                    <a:pt x="472" y="532"/>
                  </a:lnTo>
                  <a:lnTo>
                    <a:pt x="474" y="532"/>
                  </a:lnTo>
                  <a:lnTo>
                    <a:pt x="474" y="534"/>
                  </a:lnTo>
                  <a:lnTo>
                    <a:pt x="475" y="534"/>
                  </a:lnTo>
                  <a:lnTo>
                    <a:pt x="477" y="534"/>
                  </a:lnTo>
                  <a:lnTo>
                    <a:pt x="479" y="536"/>
                  </a:lnTo>
                  <a:lnTo>
                    <a:pt x="479" y="537"/>
                  </a:lnTo>
                  <a:lnTo>
                    <a:pt x="480" y="537"/>
                  </a:lnTo>
                  <a:lnTo>
                    <a:pt x="480" y="539"/>
                  </a:lnTo>
                  <a:lnTo>
                    <a:pt x="480" y="541"/>
                  </a:lnTo>
                  <a:lnTo>
                    <a:pt x="482" y="541"/>
                  </a:lnTo>
                  <a:lnTo>
                    <a:pt x="482" y="543"/>
                  </a:lnTo>
                  <a:lnTo>
                    <a:pt x="484" y="543"/>
                  </a:lnTo>
                  <a:lnTo>
                    <a:pt x="486" y="543"/>
                  </a:lnTo>
                  <a:lnTo>
                    <a:pt x="487" y="543"/>
                  </a:lnTo>
                  <a:lnTo>
                    <a:pt x="487" y="541"/>
                  </a:lnTo>
                  <a:lnTo>
                    <a:pt x="489" y="541"/>
                  </a:lnTo>
                  <a:lnTo>
                    <a:pt x="489" y="543"/>
                  </a:lnTo>
                  <a:lnTo>
                    <a:pt x="491" y="543"/>
                  </a:lnTo>
                  <a:lnTo>
                    <a:pt x="491" y="541"/>
                  </a:lnTo>
                  <a:lnTo>
                    <a:pt x="492" y="543"/>
                  </a:lnTo>
                  <a:lnTo>
                    <a:pt x="494" y="543"/>
                  </a:lnTo>
                  <a:lnTo>
                    <a:pt x="494" y="544"/>
                  </a:lnTo>
                  <a:lnTo>
                    <a:pt x="496" y="544"/>
                  </a:lnTo>
                  <a:lnTo>
                    <a:pt x="497" y="546"/>
                  </a:lnTo>
                  <a:lnTo>
                    <a:pt x="499" y="548"/>
                  </a:lnTo>
                  <a:lnTo>
                    <a:pt x="501" y="549"/>
                  </a:lnTo>
                  <a:lnTo>
                    <a:pt x="501" y="551"/>
                  </a:lnTo>
                  <a:lnTo>
                    <a:pt x="501" y="553"/>
                  </a:lnTo>
                  <a:lnTo>
                    <a:pt x="499" y="558"/>
                  </a:lnTo>
                  <a:lnTo>
                    <a:pt x="497" y="565"/>
                  </a:lnTo>
                  <a:lnTo>
                    <a:pt x="496" y="566"/>
                  </a:lnTo>
                  <a:lnTo>
                    <a:pt x="496" y="570"/>
                  </a:lnTo>
                  <a:lnTo>
                    <a:pt x="496" y="571"/>
                  </a:lnTo>
                  <a:lnTo>
                    <a:pt x="494" y="575"/>
                  </a:lnTo>
                  <a:lnTo>
                    <a:pt x="494" y="576"/>
                  </a:lnTo>
                  <a:lnTo>
                    <a:pt x="492" y="582"/>
                  </a:lnTo>
                  <a:lnTo>
                    <a:pt x="492" y="583"/>
                  </a:lnTo>
                  <a:lnTo>
                    <a:pt x="491" y="587"/>
                  </a:lnTo>
                  <a:lnTo>
                    <a:pt x="491" y="588"/>
                  </a:lnTo>
                  <a:lnTo>
                    <a:pt x="491" y="590"/>
                  </a:lnTo>
                  <a:lnTo>
                    <a:pt x="491" y="592"/>
                  </a:lnTo>
                  <a:lnTo>
                    <a:pt x="491" y="593"/>
                  </a:lnTo>
                  <a:lnTo>
                    <a:pt x="491" y="595"/>
                  </a:lnTo>
                  <a:lnTo>
                    <a:pt x="491" y="597"/>
                  </a:lnTo>
                  <a:lnTo>
                    <a:pt x="491" y="600"/>
                  </a:lnTo>
                  <a:lnTo>
                    <a:pt x="491" y="602"/>
                  </a:lnTo>
                  <a:lnTo>
                    <a:pt x="492" y="604"/>
                  </a:lnTo>
                  <a:lnTo>
                    <a:pt x="492" y="607"/>
                  </a:lnTo>
                  <a:lnTo>
                    <a:pt x="492" y="609"/>
                  </a:lnTo>
                  <a:lnTo>
                    <a:pt x="494" y="610"/>
                  </a:lnTo>
                  <a:lnTo>
                    <a:pt x="494" y="612"/>
                  </a:lnTo>
                  <a:lnTo>
                    <a:pt x="494" y="614"/>
                  </a:lnTo>
                  <a:lnTo>
                    <a:pt x="496" y="627"/>
                  </a:lnTo>
                  <a:lnTo>
                    <a:pt x="501" y="631"/>
                  </a:lnTo>
                  <a:lnTo>
                    <a:pt x="501" y="632"/>
                  </a:lnTo>
                  <a:lnTo>
                    <a:pt x="501" y="634"/>
                  </a:lnTo>
                  <a:lnTo>
                    <a:pt x="504" y="649"/>
                  </a:lnTo>
                  <a:lnTo>
                    <a:pt x="503" y="651"/>
                  </a:lnTo>
                  <a:lnTo>
                    <a:pt x="491" y="677"/>
                  </a:lnTo>
                  <a:lnTo>
                    <a:pt x="487" y="683"/>
                  </a:lnTo>
                  <a:lnTo>
                    <a:pt x="484" y="694"/>
                  </a:lnTo>
                  <a:lnTo>
                    <a:pt x="484" y="695"/>
                  </a:lnTo>
                  <a:lnTo>
                    <a:pt x="484" y="697"/>
                  </a:lnTo>
                  <a:lnTo>
                    <a:pt x="484" y="704"/>
                  </a:lnTo>
                  <a:lnTo>
                    <a:pt x="487" y="705"/>
                  </a:lnTo>
                  <a:lnTo>
                    <a:pt x="487" y="707"/>
                  </a:lnTo>
                  <a:lnTo>
                    <a:pt x="487" y="709"/>
                  </a:lnTo>
                  <a:lnTo>
                    <a:pt x="487" y="710"/>
                  </a:lnTo>
                  <a:lnTo>
                    <a:pt x="489" y="710"/>
                  </a:lnTo>
                  <a:lnTo>
                    <a:pt x="489" y="712"/>
                  </a:lnTo>
                  <a:lnTo>
                    <a:pt x="489" y="714"/>
                  </a:lnTo>
                  <a:lnTo>
                    <a:pt x="491" y="716"/>
                  </a:lnTo>
                  <a:lnTo>
                    <a:pt x="491" y="717"/>
                  </a:lnTo>
                  <a:lnTo>
                    <a:pt x="491" y="719"/>
                  </a:lnTo>
                  <a:lnTo>
                    <a:pt x="491" y="721"/>
                  </a:lnTo>
                  <a:lnTo>
                    <a:pt x="491" y="722"/>
                  </a:lnTo>
                  <a:lnTo>
                    <a:pt x="492" y="722"/>
                  </a:lnTo>
                  <a:lnTo>
                    <a:pt x="492" y="724"/>
                  </a:lnTo>
                  <a:lnTo>
                    <a:pt x="492" y="726"/>
                  </a:lnTo>
                  <a:lnTo>
                    <a:pt x="494" y="726"/>
                  </a:lnTo>
                  <a:lnTo>
                    <a:pt x="494" y="727"/>
                  </a:lnTo>
                  <a:lnTo>
                    <a:pt x="496" y="727"/>
                  </a:lnTo>
                  <a:lnTo>
                    <a:pt x="494" y="727"/>
                  </a:lnTo>
                  <a:lnTo>
                    <a:pt x="494" y="729"/>
                  </a:lnTo>
                  <a:lnTo>
                    <a:pt x="492" y="729"/>
                  </a:lnTo>
                  <a:lnTo>
                    <a:pt x="492" y="731"/>
                  </a:lnTo>
                  <a:lnTo>
                    <a:pt x="492" y="733"/>
                  </a:lnTo>
                  <a:lnTo>
                    <a:pt x="492" y="734"/>
                  </a:lnTo>
                  <a:lnTo>
                    <a:pt x="492" y="736"/>
                  </a:lnTo>
                  <a:lnTo>
                    <a:pt x="491" y="736"/>
                  </a:lnTo>
                  <a:lnTo>
                    <a:pt x="491" y="738"/>
                  </a:lnTo>
                  <a:lnTo>
                    <a:pt x="491" y="739"/>
                  </a:lnTo>
                  <a:lnTo>
                    <a:pt x="491" y="741"/>
                  </a:lnTo>
                  <a:lnTo>
                    <a:pt x="491" y="743"/>
                  </a:lnTo>
                  <a:lnTo>
                    <a:pt x="491" y="744"/>
                  </a:lnTo>
                  <a:lnTo>
                    <a:pt x="491" y="746"/>
                  </a:lnTo>
                  <a:lnTo>
                    <a:pt x="491" y="748"/>
                  </a:lnTo>
                  <a:lnTo>
                    <a:pt x="491" y="750"/>
                  </a:lnTo>
                  <a:lnTo>
                    <a:pt x="489" y="750"/>
                  </a:lnTo>
                  <a:lnTo>
                    <a:pt x="489" y="751"/>
                  </a:lnTo>
                  <a:lnTo>
                    <a:pt x="487" y="751"/>
                  </a:lnTo>
                  <a:lnTo>
                    <a:pt x="487" y="753"/>
                  </a:lnTo>
                  <a:lnTo>
                    <a:pt x="486" y="753"/>
                  </a:lnTo>
                  <a:lnTo>
                    <a:pt x="484" y="753"/>
                  </a:lnTo>
                  <a:lnTo>
                    <a:pt x="484" y="755"/>
                  </a:lnTo>
                  <a:lnTo>
                    <a:pt x="482" y="755"/>
                  </a:lnTo>
                  <a:lnTo>
                    <a:pt x="482" y="756"/>
                  </a:lnTo>
                  <a:lnTo>
                    <a:pt x="480" y="756"/>
                  </a:lnTo>
                  <a:lnTo>
                    <a:pt x="479" y="756"/>
                  </a:lnTo>
                  <a:lnTo>
                    <a:pt x="479" y="758"/>
                  </a:lnTo>
                  <a:lnTo>
                    <a:pt x="479" y="760"/>
                  </a:lnTo>
                  <a:lnTo>
                    <a:pt x="477" y="760"/>
                  </a:lnTo>
                  <a:lnTo>
                    <a:pt x="477" y="761"/>
                  </a:lnTo>
                  <a:lnTo>
                    <a:pt x="475" y="761"/>
                  </a:lnTo>
                  <a:lnTo>
                    <a:pt x="475" y="763"/>
                  </a:lnTo>
                  <a:lnTo>
                    <a:pt x="475" y="765"/>
                  </a:lnTo>
                  <a:lnTo>
                    <a:pt x="474" y="765"/>
                  </a:lnTo>
                  <a:lnTo>
                    <a:pt x="474" y="766"/>
                  </a:lnTo>
                  <a:lnTo>
                    <a:pt x="474" y="768"/>
                  </a:lnTo>
                  <a:lnTo>
                    <a:pt x="472" y="768"/>
                  </a:lnTo>
                  <a:lnTo>
                    <a:pt x="472" y="770"/>
                  </a:lnTo>
                  <a:lnTo>
                    <a:pt x="470" y="770"/>
                  </a:lnTo>
                  <a:lnTo>
                    <a:pt x="470" y="772"/>
                  </a:lnTo>
                  <a:lnTo>
                    <a:pt x="469" y="772"/>
                  </a:lnTo>
                  <a:lnTo>
                    <a:pt x="467" y="773"/>
                  </a:lnTo>
                  <a:lnTo>
                    <a:pt x="465" y="773"/>
                  </a:lnTo>
                  <a:lnTo>
                    <a:pt x="465" y="775"/>
                  </a:lnTo>
                  <a:lnTo>
                    <a:pt x="463" y="775"/>
                  </a:lnTo>
                  <a:lnTo>
                    <a:pt x="462" y="775"/>
                  </a:lnTo>
                  <a:lnTo>
                    <a:pt x="460" y="775"/>
                  </a:lnTo>
                  <a:lnTo>
                    <a:pt x="458" y="775"/>
                  </a:lnTo>
                  <a:lnTo>
                    <a:pt x="458" y="777"/>
                  </a:lnTo>
                  <a:lnTo>
                    <a:pt x="457" y="777"/>
                  </a:lnTo>
                  <a:lnTo>
                    <a:pt x="455" y="777"/>
                  </a:lnTo>
                  <a:lnTo>
                    <a:pt x="455" y="778"/>
                  </a:lnTo>
                  <a:lnTo>
                    <a:pt x="455" y="780"/>
                  </a:lnTo>
                  <a:lnTo>
                    <a:pt x="457" y="780"/>
                  </a:lnTo>
                  <a:lnTo>
                    <a:pt x="457" y="782"/>
                  </a:lnTo>
                  <a:lnTo>
                    <a:pt x="455" y="782"/>
                  </a:lnTo>
                  <a:lnTo>
                    <a:pt x="455" y="780"/>
                  </a:lnTo>
                  <a:lnTo>
                    <a:pt x="453" y="780"/>
                  </a:lnTo>
                  <a:lnTo>
                    <a:pt x="452" y="780"/>
                  </a:lnTo>
                  <a:lnTo>
                    <a:pt x="452" y="782"/>
                  </a:lnTo>
                  <a:lnTo>
                    <a:pt x="453" y="782"/>
                  </a:lnTo>
                  <a:lnTo>
                    <a:pt x="453" y="783"/>
                  </a:lnTo>
                  <a:lnTo>
                    <a:pt x="453" y="785"/>
                  </a:lnTo>
                  <a:lnTo>
                    <a:pt x="452" y="783"/>
                  </a:lnTo>
                  <a:lnTo>
                    <a:pt x="450" y="783"/>
                  </a:lnTo>
                  <a:lnTo>
                    <a:pt x="450" y="782"/>
                  </a:lnTo>
                  <a:lnTo>
                    <a:pt x="448" y="782"/>
                  </a:lnTo>
                  <a:lnTo>
                    <a:pt x="448" y="780"/>
                  </a:lnTo>
                  <a:lnTo>
                    <a:pt x="450" y="780"/>
                  </a:lnTo>
                  <a:lnTo>
                    <a:pt x="450" y="778"/>
                  </a:lnTo>
                  <a:lnTo>
                    <a:pt x="448" y="778"/>
                  </a:lnTo>
                  <a:lnTo>
                    <a:pt x="447" y="778"/>
                  </a:lnTo>
                  <a:lnTo>
                    <a:pt x="447" y="780"/>
                  </a:lnTo>
                  <a:lnTo>
                    <a:pt x="447" y="782"/>
                  </a:lnTo>
                  <a:lnTo>
                    <a:pt x="447" y="783"/>
                  </a:lnTo>
                  <a:lnTo>
                    <a:pt x="447" y="785"/>
                  </a:lnTo>
                  <a:lnTo>
                    <a:pt x="447" y="787"/>
                  </a:lnTo>
                  <a:lnTo>
                    <a:pt x="445" y="787"/>
                  </a:lnTo>
                  <a:lnTo>
                    <a:pt x="445" y="789"/>
                  </a:lnTo>
                  <a:lnTo>
                    <a:pt x="443" y="789"/>
                  </a:lnTo>
                  <a:lnTo>
                    <a:pt x="441" y="789"/>
                  </a:lnTo>
                  <a:lnTo>
                    <a:pt x="441" y="790"/>
                  </a:lnTo>
                  <a:lnTo>
                    <a:pt x="441" y="789"/>
                  </a:lnTo>
                  <a:lnTo>
                    <a:pt x="440" y="789"/>
                  </a:lnTo>
                  <a:lnTo>
                    <a:pt x="440" y="790"/>
                  </a:lnTo>
                  <a:lnTo>
                    <a:pt x="440" y="789"/>
                  </a:lnTo>
                  <a:lnTo>
                    <a:pt x="438" y="789"/>
                  </a:lnTo>
                  <a:lnTo>
                    <a:pt x="436" y="789"/>
                  </a:lnTo>
                  <a:lnTo>
                    <a:pt x="435" y="789"/>
                  </a:lnTo>
                  <a:lnTo>
                    <a:pt x="435" y="790"/>
                  </a:lnTo>
                  <a:lnTo>
                    <a:pt x="433" y="790"/>
                  </a:lnTo>
                  <a:lnTo>
                    <a:pt x="433" y="792"/>
                  </a:lnTo>
                  <a:lnTo>
                    <a:pt x="433" y="794"/>
                  </a:lnTo>
                  <a:lnTo>
                    <a:pt x="433" y="795"/>
                  </a:lnTo>
                  <a:lnTo>
                    <a:pt x="433" y="797"/>
                  </a:lnTo>
                  <a:lnTo>
                    <a:pt x="431" y="797"/>
                  </a:lnTo>
                  <a:lnTo>
                    <a:pt x="433" y="799"/>
                  </a:lnTo>
                  <a:lnTo>
                    <a:pt x="431" y="800"/>
                  </a:lnTo>
                  <a:lnTo>
                    <a:pt x="431" y="802"/>
                  </a:lnTo>
                  <a:lnTo>
                    <a:pt x="430" y="802"/>
                  </a:lnTo>
                  <a:lnTo>
                    <a:pt x="428" y="802"/>
                  </a:lnTo>
                  <a:lnTo>
                    <a:pt x="428" y="804"/>
                  </a:lnTo>
                  <a:lnTo>
                    <a:pt x="426" y="804"/>
                  </a:lnTo>
                  <a:lnTo>
                    <a:pt x="426" y="802"/>
                  </a:lnTo>
                  <a:lnTo>
                    <a:pt x="424" y="802"/>
                  </a:lnTo>
                  <a:lnTo>
                    <a:pt x="423" y="802"/>
                  </a:lnTo>
                  <a:lnTo>
                    <a:pt x="421" y="802"/>
                  </a:lnTo>
                  <a:lnTo>
                    <a:pt x="419" y="802"/>
                  </a:lnTo>
                  <a:lnTo>
                    <a:pt x="419" y="804"/>
                  </a:lnTo>
                  <a:lnTo>
                    <a:pt x="418" y="804"/>
                  </a:lnTo>
                  <a:lnTo>
                    <a:pt x="416" y="804"/>
                  </a:lnTo>
                  <a:lnTo>
                    <a:pt x="416" y="805"/>
                  </a:lnTo>
                  <a:lnTo>
                    <a:pt x="418" y="805"/>
                  </a:lnTo>
                  <a:lnTo>
                    <a:pt x="418" y="807"/>
                  </a:lnTo>
                  <a:lnTo>
                    <a:pt x="418" y="809"/>
                  </a:lnTo>
                  <a:lnTo>
                    <a:pt x="416" y="809"/>
                  </a:lnTo>
                  <a:lnTo>
                    <a:pt x="414" y="809"/>
                  </a:lnTo>
                  <a:lnTo>
                    <a:pt x="414" y="811"/>
                  </a:lnTo>
                  <a:lnTo>
                    <a:pt x="413" y="811"/>
                  </a:lnTo>
                  <a:lnTo>
                    <a:pt x="413" y="812"/>
                  </a:lnTo>
                  <a:lnTo>
                    <a:pt x="413" y="814"/>
                  </a:lnTo>
                  <a:lnTo>
                    <a:pt x="413" y="816"/>
                  </a:lnTo>
                  <a:lnTo>
                    <a:pt x="413" y="817"/>
                  </a:lnTo>
                  <a:lnTo>
                    <a:pt x="413" y="816"/>
                  </a:lnTo>
                  <a:lnTo>
                    <a:pt x="414" y="816"/>
                  </a:lnTo>
                  <a:lnTo>
                    <a:pt x="416" y="816"/>
                  </a:lnTo>
                  <a:lnTo>
                    <a:pt x="418" y="816"/>
                  </a:lnTo>
                  <a:lnTo>
                    <a:pt x="418" y="817"/>
                  </a:lnTo>
                  <a:lnTo>
                    <a:pt x="419" y="817"/>
                  </a:lnTo>
                  <a:lnTo>
                    <a:pt x="419" y="819"/>
                  </a:lnTo>
                  <a:lnTo>
                    <a:pt x="421" y="819"/>
                  </a:lnTo>
                  <a:lnTo>
                    <a:pt x="421" y="821"/>
                  </a:lnTo>
                  <a:lnTo>
                    <a:pt x="421" y="819"/>
                  </a:lnTo>
                  <a:lnTo>
                    <a:pt x="423" y="819"/>
                  </a:lnTo>
                  <a:lnTo>
                    <a:pt x="423" y="821"/>
                  </a:lnTo>
                  <a:lnTo>
                    <a:pt x="424" y="821"/>
                  </a:lnTo>
                  <a:lnTo>
                    <a:pt x="424" y="822"/>
                  </a:lnTo>
                  <a:lnTo>
                    <a:pt x="426" y="822"/>
                  </a:lnTo>
                  <a:lnTo>
                    <a:pt x="428" y="822"/>
                  </a:lnTo>
                  <a:lnTo>
                    <a:pt x="428" y="824"/>
                  </a:lnTo>
                  <a:lnTo>
                    <a:pt x="430" y="824"/>
                  </a:lnTo>
                  <a:lnTo>
                    <a:pt x="430" y="826"/>
                  </a:lnTo>
                  <a:lnTo>
                    <a:pt x="431" y="826"/>
                  </a:lnTo>
                  <a:lnTo>
                    <a:pt x="431" y="828"/>
                  </a:lnTo>
                  <a:lnTo>
                    <a:pt x="431" y="829"/>
                  </a:lnTo>
                  <a:lnTo>
                    <a:pt x="433" y="829"/>
                  </a:lnTo>
                  <a:lnTo>
                    <a:pt x="433" y="831"/>
                  </a:lnTo>
                  <a:lnTo>
                    <a:pt x="431" y="831"/>
                  </a:lnTo>
                  <a:lnTo>
                    <a:pt x="431" y="833"/>
                  </a:lnTo>
                  <a:lnTo>
                    <a:pt x="430" y="833"/>
                  </a:lnTo>
                  <a:lnTo>
                    <a:pt x="430" y="834"/>
                  </a:lnTo>
                  <a:lnTo>
                    <a:pt x="430" y="836"/>
                  </a:lnTo>
                  <a:lnTo>
                    <a:pt x="428" y="836"/>
                  </a:lnTo>
                  <a:lnTo>
                    <a:pt x="426" y="836"/>
                  </a:lnTo>
                  <a:lnTo>
                    <a:pt x="426" y="838"/>
                  </a:lnTo>
                  <a:lnTo>
                    <a:pt x="424" y="838"/>
                  </a:lnTo>
                  <a:lnTo>
                    <a:pt x="424" y="839"/>
                  </a:lnTo>
                  <a:lnTo>
                    <a:pt x="423" y="839"/>
                  </a:lnTo>
                  <a:lnTo>
                    <a:pt x="423" y="841"/>
                  </a:lnTo>
                  <a:lnTo>
                    <a:pt x="423" y="843"/>
                  </a:lnTo>
                  <a:lnTo>
                    <a:pt x="421" y="843"/>
                  </a:lnTo>
                  <a:lnTo>
                    <a:pt x="421" y="845"/>
                  </a:lnTo>
                  <a:lnTo>
                    <a:pt x="419" y="845"/>
                  </a:lnTo>
                  <a:lnTo>
                    <a:pt x="418" y="845"/>
                  </a:lnTo>
                  <a:lnTo>
                    <a:pt x="418" y="846"/>
                  </a:lnTo>
                  <a:lnTo>
                    <a:pt x="416" y="846"/>
                  </a:lnTo>
                  <a:lnTo>
                    <a:pt x="416" y="848"/>
                  </a:lnTo>
                  <a:lnTo>
                    <a:pt x="414" y="848"/>
                  </a:lnTo>
                  <a:lnTo>
                    <a:pt x="413" y="848"/>
                  </a:lnTo>
                  <a:lnTo>
                    <a:pt x="411" y="848"/>
                  </a:lnTo>
                  <a:lnTo>
                    <a:pt x="409" y="848"/>
                  </a:lnTo>
                  <a:lnTo>
                    <a:pt x="409" y="850"/>
                  </a:lnTo>
                  <a:lnTo>
                    <a:pt x="407" y="850"/>
                  </a:lnTo>
                  <a:lnTo>
                    <a:pt x="406" y="850"/>
                  </a:lnTo>
                  <a:lnTo>
                    <a:pt x="406" y="851"/>
                  </a:lnTo>
                  <a:lnTo>
                    <a:pt x="406" y="853"/>
                  </a:lnTo>
                  <a:lnTo>
                    <a:pt x="406" y="855"/>
                  </a:lnTo>
                  <a:lnTo>
                    <a:pt x="404" y="855"/>
                  </a:lnTo>
                  <a:lnTo>
                    <a:pt x="406" y="855"/>
                  </a:lnTo>
                  <a:lnTo>
                    <a:pt x="404" y="855"/>
                  </a:lnTo>
                  <a:lnTo>
                    <a:pt x="404" y="856"/>
                  </a:lnTo>
                  <a:lnTo>
                    <a:pt x="402" y="858"/>
                  </a:lnTo>
                  <a:lnTo>
                    <a:pt x="402" y="860"/>
                  </a:lnTo>
                  <a:lnTo>
                    <a:pt x="401" y="860"/>
                  </a:lnTo>
                  <a:lnTo>
                    <a:pt x="401" y="861"/>
                  </a:lnTo>
                  <a:lnTo>
                    <a:pt x="399" y="861"/>
                  </a:lnTo>
                  <a:lnTo>
                    <a:pt x="397" y="861"/>
                  </a:lnTo>
                  <a:lnTo>
                    <a:pt x="397" y="863"/>
                  </a:lnTo>
                  <a:lnTo>
                    <a:pt x="397" y="865"/>
                  </a:lnTo>
                  <a:lnTo>
                    <a:pt x="397" y="867"/>
                  </a:lnTo>
                  <a:lnTo>
                    <a:pt x="396" y="867"/>
                  </a:lnTo>
                  <a:lnTo>
                    <a:pt x="396" y="868"/>
                  </a:lnTo>
                  <a:lnTo>
                    <a:pt x="396" y="870"/>
                  </a:lnTo>
                  <a:lnTo>
                    <a:pt x="394" y="872"/>
                  </a:lnTo>
                  <a:lnTo>
                    <a:pt x="392" y="872"/>
                  </a:lnTo>
                  <a:lnTo>
                    <a:pt x="392" y="873"/>
                  </a:lnTo>
                  <a:lnTo>
                    <a:pt x="397" y="875"/>
                  </a:lnTo>
                  <a:lnTo>
                    <a:pt x="406" y="878"/>
                  </a:lnTo>
                  <a:lnTo>
                    <a:pt x="406" y="880"/>
                  </a:lnTo>
                  <a:lnTo>
                    <a:pt x="411" y="882"/>
                  </a:lnTo>
                  <a:lnTo>
                    <a:pt x="413" y="882"/>
                  </a:lnTo>
                  <a:lnTo>
                    <a:pt x="418" y="890"/>
                  </a:lnTo>
                  <a:lnTo>
                    <a:pt x="423" y="897"/>
                  </a:lnTo>
                  <a:lnTo>
                    <a:pt x="424" y="897"/>
                  </a:lnTo>
                  <a:lnTo>
                    <a:pt x="423" y="899"/>
                  </a:lnTo>
                  <a:lnTo>
                    <a:pt x="421" y="899"/>
                  </a:lnTo>
                  <a:lnTo>
                    <a:pt x="423" y="899"/>
                  </a:lnTo>
                  <a:lnTo>
                    <a:pt x="423" y="901"/>
                  </a:lnTo>
                  <a:lnTo>
                    <a:pt x="423" y="902"/>
                  </a:lnTo>
                  <a:lnTo>
                    <a:pt x="424" y="902"/>
                  </a:lnTo>
                  <a:lnTo>
                    <a:pt x="424" y="904"/>
                  </a:lnTo>
                  <a:lnTo>
                    <a:pt x="426" y="904"/>
                  </a:lnTo>
                  <a:lnTo>
                    <a:pt x="426" y="906"/>
                  </a:lnTo>
                  <a:lnTo>
                    <a:pt x="428" y="906"/>
                  </a:lnTo>
                  <a:lnTo>
                    <a:pt x="428" y="907"/>
                  </a:lnTo>
                  <a:lnTo>
                    <a:pt x="430" y="907"/>
                  </a:lnTo>
                  <a:lnTo>
                    <a:pt x="430" y="909"/>
                  </a:lnTo>
                  <a:lnTo>
                    <a:pt x="431" y="909"/>
                  </a:lnTo>
                  <a:lnTo>
                    <a:pt x="431" y="911"/>
                  </a:lnTo>
                  <a:lnTo>
                    <a:pt x="433" y="911"/>
                  </a:lnTo>
                  <a:lnTo>
                    <a:pt x="433" y="912"/>
                  </a:lnTo>
                  <a:lnTo>
                    <a:pt x="435" y="912"/>
                  </a:lnTo>
                  <a:lnTo>
                    <a:pt x="435" y="914"/>
                  </a:lnTo>
                  <a:lnTo>
                    <a:pt x="436" y="914"/>
                  </a:lnTo>
                  <a:lnTo>
                    <a:pt x="436" y="916"/>
                  </a:lnTo>
                  <a:lnTo>
                    <a:pt x="438" y="916"/>
                  </a:lnTo>
                  <a:lnTo>
                    <a:pt x="438" y="917"/>
                  </a:lnTo>
                  <a:lnTo>
                    <a:pt x="440" y="917"/>
                  </a:lnTo>
                  <a:lnTo>
                    <a:pt x="440" y="919"/>
                  </a:lnTo>
                  <a:lnTo>
                    <a:pt x="440" y="921"/>
                  </a:lnTo>
                  <a:lnTo>
                    <a:pt x="441" y="921"/>
                  </a:lnTo>
                  <a:lnTo>
                    <a:pt x="441" y="923"/>
                  </a:lnTo>
                  <a:lnTo>
                    <a:pt x="443" y="924"/>
                  </a:lnTo>
                  <a:lnTo>
                    <a:pt x="443" y="926"/>
                  </a:lnTo>
                  <a:lnTo>
                    <a:pt x="445" y="926"/>
                  </a:lnTo>
                  <a:lnTo>
                    <a:pt x="445" y="928"/>
                  </a:lnTo>
                  <a:lnTo>
                    <a:pt x="445" y="929"/>
                  </a:lnTo>
                  <a:lnTo>
                    <a:pt x="447" y="929"/>
                  </a:lnTo>
                  <a:lnTo>
                    <a:pt x="447" y="931"/>
                  </a:lnTo>
                  <a:lnTo>
                    <a:pt x="447" y="933"/>
                  </a:lnTo>
                  <a:lnTo>
                    <a:pt x="448" y="933"/>
                  </a:lnTo>
                  <a:lnTo>
                    <a:pt x="450" y="933"/>
                  </a:lnTo>
                  <a:lnTo>
                    <a:pt x="450" y="934"/>
                  </a:lnTo>
                  <a:lnTo>
                    <a:pt x="450" y="936"/>
                  </a:lnTo>
                  <a:lnTo>
                    <a:pt x="450" y="938"/>
                  </a:lnTo>
                  <a:lnTo>
                    <a:pt x="450" y="940"/>
                  </a:lnTo>
                  <a:lnTo>
                    <a:pt x="450" y="941"/>
                  </a:lnTo>
                  <a:lnTo>
                    <a:pt x="452" y="941"/>
                  </a:lnTo>
                  <a:lnTo>
                    <a:pt x="452" y="943"/>
                  </a:lnTo>
                  <a:lnTo>
                    <a:pt x="453" y="943"/>
                  </a:lnTo>
                  <a:lnTo>
                    <a:pt x="453" y="945"/>
                  </a:lnTo>
                  <a:lnTo>
                    <a:pt x="455" y="945"/>
                  </a:lnTo>
                  <a:lnTo>
                    <a:pt x="455" y="946"/>
                  </a:lnTo>
                  <a:lnTo>
                    <a:pt x="457" y="946"/>
                  </a:lnTo>
                  <a:lnTo>
                    <a:pt x="457" y="948"/>
                  </a:lnTo>
                  <a:lnTo>
                    <a:pt x="458" y="948"/>
                  </a:lnTo>
                  <a:lnTo>
                    <a:pt x="458" y="950"/>
                  </a:lnTo>
                  <a:lnTo>
                    <a:pt x="457" y="950"/>
                  </a:lnTo>
                  <a:lnTo>
                    <a:pt x="457" y="951"/>
                  </a:lnTo>
                  <a:lnTo>
                    <a:pt x="457" y="953"/>
                  </a:lnTo>
                  <a:lnTo>
                    <a:pt x="457" y="955"/>
                  </a:lnTo>
                  <a:lnTo>
                    <a:pt x="455" y="955"/>
                  </a:lnTo>
                  <a:lnTo>
                    <a:pt x="455" y="953"/>
                  </a:lnTo>
                  <a:lnTo>
                    <a:pt x="453" y="953"/>
                  </a:lnTo>
                  <a:lnTo>
                    <a:pt x="452" y="953"/>
                  </a:lnTo>
                  <a:lnTo>
                    <a:pt x="450" y="953"/>
                  </a:lnTo>
                  <a:lnTo>
                    <a:pt x="448" y="953"/>
                  </a:lnTo>
                  <a:lnTo>
                    <a:pt x="447" y="955"/>
                  </a:lnTo>
                  <a:lnTo>
                    <a:pt x="445" y="955"/>
                  </a:lnTo>
                  <a:lnTo>
                    <a:pt x="443" y="955"/>
                  </a:lnTo>
                  <a:lnTo>
                    <a:pt x="441" y="955"/>
                  </a:lnTo>
                  <a:lnTo>
                    <a:pt x="441" y="956"/>
                  </a:lnTo>
                  <a:lnTo>
                    <a:pt x="440" y="956"/>
                  </a:lnTo>
                  <a:lnTo>
                    <a:pt x="438" y="956"/>
                  </a:lnTo>
                  <a:lnTo>
                    <a:pt x="436" y="956"/>
                  </a:lnTo>
                  <a:lnTo>
                    <a:pt x="435" y="958"/>
                  </a:lnTo>
                  <a:lnTo>
                    <a:pt x="433" y="958"/>
                  </a:lnTo>
                  <a:lnTo>
                    <a:pt x="431" y="958"/>
                  </a:lnTo>
                  <a:lnTo>
                    <a:pt x="431" y="960"/>
                  </a:lnTo>
                  <a:lnTo>
                    <a:pt x="430" y="960"/>
                  </a:lnTo>
                  <a:lnTo>
                    <a:pt x="428" y="958"/>
                  </a:lnTo>
                  <a:lnTo>
                    <a:pt x="426" y="958"/>
                  </a:lnTo>
                  <a:lnTo>
                    <a:pt x="424" y="958"/>
                  </a:lnTo>
                  <a:lnTo>
                    <a:pt x="424" y="960"/>
                  </a:lnTo>
                  <a:lnTo>
                    <a:pt x="423" y="960"/>
                  </a:lnTo>
                  <a:lnTo>
                    <a:pt x="421" y="960"/>
                  </a:lnTo>
                  <a:lnTo>
                    <a:pt x="421" y="958"/>
                  </a:lnTo>
                  <a:lnTo>
                    <a:pt x="421" y="956"/>
                  </a:lnTo>
                  <a:lnTo>
                    <a:pt x="419" y="956"/>
                  </a:lnTo>
                  <a:lnTo>
                    <a:pt x="418" y="956"/>
                  </a:lnTo>
                  <a:lnTo>
                    <a:pt x="416" y="956"/>
                  </a:lnTo>
                  <a:lnTo>
                    <a:pt x="414" y="956"/>
                  </a:lnTo>
                  <a:lnTo>
                    <a:pt x="413" y="956"/>
                  </a:lnTo>
                  <a:lnTo>
                    <a:pt x="411" y="956"/>
                  </a:lnTo>
                  <a:lnTo>
                    <a:pt x="409" y="955"/>
                  </a:lnTo>
                  <a:lnTo>
                    <a:pt x="411" y="955"/>
                  </a:lnTo>
                  <a:lnTo>
                    <a:pt x="411" y="953"/>
                  </a:lnTo>
                  <a:lnTo>
                    <a:pt x="409" y="953"/>
                  </a:lnTo>
                  <a:lnTo>
                    <a:pt x="407" y="951"/>
                  </a:lnTo>
                  <a:lnTo>
                    <a:pt x="406" y="951"/>
                  </a:lnTo>
                  <a:lnTo>
                    <a:pt x="406" y="953"/>
                  </a:lnTo>
                  <a:lnTo>
                    <a:pt x="404" y="953"/>
                  </a:lnTo>
                  <a:lnTo>
                    <a:pt x="404" y="951"/>
                  </a:lnTo>
                  <a:lnTo>
                    <a:pt x="402" y="951"/>
                  </a:lnTo>
                  <a:lnTo>
                    <a:pt x="402" y="950"/>
                  </a:lnTo>
                  <a:lnTo>
                    <a:pt x="401" y="950"/>
                  </a:lnTo>
                  <a:lnTo>
                    <a:pt x="399" y="950"/>
                  </a:lnTo>
                  <a:lnTo>
                    <a:pt x="397" y="951"/>
                  </a:lnTo>
                  <a:lnTo>
                    <a:pt x="396" y="950"/>
                  </a:lnTo>
                  <a:lnTo>
                    <a:pt x="396" y="951"/>
                  </a:lnTo>
                  <a:lnTo>
                    <a:pt x="394" y="951"/>
                  </a:lnTo>
                  <a:lnTo>
                    <a:pt x="392" y="951"/>
                  </a:lnTo>
                  <a:lnTo>
                    <a:pt x="391" y="951"/>
                  </a:lnTo>
                  <a:lnTo>
                    <a:pt x="389" y="951"/>
                  </a:lnTo>
                  <a:lnTo>
                    <a:pt x="387" y="951"/>
                  </a:lnTo>
                  <a:lnTo>
                    <a:pt x="387" y="953"/>
                  </a:lnTo>
                  <a:lnTo>
                    <a:pt x="385" y="953"/>
                  </a:lnTo>
                  <a:lnTo>
                    <a:pt x="384" y="953"/>
                  </a:lnTo>
                  <a:lnTo>
                    <a:pt x="384" y="955"/>
                  </a:lnTo>
                  <a:lnTo>
                    <a:pt x="382" y="955"/>
                  </a:lnTo>
                  <a:lnTo>
                    <a:pt x="380" y="955"/>
                  </a:lnTo>
                  <a:lnTo>
                    <a:pt x="380" y="953"/>
                  </a:lnTo>
                  <a:lnTo>
                    <a:pt x="379" y="953"/>
                  </a:lnTo>
                  <a:lnTo>
                    <a:pt x="377" y="953"/>
                  </a:lnTo>
                  <a:lnTo>
                    <a:pt x="375" y="953"/>
                  </a:lnTo>
                  <a:lnTo>
                    <a:pt x="374" y="953"/>
                  </a:lnTo>
                  <a:lnTo>
                    <a:pt x="372" y="955"/>
                  </a:lnTo>
                  <a:lnTo>
                    <a:pt x="370" y="955"/>
                  </a:lnTo>
                  <a:lnTo>
                    <a:pt x="368" y="955"/>
                  </a:lnTo>
                  <a:lnTo>
                    <a:pt x="367" y="955"/>
                  </a:lnTo>
                  <a:lnTo>
                    <a:pt x="365" y="955"/>
                  </a:lnTo>
                  <a:lnTo>
                    <a:pt x="363" y="955"/>
                  </a:lnTo>
                  <a:lnTo>
                    <a:pt x="362" y="955"/>
                  </a:lnTo>
                  <a:lnTo>
                    <a:pt x="360" y="955"/>
                  </a:lnTo>
                  <a:lnTo>
                    <a:pt x="358" y="955"/>
                  </a:lnTo>
                  <a:lnTo>
                    <a:pt x="357" y="956"/>
                  </a:lnTo>
                  <a:lnTo>
                    <a:pt x="355" y="955"/>
                  </a:lnTo>
                  <a:lnTo>
                    <a:pt x="353" y="955"/>
                  </a:lnTo>
                  <a:lnTo>
                    <a:pt x="353" y="956"/>
                  </a:lnTo>
                  <a:lnTo>
                    <a:pt x="351" y="956"/>
                  </a:lnTo>
                  <a:lnTo>
                    <a:pt x="351" y="958"/>
                  </a:lnTo>
                  <a:lnTo>
                    <a:pt x="350" y="958"/>
                  </a:lnTo>
                  <a:lnTo>
                    <a:pt x="348" y="958"/>
                  </a:lnTo>
                  <a:lnTo>
                    <a:pt x="348" y="960"/>
                  </a:lnTo>
                  <a:lnTo>
                    <a:pt x="348" y="962"/>
                  </a:lnTo>
                  <a:lnTo>
                    <a:pt x="348" y="963"/>
                  </a:lnTo>
                  <a:lnTo>
                    <a:pt x="346" y="963"/>
                  </a:lnTo>
                  <a:lnTo>
                    <a:pt x="345" y="963"/>
                  </a:lnTo>
                  <a:lnTo>
                    <a:pt x="343" y="963"/>
                  </a:lnTo>
                  <a:lnTo>
                    <a:pt x="343" y="965"/>
                  </a:lnTo>
                  <a:lnTo>
                    <a:pt x="343" y="967"/>
                  </a:lnTo>
                  <a:lnTo>
                    <a:pt x="341" y="967"/>
                  </a:lnTo>
                  <a:lnTo>
                    <a:pt x="340" y="967"/>
                  </a:lnTo>
                  <a:lnTo>
                    <a:pt x="338" y="967"/>
                  </a:lnTo>
                  <a:lnTo>
                    <a:pt x="336" y="967"/>
                  </a:lnTo>
                  <a:lnTo>
                    <a:pt x="335" y="967"/>
                  </a:lnTo>
                  <a:lnTo>
                    <a:pt x="335" y="968"/>
                  </a:lnTo>
                  <a:lnTo>
                    <a:pt x="333" y="968"/>
                  </a:lnTo>
                  <a:lnTo>
                    <a:pt x="333" y="970"/>
                  </a:lnTo>
                  <a:lnTo>
                    <a:pt x="331" y="972"/>
                  </a:lnTo>
                  <a:lnTo>
                    <a:pt x="329" y="972"/>
                  </a:lnTo>
                  <a:lnTo>
                    <a:pt x="329" y="973"/>
                  </a:lnTo>
                  <a:lnTo>
                    <a:pt x="328" y="973"/>
                  </a:lnTo>
                  <a:lnTo>
                    <a:pt x="326" y="973"/>
                  </a:lnTo>
                  <a:lnTo>
                    <a:pt x="324" y="973"/>
                  </a:lnTo>
                  <a:lnTo>
                    <a:pt x="324" y="975"/>
                  </a:lnTo>
                  <a:lnTo>
                    <a:pt x="323" y="977"/>
                  </a:lnTo>
                  <a:lnTo>
                    <a:pt x="324" y="979"/>
                  </a:lnTo>
                  <a:lnTo>
                    <a:pt x="323" y="980"/>
                  </a:lnTo>
                  <a:lnTo>
                    <a:pt x="321" y="980"/>
                  </a:lnTo>
                  <a:lnTo>
                    <a:pt x="321" y="982"/>
                  </a:lnTo>
                  <a:lnTo>
                    <a:pt x="319" y="982"/>
                  </a:lnTo>
                  <a:lnTo>
                    <a:pt x="318" y="982"/>
                  </a:lnTo>
                  <a:lnTo>
                    <a:pt x="316" y="982"/>
                  </a:lnTo>
                  <a:lnTo>
                    <a:pt x="316" y="984"/>
                  </a:lnTo>
                  <a:lnTo>
                    <a:pt x="314" y="985"/>
                  </a:lnTo>
                  <a:lnTo>
                    <a:pt x="312" y="985"/>
                  </a:lnTo>
                  <a:lnTo>
                    <a:pt x="311" y="985"/>
                  </a:lnTo>
                  <a:lnTo>
                    <a:pt x="309" y="985"/>
                  </a:lnTo>
                  <a:lnTo>
                    <a:pt x="309" y="987"/>
                  </a:lnTo>
                  <a:lnTo>
                    <a:pt x="307" y="987"/>
                  </a:lnTo>
                  <a:lnTo>
                    <a:pt x="307" y="989"/>
                  </a:lnTo>
                  <a:lnTo>
                    <a:pt x="307" y="990"/>
                  </a:lnTo>
                  <a:lnTo>
                    <a:pt x="307" y="992"/>
                  </a:lnTo>
                  <a:lnTo>
                    <a:pt x="306" y="992"/>
                  </a:lnTo>
                  <a:lnTo>
                    <a:pt x="306" y="994"/>
                  </a:lnTo>
                  <a:lnTo>
                    <a:pt x="304" y="994"/>
                  </a:lnTo>
                  <a:lnTo>
                    <a:pt x="302" y="994"/>
                  </a:lnTo>
                  <a:lnTo>
                    <a:pt x="302" y="996"/>
                  </a:lnTo>
                  <a:lnTo>
                    <a:pt x="301" y="996"/>
                  </a:lnTo>
                  <a:lnTo>
                    <a:pt x="299" y="996"/>
                  </a:lnTo>
                  <a:lnTo>
                    <a:pt x="297" y="996"/>
                  </a:lnTo>
                  <a:lnTo>
                    <a:pt x="297" y="997"/>
                  </a:lnTo>
                  <a:lnTo>
                    <a:pt x="296" y="997"/>
                  </a:lnTo>
                  <a:lnTo>
                    <a:pt x="296" y="999"/>
                  </a:lnTo>
                  <a:lnTo>
                    <a:pt x="294" y="999"/>
                  </a:lnTo>
                  <a:lnTo>
                    <a:pt x="294" y="1001"/>
                  </a:lnTo>
                  <a:lnTo>
                    <a:pt x="292" y="1001"/>
                  </a:lnTo>
                  <a:lnTo>
                    <a:pt x="290" y="1001"/>
                  </a:lnTo>
                  <a:lnTo>
                    <a:pt x="289" y="1001"/>
                  </a:lnTo>
                  <a:lnTo>
                    <a:pt x="289" y="1002"/>
                  </a:lnTo>
                  <a:lnTo>
                    <a:pt x="287" y="1002"/>
                  </a:lnTo>
                  <a:lnTo>
                    <a:pt x="287" y="1004"/>
                  </a:lnTo>
                  <a:lnTo>
                    <a:pt x="285" y="1004"/>
                  </a:lnTo>
                  <a:lnTo>
                    <a:pt x="284" y="1004"/>
                  </a:lnTo>
                  <a:lnTo>
                    <a:pt x="282" y="1006"/>
                  </a:lnTo>
                  <a:lnTo>
                    <a:pt x="282" y="1007"/>
                  </a:lnTo>
                  <a:lnTo>
                    <a:pt x="282" y="1009"/>
                  </a:lnTo>
                  <a:lnTo>
                    <a:pt x="280" y="1009"/>
                  </a:lnTo>
                  <a:lnTo>
                    <a:pt x="279" y="1009"/>
                  </a:lnTo>
                  <a:lnTo>
                    <a:pt x="277" y="1009"/>
                  </a:lnTo>
                  <a:lnTo>
                    <a:pt x="275" y="1009"/>
                  </a:lnTo>
                  <a:lnTo>
                    <a:pt x="273" y="1009"/>
                  </a:lnTo>
                  <a:lnTo>
                    <a:pt x="273" y="1011"/>
                  </a:lnTo>
                  <a:lnTo>
                    <a:pt x="272" y="1011"/>
                  </a:lnTo>
                  <a:lnTo>
                    <a:pt x="272" y="1009"/>
                  </a:lnTo>
                  <a:lnTo>
                    <a:pt x="270" y="1009"/>
                  </a:lnTo>
                  <a:lnTo>
                    <a:pt x="270" y="1011"/>
                  </a:lnTo>
                  <a:lnTo>
                    <a:pt x="268" y="1012"/>
                  </a:lnTo>
                  <a:lnTo>
                    <a:pt x="267" y="1012"/>
                  </a:lnTo>
                  <a:lnTo>
                    <a:pt x="265" y="1014"/>
                  </a:lnTo>
                  <a:lnTo>
                    <a:pt x="263" y="1014"/>
                  </a:lnTo>
                  <a:lnTo>
                    <a:pt x="263" y="1016"/>
                  </a:lnTo>
                  <a:lnTo>
                    <a:pt x="262" y="1016"/>
                  </a:lnTo>
                  <a:lnTo>
                    <a:pt x="262" y="1018"/>
                  </a:lnTo>
                  <a:lnTo>
                    <a:pt x="260" y="1018"/>
                  </a:lnTo>
                  <a:lnTo>
                    <a:pt x="258" y="1019"/>
                  </a:lnTo>
                  <a:lnTo>
                    <a:pt x="256" y="1019"/>
                  </a:lnTo>
                  <a:lnTo>
                    <a:pt x="255" y="1019"/>
                  </a:lnTo>
                  <a:lnTo>
                    <a:pt x="255" y="1021"/>
                  </a:lnTo>
                  <a:lnTo>
                    <a:pt x="253" y="1021"/>
                  </a:lnTo>
                  <a:lnTo>
                    <a:pt x="253" y="1023"/>
                  </a:lnTo>
                  <a:lnTo>
                    <a:pt x="253" y="1024"/>
                  </a:lnTo>
                  <a:lnTo>
                    <a:pt x="253" y="1026"/>
                  </a:lnTo>
                  <a:lnTo>
                    <a:pt x="251" y="1026"/>
                  </a:lnTo>
                  <a:lnTo>
                    <a:pt x="251" y="1028"/>
                  </a:lnTo>
                  <a:lnTo>
                    <a:pt x="250" y="1028"/>
                  </a:lnTo>
                  <a:lnTo>
                    <a:pt x="250" y="1026"/>
                  </a:lnTo>
                  <a:lnTo>
                    <a:pt x="248" y="1026"/>
                  </a:lnTo>
                  <a:lnTo>
                    <a:pt x="246" y="1026"/>
                  </a:lnTo>
                  <a:lnTo>
                    <a:pt x="245" y="1026"/>
                  </a:lnTo>
                  <a:lnTo>
                    <a:pt x="245" y="1028"/>
                  </a:lnTo>
                  <a:lnTo>
                    <a:pt x="243" y="1028"/>
                  </a:lnTo>
                  <a:lnTo>
                    <a:pt x="243" y="1029"/>
                  </a:lnTo>
                  <a:lnTo>
                    <a:pt x="241" y="1029"/>
                  </a:lnTo>
                  <a:lnTo>
                    <a:pt x="240" y="1029"/>
                  </a:lnTo>
                  <a:lnTo>
                    <a:pt x="238" y="1028"/>
                  </a:lnTo>
                  <a:lnTo>
                    <a:pt x="236" y="1028"/>
                  </a:lnTo>
                  <a:lnTo>
                    <a:pt x="236" y="1029"/>
                  </a:lnTo>
                  <a:lnTo>
                    <a:pt x="236" y="1031"/>
                  </a:lnTo>
                  <a:lnTo>
                    <a:pt x="234" y="1031"/>
                  </a:lnTo>
                  <a:lnTo>
                    <a:pt x="234" y="1029"/>
                  </a:lnTo>
                  <a:lnTo>
                    <a:pt x="233" y="1029"/>
                  </a:lnTo>
                  <a:lnTo>
                    <a:pt x="231" y="1031"/>
                  </a:lnTo>
                  <a:lnTo>
                    <a:pt x="229" y="1031"/>
                  </a:lnTo>
                  <a:lnTo>
                    <a:pt x="228" y="1031"/>
                  </a:lnTo>
                  <a:lnTo>
                    <a:pt x="226" y="1029"/>
                  </a:lnTo>
                  <a:lnTo>
                    <a:pt x="226" y="1031"/>
                  </a:lnTo>
                  <a:lnTo>
                    <a:pt x="224" y="1031"/>
                  </a:lnTo>
                  <a:lnTo>
                    <a:pt x="223" y="1031"/>
                  </a:lnTo>
                  <a:lnTo>
                    <a:pt x="221" y="1031"/>
                  </a:lnTo>
                  <a:lnTo>
                    <a:pt x="221" y="1029"/>
                  </a:lnTo>
                  <a:lnTo>
                    <a:pt x="219" y="1029"/>
                  </a:lnTo>
                  <a:lnTo>
                    <a:pt x="219" y="1031"/>
                  </a:lnTo>
                  <a:lnTo>
                    <a:pt x="217" y="1033"/>
                  </a:lnTo>
                  <a:lnTo>
                    <a:pt x="216" y="1033"/>
                  </a:lnTo>
                  <a:lnTo>
                    <a:pt x="214" y="1033"/>
                  </a:lnTo>
                  <a:lnTo>
                    <a:pt x="212" y="1033"/>
                  </a:lnTo>
                  <a:lnTo>
                    <a:pt x="211" y="1033"/>
                  </a:lnTo>
                  <a:lnTo>
                    <a:pt x="211" y="1035"/>
                  </a:lnTo>
                  <a:lnTo>
                    <a:pt x="211" y="1036"/>
                  </a:lnTo>
                  <a:lnTo>
                    <a:pt x="211" y="1035"/>
                  </a:lnTo>
                  <a:lnTo>
                    <a:pt x="209" y="1035"/>
                  </a:lnTo>
                  <a:lnTo>
                    <a:pt x="207" y="1035"/>
                  </a:lnTo>
                  <a:lnTo>
                    <a:pt x="207" y="1033"/>
                  </a:lnTo>
                  <a:lnTo>
                    <a:pt x="209" y="1033"/>
                  </a:lnTo>
                  <a:lnTo>
                    <a:pt x="209" y="1031"/>
                  </a:lnTo>
                  <a:lnTo>
                    <a:pt x="209" y="1029"/>
                  </a:lnTo>
                  <a:lnTo>
                    <a:pt x="207" y="1029"/>
                  </a:lnTo>
                  <a:lnTo>
                    <a:pt x="207" y="1028"/>
                  </a:lnTo>
                  <a:lnTo>
                    <a:pt x="207" y="1026"/>
                  </a:lnTo>
                  <a:lnTo>
                    <a:pt x="207" y="1024"/>
                  </a:lnTo>
                  <a:lnTo>
                    <a:pt x="207" y="1023"/>
                  </a:lnTo>
                  <a:lnTo>
                    <a:pt x="206" y="1023"/>
                  </a:lnTo>
                  <a:lnTo>
                    <a:pt x="206" y="1021"/>
                  </a:lnTo>
                  <a:lnTo>
                    <a:pt x="204" y="1021"/>
                  </a:lnTo>
                  <a:lnTo>
                    <a:pt x="202" y="1021"/>
                  </a:lnTo>
                  <a:lnTo>
                    <a:pt x="200" y="1021"/>
                  </a:lnTo>
                  <a:lnTo>
                    <a:pt x="200" y="1019"/>
                  </a:lnTo>
                  <a:lnTo>
                    <a:pt x="199" y="1019"/>
                  </a:lnTo>
                  <a:lnTo>
                    <a:pt x="197" y="1019"/>
                  </a:lnTo>
                  <a:lnTo>
                    <a:pt x="197" y="1021"/>
                  </a:lnTo>
                  <a:lnTo>
                    <a:pt x="195" y="1023"/>
                  </a:lnTo>
                  <a:lnTo>
                    <a:pt x="197" y="1024"/>
                  </a:lnTo>
                  <a:lnTo>
                    <a:pt x="195" y="1024"/>
                  </a:lnTo>
                  <a:lnTo>
                    <a:pt x="195" y="1023"/>
                  </a:lnTo>
                  <a:lnTo>
                    <a:pt x="194" y="1023"/>
                  </a:lnTo>
                  <a:lnTo>
                    <a:pt x="194" y="1024"/>
                  </a:lnTo>
                  <a:lnTo>
                    <a:pt x="192" y="1024"/>
                  </a:lnTo>
                  <a:lnTo>
                    <a:pt x="192" y="1026"/>
                  </a:lnTo>
                  <a:lnTo>
                    <a:pt x="190" y="1026"/>
                  </a:lnTo>
                  <a:lnTo>
                    <a:pt x="190" y="1028"/>
                  </a:lnTo>
                  <a:lnTo>
                    <a:pt x="189" y="1028"/>
                  </a:lnTo>
                  <a:lnTo>
                    <a:pt x="189" y="1026"/>
                  </a:lnTo>
                  <a:lnTo>
                    <a:pt x="187" y="1026"/>
                  </a:lnTo>
                  <a:lnTo>
                    <a:pt x="187" y="1024"/>
                  </a:lnTo>
                  <a:lnTo>
                    <a:pt x="185" y="1024"/>
                  </a:lnTo>
                  <a:lnTo>
                    <a:pt x="185" y="1023"/>
                  </a:lnTo>
                  <a:lnTo>
                    <a:pt x="185" y="1024"/>
                  </a:lnTo>
                  <a:lnTo>
                    <a:pt x="184" y="1024"/>
                  </a:lnTo>
                  <a:lnTo>
                    <a:pt x="182" y="1024"/>
                  </a:lnTo>
                  <a:lnTo>
                    <a:pt x="182" y="1026"/>
                  </a:lnTo>
                  <a:lnTo>
                    <a:pt x="180" y="1026"/>
                  </a:lnTo>
                  <a:lnTo>
                    <a:pt x="178" y="1026"/>
                  </a:lnTo>
                  <a:lnTo>
                    <a:pt x="177" y="1026"/>
                  </a:lnTo>
                  <a:lnTo>
                    <a:pt x="175" y="1026"/>
                  </a:lnTo>
                  <a:lnTo>
                    <a:pt x="175" y="1028"/>
                  </a:lnTo>
                  <a:lnTo>
                    <a:pt x="173" y="1028"/>
                  </a:lnTo>
                  <a:lnTo>
                    <a:pt x="172" y="1028"/>
                  </a:lnTo>
                  <a:lnTo>
                    <a:pt x="170" y="1028"/>
                  </a:lnTo>
                  <a:lnTo>
                    <a:pt x="170" y="1029"/>
                  </a:lnTo>
                  <a:lnTo>
                    <a:pt x="168" y="1029"/>
                  </a:lnTo>
                  <a:lnTo>
                    <a:pt x="167" y="1029"/>
                  </a:lnTo>
                  <a:lnTo>
                    <a:pt x="165" y="1029"/>
                  </a:lnTo>
                  <a:lnTo>
                    <a:pt x="165" y="1028"/>
                  </a:lnTo>
                  <a:lnTo>
                    <a:pt x="163" y="1028"/>
                  </a:lnTo>
                  <a:lnTo>
                    <a:pt x="161" y="1028"/>
                  </a:lnTo>
                  <a:lnTo>
                    <a:pt x="160" y="1029"/>
                  </a:lnTo>
                  <a:lnTo>
                    <a:pt x="158" y="1029"/>
                  </a:lnTo>
                  <a:lnTo>
                    <a:pt x="156" y="1029"/>
                  </a:lnTo>
                  <a:lnTo>
                    <a:pt x="155" y="1029"/>
                  </a:lnTo>
                  <a:lnTo>
                    <a:pt x="155" y="1028"/>
                  </a:lnTo>
                  <a:lnTo>
                    <a:pt x="153" y="1028"/>
                  </a:lnTo>
                  <a:lnTo>
                    <a:pt x="153" y="1026"/>
                  </a:lnTo>
                  <a:lnTo>
                    <a:pt x="151" y="1024"/>
                  </a:lnTo>
                  <a:lnTo>
                    <a:pt x="150" y="1024"/>
                  </a:lnTo>
                  <a:lnTo>
                    <a:pt x="148" y="1024"/>
                  </a:lnTo>
                  <a:lnTo>
                    <a:pt x="146" y="1023"/>
                  </a:lnTo>
                  <a:lnTo>
                    <a:pt x="144" y="1023"/>
                  </a:lnTo>
                  <a:lnTo>
                    <a:pt x="144" y="1021"/>
                  </a:lnTo>
                  <a:lnTo>
                    <a:pt x="144" y="1019"/>
                  </a:lnTo>
                  <a:lnTo>
                    <a:pt x="143" y="1019"/>
                  </a:lnTo>
                  <a:lnTo>
                    <a:pt x="143" y="1018"/>
                  </a:lnTo>
                  <a:lnTo>
                    <a:pt x="141" y="1018"/>
                  </a:lnTo>
                  <a:lnTo>
                    <a:pt x="139" y="1018"/>
                  </a:lnTo>
                  <a:lnTo>
                    <a:pt x="139" y="1016"/>
                  </a:lnTo>
                  <a:lnTo>
                    <a:pt x="139" y="1014"/>
                  </a:lnTo>
                  <a:lnTo>
                    <a:pt x="139" y="1012"/>
                  </a:lnTo>
                  <a:lnTo>
                    <a:pt x="138" y="1012"/>
                  </a:lnTo>
                  <a:lnTo>
                    <a:pt x="138" y="1011"/>
                  </a:lnTo>
                  <a:lnTo>
                    <a:pt x="136" y="1011"/>
                  </a:lnTo>
                  <a:lnTo>
                    <a:pt x="136" y="1009"/>
                  </a:lnTo>
                  <a:lnTo>
                    <a:pt x="134" y="1009"/>
                  </a:lnTo>
                  <a:lnTo>
                    <a:pt x="133" y="1007"/>
                  </a:lnTo>
                  <a:lnTo>
                    <a:pt x="131" y="1007"/>
                  </a:lnTo>
                  <a:lnTo>
                    <a:pt x="129" y="1007"/>
                  </a:lnTo>
                  <a:lnTo>
                    <a:pt x="129" y="1009"/>
                  </a:lnTo>
                  <a:lnTo>
                    <a:pt x="128" y="1009"/>
                  </a:lnTo>
                  <a:lnTo>
                    <a:pt x="126" y="1009"/>
                  </a:lnTo>
                  <a:lnTo>
                    <a:pt x="124" y="1009"/>
                  </a:lnTo>
                  <a:lnTo>
                    <a:pt x="124" y="1007"/>
                  </a:lnTo>
                  <a:lnTo>
                    <a:pt x="124" y="1009"/>
                  </a:lnTo>
                  <a:lnTo>
                    <a:pt x="122" y="1009"/>
                  </a:lnTo>
                  <a:lnTo>
                    <a:pt x="122" y="1007"/>
                  </a:lnTo>
                  <a:lnTo>
                    <a:pt x="121" y="1007"/>
                  </a:lnTo>
                  <a:lnTo>
                    <a:pt x="119" y="1007"/>
                  </a:lnTo>
                  <a:lnTo>
                    <a:pt x="119" y="1009"/>
                  </a:lnTo>
                  <a:lnTo>
                    <a:pt x="119" y="1007"/>
                  </a:lnTo>
                  <a:lnTo>
                    <a:pt x="117" y="1007"/>
                  </a:lnTo>
                  <a:lnTo>
                    <a:pt x="117" y="1006"/>
                  </a:lnTo>
                  <a:lnTo>
                    <a:pt x="116" y="1006"/>
                  </a:lnTo>
                  <a:lnTo>
                    <a:pt x="116" y="1004"/>
                  </a:lnTo>
                  <a:lnTo>
                    <a:pt x="114" y="1004"/>
                  </a:lnTo>
                  <a:lnTo>
                    <a:pt x="112" y="1004"/>
                  </a:lnTo>
                  <a:lnTo>
                    <a:pt x="112" y="1002"/>
                  </a:lnTo>
                  <a:lnTo>
                    <a:pt x="112" y="1004"/>
                  </a:lnTo>
                  <a:lnTo>
                    <a:pt x="111" y="1004"/>
                  </a:lnTo>
                  <a:lnTo>
                    <a:pt x="111" y="1006"/>
                  </a:lnTo>
                  <a:lnTo>
                    <a:pt x="109" y="1006"/>
                  </a:lnTo>
                  <a:lnTo>
                    <a:pt x="109" y="1007"/>
                  </a:lnTo>
                  <a:lnTo>
                    <a:pt x="107" y="1007"/>
                  </a:lnTo>
                  <a:lnTo>
                    <a:pt x="105" y="1007"/>
                  </a:lnTo>
                  <a:lnTo>
                    <a:pt x="104" y="1007"/>
                  </a:lnTo>
                  <a:lnTo>
                    <a:pt x="102" y="1007"/>
                  </a:lnTo>
                  <a:lnTo>
                    <a:pt x="102" y="1006"/>
                  </a:lnTo>
                  <a:lnTo>
                    <a:pt x="100" y="1006"/>
                  </a:lnTo>
                  <a:lnTo>
                    <a:pt x="99" y="1006"/>
                  </a:lnTo>
                  <a:lnTo>
                    <a:pt x="99" y="1007"/>
                  </a:lnTo>
                  <a:lnTo>
                    <a:pt x="97" y="1007"/>
                  </a:lnTo>
                  <a:lnTo>
                    <a:pt x="97" y="1009"/>
                  </a:lnTo>
                  <a:lnTo>
                    <a:pt x="95" y="1009"/>
                  </a:lnTo>
                  <a:lnTo>
                    <a:pt x="94" y="1009"/>
                  </a:lnTo>
                  <a:lnTo>
                    <a:pt x="94" y="1011"/>
                  </a:lnTo>
                  <a:lnTo>
                    <a:pt x="92" y="1011"/>
                  </a:lnTo>
                  <a:lnTo>
                    <a:pt x="90" y="1011"/>
                  </a:lnTo>
                  <a:lnTo>
                    <a:pt x="90" y="1012"/>
                  </a:lnTo>
                  <a:lnTo>
                    <a:pt x="88" y="1012"/>
                  </a:lnTo>
                  <a:lnTo>
                    <a:pt x="87" y="1012"/>
                  </a:lnTo>
                  <a:lnTo>
                    <a:pt x="85" y="1012"/>
                  </a:lnTo>
                  <a:lnTo>
                    <a:pt x="83" y="1012"/>
                  </a:lnTo>
                  <a:lnTo>
                    <a:pt x="82" y="1012"/>
                  </a:lnTo>
                  <a:lnTo>
                    <a:pt x="80" y="1012"/>
                  </a:lnTo>
                  <a:lnTo>
                    <a:pt x="80" y="1014"/>
                  </a:lnTo>
                  <a:lnTo>
                    <a:pt x="78" y="1014"/>
                  </a:lnTo>
                  <a:lnTo>
                    <a:pt x="77" y="1014"/>
                  </a:lnTo>
                  <a:lnTo>
                    <a:pt x="75" y="1016"/>
                  </a:lnTo>
                  <a:lnTo>
                    <a:pt x="73" y="1016"/>
                  </a:lnTo>
                  <a:lnTo>
                    <a:pt x="73" y="1018"/>
                  </a:lnTo>
                  <a:lnTo>
                    <a:pt x="72" y="1018"/>
                  </a:lnTo>
                  <a:lnTo>
                    <a:pt x="72" y="1019"/>
                  </a:lnTo>
                  <a:lnTo>
                    <a:pt x="70" y="1019"/>
                  </a:lnTo>
                  <a:lnTo>
                    <a:pt x="68" y="1019"/>
                  </a:lnTo>
                  <a:lnTo>
                    <a:pt x="66" y="1019"/>
                  </a:lnTo>
                  <a:lnTo>
                    <a:pt x="66" y="1021"/>
                  </a:lnTo>
                  <a:lnTo>
                    <a:pt x="65" y="1021"/>
                  </a:lnTo>
                  <a:lnTo>
                    <a:pt x="65" y="1023"/>
                  </a:lnTo>
                  <a:lnTo>
                    <a:pt x="63" y="1023"/>
                  </a:lnTo>
                  <a:lnTo>
                    <a:pt x="61" y="1024"/>
                  </a:lnTo>
                  <a:lnTo>
                    <a:pt x="61" y="1026"/>
                  </a:lnTo>
                  <a:lnTo>
                    <a:pt x="60" y="1028"/>
                  </a:lnTo>
                  <a:lnTo>
                    <a:pt x="58" y="1028"/>
                  </a:lnTo>
                  <a:lnTo>
                    <a:pt x="58" y="1029"/>
                  </a:lnTo>
                  <a:lnTo>
                    <a:pt x="56" y="1029"/>
                  </a:lnTo>
                  <a:lnTo>
                    <a:pt x="55" y="1029"/>
                  </a:lnTo>
                  <a:lnTo>
                    <a:pt x="55" y="1031"/>
                  </a:lnTo>
                  <a:lnTo>
                    <a:pt x="53" y="1031"/>
                  </a:lnTo>
                  <a:lnTo>
                    <a:pt x="51" y="1031"/>
                  </a:lnTo>
                  <a:lnTo>
                    <a:pt x="49" y="1029"/>
                  </a:lnTo>
                  <a:lnTo>
                    <a:pt x="48" y="1029"/>
                  </a:lnTo>
                  <a:lnTo>
                    <a:pt x="48" y="1031"/>
                  </a:lnTo>
                  <a:lnTo>
                    <a:pt x="46" y="1031"/>
                  </a:lnTo>
                  <a:lnTo>
                    <a:pt x="46" y="1033"/>
                  </a:lnTo>
                  <a:lnTo>
                    <a:pt x="44" y="1035"/>
                  </a:lnTo>
                  <a:lnTo>
                    <a:pt x="44" y="1036"/>
                  </a:lnTo>
                  <a:lnTo>
                    <a:pt x="44" y="1038"/>
                  </a:lnTo>
                  <a:lnTo>
                    <a:pt x="43" y="1038"/>
                  </a:lnTo>
                  <a:lnTo>
                    <a:pt x="41" y="1038"/>
                  </a:lnTo>
                  <a:lnTo>
                    <a:pt x="41" y="1040"/>
                  </a:lnTo>
                  <a:lnTo>
                    <a:pt x="39" y="1040"/>
                  </a:lnTo>
                  <a:lnTo>
                    <a:pt x="38" y="1040"/>
                  </a:lnTo>
                  <a:lnTo>
                    <a:pt x="38" y="1041"/>
                  </a:lnTo>
                  <a:lnTo>
                    <a:pt x="36" y="1041"/>
                  </a:lnTo>
                  <a:lnTo>
                    <a:pt x="34" y="1040"/>
                  </a:lnTo>
                  <a:lnTo>
                    <a:pt x="32" y="1038"/>
                  </a:lnTo>
                  <a:lnTo>
                    <a:pt x="32" y="1036"/>
                  </a:lnTo>
                  <a:lnTo>
                    <a:pt x="31" y="1035"/>
                  </a:lnTo>
                  <a:lnTo>
                    <a:pt x="27" y="1033"/>
                  </a:lnTo>
                  <a:lnTo>
                    <a:pt x="26" y="1033"/>
                  </a:lnTo>
                  <a:lnTo>
                    <a:pt x="26" y="1031"/>
                  </a:lnTo>
                  <a:lnTo>
                    <a:pt x="26" y="1029"/>
                  </a:lnTo>
                  <a:lnTo>
                    <a:pt x="26" y="1028"/>
                  </a:lnTo>
                  <a:lnTo>
                    <a:pt x="26" y="1026"/>
                  </a:lnTo>
                  <a:lnTo>
                    <a:pt x="26" y="1024"/>
                  </a:lnTo>
                  <a:lnTo>
                    <a:pt x="26" y="1023"/>
                  </a:lnTo>
                  <a:lnTo>
                    <a:pt x="26" y="1021"/>
                  </a:lnTo>
                  <a:lnTo>
                    <a:pt x="26" y="1019"/>
                  </a:lnTo>
                  <a:lnTo>
                    <a:pt x="26" y="1018"/>
                  </a:lnTo>
                  <a:lnTo>
                    <a:pt x="26" y="1016"/>
                  </a:lnTo>
                  <a:lnTo>
                    <a:pt x="26" y="1014"/>
                  </a:lnTo>
                  <a:lnTo>
                    <a:pt x="26" y="1012"/>
                  </a:lnTo>
                  <a:lnTo>
                    <a:pt x="26" y="1011"/>
                  </a:lnTo>
                  <a:lnTo>
                    <a:pt x="24" y="1011"/>
                  </a:lnTo>
                  <a:lnTo>
                    <a:pt x="24" y="1009"/>
                  </a:lnTo>
                  <a:lnTo>
                    <a:pt x="26" y="1009"/>
                  </a:lnTo>
                  <a:lnTo>
                    <a:pt x="26" y="1007"/>
                  </a:lnTo>
                  <a:lnTo>
                    <a:pt x="26" y="1006"/>
                  </a:lnTo>
                  <a:lnTo>
                    <a:pt x="26" y="1004"/>
                  </a:lnTo>
                  <a:lnTo>
                    <a:pt x="26" y="1002"/>
                  </a:lnTo>
                  <a:lnTo>
                    <a:pt x="26" y="1001"/>
                  </a:lnTo>
                  <a:lnTo>
                    <a:pt x="26" y="999"/>
                  </a:lnTo>
                  <a:lnTo>
                    <a:pt x="24" y="999"/>
                  </a:lnTo>
                  <a:lnTo>
                    <a:pt x="24" y="997"/>
                  </a:lnTo>
                  <a:lnTo>
                    <a:pt x="24" y="996"/>
                  </a:lnTo>
                  <a:lnTo>
                    <a:pt x="24" y="994"/>
                  </a:lnTo>
                  <a:lnTo>
                    <a:pt x="24" y="992"/>
                  </a:lnTo>
                  <a:lnTo>
                    <a:pt x="24" y="990"/>
                  </a:lnTo>
                  <a:lnTo>
                    <a:pt x="24" y="989"/>
                  </a:lnTo>
                  <a:lnTo>
                    <a:pt x="24" y="987"/>
                  </a:lnTo>
                  <a:lnTo>
                    <a:pt x="24" y="985"/>
                  </a:lnTo>
                  <a:lnTo>
                    <a:pt x="24" y="984"/>
                  </a:lnTo>
                  <a:lnTo>
                    <a:pt x="24" y="982"/>
                  </a:lnTo>
                  <a:lnTo>
                    <a:pt x="24" y="980"/>
                  </a:lnTo>
                  <a:lnTo>
                    <a:pt x="24" y="979"/>
                  </a:lnTo>
                  <a:lnTo>
                    <a:pt x="26" y="977"/>
                  </a:lnTo>
                  <a:lnTo>
                    <a:pt x="24" y="977"/>
                  </a:lnTo>
                  <a:lnTo>
                    <a:pt x="24" y="975"/>
                  </a:lnTo>
                  <a:lnTo>
                    <a:pt x="26" y="973"/>
                  </a:lnTo>
                  <a:lnTo>
                    <a:pt x="26" y="972"/>
                  </a:lnTo>
                  <a:lnTo>
                    <a:pt x="26" y="970"/>
                  </a:lnTo>
                  <a:lnTo>
                    <a:pt x="26" y="968"/>
                  </a:lnTo>
                  <a:lnTo>
                    <a:pt x="26" y="967"/>
                  </a:lnTo>
                  <a:lnTo>
                    <a:pt x="26" y="965"/>
                  </a:lnTo>
                  <a:lnTo>
                    <a:pt x="26" y="963"/>
                  </a:lnTo>
                  <a:lnTo>
                    <a:pt x="26" y="962"/>
                  </a:lnTo>
                  <a:lnTo>
                    <a:pt x="26" y="960"/>
                  </a:lnTo>
                  <a:lnTo>
                    <a:pt x="26" y="958"/>
                  </a:lnTo>
                  <a:lnTo>
                    <a:pt x="26" y="956"/>
                  </a:lnTo>
                  <a:lnTo>
                    <a:pt x="26" y="955"/>
                  </a:lnTo>
                  <a:lnTo>
                    <a:pt x="27" y="955"/>
                  </a:lnTo>
                  <a:lnTo>
                    <a:pt x="27" y="953"/>
                  </a:lnTo>
                  <a:lnTo>
                    <a:pt x="27" y="951"/>
                  </a:lnTo>
                  <a:lnTo>
                    <a:pt x="27" y="950"/>
                  </a:lnTo>
                  <a:lnTo>
                    <a:pt x="27" y="948"/>
                  </a:lnTo>
                  <a:lnTo>
                    <a:pt x="27" y="946"/>
                  </a:lnTo>
                  <a:lnTo>
                    <a:pt x="29" y="946"/>
                  </a:lnTo>
                  <a:lnTo>
                    <a:pt x="29" y="945"/>
                  </a:lnTo>
                  <a:lnTo>
                    <a:pt x="29" y="943"/>
                  </a:lnTo>
                  <a:lnTo>
                    <a:pt x="29" y="941"/>
                  </a:lnTo>
                  <a:lnTo>
                    <a:pt x="29" y="940"/>
                  </a:lnTo>
                  <a:lnTo>
                    <a:pt x="31" y="940"/>
                  </a:lnTo>
                  <a:lnTo>
                    <a:pt x="31" y="938"/>
                  </a:lnTo>
                  <a:lnTo>
                    <a:pt x="31" y="936"/>
                  </a:lnTo>
                  <a:lnTo>
                    <a:pt x="31" y="934"/>
                  </a:lnTo>
                  <a:lnTo>
                    <a:pt x="31" y="933"/>
                  </a:lnTo>
                  <a:lnTo>
                    <a:pt x="32" y="933"/>
                  </a:lnTo>
                  <a:lnTo>
                    <a:pt x="32" y="931"/>
                  </a:lnTo>
                  <a:lnTo>
                    <a:pt x="32" y="929"/>
                  </a:lnTo>
                  <a:lnTo>
                    <a:pt x="31" y="929"/>
                  </a:lnTo>
                  <a:lnTo>
                    <a:pt x="31" y="928"/>
                  </a:lnTo>
                  <a:lnTo>
                    <a:pt x="31" y="926"/>
                  </a:lnTo>
                  <a:lnTo>
                    <a:pt x="31" y="924"/>
                  </a:lnTo>
                  <a:lnTo>
                    <a:pt x="31" y="923"/>
                  </a:lnTo>
                  <a:lnTo>
                    <a:pt x="31" y="921"/>
                  </a:lnTo>
                  <a:lnTo>
                    <a:pt x="29" y="921"/>
                  </a:lnTo>
                  <a:lnTo>
                    <a:pt x="29" y="919"/>
                  </a:lnTo>
                  <a:lnTo>
                    <a:pt x="29" y="917"/>
                  </a:lnTo>
                  <a:lnTo>
                    <a:pt x="29" y="916"/>
                  </a:lnTo>
                  <a:lnTo>
                    <a:pt x="29" y="914"/>
                  </a:lnTo>
                  <a:lnTo>
                    <a:pt x="29" y="912"/>
                  </a:lnTo>
                  <a:lnTo>
                    <a:pt x="29" y="911"/>
                  </a:lnTo>
                  <a:lnTo>
                    <a:pt x="29" y="909"/>
                  </a:lnTo>
                  <a:lnTo>
                    <a:pt x="31" y="907"/>
                  </a:lnTo>
                  <a:lnTo>
                    <a:pt x="31" y="906"/>
                  </a:lnTo>
                  <a:lnTo>
                    <a:pt x="31" y="904"/>
                  </a:lnTo>
                  <a:lnTo>
                    <a:pt x="32" y="904"/>
                  </a:lnTo>
                  <a:lnTo>
                    <a:pt x="32" y="906"/>
                  </a:lnTo>
                  <a:lnTo>
                    <a:pt x="32" y="907"/>
                  </a:lnTo>
                  <a:lnTo>
                    <a:pt x="32" y="909"/>
                  </a:lnTo>
                  <a:lnTo>
                    <a:pt x="32" y="911"/>
                  </a:lnTo>
                  <a:lnTo>
                    <a:pt x="31" y="911"/>
                  </a:lnTo>
                  <a:lnTo>
                    <a:pt x="32" y="911"/>
                  </a:lnTo>
                  <a:lnTo>
                    <a:pt x="32" y="912"/>
                  </a:lnTo>
                  <a:lnTo>
                    <a:pt x="31" y="912"/>
                  </a:lnTo>
                  <a:lnTo>
                    <a:pt x="31" y="914"/>
                  </a:lnTo>
                  <a:lnTo>
                    <a:pt x="31" y="916"/>
                  </a:lnTo>
                  <a:lnTo>
                    <a:pt x="32" y="916"/>
                  </a:lnTo>
                  <a:lnTo>
                    <a:pt x="34" y="916"/>
                  </a:lnTo>
                  <a:lnTo>
                    <a:pt x="34" y="914"/>
                  </a:lnTo>
                  <a:lnTo>
                    <a:pt x="36" y="914"/>
                  </a:lnTo>
                  <a:lnTo>
                    <a:pt x="36" y="912"/>
                  </a:lnTo>
                  <a:lnTo>
                    <a:pt x="38" y="911"/>
                  </a:lnTo>
                  <a:lnTo>
                    <a:pt x="38" y="909"/>
                  </a:lnTo>
                  <a:lnTo>
                    <a:pt x="38" y="907"/>
                  </a:lnTo>
                  <a:lnTo>
                    <a:pt x="39" y="906"/>
                  </a:lnTo>
                  <a:lnTo>
                    <a:pt x="39" y="904"/>
                  </a:lnTo>
                  <a:lnTo>
                    <a:pt x="39" y="902"/>
                  </a:lnTo>
                  <a:lnTo>
                    <a:pt x="39" y="901"/>
                  </a:lnTo>
                  <a:lnTo>
                    <a:pt x="39" y="899"/>
                  </a:lnTo>
                  <a:lnTo>
                    <a:pt x="39" y="897"/>
                  </a:lnTo>
                  <a:lnTo>
                    <a:pt x="39" y="895"/>
                  </a:lnTo>
                  <a:lnTo>
                    <a:pt x="39" y="894"/>
                  </a:lnTo>
                  <a:lnTo>
                    <a:pt x="39" y="892"/>
                  </a:lnTo>
                  <a:lnTo>
                    <a:pt x="39" y="890"/>
                  </a:lnTo>
                  <a:lnTo>
                    <a:pt x="39" y="889"/>
                  </a:lnTo>
                  <a:lnTo>
                    <a:pt x="39" y="887"/>
                  </a:lnTo>
                  <a:lnTo>
                    <a:pt x="41" y="887"/>
                  </a:lnTo>
                  <a:lnTo>
                    <a:pt x="41" y="885"/>
                  </a:lnTo>
                  <a:lnTo>
                    <a:pt x="43" y="885"/>
                  </a:lnTo>
                  <a:lnTo>
                    <a:pt x="43" y="884"/>
                  </a:lnTo>
                  <a:lnTo>
                    <a:pt x="43" y="882"/>
                  </a:lnTo>
                  <a:lnTo>
                    <a:pt x="43" y="880"/>
                  </a:lnTo>
                  <a:lnTo>
                    <a:pt x="41" y="880"/>
                  </a:lnTo>
                  <a:lnTo>
                    <a:pt x="41" y="878"/>
                  </a:lnTo>
                  <a:lnTo>
                    <a:pt x="41" y="877"/>
                  </a:lnTo>
                  <a:lnTo>
                    <a:pt x="41" y="875"/>
                  </a:lnTo>
                  <a:lnTo>
                    <a:pt x="41" y="877"/>
                  </a:lnTo>
                  <a:lnTo>
                    <a:pt x="43" y="877"/>
                  </a:lnTo>
                  <a:lnTo>
                    <a:pt x="41" y="877"/>
                  </a:lnTo>
                  <a:lnTo>
                    <a:pt x="43" y="877"/>
                  </a:lnTo>
                  <a:lnTo>
                    <a:pt x="41" y="877"/>
                  </a:lnTo>
                  <a:lnTo>
                    <a:pt x="41" y="875"/>
                  </a:lnTo>
                  <a:lnTo>
                    <a:pt x="41" y="877"/>
                  </a:lnTo>
                  <a:lnTo>
                    <a:pt x="41" y="878"/>
                  </a:lnTo>
                  <a:lnTo>
                    <a:pt x="43" y="878"/>
                  </a:lnTo>
                  <a:lnTo>
                    <a:pt x="41" y="878"/>
                  </a:lnTo>
                  <a:lnTo>
                    <a:pt x="43" y="878"/>
                  </a:lnTo>
                  <a:lnTo>
                    <a:pt x="43" y="880"/>
                  </a:lnTo>
                  <a:lnTo>
                    <a:pt x="43" y="878"/>
                  </a:lnTo>
                  <a:lnTo>
                    <a:pt x="43" y="877"/>
                  </a:lnTo>
                  <a:lnTo>
                    <a:pt x="43" y="875"/>
                  </a:lnTo>
                  <a:lnTo>
                    <a:pt x="43" y="873"/>
                  </a:lnTo>
                  <a:lnTo>
                    <a:pt x="43" y="872"/>
                  </a:lnTo>
                  <a:lnTo>
                    <a:pt x="41" y="872"/>
                  </a:lnTo>
                  <a:lnTo>
                    <a:pt x="41" y="870"/>
                  </a:lnTo>
                  <a:lnTo>
                    <a:pt x="43" y="870"/>
                  </a:lnTo>
                  <a:lnTo>
                    <a:pt x="41" y="870"/>
                  </a:lnTo>
                  <a:lnTo>
                    <a:pt x="41" y="868"/>
                  </a:lnTo>
                  <a:lnTo>
                    <a:pt x="43" y="868"/>
                  </a:lnTo>
                  <a:lnTo>
                    <a:pt x="41" y="867"/>
                  </a:lnTo>
                  <a:lnTo>
                    <a:pt x="43" y="867"/>
                  </a:lnTo>
                  <a:lnTo>
                    <a:pt x="43" y="865"/>
                  </a:lnTo>
                  <a:lnTo>
                    <a:pt x="41" y="865"/>
                  </a:lnTo>
                  <a:lnTo>
                    <a:pt x="41" y="863"/>
                  </a:lnTo>
                  <a:lnTo>
                    <a:pt x="41" y="861"/>
                  </a:lnTo>
                  <a:lnTo>
                    <a:pt x="39" y="861"/>
                  </a:lnTo>
                  <a:lnTo>
                    <a:pt x="39" y="860"/>
                  </a:lnTo>
                  <a:lnTo>
                    <a:pt x="41" y="860"/>
                  </a:lnTo>
                  <a:lnTo>
                    <a:pt x="39" y="860"/>
                  </a:lnTo>
                  <a:lnTo>
                    <a:pt x="41" y="860"/>
                  </a:lnTo>
                  <a:lnTo>
                    <a:pt x="41" y="858"/>
                  </a:lnTo>
                  <a:lnTo>
                    <a:pt x="41" y="856"/>
                  </a:lnTo>
                  <a:lnTo>
                    <a:pt x="41" y="855"/>
                  </a:lnTo>
                  <a:lnTo>
                    <a:pt x="41" y="853"/>
                  </a:lnTo>
                  <a:lnTo>
                    <a:pt x="39" y="853"/>
                  </a:lnTo>
                  <a:lnTo>
                    <a:pt x="39" y="851"/>
                  </a:lnTo>
                  <a:lnTo>
                    <a:pt x="41" y="853"/>
                  </a:lnTo>
                  <a:lnTo>
                    <a:pt x="41" y="855"/>
                  </a:lnTo>
                  <a:lnTo>
                    <a:pt x="41" y="853"/>
                  </a:lnTo>
                  <a:lnTo>
                    <a:pt x="41" y="855"/>
                  </a:lnTo>
                  <a:lnTo>
                    <a:pt x="41" y="853"/>
                  </a:lnTo>
                  <a:lnTo>
                    <a:pt x="41" y="851"/>
                  </a:lnTo>
                  <a:lnTo>
                    <a:pt x="41" y="850"/>
                  </a:lnTo>
                  <a:lnTo>
                    <a:pt x="41" y="848"/>
                  </a:lnTo>
                  <a:lnTo>
                    <a:pt x="41" y="850"/>
                  </a:lnTo>
                  <a:lnTo>
                    <a:pt x="41" y="848"/>
                  </a:lnTo>
                  <a:lnTo>
                    <a:pt x="41" y="846"/>
                  </a:lnTo>
                  <a:lnTo>
                    <a:pt x="41" y="845"/>
                  </a:lnTo>
                  <a:lnTo>
                    <a:pt x="41" y="843"/>
                  </a:lnTo>
                  <a:lnTo>
                    <a:pt x="41" y="841"/>
                  </a:lnTo>
                  <a:lnTo>
                    <a:pt x="41" y="839"/>
                  </a:lnTo>
                  <a:lnTo>
                    <a:pt x="41" y="838"/>
                  </a:lnTo>
                  <a:lnTo>
                    <a:pt x="41" y="836"/>
                  </a:lnTo>
                  <a:lnTo>
                    <a:pt x="41" y="834"/>
                  </a:lnTo>
                  <a:lnTo>
                    <a:pt x="41" y="831"/>
                  </a:lnTo>
                  <a:lnTo>
                    <a:pt x="41" y="829"/>
                  </a:lnTo>
                  <a:lnTo>
                    <a:pt x="41" y="828"/>
                  </a:lnTo>
                  <a:lnTo>
                    <a:pt x="41" y="826"/>
                  </a:lnTo>
                  <a:lnTo>
                    <a:pt x="41" y="824"/>
                  </a:lnTo>
                  <a:lnTo>
                    <a:pt x="41" y="822"/>
                  </a:lnTo>
                  <a:lnTo>
                    <a:pt x="41" y="821"/>
                  </a:lnTo>
                  <a:lnTo>
                    <a:pt x="41" y="819"/>
                  </a:lnTo>
                  <a:lnTo>
                    <a:pt x="41" y="817"/>
                  </a:lnTo>
                  <a:lnTo>
                    <a:pt x="41" y="816"/>
                  </a:lnTo>
                  <a:lnTo>
                    <a:pt x="41" y="814"/>
                  </a:lnTo>
                  <a:lnTo>
                    <a:pt x="41" y="812"/>
                  </a:lnTo>
                  <a:lnTo>
                    <a:pt x="41" y="811"/>
                  </a:lnTo>
                  <a:lnTo>
                    <a:pt x="41" y="809"/>
                  </a:lnTo>
                  <a:lnTo>
                    <a:pt x="41" y="807"/>
                  </a:lnTo>
                  <a:lnTo>
                    <a:pt x="41" y="805"/>
                  </a:lnTo>
                  <a:lnTo>
                    <a:pt x="41" y="804"/>
                  </a:lnTo>
                  <a:lnTo>
                    <a:pt x="39" y="800"/>
                  </a:lnTo>
                  <a:lnTo>
                    <a:pt x="39" y="799"/>
                  </a:lnTo>
                  <a:lnTo>
                    <a:pt x="39" y="797"/>
                  </a:lnTo>
                  <a:lnTo>
                    <a:pt x="39" y="795"/>
                  </a:lnTo>
                  <a:lnTo>
                    <a:pt x="39" y="794"/>
                  </a:lnTo>
                  <a:lnTo>
                    <a:pt x="39" y="792"/>
                  </a:lnTo>
                  <a:lnTo>
                    <a:pt x="39" y="790"/>
                  </a:lnTo>
                  <a:lnTo>
                    <a:pt x="39" y="789"/>
                  </a:lnTo>
                  <a:lnTo>
                    <a:pt x="39" y="787"/>
                  </a:lnTo>
                  <a:lnTo>
                    <a:pt x="39" y="785"/>
                  </a:lnTo>
                  <a:lnTo>
                    <a:pt x="39" y="783"/>
                  </a:lnTo>
                  <a:lnTo>
                    <a:pt x="38" y="782"/>
                  </a:lnTo>
                  <a:lnTo>
                    <a:pt x="38" y="780"/>
                  </a:lnTo>
                  <a:lnTo>
                    <a:pt x="38" y="778"/>
                  </a:lnTo>
                  <a:lnTo>
                    <a:pt x="38" y="777"/>
                  </a:lnTo>
                  <a:lnTo>
                    <a:pt x="38" y="775"/>
                  </a:lnTo>
                  <a:lnTo>
                    <a:pt x="38" y="773"/>
                  </a:lnTo>
                  <a:lnTo>
                    <a:pt x="38" y="772"/>
                  </a:lnTo>
                  <a:lnTo>
                    <a:pt x="38" y="770"/>
                  </a:lnTo>
                  <a:lnTo>
                    <a:pt x="38" y="768"/>
                  </a:lnTo>
                  <a:lnTo>
                    <a:pt x="38" y="766"/>
                  </a:lnTo>
                  <a:lnTo>
                    <a:pt x="36" y="766"/>
                  </a:lnTo>
                  <a:lnTo>
                    <a:pt x="36" y="765"/>
                  </a:lnTo>
                  <a:lnTo>
                    <a:pt x="36" y="763"/>
                  </a:lnTo>
                  <a:lnTo>
                    <a:pt x="36" y="761"/>
                  </a:lnTo>
                  <a:lnTo>
                    <a:pt x="36" y="760"/>
                  </a:lnTo>
                  <a:lnTo>
                    <a:pt x="36" y="758"/>
                  </a:lnTo>
                  <a:lnTo>
                    <a:pt x="34" y="756"/>
                  </a:lnTo>
                  <a:lnTo>
                    <a:pt x="34" y="755"/>
                  </a:lnTo>
                  <a:lnTo>
                    <a:pt x="34" y="753"/>
                  </a:lnTo>
                  <a:lnTo>
                    <a:pt x="34" y="751"/>
                  </a:lnTo>
                  <a:lnTo>
                    <a:pt x="34" y="750"/>
                  </a:lnTo>
                  <a:lnTo>
                    <a:pt x="34" y="748"/>
                  </a:lnTo>
                  <a:lnTo>
                    <a:pt x="34" y="746"/>
                  </a:lnTo>
                  <a:lnTo>
                    <a:pt x="32" y="744"/>
                  </a:lnTo>
                  <a:lnTo>
                    <a:pt x="32" y="743"/>
                  </a:lnTo>
                  <a:lnTo>
                    <a:pt x="32" y="741"/>
                  </a:lnTo>
                  <a:lnTo>
                    <a:pt x="32" y="739"/>
                  </a:lnTo>
                  <a:lnTo>
                    <a:pt x="32" y="738"/>
                  </a:lnTo>
                  <a:lnTo>
                    <a:pt x="32" y="736"/>
                  </a:lnTo>
                  <a:lnTo>
                    <a:pt x="32" y="734"/>
                  </a:lnTo>
                  <a:lnTo>
                    <a:pt x="31" y="733"/>
                  </a:lnTo>
                  <a:lnTo>
                    <a:pt x="31" y="731"/>
                  </a:lnTo>
                  <a:lnTo>
                    <a:pt x="31" y="729"/>
                  </a:lnTo>
                  <a:lnTo>
                    <a:pt x="31" y="727"/>
                  </a:lnTo>
                  <a:lnTo>
                    <a:pt x="31" y="726"/>
                  </a:lnTo>
                  <a:lnTo>
                    <a:pt x="31" y="724"/>
                  </a:lnTo>
                  <a:lnTo>
                    <a:pt x="31" y="722"/>
                  </a:lnTo>
                  <a:lnTo>
                    <a:pt x="31" y="721"/>
                  </a:lnTo>
                  <a:lnTo>
                    <a:pt x="31" y="719"/>
                  </a:lnTo>
                  <a:lnTo>
                    <a:pt x="31" y="717"/>
                  </a:lnTo>
                  <a:lnTo>
                    <a:pt x="31" y="716"/>
                  </a:lnTo>
                  <a:lnTo>
                    <a:pt x="31" y="714"/>
                  </a:lnTo>
                  <a:lnTo>
                    <a:pt x="31" y="712"/>
                  </a:lnTo>
                  <a:lnTo>
                    <a:pt x="31" y="710"/>
                  </a:lnTo>
                  <a:lnTo>
                    <a:pt x="31" y="709"/>
                  </a:lnTo>
                  <a:lnTo>
                    <a:pt x="31" y="707"/>
                  </a:lnTo>
                  <a:lnTo>
                    <a:pt x="32" y="705"/>
                  </a:lnTo>
                  <a:lnTo>
                    <a:pt x="32" y="704"/>
                  </a:lnTo>
                  <a:lnTo>
                    <a:pt x="32" y="702"/>
                  </a:lnTo>
                  <a:lnTo>
                    <a:pt x="32" y="700"/>
                  </a:lnTo>
                  <a:lnTo>
                    <a:pt x="32" y="699"/>
                  </a:lnTo>
                  <a:lnTo>
                    <a:pt x="34" y="697"/>
                  </a:lnTo>
                  <a:lnTo>
                    <a:pt x="34" y="695"/>
                  </a:lnTo>
                  <a:lnTo>
                    <a:pt x="34" y="694"/>
                  </a:lnTo>
                  <a:lnTo>
                    <a:pt x="34" y="692"/>
                  </a:lnTo>
                  <a:lnTo>
                    <a:pt x="34" y="690"/>
                  </a:lnTo>
                  <a:lnTo>
                    <a:pt x="32" y="688"/>
                  </a:lnTo>
                  <a:lnTo>
                    <a:pt x="32" y="687"/>
                  </a:lnTo>
                  <a:lnTo>
                    <a:pt x="31" y="687"/>
                  </a:lnTo>
                  <a:lnTo>
                    <a:pt x="31" y="685"/>
                  </a:lnTo>
                  <a:lnTo>
                    <a:pt x="29" y="682"/>
                  </a:lnTo>
                  <a:lnTo>
                    <a:pt x="29" y="680"/>
                  </a:lnTo>
                  <a:lnTo>
                    <a:pt x="27" y="680"/>
                  </a:lnTo>
                  <a:lnTo>
                    <a:pt x="27" y="678"/>
                  </a:lnTo>
                  <a:lnTo>
                    <a:pt x="26" y="677"/>
                  </a:lnTo>
                  <a:lnTo>
                    <a:pt x="24" y="675"/>
                  </a:lnTo>
                  <a:lnTo>
                    <a:pt x="24" y="673"/>
                  </a:lnTo>
                  <a:lnTo>
                    <a:pt x="22" y="673"/>
                  </a:lnTo>
                  <a:lnTo>
                    <a:pt x="22" y="671"/>
                  </a:lnTo>
                  <a:lnTo>
                    <a:pt x="21" y="670"/>
                  </a:lnTo>
                  <a:lnTo>
                    <a:pt x="21" y="668"/>
                  </a:lnTo>
                  <a:lnTo>
                    <a:pt x="19" y="668"/>
                  </a:lnTo>
                  <a:lnTo>
                    <a:pt x="19" y="666"/>
                  </a:lnTo>
                  <a:lnTo>
                    <a:pt x="17" y="666"/>
                  </a:lnTo>
                  <a:lnTo>
                    <a:pt x="17" y="665"/>
                  </a:lnTo>
                  <a:lnTo>
                    <a:pt x="17" y="663"/>
                  </a:lnTo>
                  <a:lnTo>
                    <a:pt x="16" y="663"/>
                  </a:lnTo>
                  <a:lnTo>
                    <a:pt x="16" y="661"/>
                  </a:lnTo>
                  <a:lnTo>
                    <a:pt x="14" y="660"/>
                  </a:lnTo>
                  <a:lnTo>
                    <a:pt x="14" y="658"/>
                  </a:lnTo>
                  <a:lnTo>
                    <a:pt x="14" y="656"/>
                  </a:lnTo>
                  <a:lnTo>
                    <a:pt x="14" y="654"/>
                  </a:lnTo>
                  <a:lnTo>
                    <a:pt x="14" y="653"/>
                  </a:lnTo>
                  <a:lnTo>
                    <a:pt x="14" y="651"/>
                  </a:lnTo>
                  <a:lnTo>
                    <a:pt x="16" y="649"/>
                  </a:lnTo>
                  <a:lnTo>
                    <a:pt x="16" y="648"/>
                  </a:lnTo>
                  <a:lnTo>
                    <a:pt x="16" y="646"/>
                  </a:lnTo>
                  <a:lnTo>
                    <a:pt x="17" y="646"/>
                  </a:lnTo>
                  <a:lnTo>
                    <a:pt x="17" y="644"/>
                  </a:lnTo>
                  <a:lnTo>
                    <a:pt x="17" y="643"/>
                  </a:lnTo>
                  <a:lnTo>
                    <a:pt x="17" y="641"/>
                  </a:lnTo>
                  <a:lnTo>
                    <a:pt x="19" y="641"/>
                  </a:lnTo>
                  <a:lnTo>
                    <a:pt x="19" y="639"/>
                  </a:lnTo>
                  <a:lnTo>
                    <a:pt x="19" y="638"/>
                  </a:lnTo>
                  <a:lnTo>
                    <a:pt x="21" y="636"/>
                  </a:lnTo>
                  <a:lnTo>
                    <a:pt x="21" y="634"/>
                  </a:lnTo>
                  <a:lnTo>
                    <a:pt x="22" y="632"/>
                  </a:lnTo>
                  <a:lnTo>
                    <a:pt x="22" y="631"/>
                  </a:lnTo>
                  <a:lnTo>
                    <a:pt x="24" y="631"/>
                  </a:lnTo>
                  <a:lnTo>
                    <a:pt x="24" y="629"/>
                  </a:lnTo>
                  <a:lnTo>
                    <a:pt x="26" y="629"/>
                  </a:lnTo>
                  <a:lnTo>
                    <a:pt x="26" y="627"/>
                  </a:lnTo>
                  <a:lnTo>
                    <a:pt x="27" y="627"/>
                  </a:lnTo>
                  <a:lnTo>
                    <a:pt x="29" y="627"/>
                  </a:lnTo>
                  <a:lnTo>
                    <a:pt x="29" y="629"/>
                  </a:lnTo>
                  <a:lnTo>
                    <a:pt x="31" y="631"/>
                  </a:lnTo>
                  <a:lnTo>
                    <a:pt x="32" y="631"/>
                  </a:lnTo>
                  <a:lnTo>
                    <a:pt x="32" y="629"/>
                  </a:lnTo>
                  <a:lnTo>
                    <a:pt x="34" y="629"/>
                  </a:lnTo>
                  <a:lnTo>
                    <a:pt x="36" y="629"/>
                  </a:lnTo>
                  <a:lnTo>
                    <a:pt x="38" y="627"/>
                  </a:lnTo>
                  <a:lnTo>
                    <a:pt x="39" y="627"/>
                  </a:lnTo>
                  <a:lnTo>
                    <a:pt x="39" y="626"/>
                  </a:lnTo>
                  <a:lnTo>
                    <a:pt x="41" y="626"/>
                  </a:lnTo>
                  <a:lnTo>
                    <a:pt x="43" y="626"/>
                  </a:lnTo>
                  <a:lnTo>
                    <a:pt x="44" y="626"/>
                  </a:lnTo>
                  <a:lnTo>
                    <a:pt x="46" y="626"/>
                  </a:lnTo>
                  <a:lnTo>
                    <a:pt x="46" y="627"/>
                  </a:lnTo>
                  <a:lnTo>
                    <a:pt x="44" y="627"/>
                  </a:lnTo>
                  <a:lnTo>
                    <a:pt x="43" y="627"/>
                  </a:lnTo>
                  <a:lnTo>
                    <a:pt x="41" y="627"/>
                  </a:lnTo>
                  <a:lnTo>
                    <a:pt x="39" y="627"/>
                  </a:lnTo>
                  <a:lnTo>
                    <a:pt x="38" y="627"/>
                  </a:lnTo>
                  <a:lnTo>
                    <a:pt x="38" y="629"/>
                  </a:lnTo>
                  <a:lnTo>
                    <a:pt x="36" y="629"/>
                  </a:lnTo>
                  <a:lnTo>
                    <a:pt x="34" y="629"/>
                  </a:lnTo>
                  <a:lnTo>
                    <a:pt x="34" y="631"/>
                  </a:lnTo>
                  <a:lnTo>
                    <a:pt x="36" y="631"/>
                  </a:lnTo>
                  <a:lnTo>
                    <a:pt x="38" y="632"/>
                  </a:lnTo>
                  <a:lnTo>
                    <a:pt x="39" y="632"/>
                  </a:lnTo>
                  <a:lnTo>
                    <a:pt x="41" y="632"/>
                  </a:lnTo>
                  <a:lnTo>
                    <a:pt x="43" y="632"/>
                  </a:lnTo>
                  <a:lnTo>
                    <a:pt x="44" y="632"/>
                  </a:lnTo>
                  <a:lnTo>
                    <a:pt x="46" y="632"/>
                  </a:lnTo>
                  <a:lnTo>
                    <a:pt x="46" y="631"/>
                  </a:lnTo>
                  <a:lnTo>
                    <a:pt x="48" y="631"/>
                  </a:lnTo>
                  <a:lnTo>
                    <a:pt x="49" y="629"/>
                  </a:lnTo>
                  <a:lnTo>
                    <a:pt x="51" y="629"/>
                  </a:lnTo>
                  <a:lnTo>
                    <a:pt x="53" y="627"/>
                  </a:lnTo>
                  <a:lnTo>
                    <a:pt x="55" y="627"/>
                  </a:lnTo>
                  <a:lnTo>
                    <a:pt x="55" y="626"/>
                  </a:lnTo>
                  <a:lnTo>
                    <a:pt x="56" y="624"/>
                  </a:lnTo>
                  <a:lnTo>
                    <a:pt x="56" y="622"/>
                  </a:lnTo>
                  <a:lnTo>
                    <a:pt x="56" y="621"/>
                  </a:lnTo>
                  <a:lnTo>
                    <a:pt x="56" y="619"/>
                  </a:lnTo>
                  <a:lnTo>
                    <a:pt x="58" y="619"/>
                  </a:lnTo>
                  <a:lnTo>
                    <a:pt x="58" y="617"/>
                  </a:lnTo>
                  <a:lnTo>
                    <a:pt x="60" y="617"/>
                  </a:lnTo>
                  <a:lnTo>
                    <a:pt x="61" y="617"/>
                  </a:lnTo>
                  <a:lnTo>
                    <a:pt x="61" y="615"/>
                  </a:lnTo>
                  <a:lnTo>
                    <a:pt x="61" y="614"/>
                  </a:lnTo>
                  <a:lnTo>
                    <a:pt x="61" y="612"/>
                  </a:lnTo>
                  <a:lnTo>
                    <a:pt x="61" y="610"/>
                  </a:lnTo>
                  <a:lnTo>
                    <a:pt x="61" y="609"/>
                  </a:lnTo>
                  <a:lnTo>
                    <a:pt x="63" y="607"/>
                  </a:lnTo>
                  <a:lnTo>
                    <a:pt x="63" y="605"/>
                  </a:lnTo>
                  <a:lnTo>
                    <a:pt x="63" y="604"/>
                  </a:lnTo>
                  <a:lnTo>
                    <a:pt x="65" y="600"/>
                  </a:lnTo>
                  <a:lnTo>
                    <a:pt x="65" y="599"/>
                  </a:lnTo>
                  <a:lnTo>
                    <a:pt x="65" y="597"/>
                  </a:lnTo>
                  <a:lnTo>
                    <a:pt x="66" y="597"/>
                  </a:lnTo>
                  <a:lnTo>
                    <a:pt x="68" y="597"/>
                  </a:lnTo>
                  <a:lnTo>
                    <a:pt x="70" y="595"/>
                  </a:lnTo>
                  <a:lnTo>
                    <a:pt x="72" y="595"/>
                  </a:lnTo>
                  <a:lnTo>
                    <a:pt x="73" y="593"/>
                  </a:lnTo>
                  <a:lnTo>
                    <a:pt x="75" y="593"/>
                  </a:lnTo>
                  <a:lnTo>
                    <a:pt x="75" y="592"/>
                  </a:lnTo>
                  <a:lnTo>
                    <a:pt x="77" y="592"/>
                  </a:lnTo>
                  <a:lnTo>
                    <a:pt x="78" y="590"/>
                  </a:lnTo>
                  <a:lnTo>
                    <a:pt x="80" y="590"/>
                  </a:lnTo>
                  <a:lnTo>
                    <a:pt x="80" y="588"/>
                  </a:lnTo>
                  <a:lnTo>
                    <a:pt x="80" y="587"/>
                  </a:lnTo>
                  <a:lnTo>
                    <a:pt x="82" y="587"/>
                  </a:lnTo>
                  <a:lnTo>
                    <a:pt x="82" y="585"/>
                  </a:lnTo>
                  <a:lnTo>
                    <a:pt x="83" y="585"/>
                  </a:lnTo>
                  <a:lnTo>
                    <a:pt x="83" y="583"/>
                  </a:lnTo>
                  <a:lnTo>
                    <a:pt x="85" y="583"/>
                  </a:lnTo>
                  <a:lnTo>
                    <a:pt x="85" y="582"/>
                  </a:lnTo>
                  <a:lnTo>
                    <a:pt x="85" y="580"/>
                  </a:lnTo>
                  <a:lnTo>
                    <a:pt x="85" y="578"/>
                  </a:lnTo>
                  <a:lnTo>
                    <a:pt x="85" y="576"/>
                  </a:lnTo>
                  <a:lnTo>
                    <a:pt x="85" y="575"/>
                  </a:lnTo>
                  <a:lnTo>
                    <a:pt x="85" y="573"/>
                  </a:lnTo>
                  <a:lnTo>
                    <a:pt x="87" y="573"/>
                  </a:lnTo>
                  <a:lnTo>
                    <a:pt x="87" y="571"/>
                  </a:lnTo>
                  <a:lnTo>
                    <a:pt x="88" y="571"/>
                  </a:lnTo>
                  <a:lnTo>
                    <a:pt x="88" y="570"/>
                  </a:lnTo>
                  <a:lnTo>
                    <a:pt x="88" y="568"/>
                  </a:lnTo>
                  <a:lnTo>
                    <a:pt x="90" y="568"/>
                  </a:lnTo>
                  <a:lnTo>
                    <a:pt x="90" y="566"/>
                  </a:lnTo>
                  <a:lnTo>
                    <a:pt x="90" y="565"/>
                  </a:lnTo>
                  <a:lnTo>
                    <a:pt x="90" y="563"/>
                  </a:lnTo>
                  <a:lnTo>
                    <a:pt x="90" y="561"/>
                  </a:lnTo>
                  <a:lnTo>
                    <a:pt x="92" y="561"/>
                  </a:lnTo>
                  <a:lnTo>
                    <a:pt x="94" y="561"/>
                  </a:lnTo>
                  <a:lnTo>
                    <a:pt x="94" y="559"/>
                  </a:lnTo>
                  <a:lnTo>
                    <a:pt x="95" y="559"/>
                  </a:lnTo>
                  <a:lnTo>
                    <a:pt x="95" y="558"/>
                  </a:lnTo>
                  <a:lnTo>
                    <a:pt x="94" y="558"/>
                  </a:lnTo>
                  <a:lnTo>
                    <a:pt x="94" y="559"/>
                  </a:lnTo>
                  <a:lnTo>
                    <a:pt x="92" y="559"/>
                  </a:lnTo>
                  <a:lnTo>
                    <a:pt x="90" y="559"/>
                  </a:lnTo>
                  <a:lnTo>
                    <a:pt x="90" y="558"/>
                  </a:lnTo>
                  <a:lnTo>
                    <a:pt x="90" y="556"/>
                  </a:lnTo>
                  <a:lnTo>
                    <a:pt x="90" y="554"/>
                  </a:lnTo>
                  <a:lnTo>
                    <a:pt x="90" y="553"/>
                  </a:lnTo>
                  <a:lnTo>
                    <a:pt x="92" y="553"/>
                  </a:lnTo>
                  <a:lnTo>
                    <a:pt x="92" y="551"/>
                  </a:lnTo>
                  <a:lnTo>
                    <a:pt x="92" y="549"/>
                  </a:lnTo>
                  <a:lnTo>
                    <a:pt x="92" y="548"/>
                  </a:lnTo>
                  <a:lnTo>
                    <a:pt x="92" y="546"/>
                  </a:lnTo>
                  <a:lnTo>
                    <a:pt x="92" y="544"/>
                  </a:lnTo>
                  <a:lnTo>
                    <a:pt x="92" y="543"/>
                  </a:lnTo>
                  <a:lnTo>
                    <a:pt x="92" y="541"/>
                  </a:lnTo>
                  <a:lnTo>
                    <a:pt x="92" y="539"/>
                  </a:lnTo>
                  <a:lnTo>
                    <a:pt x="94" y="537"/>
                  </a:lnTo>
                  <a:lnTo>
                    <a:pt x="92" y="537"/>
                  </a:lnTo>
                  <a:lnTo>
                    <a:pt x="94" y="537"/>
                  </a:lnTo>
                  <a:lnTo>
                    <a:pt x="92" y="537"/>
                  </a:lnTo>
                  <a:lnTo>
                    <a:pt x="92" y="536"/>
                  </a:lnTo>
                  <a:lnTo>
                    <a:pt x="92" y="534"/>
                  </a:lnTo>
                  <a:lnTo>
                    <a:pt x="92" y="532"/>
                  </a:lnTo>
                  <a:lnTo>
                    <a:pt x="92" y="531"/>
                  </a:lnTo>
                  <a:lnTo>
                    <a:pt x="92" y="529"/>
                  </a:lnTo>
                  <a:lnTo>
                    <a:pt x="92" y="527"/>
                  </a:lnTo>
                  <a:lnTo>
                    <a:pt x="92" y="526"/>
                  </a:lnTo>
                  <a:lnTo>
                    <a:pt x="92" y="524"/>
                  </a:lnTo>
                  <a:lnTo>
                    <a:pt x="92" y="522"/>
                  </a:lnTo>
                  <a:lnTo>
                    <a:pt x="92" y="520"/>
                  </a:lnTo>
                  <a:lnTo>
                    <a:pt x="92" y="519"/>
                  </a:lnTo>
                  <a:lnTo>
                    <a:pt x="94" y="517"/>
                  </a:lnTo>
                  <a:lnTo>
                    <a:pt x="94" y="515"/>
                  </a:lnTo>
                  <a:lnTo>
                    <a:pt x="94" y="514"/>
                  </a:lnTo>
                  <a:lnTo>
                    <a:pt x="94" y="512"/>
                  </a:lnTo>
                  <a:lnTo>
                    <a:pt x="94" y="510"/>
                  </a:lnTo>
                  <a:lnTo>
                    <a:pt x="95" y="510"/>
                  </a:lnTo>
                  <a:lnTo>
                    <a:pt x="94" y="510"/>
                  </a:lnTo>
                  <a:lnTo>
                    <a:pt x="95" y="510"/>
                  </a:lnTo>
                  <a:lnTo>
                    <a:pt x="95" y="509"/>
                  </a:lnTo>
                  <a:lnTo>
                    <a:pt x="95" y="507"/>
                  </a:lnTo>
                  <a:lnTo>
                    <a:pt x="95" y="505"/>
                  </a:lnTo>
                  <a:lnTo>
                    <a:pt x="97" y="505"/>
                  </a:lnTo>
                  <a:lnTo>
                    <a:pt x="99" y="504"/>
                  </a:lnTo>
                  <a:lnTo>
                    <a:pt x="97" y="502"/>
                  </a:lnTo>
                  <a:lnTo>
                    <a:pt x="97" y="500"/>
                  </a:lnTo>
                  <a:lnTo>
                    <a:pt x="97" y="498"/>
                  </a:lnTo>
                  <a:lnTo>
                    <a:pt x="97" y="497"/>
                  </a:lnTo>
                  <a:lnTo>
                    <a:pt x="97" y="495"/>
                  </a:lnTo>
                  <a:lnTo>
                    <a:pt x="99" y="495"/>
                  </a:lnTo>
                  <a:lnTo>
                    <a:pt x="99" y="493"/>
                  </a:lnTo>
                  <a:lnTo>
                    <a:pt x="97" y="493"/>
                  </a:lnTo>
                  <a:lnTo>
                    <a:pt x="97" y="492"/>
                  </a:lnTo>
                  <a:lnTo>
                    <a:pt x="99" y="492"/>
                  </a:lnTo>
                  <a:lnTo>
                    <a:pt x="97" y="492"/>
                  </a:lnTo>
                  <a:lnTo>
                    <a:pt x="97" y="490"/>
                  </a:lnTo>
                  <a:lnTo>
                    <a:pt x="97" y="488"/>
                  </a:lnTo>
                  <a:lnTo>
                    <a:pt x="97" y="487"/>
                  </a:lnTo>
                  <a:lnTo>
                    <a:pt x="99" y="487"/>
                  </a:lnTo>
                  <a:lnTo>
                    <a:pt x="99" y="485"/>
                  </a:lnTo>
                  <a:lnTo>
                    <a:pt x="99" y="483"/>
                  </a:lnTo>
                  <a:lnTo>
                    <a:pt x="99" y="481"/>
                  </a:lnTo>
                  <a:lnTo>
                    <a:pt x="99" y="480"/>
                  </a:lnTo>
                  <a:lnTo>
                    <a:pt x="99" y="478"/>
                  </a:lnTo>
                  <a:lnTo>
                    <a:pt x="99" y="476"/>
                  </a:lnTo>
                  <a:lnTo>
                    <a:pt x="99" y="475"/>
                  </a:lnTo>
                  <a:lnTo>
                    <a:pt x="99" y="473"/>
                  </a:lnTo>
                  <a:lnTo>
                    <a:pt x="100" y="473"/>
                  </a:lnTo>
                  <a:lnTo>
                    <a:pt x="100" y="471"/>
                  </a:lnTo>
                  <a:lnTo>
                    <a:pt x="102" y="471"/>
                  </a:lnTo>
                  <a:lnTo>
                    <a:pt x="102" y="470"/>
                  </a:lnTo>
                  <a:lnTo>
                    <a:pt x="104" y="470"/>
                  </a:lnTo>
                  <a:lnTo>
                    <a:pt x="104" y="468"/>
                  </a:lnTo>
                  <a:lnTo>
                    <a:pt x="105" y="468"/>
                  </a:lnTo>
                  <a:lnTo>
                    <a:pt x="107" y="466"/>
                  </a:lnTo>
                  <a:lnTo>
                    <a:pt x="107" y="464"/>
                  </a:lnTo>
                  <a:lnTo>
                    <a:pt x="109" y="464"/>
                  </a:lnTo>
                  <a:lnTo>
                    <a:pt x="111" y="464"/>
                  </a:lnTo>
                  <a:lnTo>
                    <a:pt x="112" y="464"/>
                  </a:lnTo>
                  <a:lnTo>
                    <a:pt x="112" y="463"/>
                  </a:lnTo>
                  <a:lnTo>
                    <a:pt x="114" y="463"/>
                  </a:lnTo>
                  <a:lnTo>
                    <a:pt x="116" y="463"/>
                  </a:lnTo>
                  <a:lnTo>
                    <a:pt x="116" y="461"/>
                  </a:lnTo>
                  <a:lnTo>
                    <a:pt x="117" y="461"/>
                  </a:lnTo>
                  <a:lnTo>
                    <a:pt x="117" y="459"/>
                  </a:lnTo>
                  <a:lnTo>
                    <a:pt x="117" y="461"/>
                  </a:lnTo>
                  <a:lnTo>
                    <a:pt x="119" y="461"/>
                  </a:lnTo>
                  <a:lnTo>
                    <a:pt x="119" y="463"/>
                  </a:lnTo>
                  <a:lnTo>
                    <a:pt x="121" y="463"/>
                  </a:lnTo>
                  <a:lnTo>
                    <a:pt x="122" y="463"/>
                  </a:lnTo>
                  <a:lnTo>
                    <a:pt x="122" y="461"/>
                  </a:lnTo>
                  <a:lnTo>
                    <a:pt x="124" y="461"/>
                  </a:lnTo>
                  <a:lnTo>
                    <a:pt x="124" y="459"/>
                  </a:lnTo>
                  <a:lnTo>
                    <a:pt x="124" y="458"/>
                  </a:lnTo>
                  <a:lnTo>
                    <a:pt x="124" y="454"/>
                  </a:lnTo>
                  <a:lnTo>
                    <a:pt x="126" y="454"/>
                  </a:lnTo>
                  <a:lnTo>
                    <a:pt x="126" y="453"/>
                  </a:lnTo>
                  <a:lnTo>
                    <a:pt x="124" y="453"/>
                  </a:lnTo>
                  <a:lnTo>
                    <a:pt x="124" y="451"/>
                  </a:lnTo>
                  <a:lnTo>
                    <a:pt x="124" y="449"/>
                  </a:lnTo>
                  <a:lnTo>
                    <a:pt x="122" y="449"/>
                  </a:lnTo>
                  <a:lnTo>
                    <a:pt x="122" y="448"/>
                  </a:lnTo>
                  <a:lnTo>
                    <a:pt x="122" y="446"/>
                  </a:lnTo>
                  <a:lnTo>
                    <a:pt x="122" y="444"/>
                  </a:lnTo>
                  <a:lnTo>
                    <a:pt x="121" y="444"/>
                  </a:lnTo>
                  <a:lnTo>
                    <a:pt x="121" y="442"/>
                  </a:lnTo>
                  <a:lnTo>
                    <a:pt x="119" y="442"/>
                  </a:lnTo>
                  <a:lnTo>
                    <a:pt x="119" y="444"/>
                  </a:lnTo>
                  <a:lnTo>
                    <a:pt x="119" y="446"/>
                  </a:lnTo>
                  <a:lnTo>
                    <a:pt x="117" y="446"/>
                  </a:lnTo>
                  <a:lnTo>
                    <a:pt x="116" y="448"/>
                  </a:lnTo>
                  <a:lnTo>
                    <a:pt x="114" y="446"/>
                  </a:lnTo>
                  <a:lnTo>
                    <a:pt x="114" y="444"/>
                  </a:lnTo>
                  <a:lnTo>
                    <a:pt x="114" y="442"/>
                  </a:lnTo>
                  <a:lnTo>
                    <a:pt x="114" y="441"/>
                  </a:lnTo>
                  <a:lnTo>
                    <a:pt x="114" y="439"/>
                  </a:lnTo>
                  <a:lnTo>
                    <a:pt x="116" y="439"/>
                  </a:lnTo>
                  <a:lnTo>
                    <a:pt x="116" y="437"/>
                  </a:lnTo>
                  <a:lnTo>
                    <a:pt x="116" y="436"/>
                  </a:lnTo>
                  <a:lnTo>
                    <a:pt x="116" y="434"/>
                  </a:lnTo>
                  <a:lnTo>
                    <a:pt x="117" y="434"/>
                  </a:lnTo>
                  <a:lnTo>
                    <a:pt x="116" y="434"/>
                  </a:lnTo>
                  <a:lnTo>
                    <a:pt x="117" y="434"/>
                  </a:lnTo>
                  <a:lnTo>
                    <a:pt x="117" y="432"/>
                  </a:lnTo>
                  <a:lnTo>
                    <a:pt x="117" y="431"/>
                  </a:lnTo>
                  <a:lnTo>
                    <a:pt x="119" y="431"/>
                  </a:lnTo>
                  <a:lnTo>
                    <a:pt x="121" y="429"/>
                  </a:lnTo>
                  <a:lnTo>
                    <a:pt x="121" y="427"/>
                  </a:lnTo>
                  <a:lnTo>
                    <a:pt x="121" y="425"/>
                  </a:lnTo>
                  <a:lnTo>
                    <a:pt x="121" y="424"/>
                  </a:lnTo>
                  <a:lnTo>
                    <a:pt x="121" y="422"/>
                  </a:lnTo>
                  <a:lnTo>
                    <a:pt x="122" y="422"/>
                  </a:lnTo>
                  <a:lnTo>
                    <a:pt x="122" y="420"/>
                  </a:lnTo>
                  <a:lnTo>
                    <a:pt x="122" y="419"/>
                  </a:lnTo>
                  <a:lnTo>
                    <a:pt x="124" y="419"/>
                  </a:lnTo>
                  <a:lnTo>
                    <a:pt x="124" y="417"/>
                  </a:lnTo>
                  <a:lnTo>
                    <a:pt x="126" y="417"/>
                  </a:lnTo>
                  <a:lnTo>
                    <a:pt x="128" y="417"/>
                  </a:lnTo>
                  <a:lnTo>
                    <a:pt x="128" y="415"/>
                  </a:lnTo>
                  <a:lnTo>
                    <a:pt x="128" y="414"/>
                  </a:lnTo>
                  <a:lnTo>
                    <a:pt x="129" y="414"/>
                  </a:lnTo>
                  <a:lnTo>
                    <a:pt x="129" y="412"/>
                  </a:lnTo>
                  <a:lnTo>
                    <a:pt x="129" y="410"/>
                  </a:lnTo>
                  <a:lnTo>
                    <a:pt x="128" y="410"/>
                  </a:lnTo>
                  <a:lnTo>
                    <a:pt x="128" y="408"/>
                  </a:lnTo>
                  <a:lnTo>
                    <a:pt x="128" y="407"/>
                  </a:lnTo>
                  <a:lnTo>
                    <a:pt x="126" y="405"/>
                  </a:lnTo>
                  <a:lnTo>
                    <a:pt x="126" y="403"/>
                  </a:lnTo>
                  <a:lnTo>
                    <a:pt x="128" y="403"/>
                  </a:lnTo>
                  <a:lnTo>
                    <a:pt x="128" y="402"/>
                  </a:lnTo>
                  <a:lnTo>
                    <a:pt x="128" y="400"/>
                  </a:lnTo>
                  <a:lnTo>
                    <a:pt x="128" y="398"/>
                  </a:lnTo>
                  <a:lnTo>
                    <a:pt x="129" y="398"/>
                  </a:lnTo>
                  <a:lnTo>
                    <a:pt x="129" y="397"/>
                  </a:lnTo>
                  <a:lnTo>
                    <a:pt x="129" y="395"/>
                  </a:lnTo>
                  <a:lnTo>
                    <a:pt x="131" y="395"/>
                  </a:lnTo>
                  <a:lnTo>
                    <a:pt x="131" y="397"/>
                  </a:lnTo>
                  <a:lnTo>
                    <a:pt x="133" y="397"/>
                  </a:lnTo>
                  <a:lnTo>
                    <a:pt x="133" y="395"/>
                  </a:lnTo>
                  <a:lnTo>
                    <a:pt x="134" y="395"/>
                  </a:lnTo>
                  <a:lnTo>
                    <a:pt x="134" y="393"/>
                  </a:lnTo>
                  <a:lnTo>
                    <a:pt x="136" y="392"/>
                  </a:lnTo>
                  <a:lnTo>
                    <a:pt x="136" y="390"/>
                  </a:lnTo>
                  <a:lnTo>
                    <a:pt x="136" y="388"/>
                  </a:lnTo>
                  <a:lnTo>
                    <a:pt x="136" y="386"/>
                  </a:lnTo>
                  <a:lnTo>
                    <a:pt x="136" y="385"/>
                  </a:lnTo>
                  <a:lnTo>
                    <a:pt x="136" y="383"/>
                  </a:lnTo>
                  <a:lnTo>
                    <a:pt x="138" y="381"/>
                  </a:lnTo>
                  <a:lnTo>
                    <a:pt x="139" y="381"/>
                  </a:lnTo>
                  <a:lnTo>
                    <a:pt x="139" y="380"/>
                  </a:lnTo>
                  <a:lnTo>
                    <a:pt x="139" y="378"/>
                  </a:lnTo>
                  <a:lnTo>
                    <a:pt x="139" y="376"/>
                  </a:lnTo>
                  <a:lnTo>
                    <a:pt x="139" y="375"/>
                  </a:lnTo>
                  <a:lnTo>
                    <a:pt x="139" y="373"/>
                  </a:lnTo>
                  <a:lnTo>
                    <a:pt x="139" y="371"/>
                  </a:lnTo>
                  <a:lnTo>
                    <a:pt x="139" y="369"/>
                  </a:lnTo>
                  <a:lnTo>
                    <a:pt x="139" y="368"/>
                  </a:lnTo>
                  <a:lnTo>
                    <a:pt x="139" y="366"/>
                  </a:lnTo>
                  <a:lnTo>
                    <a:pt x="139" y="364"/>
                  </a:lnTo>
                  <a:lnTo>
                    <a:pt x="141" y="364"/>
                  </a:lnTo>
                  <a:lnTo>
                    <a:pt x="141" y="363"/>
                  </a:lnTo>
                  <a:lnTo>
                    <a:pt x="143" y="363"/>
                  </a:lnTo>
                  <a:lnTo>
                    <a:pt x="144" y="363"/>
                  </a:lnTo>
                  <a:lnTo>
                    <a:pt x="146" y="363"/>
                  </a:lnTo>
                  <a:lnTo>
                    <a:pt x="148" y="363"/>
                  </a:lnTo>
                  <a:lnTo>
                    <a:pt x="148" y="361"/>
                  </a:lnTo>
                  <a:lnTo>
                    <a:pt x="150" y="361"/>
                  </a:lnTo>
                  <a:lnTo>
                    <a:pt x="150" y="359"/>
                  </a:lnTo>
                  <a:lnTo>
                    <a:pt x="150" y="358"/>
                  </a:lnTo>
                  <a:lnTo>
                    <a:pt x="151" y="358"/>
                  </a:lnTo>
                  <a:lnTo>
                    <a:pt x="151" y="356"/>
                  </a:lnTo>
                  <a:lnTo>
                    <a:pt x="151" y="354"/>
                  </a:lnTo>
                  <a:lnTo>
                    <a:pt x="153" y="354"/>
                  </a:lnTo>
                  <a:lnTo>
                    <a:pt x="153" y="353"/>
                  </a:lnTo>
                  <a:lnTo>
                    <a:pt x="153" y="351"/>
                  </a:lnTo>
                  <a:lnTo>
                    <a:pt x="153" y="349"/>
                  </a:lnTo>
                  <a:lnTo>
                    <a:pt x="153" y="347"/>
                  </a:lnTo>
                  <a:lnTo>
                    <a:pt x="155" y="347"/>
                  </a:lnTo>
                  <a:lnTo>
                    <a:pt x="155" y="346"/>
                  </a:lnTo>
                  <a:lnTo>
                    <a:pt x="156" y="346"/>
                  </a:lnTo>
                  <a:lnTo>
                    <a:pt x="156" y="344"/>
                  </a:lnTo>
                  <a:lnTo>
                    <a:pt x="158" y="342"/>
                  </a:lnTo>
                  <a:lnTo>
                    <a:pt x="158" y="341"/>
                  </a:lnTo>
                  <a:lnTo>
                    <a:pt x="160" y="341"/>
                  </a:lnTo>
                  <a:lnTo>
                    <a:pt x="160" y="339"/>
                  </a:lnTo>
                  <a:lnTo>
                    <a:pt x="160" y="337"/>
                  </a:lnTo>
                  <a:lnTo>
                    <a:pt x="158" y="336"/>
                  </a:lnTo>
                  <a:lnTo>
                    <a:pt x="158" y="334"/>
                  </a:lnTo>
                  <a:lnTo>
                    <a:pt x="158" y="336"/>
                  </a:lnTo>
                  <a:lnTo>
                    <a:pt x="158" y="334"/>
                  </a:lnTo>
                  <a:lnTo>
                    <a:pt x="156" y="334"/>
                  </a:lnTo>
                  <a:lnTo>
                    <a:pt x="158" y="334"/>
                  </a:lnTo>
                  <a:lnTo>
                    <a:pt x="156" y="334"/>
                  </a:lnTo>
                  <a:lnTo>
                    <a:pt x="158" y="334"/>
                  </a:lnTo>
                  <a:lnTo>
                    <a:pt x="158" y="332"/>
                  </a:lnTo>
                  <a:lnTo>
                    <a:pt x="158" y="330"/>
                  </a:lnTo>
                  <a:lnTo>
                    <a:pt x="156" y="330"/>
                  </a:lnTo>
                  <a:lnTo>
                    <a:pt x="156" y="329"/>
                  </a:lnTo>
                  <a:lnTo>
                    <a:pt x="156" y="327"/>
                  </a:lnTo>
                  <a:lnTo>
                    <a:pt x="155" y="327"/>
                  </a:lnTo>
                  <a:lnTo>
                    <a:pt x="156" y="327"/>
                  </a:lnTo>
                  <a:lnTo>
                    <a:pt x="155" y="325"/>
                  </a:lnTo>
                  <a:lnTo>
                    <a:pt x="155" y="324"/>
                  </a:lnTo>
                  <a:lnTo>
                    <a:pt x="156" y="324"/>
                  </a:lnTo>
                  <a:lnTo>
                    <a:pt x="156" y="322"/>
                  </a:lnTo>
                  <a:lnTo>
                    <a:pt x="156" y="320"/>
                  </a:lnTo>
                  <a:lnTo>
                    <a:pt x="158" y="320"/>
                  </a:lnTo>
                  <a:lnTo>
                    <a:pt x="158" y="319"/>
                  </a:lnTo>
                  <a:lnTo>
                    <a:pt x="160" y="317"/>
                  </a:lnTo>
                  <a:lnTo>
                    <a:pt x="161" y="317"/>
                  </a:lnTo>
                  <a:lnTo>
                    <a:pt x="161" y="315"/>
                  </a:lnTo>
                  <a:lnTo>
                    <a:pt x="161" y="313"/>
                  </a:lnTo>
                  <a:lnTo>
                    <a:pt x="161" y="312"/>
                  </a:lnTo>
                  <a:lnTo>
                    <a:pt x="160" y="312"/>
                  </a:lnTo>
                  <a:lnTo>
                    <a:pt x="161" y="312"/>
                  </a:lnTo>
                  <a:lnTo>
                    <a:pt x="161" y="310"/>
                  </a:lnTo>
                  <a:lnTo>
                    <a:pt x="161" y="308"/>
                  </a:lnTo>
                  <a:lnTo>
                    <a:pt x="160" y="308"/>
                  </a:lnTo>
                  <a:lnTo>
                    <a:pt x="160" y="307"/>
                  </a:lnTo>
                  <a:lnTo>
                    <a:pt x="160" y="305"/>
                  </a:lnTo>
                  <a:lnTo>
                    <a:pt x="161" y="305"/>
                  </a:lnTo>
                  <a:lnTo>
                    <a:pt x="161" y="303"/>
                  </a:lnTo>
                  <a:lnTo>
                    <a:pt x="161" y="302"/>
                  </a:lnTo>
                  <a:lnTo>
                    <a:pt x="163" y="302"/>
                  </a:lnTo>
                  <a:lnTo>
                    <a:pt x="161" y="302"/>
                  </a:lnTo>
                  <a:lnTo>
                    <a:pt x="161" y="300"/>
                  </a:lnTo>
                  <a:lnTo>
                    <a:pt x="161" y="298"/>
                  </a:lnTo>
                  <a:lnTo>
                    <a:pt x="163" y="298"/>
                  </a:lnTo>
                  <a:lnTo>
                    <a:pt x="163" y="297"/>
                  </a:lnTo>
                  <a:lnTo>
                    <a:pt x="161" y="297"/>
                  </a:lnTo>
                  <a:lnTo>
                    <a:pt x="161" y="295"/>
                  </a:lnTo>
                  <a:lnTo>
                    <a:pt x="163" y="295"/>
                  </a:lnTo>
                  <a:lnTo>
                    <a:pt x="163" y="293"/>
                  </a:lnTo>
                  <a:lnTo>
                    <a:pt x="163" y="291"/>
                  </a:lnTo>
                  <a:lnTo>
                    <a:pt x="163" y="290"/>
                  </a:lnTo>
                  <a:lnTo>
                    <a:pt x="165" y="290"/>
                  </a:lnTo>
                  <a:lnTo>
                    <a:pt x="165" y="288"/>
                  </a:lnTo>
                  <a:lnTo>
                    <a:pt x="165" y="286"/>
                  </a:lnTo>
                  <a:lnTo>
                    <a:pt x="163" y="286"/>
                  </a:lnTo>
                  <a:lnTo>
                    <a:pt x="165" y="285"/>
                  </a:lnTo>
                  <a:lnTo>
                    <a:pt x="165" y="283"/>
                  </a:lnTo>
                  <a:lnTo>
                    <a:pt x="167" y="283"/>
                  </a:lnTo>
                  <a:lnTo>
                    <a:pt x="167" y="281"/>
                  </a:lnTo>
                  <a:lnTo>
                    <a:pt x="165" y="281"/>
                  </a:lnTo>
                  <a:lnTo>
                    <a:pt x="165" y="280"/>
                  </a:lnTo>
                  <a:lnTo>
                    <a:pt x="165" y="278"/>
                  </a:lnTo>
                  <a:lnTo>
                    <a:pt x="167" y="278"/>
                  </a:lnTo>
                  <a:lnTo>
                    <a:pt x="167" y="276"/>
                  </a:lnTo>
                  <a:lnTo>
                    <a:pt x="167" y="274"/>
                  </a:lnTo>
                  <a:lnTo>
                    <a:pt x="167" y="273"/>
                  </a:lnTo>
                  <a:lnTo>
                    <a:pt x="167" y="271"/>
                  </a:lnTo>
                  <a:lnTo>
                    <a:pt x="168" y="271"/>
                  </a:lnTo>
                  <a:lnTo>
                    <a:pt x="168" y="269"/>
                  </a:lnTo>
                  <a:lnTo>
                    <a:pt x="168" y="268"/>
                  </a:lnTo>
                  <a:lnTo>
                    <a:pt x="170" y="268"/>
                  </a:lnTo>
                  <a:lnTo>
                    <a:pt x="170" y="266"/>
                  </a:lnTo>
                  <a:lnTo>
                    <a:pt x="170" y="264"/>
                  </a:lnTo>
                  <a:lnTo>
                    <a:pt x="170" y="263"/>
                  </a:lnTo>
                  <a:lnTo>
                    <a:pt x="172" y="263"/>
                  </a:lnTo>
                  <a:lnTo>
                    <a:pt x="172" y="261"/>
                  </a:lnTo>
                  <a:lnTo>
                    <a:pt x="172" y="259"/>
                  </a:lnTo>
                  <a:lnTo>
                    <a:pt x="172" y="258"/>
                  </a:lnTo>
                  <a:lnTo>
                    <a:pt x="172" y="256"/>
                  </a:lnTo>
                  <a:lnTo>
                    <a:pt x="172" y="254"/>
                  </a:lnTo>
                  <a:lnTo>
                    <a:pt x="172" y="256"/>
                  </a:lnTo>
                  <a:lnTo>
                    <a:pt x="173" y="256"/>
                  </a:lnTo>
                  <a:lnTo>
                    <a:pt x="173" y="254"/>
                  </a:lnTo>
                  <a:lnTo>
                    <a:pt x="173" y="252"/>
                  </a:lnTo>
                  <a:lnTo>
                    <a:pt x="173" y="251"/>
                  </a:lnTo>
                  <a:lnTo>
                    <a:pt x="175" y="249"/>
                  </a:lnTo>
                  <a:lnTo>
                    <a:pt x="175" y="247"/>
                  </a:lnTo>
                  <a:lnTo>
                    <a:pt x="175" y="246"/>
                  </a:lnTo>
                  <a:lnTo>
                    <a:pt x="177" y="246"/>
                  </a:lnTo>
                  <a:lnTo>
                    <a:pt x="177" y="244"/>
                  </a:lnTo>
                  <a:lnTo>
                    <a:pt x="175" y="244"/>
                  </a:lnTo>
                  <a:lnTo>
                    <a:pt x="175" y="242"/>
                  </a:lnTo>
                  <a:lnTo>
                    <a:pt x="175" y="241"/>
                  </a:lnTo>
                  <a:lnTo>
                    <a:pt x="177" y="241"/>
                  </a:lnTo>
                  <a:lnTo>
                    <a:pt x="177" y="239"/>
                  </a:lnTo>
                  <a:lnTo>
                    <a:pt x="177" y="237"/>
                  </a:lnTo>
                  <a:lnTo>
                    <a:pt x="177" y="235"/>
                  </a:lnTo>
                  <a:lnTo>
                    <a:pt x="177" y="234"/>
                  </a:lnTo>
                  <a:lnTo>
                    <a:pt x="177" y="232"/>
                  </a:lnTo>
                  <a:lnTo>
                    <a:pt x="177" y="230"/>
                  </a:lnTo>
                  <a:lnTo>
                    <a:pt x="177" y="229"/>
                  </a:lnTo>
                  <a:lnTo>
                    <a:pt x="177" y="227"/>
                  </a:lnTo>
                  <a:lnTo>
                    <a:pt x="177" y="225"/>
                  </a:lnTo>
                  <a:lnTo>
                    <a:pt x="175" y="225"/>
                  </a:lnTo>
                  <a:lnTo>
                    <a:pt x="175" y="224"/>
                  </a:lnTo>
                  <a:lnTo>
                    <a:pt x="177" y="224"/>
                  </a:lnTo>
                  <a:lnTo>
                    <a:pt x="177" y="222"/>
                  </a:lnTo>
                  <a:lnTo>
                    <a:pt x="177" y="220"/>
                  </a:lnTo>
                  <a:lnTo>
                    <a:pt x="178" y="220"/>
                  </a:lnTo>
                  <a:lnTo>
                    <a:pt x="178" y="218"/>
                  </a:lnTo>
                  <a:lnTo>
                    <a:pt x="180" y="218"/>
                  </a:lnTo>
                  <a:lnTo>
                    <a:pt x="180" y="217"/>
                  </a:lnTo>
                  <a:lnTo>
                    <a:pt x="180" y="215"/>
                  </a:lnTo>
                  <a:lnTo>
                    <a:pt x="178" y="215"/>
                  </a:lnTo>
                  <a:lnTo>
                    <a:pt x="178" y="213"/>
                  </a:lnTo>
                  <a:lnTo>
                    <a:pt x="178" y="212"/>
                  </a:lnTo>
                  <a:lnTo>
                    <a:pt x="178" y="213"/>
                  </a:lnTo>
                  <a:lnTo>
                    <a:pt x="178" y="212"/>
                  </a:lnTo>
                  <a:lnTo>
                    <a:pt x="180" y="212"/>
                  </a:lnTo>
                  <a:lnTo>
                    <a:pt x="180" y="210"/>
                  </a:lnTo>
                  <a:lnTo>
                    <a:pt x="178" y="210"/>
                  </a:lnTo>
                  <a:lnTo>
                    <a:pt x="178" y="208"/>
                  </a:lnTo>
                  <a:lnTo>
                    <a:pt x="177" y="207"/>
                  </a:lnTo>
                  <a:lnTo>
                    <a:pt x="177" y="205"/>
                  </a:lnTo>
                  <a:lnTo>
                    <a:pt x="175" y="205"/>
                  </a:lnTo>
                  <a:lnTo>
                    <a:pt x="175" y="203"/>
                  </a:lnTo>
                  <a:lnTo>
                    <a:pt x="177" y="202"/>
                  </a:lnTo>
                  <a:lnTo>
                    <a:pt x="177" y="200"/>
                  </a:lnTo>
                  <a:lnTo>
                    <a:pt x="175" y="200"/>
                  </a:lnTo>
                  <a:lnTo>
                    <a:pt x="175" y="198"/>
                  </a:lnTo>
                  <a:lnTo>
                    <a:pt x="175" y="196"/>
                  </a:lnTo>
                  <a:lnTo>
                    <a:pt x="173" y="196"/>
                  </a:lnTo>
                  <a:lnTo>
                    <a:pt x="173" y="195"/>
                  </a:lnTo>
                  <a:lnTo>
                    <a:pt x="172" y="193"/>
                  </a:lnTo>
                  <a:lnTo>
                    <a:pt x="172" y="191"/>
                  </a:lnTo>
                  <a:lnTo>
                    <a:pt x="170" y="191"/>
                  </a:lnTo>
                  <a:lnTo>
                    <a:pt x="170" y="190"/>
                  </a:lnTo>
                  <a:lnTo>
                    <a:pt x="170" y="188"/>
                  </a:lnTo>
                  <a:lnTo>
                    <a:pt x="170" y="186"/>
                  </a:lnTo>
                  <a:lnTo>
                    <a:pt x="168" y="185"/>
                  </a:lnTo>
                  <a:lnTo>
                    <a:pt x="168" y="183"/>
                  </a:lnTo>
                  <a:lnTo>
                    <a:pt x="170" y="183"/>
                  </a:lnTo>
                  <a:lnTo>
                    <a:pt x="172" y="183"/>
                  </a:lnTo>
                  <a:lnTo>
                    <a:pt x="173" y="183"/>
                  </a:lnTo>
                  <a:lnTo>
                    <a:pt x="173" y="181"/>
                  </a:lnTo>
                  <a:lnTo>
                    <a:pt x="175" y="181"/>
                  </a:lnTo>
                  <a:lnTo>
                    <a:pt x="177" y="181"/>
                  </a:lnTo>
                  <a:lnTo>
                    <a:pt x="178" y="181"/>
                  </a:lnTo>
                  <a:lnTo>
                    <a:pt x="178" y="179"/>
                  </a:lnTo>
                  <a:lnTo>
                    <a:pt x="178" y="178"/>
                  </a:lnTo>
                  <a:lnTo>
                    <a:pt x="178" y="176"/>
                  </a:lnTo>
                  <a:lnTo>
                    <a:pt x="178" y="174"/>
                  </a:lnTo>
                  <a:lnTo>
                    <a:pt x="180" y="174"/>
                  </a:lnTo>
                  <a:lnTo>
                    <a:pt x="180" y="173"/>
                  </a:lnTo>
                  <a:lnTo>
                    <a:pt x="180" y="171"/>
                  </a:lnTo>
                  <a:lnTo>
                    <a:pt x="178" y="171"/>
                  </a:lnTo>
                  <a:lnTo>
                    <a:pt x="178" y="169"/>
                  </a:lnTo>
                  <a:lnTo>
                    <a:pt x="178" y="168"/>
                  </a:lnTo>
                  <a:lnTo>
                    <a:pt x="178" y="166"/>
                  </a:lnTo>
                  <a:lnTo>
                    <a:pt x="177" y="166"/>
                  </a:lnTo>
                  <a:lnTo>
                    <a:pt x="177" y="164"/>
                  </a:lnTo>
                  <a:lnTo>
                    <a:pt x="177" y="162"/>
                  </a:lnTo>
                  <a:lnTo>
                    <a:pt x="175" y="162"/>
                  </a:lnTo>
                  <a:lnTo>
                    <a:pt x="175" y="161"/>
                  </a:lnTo>
                  <a:lnTo>
                    <a:pt x="175" y="159"/>
                  </a:lnTo>
                  <a:lnTo>
                    <a:pt x="175" y="157"/>
                  </a:lnTo>
                  <a:lnTo>
                    <a:pt x="175" y="156"/>
                  </a:lnTo>
                  <a:lnTo>
                    <a:pt x="175" y="154"/>
                  </a:lnTo>
                  <a:lnTo>
                    <a:pt x="177" y="154"/>
                  </a:lnTo>
                  <a:lnTo>
                    <a:pt x="177" y="152"/>
                  </a:lnTo>
                  <a:lnTo>
                    <a:pt x="177" y="151"/>
                  </a:lnTo>
                  <a:lnTo>
                    <a:pt x="177" y="149"/>
                  </a:lnTo>
                  <a:lnTo>
                    <a:pt x="177" y="147"/>
                  </a:lnTo>
                  <a:lnTo>
                    <a:pt x="178" y="147"/>
                  </a:lnTo>
                  <a:lnTo>
                    <a:pt x="180" y="147"/>
                  </a:lnTo>
                  <a:lnTo>
                    <a:pt x="180" y="146"/>
                  </a:lnTo>
                  <a:lnTo>
                    <a:pt x="182" y="146"/>
                  </a:lnTo>
                  <a:lnTo>
                    <a:pt x="182" y="144"/>
                  </a:lnTo>
                  <a:lnTo>
                    <a:pt x="184" y="142"/>
                  </a:lnTo>
                  <a:lnTo>
                    <a:pt x="184" y="140"/>
                  </a:lnTo>
                  <a:lnTo>
                    <a:pt x="185" y="140"/>
                  </a:lnTo>
                  <a:lnTo>
                    <a:pt x="185" y="139"/>
                  </a:lnTo>
                  <a:lnTo>
                    <a:pt x="185" y="137"/>
                  </a:lnTo>
                  <a:lnTo>
                    <a:pt x="185" y="135"/>
                  </a:lnTo>
                  <a:lnTo>
                    <a:pt x="187" y="135"/>
                  </a:lnTo>
                  <a:lnTo>
                    <a:pt x="187" y="134"/>
                  </a:lnTo>
                  <a:lnTo>
                    <a:pt x="187" y="132"/>
                  </a:lnTo>
                  <a:lnTo>
                    <a:pt x="187" y="130"/>
                  </a:lnTo>
                  <a:lnTo>
                    <a:pt x="187" y="129"/>
                  </a:lnTo>
                  <a:lnTo>
                    <a:pt x="187" y="127"/>
                  </a:lnTo>
                  <a:lnTo>
                    <a:pt x="187" y="125"/>
                  </a:lnTo>
                  <a:lnTo>
                    <a:pt x="187" y="123"/>
                  </a:lnTo>
                  <a:lnTo>
                    <a:pt x="189" y="122"/>
                  </a:lnTo>
                  <a:lnTo>
                    <a:pt x="189" y="120"/>
                  </a:lnTo>
                  <a:lnTo>
                    <a:pt x="190" y="120"/>
                  </a:lnTo>
                  <a:lnTo>
                    <a:pt x="190" y="118"/>
                  </a:lnTo>
                  <a:lnTo>
                    <a:pt x="192" y="117"/>
                  </a:lnTo>
                  <a:lnTo>
                    <a:pt x="194" y="117"/>
                  </a:lnTo>
                  <a:lnTo>
                    <a:pt x="194" y="115"/>
                  </a:lnTo>
                  <a:lnTo>
                    <a:pt x="194" y="113"/>
                  </a:lnTo>
                  <a:lnTo>
                    <a:pt x="194" y="112"/>
                  </a:lnTo>
                  <a:lnTo>
                    <a:pt x="192" y="105"/>
                  </a:lnTo>
                  <a:lnTo>
                    <a:pt x="192" y="103"/>
                  </a:lnTo>
                  <a:lnTo>
                    <a:pt x="192" y="101"/>
                  </a:lnTo>
                  <a:lnTo>
                    <a:pt x="192" y="100"/>
                  </a:lnTo>
                  <a:lnTo>
                    <a:pt x="192" y="98"/>
                  </a:lnTo>
                  <a:lnTo>
                    <a:pt x="192" y="96"/>
                  </a:lnTo>
                  <a:lnTo>
                    <a:pt x="194" y="96"/>
                  </a:lnTo>
                  <a:lnTo>
                    <a:pt x="195" y="96"/>
                  </a:lnTo>
                  <a:lnTo>
                    <a:pt x="197" y="96"/>
                  </a:lnTo>
                  <a:lnTo>
                    <a:pt x="199" y="96"/>
                  </a:lnTo>
                  <a:lnTo>
                    <a:pt x="200" y="96"/>
                  </a:lnTo>
                  <a:lnTo>
                    <a:pt x="200" y="95"/>
                  </a:lnTo>
                  <a:lnTo>
                    <a:pt x="202" y="95"/>
                  </a:lnTo>
                  <a:lnTo>
                    <a:pt x="204" y="95"/>
                  </a:lnTo>
                  <a:lnTo>
                    <a:pt x="204" y="96"/>
                  </a:lnTo>
                  <a:lnTo>
                    <a:pt x="206" y="96"/>
                  </a:lnTo>
                  <a:lnTo>
                    <a:pt x="206" y="95"/>
                  </a:lnTo>
                  <a:lnTo>
                    <a:pt x="207" y="95"/>
                  </a:lnTo>
                  <a:lnTo>
                    <a:pt x="209" y="95"/>
                  </a:lnTo>
                  <a:lnTo>
                    <a:pt x="211" y="95"/>
                  </a:lnTo>
                  <a:lnTo>
                    <a:pt x="212" y="95"/>
                  </a:lnTo>
                  <a:lnTo>
                    <a:pt x="212" y="93"/>
                  </a:lnTo>
                  <a:lnTo>
                    <a:pt x="212" y="95"/>
                  </a:lnTo>
                  <a:lnTo>
                    <a:pt x="211" y="95"/>
                  </a:lnTo>
                  <a:lnTo>
                    <a:pt x="211" y="96"/>
                  </a:lnTo>
                  <a:lnTo>
                    <a:pt x="211" y="98"/>
                  </a:lnTo>
                  <a:lnTo>
                    <a:pt x="212" y="96"/>
                  </a:lnTo>
                  <a:lnTo>
                    <a:pt x="214" y="98"/>
                  </a:lnTo>
                  <a:lnTo>
                    <a:pt x="214" y="96"/>
                  </a:lnTo>
                  <a:lnTo>
                    <a:pt x="216" y="96"/>
                  </a:lnTo>
                  <a:lnTo>
                    <a:pt x="216" y="98"/>
                  </a:lnTo>
                  <a:lnTo>
                    <a:pt x="217" y="98"/>
                  </a:lnTo>
                  <a:lnTo>
                    <a:pt x="217" y="96"/>
                  </a:lnTo>
                  <a:lnTo>
                    <a:pt x="219" y="96"/>
                  </a:lnTo>
                  <a:lnTo>
                    <a:pt x="219" y="95"/>
                  </a:lnTo>
                  <a:lnTo>
                    <a:pt x="219" y="93"/>
                  </a:lnTo>
                  <a:lnTo>
                    <a:pt x="221" y="93"/>
                  </a:lnTo>
                  <a:lnTo>
                    <a:pt x="221" y="91"/>
                  </a:lnTo>
                  <a:lnTo>
                    <a:pt x="219" y="91"/>
                  </a:lnTo>
                  <a:lnTo>
                    <a:pt x="219" y="90"/>
                  </a:lnTo>
                  <a:lnTo>
                    <a:pt x="221" y="90"/>
                  </a:lnTo>
                  <a:lnTo>
                    <a:pt x="221" y="88"/>
                  </a:lnTo>
                  <a:lnTo>
                    <a:pt x="221" y="86"/>
                  </a:lnTo>
                  <a:lnTo>
                    <a:pt x="221" y="88"/>
                  </a:lnTo>
                  <a:lnTo>
                    <a:pt x="219" y="88"/>
                  </a:lnTo>
                  <a:lnTo>
                    <a:pt x="219" y="86"/>
                  </a:lnTo>
                  <a:lnTo>
                    <a:pt x="219" y="84"/>
                  </a:lnTo>
                  <a:lnTo>
                    <a:pt x="221" y="84"/>
                  </a:lnTo>
                  <a:lnTo>
                    <a:pt x="221" y="83"/>
                  </a:lnTo>
                  <a:lnTo>
                    <a:pt x="219" y="83"/>
                  </a:lnTo>
                  <a:lnTo>
                    <a:pt x="221" y="83"/>
                  </a:lnTo>
                  <a:lnTo>
                    <a:pt x="221" y="81"/>
                  </a:lnTo>
                  <a:lnTo>
                    <a:pt x="219" y="81"/>
                  </a:lnTo>
                  <a:lnTo>
                    <a:pt x="219" y="79"/>
                  </a:lnTo>
                  <a:lnTo>
                    <a:pt x="221" y="79"/>
                  </a:lnTo>
                  <a:lnTo>
                    <a:pt x="221" y="78"/>
                  </a:lnTo>
                  <a:lnTo>
                    <a:pt x="219" y="78"/>
                  </a:lnTo>
                  <a:lnTo>
                    <a:pt x="219" y="76"/>
                  </a:lnTo>
                  <a:lnTo>
                    <a:pt x="219" y="74"/>
                  </a:lnTo>
                  <a:lnTo>
                    <a:pt x="221" y="74"/>
                  </a:lnTo>
                  <a:lnTo>
                    <a:pt x="221" y="73"/>
                  </a:lnTo>
                  <a:lnTo>
                    <a:pt x="219" y="73"/>
                  </a:lnTo>
                  <a:lnTo>
                    <a:pt x="219" y="71"/>
                  </a:lnTo>
                  <a:lnTo>
                    <a:pt x="221" y="71"/>
                  </a:lnTo>
                  <a:lnTo>
                    <a:pt x="221" y="69"/>
                  </a:lnTo>
                  <a:lnTo>
                    <a:pt x="221" y="67"/>
                  </a:lnTo>
                  <a:lnTo>
                    <a:pt x="219" y="67"/>
                  </a:lnTo>
                  <a:lnTo>
                    <a:pt x="219" y="66"/>
                  </a:lnTo>
                  <a:lnTo>
                    <a:pt x="219" y="64"/>
                  </a:lnTo>
                  <a:lnTo>
                    <a:pt x="221" y="64"/>
                  </a:lnTo>
                  <a:lnTo>
                    <a:pt x="219" y="64"/>
                  </a:lnTo>
                  <a:lnTo>
                    <a:pt x="219" y="62"/>
                  </a:lnTo>
                  <a:lnTo>
                    <a:pt x="221" y="62"/>
                  </a:lnTo>
                  <a:lnTo>
                    <a:pt x="221" y="61"/>
                  </a:lnTo>
                  <a:lnTo>
                    <a:pt x="223" y="61"/>
                  </a:lnTo>
                  <a:lnTo>
                    <a:pt x="223" y="59"/>
                  </a:lnTo>
                  <a:lnTo>
                    <a:pt x="221" y="59"/>
                  </a:lnTo>
                  <a:lnTo>
                    <a:pt x="221" y="57"/>
                  </a:lnTo>
                  <a:lnTo>
                    <a:pt x="221" y="56"/>
                  </a:lnTo>
                  <a:lnTo>
                    <a:pt x="221" y="54"/>
                  </a:lnTo>
                  <a:lnTo>
                    <a:pt x="223" y="54"/>
                  </a:lnTo>
                  <a:lnTo>
                    <a:pt x="223" y="52"/>
                  </a:lnTo>
                  <a:lnTo>
                    <a:pt x="221" y="52"/>
                  </a:lnTo>
                  <a:lnTo>
                    <a:pt x="221" y="51"/>
                  </a:lnTo>
                  <a:lnTo>
                    <a:pt x="223" y="51"/>
                  </a:lnTo>
                  <a:lnTo>
                    <a:pt x="223" y="49"/>
                  </a:lnTo>
                  <a:lnTo>
                    <a:pt x="223" y="47"/>
                  </a:lnTo>
                  <a:lnTo>
                    <a:pt x="223" y="45"/>
                  </a:lnTo>
                  <a:lnTo>
                    <a:pt x="223" y="44"/>
                  </a:lnTo>
                  <a:lnTo>
                    <a:pt x="223" y="42"/>
                  </a:lnTo>
                  <a:lnTo>
                    <a:pt x="221" y="42"/>
                  </a:lnTo>
                  <a:lnTo>
                    <a:pt x="223" y="42"/>
                  </a:lnTo>
                  <a:lnTo>
                    <a:pt x="223" y="40"/>
                  </a:lnTo>
                  <a:lnTo>
                    <a:pt x="223" y="39"/>
                  </a:lnTo>
                  <a:lnTo>
                    <a:pt x="223" y="37"/>
                  </a:lnTo>
                  <a:lnTo>
                    <a:pt x="224" y="37"/>
                  </a:lnTo>
                  <a:lnTo>
                    <a:pt x="224" y="35"/>
                  </a:lnTo>
                  <a:lnTo>
                    <a:pt x="223" y="35"/>
                  </a:lnTo>
                  <a:lnTo>
                    <a:pt x="223" y="34"/>
                  </a:lnTo>
                  <a:lnTo>
                    <a:pt x="224" y="34"/>
                  </a:lnTo>
                  <a:lnTo>
                    <a:pt x="224" y="32"/>
                  </a:lnTo>
                  <a:lnTo>
                    <a:pt x="224" y="30"/>
                  </a:lnTo>
                  <a:lnTo>
                    <a:pt x="223" y="30"/>
                  </a:lnTo>
                  <a:lnTo>
                    <a:pt x="224" y="30"/>
                  </a:lnTo>
                  <a:lnTo>
                    <a:pt x="224" y="28"/>
                  </a:lnTo>
                  <a:lnTo>
                    <a:pt x="223" y="28"/>
                  </a:lnTo>
                  <a:lnTo>
                    <a:pt x="223" y="27"/>
                  </a:lnTo>
                  <a:lnTo>
                    <a:pt x="221" y="27"/>
                  </a:lnTo>
                  <a:lnTo>
                    <a:pt x="221" y="25"/>
                  </a:lnTo>
                  <a:lnTo>
                    <a:pt x="223" y="25"/>
                  </a:lnTo>
                  <a:lnTo>
                    <a:pt x="223" y="23"/>
                  </a:lnTo>
                  <a:lnTo>
                    <a:pt x="221" y="23"/>
                  </a:lnTo>
                  <a:lnTo>
                    <a:pt x="221" y="22"/>
                  </a:lnTo>
                  <a:lnTo>
                    <a:pt x="223" y="22"/>
                  </a:lnTo>
                  <a:lnTo>
                    <a:pt x="224" y="22"/>
                  </a:lnTo>
                  <a:lnTo>
                    <a:pt x="223" y="22"/>
                  </a:lnTo>
                  <a:lnTo>
                    <a:pt x="224" y="22"/>
                  </a:lnTo>
                  <a:lnTo>
                    <a:pt x="223" y="22"/>
                  </a:lnTo>
                  <a:lnTo>
                    <a:pt x="223" y="20"/>
                  </a:lnTo>
                  <a:lnTo>
                    <a:pt x="224" y="20"/>
                  </a:lnTo>
                  <a:lnTo>
                    <a:pt x="223" y="20"/>
                  </a:lnTo>
                  <a:lnTo>
                    <a:pt x="223" y="18"/>
                  </a:lnTo>
                  <a:lnTo>
                    <a:pt x="224" y="18"/>
                  </a:lnTo>
                  <a:lnTo>
                    <a:pt x="224" y="17"/>
                  </a:lnTo>
                  <a:lnTo>
                    <a:pt x="226" y="17"/>
                  </a:lnTo>
                  <a:lnTo>
                    <a:pt x="228" y="15"/>
                  </a:lnTo>
                  <a:lnTo>
                    <a:pt x="226" y="15"/>
                  </a:lnTo>
                  <a:lnTo>
                    <a:pt x="226" y="13"/>
                  </a:lnTo>
                  <a:lnTo>
                    <a:pt x="228" y="12"/>
                  </a:lnTo>
                  <a:lnTo>
                    <a:pt x="228" y="10"/>
                  </a:lnTo>
                  <a:lnTo>
                    <a:pt x="226" y="10"/>
                  </a:lnTo>
                  <a:lnTo>
                    <a:pt x="224" y="10"/>
                  </a:lnTo>
                  <a:lnTo>
                    <a:pt x="226" y="10"/>
                  </a:lnTo>
                  <a:lnTo>
                    <a:pt x="226" y="8"/>
                  </a:lnTo>
                  <a:lnTo>
                    <a:pt x="226" y="10"/>
                  </a:lnTo>
                  <a:lnTo>
                    <a:pt x="228" y="10"/>
                  </a:lnTo>
                  <a:lnTo>
                    <a:pt x="228" y="8"/>
                  </a:lnTo>
                  <a:lnTo>
                    <a:pt x="228" y="6"/>
                  </a:lnTo>
                  <a:lnTo>
                    <a:pt x="229" y="6"/>
                  </a:lnTo>
                  <a:lnTo>
                    <a:pt x="229" y="5"/>
                  </a:lnTo>
                  <a:lnTo>
                    <a:pt x="231" y="5"/>
                  </a:lnTo>
                  <a:lnTo>
                    <a:pt x="231" y="3"/>
                  </a:lnTo>
                  <a:lnTo>
                    <a:pt x="233" y="5"/>
                  </a:lnTo>
                  <a:lnTo>
                    <a:pt x="234" y="3"/>
                  </a:lnTo>
                  <a:lnTo>
                    <a:pt x="234" y="1"/>
                  </a:lnTo>
                  <a:lnTo>
                    <a:pt x="236" y="1"/>
                  </a:lnTo>
                  <a:lnTo>
                    <a:pt x="238" y="1"/>
                  </a:lnTo>
                  <a:lnTo>
                    <a:pt x="238" y="3"/>
                  </a:lnTo>
                  <a:lnTo>
                    <a:pt x="240" y="3"/>
                  </a:lnTo>
                  <a:lnTo>
                    <a:pt x="241" y="3"/>
                  </a:lnTo>
                  <a:lnTo>
                    <a:pt x="243" y="5"/>
                  </a:lnTo>
                  <a:lnTo>
                    <a:pt x="243" y="6"/>
                  </a:lnTo>
                  <a:lnTo>
                    <a:pt x="245" y="6"/>
                  </a:lnTo>
                  <a:lnTo>
                    <a:pt x="246" y="6"/>
                  </a:lnTo>
                  <a:lnTo>
                    <a:pt x="246" y="8"/>
                  </a:lnTo>
                  <a:lnTo>
                    <a:pt x="248" y="8"/>
                  </a:lnTo>
                  <a:lnTo>
                    <a:pt x="250" y="8"/>
                  </a:lnTo>
                  <a:lnTo>
                    <a:pt x="250" y="6"/>
                  </a:lnTo>
                  <a:lnTo>
                    <a:pt x="251" y="6"/>
                  </a:lnTo>
                  <a:lnTo>
                    <a:pt x="251" y="8"/>
                  </a:lnTo>
                  <a:lnTo>
                    <a:pt x="253" y="8"/>
                  </a:lnTo>
                  <a:lnTo>
                    <a:pt x="253" y="6"/>
                  </a:lnTo>
                  <a:lnTo>
                    <a:pt x="255" y="8"/>
                  </a:lnTo>
                  <a:lnTo>
                    <a:pt x="256" y="8"/>
                  </a:lnTo>
                  <a:lnTo>
                    <a:pt x="258" y="6"/>
                  </a:lnTo>
                  <a:lnTo>
                    <a:pt x="258" y="8"/>
                  </a:lnTo>
                  <a:lnTo>
                    <a:pt x="260" y="8"/>
                  </a:lnTo>
                  <a:lnTo>
                    <a:pt x="260" y="6"/>
                  </a:lnTo>
                  <a:lnTo>
                    <a:pt x="262" y="6"/>
                  </a:lnTo>
                  <a:lnTo>
                    <a:pt x="263" y="6"/>
                  </a:lnTo>
                  <a:lnTo>
                    <a:pt x="265" y="6"/>
                  </a:lnTo>
                  <a:lnTo>
                    <a:pt x="265" y="8"/>
                  </a:lnTo>
                  <a:lnTo>
                    <a:pt x="267" y="8"/>
                  </a:lnTo>
                  <a:lnTo>
                    <a:pt x="268" y="8"/>
                  </a:lnTo>
                  <a:lnTo>
                    <a:pt x="268" y="6"/>
                  </a:lnTo>
                  <a:lnTo>
                    <a:pt x="268" y="8"/>
                  </a:lnTo>
                  <a:lnTo>
                    <a:pt x="270" y="8"/>
                  </a:lnTo>
                  <a:lnTo>
                    <a:pt x="272" y="8"/>
                  </a:lnTo>
                  <a:lnTo>
                    <a:pt x="273" y="8"/>
                  </a:lnTo>
                  <a:lnTo>
                    <a:pt x="273" y="10"/>
                  </a:lnTo>
                  <a:lnTo>
                    <a:pt x="273" y="12"/>
                  </a:lnTo>
                  <a:lnTo>
                    <a:pt x="275" y="12"/>
                  </a:lnTo>
                  <a:lnTo>
                    <a:pt x="275" y="13"/>
                  </a:lnTo>
                  <a:lnTo>
                    <a:pt x="275" y="15"/>
                  </a:lnTo>
                  <a:lnTo>
                    <a:pt x="277" y="15"/>
                  </a:lnTo>
                  <a:lnTo>
                    <a:pt x="277" y="13"/>
                  </a:lnTo>
                  <a:lnTo>
                    <a:pt x="279" y="13"/>
                  </a:lnTo>
                  <a:lnTo>
                    <a:pt x="280" y="15"/>
                  </a:lnTo>
                  <a:lnTo>
                    <a:pt x="282" y="17"/>
                  </a:lnTo>
                  <a:lnTo>
                    <a:pt x="282" y="15"/>
                  </a:lnTo>
                  <a:lnTo>
                    <a:pt x="284" y="15"/>
                  </a:lnTo>
                  <a:lnTo>
                    <a:pt x="282" y="15"/>
                  </a:lnTo>
                  <a:lnTo>
                    <a:pt x="282" y="17"/>
                  </a:lnTo>
                  <a:lnTo>
                    <a:pt x="284" y="17"/>
                  </a:lnTo>
                  <a:lnTo>
                    <a:pt x="285" y="17"/>
                  </a:lnTo>
                  <a:lnTo>
                    <a:pt x="287" y="17"/>
                  </a:lnTo>
                  <a:lnTo>
                    <a:pt x="287" y="15"/>
                  </a:lnTo>
                  <a:lnTo>
                    <a:pt x="289" y="15"/>
                  </a:lnTo>
                  <a:lnTo>
                    <a:pt x="290" y="17"/>
                  </a:lnTo>
                  <a:lnTo>
                    <a:pt x="290" y="15"/>
                  </a:lnTo>
                  <a:lnTo>
                    <a:pt x="289" y="15"/>
                  </a:lnTo>
                  <a:lnTo>
                    <a:pt x="289" y="13"/>
                  </a:lnTo>
                  <a:lnTo>
                    <a:pt x="290" y="13"/>
                  </a:lnTo>
                  <a:lnTo>
                    <a:pt x="292" y="13"/>
                  </a:lnTo>
                  <a:lnTo>
                    <a:pt x="294" y="13"/>
                  </a:lnTo>
                  <a:lnTo>
                    <a:pt x="296" y="13"/>
                  </a:lnTo>
                  <a:lnTo>
                    <a:pt x="297" y="15"/>
                  </a:lnTo>
                  <a:lnTo>
                    <a:pt x="299" y="15"/>
                  </a:lnTo>
                  <a:lnTo>
                    <a:pt x="299" y="17"/>
                  </a:lnTo>
                  <a:lnTo>
                    <a:pt x="301" y="18"/>
                  </a:lnTo>
                  <a:lnTo>
                    <a:pt x="302" y="20"/>
                  </a:lnTo>
                  <a:lnTo>
                    <a:pt x="302" y="22"/>
                  </a:lnTo>
                  <a:lnTo>
                    <a:pt x="302" y="23"/>
                  </a:lnTo>
                  <a:lnTo>
                    <a:pt x="304" y="23"/>
                  </a:lnTo>
                  <a:lnTo>
                    <a:pt x="304" y="25"/>
                  </a:lnTo>
                  <a:lnTo>
                    <a:pt x="306" y="25"/>
                  </a:lnTo>
                  <a:lnTo>
                    <a:pt x="307" y="27"/>
                  </a:lnTo>
                  <a:lnTo>
                    <a:pt x="309" y="27"/>
                  </a:lnTo>
                  <a:lnTo>
                    <a:pt x="309" y="28"/>
                  </a:lnTo>
                  <a:lnTo>
                    <a:pt x="311" y="28"/>
                  </a:lnTo>
                  <a:lnTo>
                    <a:pt x="312" y="28"/>
                  </a:lnTo>
                  <a:lnTo>
                    <a:pt x="314" y="28"/>
                  </a:lnTo>
                  <a:lnTo>
                    <a:pt x="316" y="30"/>
                  </a:lnTo>
                  <a:lnTo>
                    <a:pt x="318" y="30"/>
                  </a:lnTo>
                  <a:lnTo>
                    <a:pt x="319" y="30"/>
                  </a:lnTo>
                  <a:lnTo>
                    <a:pt x="321" y="30"/>
                  </a:lnTo>
                  <a:lnTo>
                    <a:pt x="323" y="30"/>
                  </a:lnTo>
                  <a:lnTo>
                    <a:pt x="324" y="30"/>
                  </a:lnTo>
                  <a:lnTo>
                    <a:pt x="328" y="30"/>
                  </a:lnTo>
                  <a:lnTo>
                    <a:pt x="329" y="30"/>
                  </a:lnTo>
                  <a:lnTo>
                    <a:pt x="331" y="30"/>
                  </a:lnTo>
                  <a:lnTo>
                    <a:pt x="333" y="30"/>
                  </a:lnTo>
                  <a:lnTo>
                    <a:pt x="335" y="28"/>
                  </a:lnTo>
                  <a:lnTo>
                    <a:pt x="336" y="27"/>
                  </a:lnTo>
                  <a:lnTo>
                    <a:pt x="338" y="27"/>
                  </a:lnTo>
                  <a:lnTo>
                    <a:pt x="341" y="25"/>
                  </a:lnTo>
                  <a:lnTo>
                    <a:pt x="343" y="23"/>
                  </a:lnTo>
                  <a:lnTo>
                    <a:pt x="346" y="22"/>
                  </a:lnTo>
                  <a:lnTo>
                    <a:pt x="348" y="20"/>
                  </a:lnTo>
                  <a:lnTo>
                    <a:pt x="350" y="18"/>
                  </a:lnTo>
                  <a:lnTo>
                    <a:pt x="351" y="18"/>
                  </a:lnTo>
                  <a:lnTo>
                    <a:pt x="351" y="17"/>
                  </a:lnTo>
                  <a:lnTo>
                    <a:pt x="353" y="17"/>
                  </a:lnTo>
                  <a:lnTo>
                    <a:pt x="353" y="15"/>
                  </a:lnTo>
                  <a:lnTo>
                    <a:pt x="355" y="15"/>
                  </a:lnTo>
                  <a:lnTo>
                    <a:pt x="355" y="17"/>
                  </a:lnTo>
                  <a:lnTo>
                    <a:pt x="357" y="17"/>
                  </a:lnTo>
                  <a:lnTo>
                    <a:pt x="358" y="17"/>
                  </a:lnTo>
                  <a:lnTo>
                    <a:pt x="360" y="17"/>
                  </a:lnTo>
                  <a:lnTo>
                    <a:pt x="360" y="15"/>
                  </a:lnTo>
                  <a:lnTo>
                    <a:pt x="362" y="13"/>
                  </a:lnTo>
                  <a:lnTo>
                    <a:pt x="363" y="13"/>
                  </a:lnTo>
                  <a:lnTo>
                    <a:pt x="363" y="12"/>
                  </a:lnTo>
                  <a:lnTo>
                    <a:pt x="365" y="12"/>
                  </a:lnTo>
                  <a:lnTo>
                    <a:pt x="365" y="10"/>
                  </a:lnTo>
                  <a:lnTo>
                    <a:pt x="367" y="10"/>
                  </a:lnTo>
                  <a:lnTo>
                    <a:pt x="367" y="8"/>
                  </a:lnTo>
                  <a:lnTo>
                    <a:pt x="367" y="6"/>
                  </a:lnTo>
                  <a:lnTo>
                    <a:pt x="368" y="6"/>
                  </a:lnTo>
                  <a:lnTo>
                    <a:pt x="368" y="5"/>
                  </a:lnTo>
                  <a:lnTo>
                    <a:pt x="368" y="3"/>
                  </a:lnTo>
                  <a:lnTo>
                    <a:pt x="368" y="1"/>
                  </a:lnTo>
                  <a:lnTo>
                    <a:pt x="370" y="1"/>
                  </a:lnTo>
                  <a:lnTo>
                    <a:pt x="370" y="0"/>
                  </a:lnTo>
                  <a:lnTo>
                    <a:pt x="372" y="1"/>
                  </a:lnTo>
                  <a:lnTo>
                    <a:pt x="372" y="3"/>
                  </a:lnTo>
                  <a:lnTo>
                    <a:pt x="372" y="5"/>
                  </a:lnTo>
                  <a:lnTo>
                    <a:pt x="374" y="5"/>
                  </a:lnTo>
                  <a:lnTo>
                    <a:pt x="374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9"/>
            <p:cNvSpPr>
              <a:spLocks/>
            </p:cNvSpPr>
            <p:nvPr/>
          </p:nvSpPr>
          <p:spPr bwMode="auto">
            <a:xfrm>
              <a:off x="2712" y="2931"/>
              <a:ext cx="961" cy="838"/>
            </a:xfrm>
            <a:custGeom>
              <a:avLst/>
              <a:gdLst>
                <a:gd name="T0" fmla="*/ 874 w 961"/>
                <a:gd name="T1" fmla="*/ 10 h 838"/>
                <a:gd name="T2" fmla="*/ 899 w 961"/>
                <a:gd name="T3" fmla="*/ 29 h 838"/>
                <a:gd name="T4" fmla="*/ 899 w 961"/>
                <a:gd name="T5" fmla="*/ 72 h 838"/>
                <a:gd name="T6" fmla="*/ 896 w 961"/>
                <a:gd name="T7" fmla="*/ 104 h 838"/>
                <a:gd name="T8" fmla="*/ 889 w 961"/>
                <a:gd name="T9" fmla="*/ 148 h 838"/>
                <a:gd name="T10" fmla="*/ 888 w 961"/>
                <a:gd name="T11" fmla="*/ 194 h 838"/>
                <a:gd name="T12" fmla="*/ 888 w 961"/>
                <a:gd name="T13" fmla="*/ 222 h 838"/>
                <a:gd name="T14" fmla="*/ 884 w 961"/>
                <a:gd name="T15" fmla="*/ 265 h 838"/>
                <a:gd name="T16" fmla="*/ 891 w 961"/>
                <a:gd name="T17" fmla="*/ 306 h 838"/>
                <a:gd name="T18" fmla="*/ 891 w 961"/>
                <a:gd name="T19" fmla="*/ 338 h 838"/>
                <a:gd name="T20" fmla="*/ 903 w 961"/>
                <a:gd name="T21" fmla="*/ 379 h 838"/>
                <a:gd name="T22" fmla="*/ 925 w 961"/>
                <a:gd name="T23" fmla="*/ 409 h 838"/>
                <a:gd name="T24" fmla="*/ 933 w 961"/>
                <a:gd name="T25" fmla="*/ 460 h 838"/>
                <a:gd name="T26" fmla="*/ 955 w 961"/>
                <a:gd name="T27" fmla="*/ 506 h 838"/>
                <a:gd name="T28" fmla="*/ 913 w 961"/>
                <a:gd name="T29" fmla="*/ 504 h 838"/>
                <a:gd name="T30" fmla="*/ 847 w 961"/>
                <a:gd name="T31" fmla="*/ 523 h 838"/>
                <a:gd name="T32" fmla="*/ 813 w 961"/>
                <a:gd name="T33" fmla="*/ 574 h 838"/>
                <a:gd name="T34" fmla="*/ 740 w 961"/>
                <a:gd name="T35" fmla="*/ 572 h 838"/>
                <a:gd name="T36" fmla="*/ 684 w 961"/>
                <a:gd name="T37" fmla="*/ 572 h 838"/>
                <a:gd name="T38" fmla="*/ 640 w 961"/>
                <a:gd name="T39" fmla="*/ 594 h 838"/>
                <a:gd name="T40" fmla="*/ 606 w 961"/>
                <a:gd name="T41" fmla="*/ 619 h 838"/>
                <a:gd name="T42" fmla="*/ 592 w 961"/>
                <a:gd name="T43" fmla="*/ 660 h 838"/>
                <a:gd name="T44" fmla="*/ 565 w 961"/>
                <a:gd name="T45" fmla="*/ 696 h 838"/>
                <a:gd name="T46" fmla="*/ 543 w 961"/>
                <a:gd name="T47" fmla="*/ 740 h 838"/>
                <a:gd name="T48" fmla="*/ 467 w 961"/>
                <a:gd name="T49" fmla="*/ 721 h 838"/>
                <a:gd name="T50" fmla="*/ 401 w 961"/>
                <a:gd name="T51" fmla="*/ 698 h 838"/>
                <a:gd name="T52" fmla="*/ 333 w 961"/>
                <a:gd name="T53" fmla="*/ 720 h 838"/>
                <a:gd name="T54" fmla="*/ 241 w 961"/>
                <a:gd name="T55" fmla="*/ 786 h 838"/>
                <a:gd name="T56" fmla="*/ 205 w 961"/>
                <a:gd name="T57" fmla="*/ 774 h 838"/>
                <a:gd name="T58" fmla="*/ 166 w 961"/>
                <a:gd name="T59" fmla="*/ 813 h 838"/>
                <a:gd name="T60" fmla="*/ 117 w 961"/>
                <a:gd name="T61" fmla="*/ 832 h 838"/>
                <a:gd name="T62" fmla="*/ 90 w 961"/>
                <a:gd name="T63" fmla="*/ 789 h 838"/>
                <a:gd name="T64" fmla="*/ 92 w 961"/>
                <a:gd name="T65" fmla="*/ 631 h 838"/>
                <a:gd name="T66" fmla="*/ 53 w 961"/>
                <a:gd name="T67" fmla="*/ 574 h 838"/>
                <a:gd name="T68" fmla="*/ 29 w 961"/>
                <a:gd name="T69" fmla="*/ 543 h 838"/>
                <a:gd name="T70" fmla="*/ 10 w 961"/>
                <a:gd name="T71" fmla="*/ 540 h 838"/>
                <a:gd name="T72" fmla="*/ 17 w 961"/>
                <a:gd name="T73" fmla="*/ 516 h 838"/>
                <a:gd name="T74" fmla="*/ 9 w 961"/>
                <a:gd name="T75" fmla="*/ 506 h 838"/>
                <a:gd name="T76" fmla="*/ 14 w 961"/>
                <a:gd name="T77" fmla="*/ 485 h 838"/>
                <a:gd name="T78" fmla="*/ 9 w 961"/>
                <a:gd name="T79" fmla="*/ 448 h 838"/>
                <a:gd name="T80" fmla="*/ 48 w 961"/>
                <a:gd name="T81" fmla="*/ 419 h 838"/>
                <a:gd name="T82" fmla="*/ 104 w 961"/>
                <a:gd name="T83" fmla="*/ 385 h 838"/>
                <a:gd name="T84" fmla="*/ 121 w 961"/>
                <a:gd name="T85" fmla="*/ 324 h 838"/>
                <a:gd name="T86" fmla="*/ 110 w 961"/>
                <a:gd name="T87" fmla="*/ 263 h 838"/>
                <a:gd name="T88" fmla="*/ 109 w 961"/>
                <a:gd name="T89" fmla="*/ 202 h 838"/>
                <a:gd name="T90" fmla="*/ 131 w 961"/>
                <a:gd name="T91" fmla="*/ 134 h 838"/>
                <a:gd name="T92" fmla="*/ 202 w 961"/>
                <a:gd name="T93" fmla="*/ 138 h 838"/>
                <a:gd name="T94" fmla="*/ 251 w 961"/>
                <a:gd name="T95" fmla="*/ 143 h 838"/>
                <a:gd name="T96" fmla="*/ 307 w 961"/>
                <a:gd name="T97" fmla="*/ 146 h 838"/>
                <a:gd name="T98" fmla="*/ 341 w 961"/>
                <a:gd name="T99" fmla="*/ 102 h 838"/>
                <a:gd name="T100" fmla="*/ 375 w 961"/>
                <a:gd name="T101" fmla="*/ 85 h 838"/>
                <a:gd name="T102" fmla="*/ 429 w 961"/>
                <a:gd name="T103" fmla="*/ 82 h 838"/>
                <a:gd name="T104" fmla="*/ 465 w 961"/>
                <a:gd name="T105" fmla="*/ 61 h 838"/>
                <a:gd name="T106" fmla="*/ 516 w 961"/>
                <a:gd name="T107" fmla="*/ 31 h 838"/>
                <a:gd name="T108" fmla="*/ 548 w 961"/>
                <a:gd name="T109" fmla="*/ 19 h 838"/>
                <a:gd name="T110" fmla="*/ 586 w 961"/>
                <a:gd name="T111" fmla="*/ 41 h 838"/>
                <a:gd name="T112" fmla="*/ 603 w 961"/>
                <a:gd name="T113" fmla="*/ 82 h 838"/>
                <a:gd name="T114" fmla="*/ 626 w 961"/>
                <a:gd name="T115" fmla="*/ 104 h 838"/>
                <a:gd name="T116" fmla="*/ 659 w 961"/>
                <a:gd name="T117" fmla="*/ 99 h 838"/>
                <a:gd name="T118" fmla="*/ 692 w 961"/>
                <a:gd name="T119" fmla="*/ 72 h 838"/>
                <a:gd name="T120" fmla="*/ 725 w 961"/>
                <a:gd name="T121" fmla="*/ 32 h 838"/>
                <a:gd name="T122" fmla="*/ 804 w 961"/>
                <a:gd name="T123" fmla="*/ 27 h 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61" h="838">
                  <a:moveTo>
                    <a:pt x="835" y="0"/>
                  </a:moveTo>
                  <a:lnTo>
                    <a:pt x="837" y="0"/>
                  </a:lnTo>
                  <a:lnTo>
                    <a:pt x="838" y="0"/>
                  </a:lnTo>
                  <a:lnTo>
                    <a:pt x="838" y="2"/>
                  </a:lnTo>
                  <a:lnTo>
                    <a:pt x="838" y="4"/>
                  </a:lnTo>
                  <a:lnTo>
                    <a:pt x="838" y="2"/>
                  </a:lnTo>
                  <a:lnTo>
                    <a:pt x="840" y="2"/>
                  </a:lnTo>
                  <a:lnTo>
                    <a:pt x="840" y="4"/>
                  </a:lnTo>
                  <a:lnTo>
                    <a:pt x="842" y="2"/>
                  </a:lnTo>
                  <a:lnTo>
                    <a:pt x="842" y="4"/>
                  </a:lnTo>
                  <a:lnTo>
                    <a:pt x="843" y="4"/>
                  </a:lnTo>
                  <a:lnTo>
                    <a:pt x="843" y="5"/>
                  </a:lnTo>
                  <a:lnTo>
                    <a:pt x="845" y="5"/>
                  </a:lnTo>
                  <a:lnTo>
                    <a:pt x="845" y="4"/>
                  </a:lnTo>
                  <a:lnTo>
                    <a:pt x="845" y="5"/>
                  </a:lnTo>
                  <a:lnTo>
                    <a:pt x="847" y="5"/>
                  </a:lnTo>
                  <a:lnTo>
                    <a:pt x="849" y="5"/>
                  </a:lnTo>
                  <a:lnTo>
                    <a:pt x="850" y="5"/>
                  </a:lnTo>
                  <a:lnTo>
                    <a:pt x="850" y="4"/>
                  </a:lnTo>
                  <a:lnTo>
                    <a:pt x="850" y="5"/>
                  </a:lnTo>
                  <a:lnTo>
                    <a:pt x="850" y="4"/>
                  </a:lnTo>
                  <a:lnTo>
                    <a:pt x="852" y="5"/>
                  </a:lnTo>
                  <a:lnTo>
                    <a:pt x="850" y="5"/>
                  </a:lnTo>
                  <a:lnTo>
                    <a:pt x="852" y="5"/>
                  </a:lnTo>
                  <a:lnTo>
                    <a:pt x="854" y="5"/>
                  </a:lnTo>
                  <a:lnTo>
                    <a:pt x="855" y="5"/>
                  </a:lnTo>
                  <a:lnTo>
                    <a:pt x="857" y="5"/>
                  </a:lnTo>
                  <a:lnTo>
                    <a:pt x="857" y="4"/>
                  </a:lnTo>
                  <a:lnTo>
                    <a:pt x="859" y="4"/>
                  </a:lnTo>
                  <a:lnTo>
                    <a:pt x="859" y="2"/>
                  </a:lnTo>
                  <a:lnTo>
                    <a:pt x="860" y="2"/>
                  </a:lnTo>
                  <a:lnTo>
                    <a:pt x="860" y="0"/>
                  </a:lnTo>
                  <a:lnTo>
                    <a:pt x="862" y="0"/>
                  </a:lnTo>
                  <a:lnTo>
                    <a:pt x="864" y="0"/>
                  </a:lnTo>
                  <a:lnTo>
                    <a:pt x="866" y="0"/>
                  </a:lnTo>
                  <a:lnTo>
                    <a:pt x="867" y="0"/>
                  </a:lnTo>
                  <a:lnTo>
                    <a:pt x="867" y="2"/>
                  </a:lnTo>
                  <a:lnTo>
                    <a:pt x="867" y="4"/>
                  </a:lnTo>
                  <a:lnTo>
                    <a:pt x="869" y="4"/>
                  </a:lnTo>
                  <a:lnTo>
                    <a:pt x="871" y="4"/>
                  </a:lnTo>
                  <a:lnTo>
                    <a:pt x="872" y="5"/>
                  </a:lnTo>
                  <a:lnTo>
                    <a:pt x="872" y="4"/>
                  </a:lnTo>
                  <a:lnTo>
                    <a:pt x="872" y="5"/>
                  </a:lnTo>
                  <a:lnTo>
                    <a:pt x="872" y="7"/>
                  </a:lnTo>
                  <a:lnTo>
                    <a:pt x="874" y="7"/>
                  </a:lnTo>
                  <a:lnTo>
                    <a:pt x="872" y="7"/>
                  </a:lnTo>
                  <a:lnTo>
                    <a:pt x="872" y="9"/>
                  </a:lnTo>
                  <a:lnTo>
                    <a:pt x="874" y="9"/>
                  </a:lnTo>
                  <a:lnTo>
                    <a:pt x="874" y="7"/>
                  </a:lnTo>
                  <a:lnTo>
                    <a:pt x="874" y="9"/>
                  </a:lnTo>
                  <a:lnTo>
                    <a:pt x="874" y="10"/>
                  </a:lnTo>
                  <a:lnTo>
                    <a:pt x="876" y="10"/>
                  </a:lnTo>
                  <a:lnTo>
                    <a:pt x="876" y="9"/>
                  </a:lnTo>
                  <a:lnTo>
                    <a:pt x="877" y="9"/>
                  </a:lnTo>
                  <a:lnTo>
                    <a:pt x="879" y="9"/>
                  </a:lnTo>
                  <a:lnTo>
                    <a:pt x="881" y="10"/>
                  </a:lnTo>
                  <a:lnTo>
                    <a:pt x="883" y="10"/>
                  </a:lnTo>
                  <a:lnTo>
                    <a:pt x="884" y="10"/>
                  </a:lnTo>
                  <a:lnTo>
                    <a:pt x="886" y="10"/>
                  </a:lnTo>
                  <a:lnTo>
                    <a:pt x="888" y="10"/>
                  </a:lnTo>
                  <a:lnTo>
                    <a:pt x="889" y="10"/>
                  </a:lnTo>
                  <a:lnTo>
                    <a:pt x="889" y="9"/>
                  </a:lnTo>
                  <a:lnTo>
                    <a:pt x="891" y="9"/>
                  </a:lnTo>
                  <a:lnTo>
                    <a:pt x="891" y="7"/>
                  </a:lnTo>
                  <a:lnTo>
                    <a:pt x="893" y="7"/>
                  </a:lnTo>
                  <a:lnTo>
                    <a:pt x="893" y="9"/>
                  </a:lnTo>
                  <a:lnTo>
                    <a:pt x="893" y="7"/>
                  </a:lnTo>
                  <a:lnTo>
                    <a:pt x="894" y="7"/>
                  </a:lnTo>
                  <a:lnTo>
                    <a:pt x="896" y="7"/>
                  </a:lnTo>
                  <a:lnTo>
                    <a:pt x="896" y="5"/>
                  </a:lnTo>
                  <a:lnTo>
                    <a:pt x="896" y="7"/>
                  </a:lnTo>
                  <a:lnTo>
                    <a:pt x="898" y="7"/>
                  </a:lnTo>
                  <a:lnTo>
                    <a:pt x="899" y="7"/>
                  </a:lnTo>
                  <a:lnTo>
                    <a:pt x="901" y="7"/>
                  </a:lnTo>
                  <a:lnTo>
                    <a:pt x="901" y="9"/>
                  </a:lnTo>
                  <a:lnTo>
                    <a:pt x="899" y="9"/>
                  </a:lnTo>
                  <a:lnTo>
                    <a:pt x="899" y="10"/>
                  </a:lnTo>
                  <a:lnTo>
                    <a:pt x="901" y="10"/>
                  </a:lnTo>
                  <a:lnTo>
                    <a:pt x="901" y="12"/>
                  </a:lnTo>
                  <a:lnTo>
                    <a:pt x="899" y="12"/>
                  </a:lnTo>
                  <a:lnTo>
                    <a:pt x="901" y="12"/>
                  </a:lnTo>
                  <a:lnTo>
                    <a:pt x="901" y="14"/>
                  </a:lnTo>
                  <a:lnTo>
                    <a:pt x="899" y="14"/>
                  </a:lnTo>
                  <a:lnTo>
                    <a:pt x="901" y="14"/>
                  </a:lnTo>
                  <a:lnTo>
                    <a:pt x="901" y="16"/>
                  </a:lnTo>
                  <a:lnTo>
                    <a:pt x="899" y="16"/>
                  </a:lnTo>
                  <a:lnTo>
                    <a:pt x="901" y="16"/>
                  </a:lnTo>
                  <a:lnTo>
                    <a:pt x="901" y="17"/>
                  </a:lnTo>
                  <a:lnTo>
                    <a:pt x="899" y="17"/>
                  </a:lnTo>
                  <a:lnTo>
                    <a:pt x="899" y="19"/>
                  </a:lnTo>
                  <a:lnTo>
                    <a:pt x="899" y="21"/>
                  </a:lnTo>
                  <a:lnTo>
                    <a:pt x="899" y="22"/>
                  </a:lnTo>
                  <a:lnTo>
                    <a:pt x="898" y="22"/>
                  </a:lnTo>
                  <a:lnTo>
                    <a:pt x="898" y="24"/>
                  </a:lnTo>
                  <a:lnTo>
                    <a:pt x="898" y="26"/>
                  </a:lnTo>
                  <a:lnTo>
                    <a:pt x="899" y="26"/>
                  </a:lnTo>
                  <a:lnTo>
                    <a:pt x="899" y="27"/>
                  </a:lnTo>
                  <a:lnTo>
                    <a:pt x="899" y="29"/>
                  </a:lnTo>
                  <a:lnTo>
                    <a:pt x="898" y="29"/>
                  </a:lnTo>
                  <a:lnTo>
                    <a:pt x="899" y="29"/>
                  </a:lnTo>
                  <a:lnTo>
                    <a:pt x="898" y="29"/>
                  </a:lnTo>
                  <a:lnTo>
                    <a:pt x="899" y="29"/>
                  </a:lnTo>
                  <a:lnTo>
                    <a:pt x="899" y="31"/>
                  </a:lnTo>
                  <a:lnTo>
                    <a:pt x="901" y="31"/>
                  </a:lnTo>
                  <a:lnTo>
                    <a:pt x="899" y="31"/>
                  </a:lnTo>
                  <a:lnTo>
                    <a:pt x="899" y="32"/>
                  </a:lnTo>
                  <a:lnTo>
                    <a:pt x="901" y="32"/>
                  </a:lnTo>
                  <a:lnTo>
                    <a:pt x="899" y="32"/>
                  </a:lnTo>
                  <a:lnTo>
                    <a:pt x="899" y="34"/>
                  </a:lnTo>
                  <a:lnTo>
                    <a:pt x="898" y="34"/>
                  </a:lnTo>
                  <a:lnTo>
                    <a:pt x="899" y="34"/>
                  </a:lnTo>
                  <a:lnTo>
                    <a:pt x="899" y="36"/>
                  </a:lnTo>
                  <a:lnTo>
                    <a:pt x="899" y="38"/>
                  </a:lnTo>
                  <a:lnTo>
                    <a:pt x="899" y="39"/>
                  </a:lnTo>
                  <a:lnTo>
                    <a:pt x="899" y="41"/>
                  </a:lnTo>
                  <a:lnTo>
                    <a:pt x="898" y="41"/>
                  </a:lnTo>
                  <a:lnTo>
                    <a:pt x="899" y="41"/>
                  </a:lnTo>
                  <a:lnTo>
                    <a:pt x="901" y="41"/>
                  </a:lnTo>
                  <a:lnTo>
                    <a:pt x="901" y="43"/>
                  </a:lnTo>
                  <a:lnTo>
                    <a:pt x="899" y="43"/>
                  </a:lnTo>
                  <a:lnTo>
                    <a:pt x="901" y="43"/>
                  </a:lnTo>
                  <a:lnTo>
                    <a:pt x="901" y="44"/>
                  </a:lnTo>
                  <a:lnTo>
                    <a:pt x="901" y="46"/>
                  </a:lnTo>
                  <a:lnTo>
                    <a:pt x="901" y="48"/>
                  </a:lnTo>
                  <a:lnTo>
                    <a:pt x="901" y="49"/>
                  </a:lnTo>
                  <a:lnTo>
                    <a:pt x="901" y="48"/>
                  </a:lnTo>
                  <a:lnTo>
                    <a:pt x="901" y="49"/>
                  </a:lnTo>
                  <a:lnTo>
                    <a:pt x="901" y="48"/>
                  </a:lnTo>
                  <a:lnTo>
                    <a:pt x="901" y="49"/>
                  </a:lnTo>
                  <a:lnTo>
                    <a:pt x="903" y="49"/>
                  </a:lnTo>
                  <a:lnTo>
                    <a:pt x="903" y="48"/>
                  </a:lnTo>
                  <a:lnTo>
                    <a:pt x="903" y="49"/>
                  </a:lnTo>
                  <a:lnTo>
                    <a:pt x="903" y="51"/>
                  </a:lnTo>
                  <a:lnTo>
                    <a:pt x="905" y="51"/>
                  </a:lnTo>
                  <a:lnTo>
                    <a:pt x="903" y="51"/>
                  </a:lnTo>
                  <a:lnTo>
                    <a:pt x="903" y="53"/>
                  </a:lnTo>
                  <a:lnTo>
                    <a:pt x="903" y="55"/>
                  </a:lnTo>
                  <a:lnTo>
                    <a:pt x="901" y="55"/>
                  </a:lnTo>
                  <a:lnTo>
                    <a:pt x="901" y="56"/>
                  </a:lnTo>
                  <a:lnTo>
                    <a:pt x="901" y="58"/>
                  </a:lnTo>
                  <a:lnTo>
                    <a:pt x="901" y="60"/>
                  </a:lnTo>
                  <a:lnTo>
                    <a:pt x="901" y="61"/>
                  </a:lnTo>
                  <a:lnTo>
                    <a:pt x="901" y="60"/>
                  </a:lnTo>
                  <a:lnTo>
                    <a:pt x="901" y="61"/>
                  </a:lnTo>
                  <a:lnTo>
                    <a:pt x="901" y="63"/>
                  </a:lnTo>
                  <a:lnTo>
                    <a:pt x="901" y="65"/>
                  </a:lnTo>
                  <a:lnTo>
                    <a:pt x="899" y="65"/>
                  </a:lnTo>
                  <a:lnTo>
                    <a:pt x="899" y="66"/>
                  </a:lnTo>
                  <a:lnTo>
                    <a:pt x="899" y="68"/>
                  </a:lnTo>
                  <a:lnTo>
                    <a:pt x="899" y="70"/>
                  </a:lnTo>
                  <a:lnTo>
                    <a:pt x="901" y="70"/>
                  </a:lnTo>
                  <a:lnTo>
                    <a:pt x="899" y="70"/>
                  </a:lnTo>
                  <a:lnTo>
                    <a:pt x="899" y="72"/>
                  </a:lnTo>
                  <a:lnTo>
                    <a:pt x="898" y="72"/>
                  </a:lnTo>
                  <a:lnTo>
                    <a:pt x="898" y="73"/>
                  </a:lnTo>
                  <a:lnTo>
                    <a:pt x="899" y="73"/>
                  </a:lnTo>
                  <a:lnTo>
                    <a:pt x="898" y="73"/>
                  </a:lnTo>
                  <a:lnTo>
                    <a:pt x="899" y="73"/>
                  </a:lnTo>
                  <a:lnTo>
                    <a:pt x="898" y="73"/>
                  </a:lnTo>
                  <a:lnTo>
                    <a:pt x="898" y="75"/>
                  </a:lnTo>
                  <a:lnTo>
                    <a:pt x="899" y="75"/>
                  </a:lnTo>
                  <a:lnTo>
                    <a:pt x="898" y="75"/>
                  </a:lnTo>
                  <a:lnTo>
                    <a:pt x="899" y="75"/>
                  </a:lnTo>
                  <a:lnTo>
                    <a:pt x="898" y="75"/>
                  </a:lnTo>
                  <a:lnTo>
                    <a:pt x="898" y="77"/>
                  </a:lnTo>
                  <a:lnTo>
                    <a:pt x="898" y="78"/>
                  </a:lnTo>
                  <a:lnTo>
                    <a:pt x="898" y="80"/>
                  </a:lnTo>
                  <a:lnTo>
                    <a:pt x="898" y="82"/>
                  </a:lnTo>
                  <a:lnTo>
                    <a:pt x="898" y="80"/>
                  </a:lnTo>
                  <a:lnTo>
                    <a:pt x="898" y="82"/>
                  </a:lnTo>
                  <a:lnTo>
                    <a:pt x="898" y="83"/>
                  </a:lnTo>
                  <a:lnTo>
                    <a:pt x="898" y="85"/>
                  </a:lnTo>
                  <a:lnTo>
                    <a:pt x="896" y="85"/>
                  </a:lnTo>
                  <a:lnTo>
                    <a:pt x="898" y="85"/>
                  </a:lnTo>
                  <a:lnTo>
                    <a:pt x="896" y="85"/>
                  </a:lnTo>
                  <a:lnTo>
                    <a:pt x="898" y="85"/>
                  </a:lnTo>
                  <a:lnTo>
                    <a:pt x="898" y="87"/>
                  </a:lnTo>
                  <a:lnTo>
                    <a:pt x="898" y="88"/>
                  </a:lnTo>
                  <a:lnTo>
                    <a:pt x="899" y="88"/>
                  </a:lnTo>
                  <a:lnTo>
                    <a:pt x="898" y="88"/>
                  </a:lnTo>
                  <a:lnTo>
                    <a:pt x="899" y="88"/>
                  </a:lnTo>
                  <a:lnTo>
                    <a:pt x="898" y="88"/>
                  </a:lnTo>
                  <a:lnTo>
                    <a:pt x="899" y="88"/>
                  </a:lnTo>
                  <a:lnTo>
                    <a:pt x="899" y="90"/>
                  </a:lnTo>
                  <a:lnTo>
                    <a:pt x="898" y="90"/>
                  </a:lnTo>
                  <a:lnTo>
                    <a:pt x="899" y="90"/>
                  </a:lnTo>
                  <a:lnTo>
                    <a:pt x="899" y="92"/>
                  </a:lnTo>
                  <a:lnTo>
                    <a:pt x="898" y="92"/>
                  </a:lnTo>
                  <a:lnTo>
                    <a:pt x="899" y="92"/>
                  </a:lnTo>
                  <a:lnTo>
                    <a:pt x="898" y="92"/>
                  </a:lnTo>
                  <a:lnTo>
                    <a:pt x="898" y="94"/>
                  </a:lnTo>
                  <a:lnTo>
                    <a:pt x="896" y="94"/>
                  </a:lnTo>
                  <a:lnTo>
                    <a:pt x="898" y="94"/>
                  </a:lnTo>
                  <a:lnTo>
                    <a:pt x="898" y="95"/>
                  </a:lnTo>
                  <a:lnTo>
                    <a:pt x="896" y="95"/>
                  </a:lnTo>
                  <a:lnTo>
                    <a:pt x="896" y="97"/>
                  </a:lnTo>
                  <a:lnTo>
                    <a:pt x="896" y="99"/>
                  </a:lnTo>
                  <a:lnTo>
                    <a:pt x="896" y="100"/>
                  </a:lnTo>
                  <a:lnTo>
                    <a:pt x="896" y="102"/>
                  </a:lnTo>
                  <a:lnTo>
                    <a:pt x="896" y="104"/>
                  </a:lnTo>
                  <a:lnTo>
                    <a:pt x="894" y="104"/>
                  </a:lnTo>
                  <a:lnTo>
                    <a:pt x="896" y="104"/>
                  </a:lnTo>
                  <a:lnTo>
                    <a:pt x="894" y="104"/>
                  </a:lnTo>
                  <a:lnTo>
                    <a:pt x="896" y="104"/>
                  </a:lnTo>
                  <a:lnTo>
                    <a:pt x="894" y="104"/>
                  </a:lnTo>
                  <a:lnTo>
                    <a:pt x="894" y="105"/>
                  </a:lnTo>
                  <a:lnTo>
                    <a:pt x="894" y="104"/>
                  </a:lnTo>
                  <a:lnTo>
                    <a:pt x="894" y="105"/>
                  </a:lnTo>
                  <a:lnTo>
                    <a:pt x="893" y="105"/>
                  </a:lnTo>
                  <a:lnTo>
                    <a:pt x="893" y="107"/>
                  </a:lnTo>
                  <a:lnTo>
                    <a:pt x="891" y="107"/>
                  </a:lnTo>
                  <a:lnTo>
                    <a:pt x="891" y="109"/>
                  </a:lnTo>
                  <a:lnTo>
                    <a:pt x="893" y="109"/>
                  </a:lnTo>
                  <a:lnTo>
                    <a:pt x="891" y="111"/>
                  </a:lnTo>
                  <a:lnTo>
                    <a:pt x="889" y="111"/>
                  </a:lnTo>
                  <a:lnTo>
                    <a:pt x="889" y="112"/>
                  </a:lnTo>
                  <a:lnTo>
                    <a:pt x="891" y="112"/>
                  </a:lnTo>
                  <a:lnTo>
                    <a:pt x="891" y="114"/>
                  </a:lnTo>
                  <a:lnTo>
                    <a:pt x="891" y="116"/>
                  </a:lnTo>
                  <a:lnTo>
                    <a:pt x="891" y="117"/>
                  </a:lnTo>
                  <a:lnTo>
                    <a:pt x="893" y="117"/>
                  </a:lnTo>
                  <a:lnTo>
                    <a:pt x="891" y="117"/>
                  </a:lnTo>
                  <a:lnTo>
                    <a:pt x="893" y="117"/>
                  </a:lnTo>
                  <a:lnTo>
                    <a:pt x="891" y="119"/>
                  </a:lnTo>
                  <a:lnTo>
                    <a:pt x="893" y="119"/>
                  </a:lnTo>
                  <a:lnTo>
                    <a:pt x="891" y="119"/>
                  </a:lnTo>
                  <a:lnTo>
                    <a:pt x="893" y="119"/>
                  </a:lnTo>
                  <a:lnTo>
                    <a:pt x="893" y="121"/>
                  </a:lnTo>
                  <a:lnTo>
                    <a:pt x="893" y="122"/>
                  </a:lnTo>
                  <a:lnTo>
                    <a:pt x="893" y="124"/>
                  </a:lnTo>
                  <a:lnTo>
                    <a:pt x="891" y="124"/>
                  </a:lnTo>
                  <a:lnTo>
                    <a:pt x="893" y="124"/>
                  </a:lnTo>
                  <a:lnTo>
                    <a:pt x="891" y="124"/>
                  </a:lnTo>
                  <a:lnTo>
                    <a:pt x="891" y="126"/>
                  </a:lnTo>
                  <a:lnTo>
                    <a:pt x="889" y="126"/>
                  </a:lnTo>
                  <a:lnTo>
                    <a:pt x="889" y="127"/>
                  </a:lnTo>
                  <a:lnTo>
                    <a:pt x="889" y="129"/>
                  </a:lnTo>
                  <a:lnTo>
                    <a:pt x="889" y="131"/>
                  </a:lnTo>
                  <a:lnTo>
                    <a:pt x="889" y="133"/>
                  </a:lnTo>
                  <a:lnTo>
                    <a:pt x="889" y="134"/>
                  </a:lnTo>
                  <a:lnTo>
                    <a:pt x="889" y="136"/>
                  </a:lnTo>
                  <a:lnTo>
                    <a:pt x="888" y="136"/>
                  </a:lnTo>
                  <a:lnTo>
                    <a:pt x="888" y="138"/>
                  </a:lnTo>
                  <a:lnTo>
                    <a:pt x="888" y="139"/>
                  </a:lnTo>
                  <a:lnTo>
                    <a:pt x="886" y="139"/>
                  </a:lnTo>
                  <a:lnTo>
                    <a:pt x="888" y="139"/>
                  </a:lnTo>
                  <a:lnTo>
                    <a:pt x="888" y="141"/>
                  </a:lnTo>
                  <a:lnTo>
                    <a:pt x="888" y="143"/>
                  </a:lnTo>
                  <a:lnTo>
                    <a:pt x="889" y="143"/>
                  </a:lnTo>
                  <a:lnTo>
                    <a:pt x="888" y="143"/>
                  </a:lnTo>
                  <a:lnTo>
                    <a:pt x="888" y="144"/>
                  </a:lnTo>
                  <a:lnTo>
                    <a:pt x="889" y="144"/>
                  </a:lnTo>
                  <a:lnTo>
                    <a:pt x="889" y="146"/>
                  </a:lnTo>
                  <a:lnTo>
                    <a:pt x="888" y="146"/>
                  </a:lnTo>
                  <a:lnTo>
                    <a:pt x="889" y="148"/>
                  </a:lnTo>
                  <a:lnTo>
                    <a:pt x="888" y="148"/>
                  </a:lnTo>
                  <a:lnTo>
                    <a:pt x="889" y="148"/>
                  </a:lnTo>
                  <a:lnTo>
                    <a:pt x="889" y="150"/>
                  </a:lnTo>
                  <a:lnTo>
                    <a:pt x="889" y="151"/>
                  </a:lnTo>
                  <a:lnTo>
                    <a:pt x="889" y="150"/>
                  </a:lnTo>
                  <a:lnTo>
                    <a:pt x="891" y="151"/>
                  </a:lnTo>
                  <a:lnTo>
                    <a:pt x="889" y="151"/>
                  </a:lnTo>
                  <a:lnTo>
                    <a:pt x="891" y="151"/>
                  </a:lnTo>
                  <a:lnTo>
                    <a:pt x="891" y="153"/>
                  </a:lnTo>
                  <a:lnTo>
                    <a:pt x="889" y="153"/>
                  </a:lnTo>
                  <a:lnTo>
                    <a:pt x="891" y="153"/>
                  </a:lnTo>
                  <a:lnTo>
                    <a:pt x="889" y="153"/>
                  </a:lnTo>
                  <a:lnTo>
                    <a:pt x="889" y="155"/>
                  </a:lnTo>
                  <a:lnTo>
                    <a:pt x="889" y="156"/>
                  </a:lnTo>
                  <a:lnTo>
                    <a:pt x="889" y="158"/>
                  </a:lnTo>
                  <a:lnTo>
                    <a:pt x="889" y="160"/>
                  </a:lnTo>
                  <a:lnTo>
                    <a:pt x="889" y="161"/>
                  </a:lnTo>
                  <a:lnTo>
                    <a:pt x="888" y="161"/>
                  </a:lnTo>
                  <a:lnTo>
                    <a:pt x="889" y="161"/>
                  </a:lnTo>
                  <a:lnTo>
                    <a:pt x="889" y="163"/>
                  </a:lnTo>
                  <a:lnTo>
                    <a:pt x="889" y="165"/>
                  </a:lnTo>
                  <a:lnTo>
                    <a:pt x="889" y="167"/>
                  </a:lnTo>
                  <a:lnTo>
                    <a:pt x="891" y="167"/>
                  </a:lnTo>
                  <a:lnTo>
                    <a:pt x="889" y="167"/>
                  </a:lnTo>
                  <a:lnTo>
                    <a:pt x="889" y="168"/>
                  </a:lnTo>
                  <a:lnTo>
                    <a:pt x="889" y="170"/>
                  </a:lnTo>
                  <a:lnTo>
                    <a:pt x="889" y="168"/>
                  </a:lnTo>
                  <a:lnTo>
                    <a:pt x="889" y="170"/>
                  </a:lnTo>
                  <a:lnTo>
                    <a:pt x="889" y="172"/>
                  </a:lnTo>
                  <a:lnTo>
                    <a:pt x="889" y="173"/>
                  </a:lnTo>
                  <a:lnTo>
                    <a:pt x="889" y="175"/>
                  </a:lnTo>
                  <a:lnTo>
                    <a:pt x="889" y="177"/>
                  </a:lnTo>
                  <a:lnTo>
                    <a:pt x="889" y="178"/>
                  </a:lnTo>
                  <a:lnTo>
                    <a:pt x="891" y="178"/>
                  </a:lnTo>
                  <a:lnTo>
                    <a:pt x="891" y="180"/>
                  </a:lnTo>
                  <a:lnTo>
                    <a:pt x="889" y="180"/>
                  </a:lnTo>
                  <a:lnTo>
                    <a:pt x="889" y="182"/>
                  </a:lnTo>
                  <a:lnTo>
                    <a:pt x="888" y="182"/>
                  </a:lnTo>
                  <a:lnTo>
                    <a:pt x="888" y="183"/>
                  </a:lnTo>
                  <a:lnTo>
                    <a:pt x="888" y="185"/>
                  </a:lnTo>
                  <a:lnTo>
                    <a:pt x="886" y="185"/>
                  </a:lnTo>
                  <a:lnTo>
                    <a:pt x="886" y="183"/>
                  </a:lnTo>
                  <a:lnTo>
                    <a:pt x="886" y="185"/>
                  </a:lnTo>
                  <a:lnTo>
                    <a:pt x="886" y="187"/>
                  </a:lnTo>
                  <a:lnTo>
                    <a:pt x="886" y="189"/>
                  </a:lnTo>
                  <a:lnTo>
                    <a:pt x="888" y="189"/>
                  </a:lnTo>
                  <a:lnTo>
                    <a:pt x="888" y="190"/>
                  </a:lnTo>
                  <a:lnTo>
                    <a:pt x="888" y="192"/>
                  </a:lnTo>
                  <a:lnTo>
                    <a:pt x="886" y="192"/>
                  </a:lnTo>
                  <a:lnTo>
                    <a:pt x="888" y="192"/>
                  </a:lnTo>
                  <a:lnTo>
                    <a:pt x="888" y="194"/>
                  </a:lnTo>
                  <a:lnTo>
                    <a:pt x="888" y="195"/>
                  </a:lnTo>
                  <a:lnTo>
                    <a:pt x="889" y="195"/>
                  </a:lnTo>
                  <a:lnTo>
                    <a:pt x="888" y="195"/>
                  </a:lnTo>
                  <a:lnTo>
                    <a:pt x="888" y="197"/>
                  </a:lnTo>
                  <a:lnTo>
                    <a:pt x="888" y="199"/>
                  </a:lnTo>
                  <a:lnTo>
                    <a:pt x="889" y="199"/>
                  </a:lnTo>
                  <a:lnTo>
                    <a:pt x="888" y="199"/>
                  </a:lnTo>
                  <a:lnTo>
                    <a:pt x="889" y="199"/>
                  </a:lnTo>
                  <a:lnTo>
                    <a:pt x="889" y="200"/>
                  </a:lnTo>
                  <a:lnTo>
                    <a:pt x="888" y="200"/>
                  </a:lnTo>
                  <a:lnTo>
                    <a:pt x="886" y="200"/>
                  </a:lnTo>
                  <a:lnTo>
                    <a:pt x="888" y="200"/>
                  </a:lnTo>
                  <a:lnTo>
                    <a:pt x="888" y="202"/>
                  </a:lnTo>
                  <a:lnTo>
                    <a:pt x="886" y="202"/>
                  </a:lnTo>
                  <a:lnTo>
                    <a:pt x="888" y="202"/>
                  </a:lnTo>
                  <a:lnTo>
                    <a:pt x="886" y="202"/>
                  </a:lnTo>
                  <a:lnTo>
                    <a:pt x="886" y="204"/>
                  </a:lnTo>
                  <a:lnTo>
                    <a:pt x="886" y="206"/>
                  </a:lnTo>
                  <a:lnTo>
                    <a:pt x="884" y="206"/>
                  </a:lnTo>
                  <a:lnTo>
                    <a:pt x="886" y="206"/>
                  </a:lnTo>
                  <a:lnTo>
                    <a:pt x="886" y="207"/>
                  </a:lnTo>
                  <a:lnTo>
                    <a:pt x="888" y="209"/>
                  </a:lnTo>
                  <a:lnTo>
                    <a:pt x="888" y="207"/>
                  </a:lnTo>
                  <a:lnTo>
                    <a:pt x="888" y="209"/>
                  </a:lnTo>
                  <a:lnTo>
                    <a:pt x="889" y="209"/>
                  </a:lnTo>
                  <a:lnTo>
                    <a:pt x="888" y="209"/>
                  </a:lnTo>
                  <a:lnTo>
                    <a:pt x="889" y="209"/>
                  </a:lnTo>
                  <a:lnTo>
                    <a:pt x="888" y="209"/>
                  </a:lnTo>
                  <a:lnTo>
                    <a:pt x="888" y="211"/>
                  </a:lnTo>
                  <a:lnTo>
                    <a:pt x="888" y="209"/>
                  </a:lnTo>
                  <a:lnTo>
                    <a:pt x="888" y="211"/>
                  </a:lnTo>
                  <a:lnTo>
                    <a:pt x="889" y="211"/>
                  </a:lnTo>
                  <a:lnTo>
                    <a:pt x="888" y="211"/>
                  </a:lnTo>
                  <a:lnTo>
                    <a:pt x="888" y="212"/>
                  </a:lnTo>
                  <a:lnTo>
                    <a:pt x="888" y="214"/>
                  </a:lnTo>
                  <a:lnTo>
                    <a:pt x="889" y="216"/>
                  </a:lnTo>
                  <a:lnTo>
                    <a:pt x="889" y="217"/>
                  </a:lnTo>
                  <a:lnTo>
                    <a:pt x="889" y="216"/>
                  </a:lnTo>
                  <a:lnTo>
                    <a:pt x="889" y="217"/>
                  </a:lnTo>
                  <a:lnTo>
                    <a:pt x="888" y="217"/>
                  </a:lnTo>
                  <a:lnTo>
                    <a:pt x="889" y="217"/>
                  </a:lnTo>
                  <a:lnTo>
                    <a:pt x="888" y="217"/>
                  </a:lnTo>
                  <a:lnTo>
                    <a:pt x="888" y="219"/>
                  </a:lnTo>
                  <a:lnTo>
                    <a:pt x="889" y="219"/>
                  </a:lnTo>
                  <a:lnTo>
                    <a:pt x="888" y="219"/>
                  </a:lnTo>
                  <a:lnTo>
                    <a:pt x="888" y="221"/>
                  </a:lnTo>
                  <a:lnTo>
                    <a:pt x="888" y="222"/>
                  </a:lnTo>
                  <a:lnTo>
                    <a:pt x="889" y="222"/>
                  </a:lnTo>
                  <a:lnTo>
                    <a:pt x="888" y="222"/>
                  </a:lnTo>
                  <a:lnTo>
                    <a:pt x="889" y="222"/>
                  </a:lnTo>
                  <a:lnTo>
                    <a:pt x="888" y="222"/>
                  </a:lnTo>
                  <a:lnTo>
                    <a:pt x="889" y="222"/>
                  </a:lnTo>
                  <a:lnTo>
                    <a:pt x="888" y="222"/>
                  </a:lnTo>
                  <a:lnTo>
                    <a:pt x="888" y="224"/>
                  </a:lnTo>
                  <a:lnTo>
                    <a:pt x="889" y="224"/>
                  </a:lnTo>
                  <a:lnTo>
                    <a:pt x="889" y="226"/>
                  </a:lnTo>
                  <a:lnTo>
                    <a:pt x="889" y="228"/>
                  </a:lnTo>
                  <a:lnTo>
                    <a:pt x="891" y="228"/>
                  </a:lnTo>
                  <a:lnTo>
                    <a:pt x="891" y="229"/>
                  </a:lnTo>
                  <a:lnTo>
                    <a:pt x="889" y="229"/>
                  </a:lnTo>
                  <a:lnTo>
                    <a:pt x="889" y="231"/>
                  </a:lnTo>
                  <a:lnTo>
                    <a:pt x="889" y="233"/>
                  </a:lnTo>
                  <a:lnTo>
                    <a:pt x="889" y="231"/>
                  </a:lnTo>
                  <a:lnTo>
                    <a:pt x="888" y="231"/>
                  </a:lnTo>
                  <a:lnTo>
                    <a:pt x="888" y="233"/>
                  </a:lnTo>
                  <a:lnTo>
                    <a:pt x="886" y="233"/>
                  </a:lnTo>
                  <a:lnTo>
                    <a:pt x="888" y="233"/>
                  </a:lnTo>
                  <a:lnTo>
                    <a:pt x="888" y="234"/>
                  </a:lnTo>
                  <a:lnTo>
                    <a:pt x="886" y="234"/>
                  </a:lnTo>
                  <a:lnTo>
                    <a:pt x="888" y="234"/>
                  </a:lnTo>
                  <a:lnTo>
                    <a:pt x="886" y="234"/>
                  </a:lnTo>
                  <a:lnTo>
                    <a:pt x="888" y="234"/>
                  </a:lnTo>
                  <a:lnTo>
                    <a:pt x="888" y="236"/>
                  </a:lnTo>
                  <a:lnTo>
                    <a:pt x="888" y="238"/>
                  </a:lnTo>
                  <a:lnTo>
                    <a:pt x="888" y="239"/>
                  </a:lnTo>
                  <a:lnTo>
                    <a:pt x="888" y="238"/>
                  </a:lnTo>
                  <a:lnTo>
                    <a:pt x="889" y="238"/>
                  </a:lnTo>
                  <a:lnTo>
                    <a:pt x="889" y="239"/>
                  </a:lnTo>
                  <a:lnTo>
                    <a:pt x="888" y="239"/>
                  </a:lnTo>
                  <a:lnTo>
                    <a:pt x="888" y="241"/>
                  </a:lnTo>
                  <a:lnTo>
                    <a:pt x="889" y="241"/>
                  </a:lnTo>
                  <a:lnTo>
                    <a:pt x="888" y="241"/>
                  </a:lnTo>
                  <a:lnTo>
                    <a:pt x="889" y="241"/>
                  </a:lnTo>
                  <a:lnTo>
                    <a:pt x="888" y="241"/>
                  </a:lnTo>
                  <a:lnTo>
                    <a:pt x="888" y="243"/>
                  </a:lnTo>
                  <a:lnTo>
                    <a:pt x="888" y="245"/>
                  </a:lnTo>
                  <a:lnTo>
                    <a:pt x="888" y="246"/>
                  </a:lnTo>
                  <a:lnTo>
                    <a:pt x="886" y="246"/>
                  </a:lnTo>
                  <a:lnTo>
                    <a:pt x="886" y="248"/>
                  </a:lnTo>
                  <a:lnTo>
                    <a:pt x="886" y="250"/>
                  </a:lnTo>
                  <a:lnTo>
                    <a:pt x="886" y="251"/>
                  </a:lnTo>
                  <a:lnTo>
                    <a:pt x="886" y="253"/>
                  </a:lnTo>
                  <a:lnTo>
                    <a:pt x="886" y="255"/>
                  </a:lnTo>
                  <a:lnTo>
                    <a:pt x="886" y="256"/>
                  </a:lnTo>
                  <a:lnTo>
                    <a:pt x="886" y="258"/>
                  </a:lnTo>
                  <a:lnTo>
                    <a:pt x="884" y="258"/>
                  </a:lnTo>
                  <a:lnTo>
                    <a:pt x="883" y="258"/>
                  </a:lnTo>
                  <a:lnTo>
                    <a:pt x="883" y="260"/>
                  </a:lnTo>
                  <a:lnTo>
                    <a:pt x="883" y="262"/>
                  </a:lnTo>
                  <a:lnTo>
                    <a:pt x="883" y="263"/>
                  </a:lnTo>
                  <a:lnTo>
                    <a:pt x="883" y="265"/>
                  </a:lnTo>
                  <a:lnTo>
                    <a:pt x="884" y="265"/>
                  </a:lnTo>
                  <a:lnTo>
                    <a:pt x="883" y="265"/>
                  </a:lnTo>
                  <a:lnTo>
                    <a:pt x="884" y="265"/>
                  </a:lnTo>
                  <a:lnTo>
                    <a:pt x="883" y="265"/>
                  </a:lnTo>
                  <a:lnTo>
                    <a:pt x="884" y="265"/>
                  </a:lnTo>
                  <a:lnTo>
                    <a:pt x="883" y="267"/>
                  </a:lnTo>
                  <a:lnTo>
                    <a:pt x="884" y="267"/>
                  </a:lnTo>
                  <a:lnTo>
                    <a:pt x="884" y="268"/>
                  </a:lnTo>
                  <a:lnTo>
                    <a:pt x="884" y="270"/>
                  </a:lnTo>
                  <a:lnTo>
                    <a:pt x="883" y="270"/>
                  </a:lnTo>
                  <a:lnTo>
                    <a:pt x="884" y="270"/>
                  </a:lnTo>
                  <a:lnTo>
                    <a:pt x="884" y="272"/>
                  </a:lnTo>
                  <a:lnTo>
                    <a:pt x="883" y="272"/>
                  </a:lnTo>
                  <a:lnTo>
                    <a:pt x="884" y="272"/>
                  </a:lnTo>
                  <a:lnTo>
                    <a:pt x="883" y="272"/>
                  </a:lnTo>
                  <a:lnTo>
                    <a:pt x="883" y="273"/>
                  </a:lnTo>
                  <a:lnTo>
                    <a:pt x="883" y="275"/>
                  </a:lnTo>
                  <a:lnTo>
                    <a:pt x="884" y="275"/>
                  </a:lnTo>
                  <a:lnTo>
                    <a:pt x="883" y="275"/>
                  </a:lnTo>
                  <a:lnTo>
                    <a:pt x="884" y="275"/>
                  </a:lnTo>
                  <a:lnTo>
                    <a:pt x="884" y="277"/>
                  </a:lnTo>
                  <a:lnTo>
                    <a:pt x="884" y="278"/>
                  </a:lnTo>
                  <a:lnTo>
                    <a:pt x="886" y="280"/>
                  </a:lnTo>
                  <a:lnTo>
                    <a:pt x="886" y="282"/>
                  </a:lnTo>
                  <a:lnTo>
                    <a:pt x="886" y="284"/>
                  </a:lnTo>
                  <a:lnTo>
                    <a:pt x="886" y="285"/>
                  </a:lnTo>
                  <a:lnTo>
                    <a:pt x="888" y="285"/>
                  </a:lnTo>
                  <a:lnTo>
                    <a:pt x="886" y="285"/>
                  </a:lnTo>
                  <a:lnTo>
                    <a:pt x="886" y="287"/>
                  </a:lnTo>
                  <a:lnTo>
                    <a:pt x="888" y="287"/>
                  </a:lnTo>
                  <a:lnTo>
                    <a:pt x="888" y="289"/>
                  </a:lnTo>
                  <a:lnTo>
                    <a:pt x="889" y="289"/>
                  </a:lnTo>
                  <a:lnTo>
                    <a:pt x="889" y="290"/>
                  </a:lnTo>
                  <a:lnTo>
                    <a:pt x="888" y="290"/>
                  </a:lnTo>
                  <a:lnTo>
                    <a:pt x="889" y="290"/>
                  </a:lnTo>
                  <a:lnTo>
                    <a:pt x="889" y="292"/>
                  </a:lnTo>
                  <a:lnTo>
                    <a:pt x="889" y="294"/>
                  </a:lnTo>
                  <a:lnTo>
                    <a:pt x="889" y="295"/>
                  </a:lnTo>
                  <a:lnTo>
                    <a:pt x="891" y="295"/>
                  </a:lnTo>
                  <a:lnTo>
                    <a:pt x="889" y="297"/>
                  </a:lnTo>
                  <a:lnTo>
                    <a:pt x="889" y="299"/>
                  </a:lnTo>
                  <a:lnTo>
                    <a:pt x="889" y="301"/>
                  </a:lnTo>
                  <a:lnTo>
                    <a:pt x="891" y="301"/>
                  </a:lnTo>
                  <a:lnTo>
                    <a:pt x="889" y="301"/>
                  </a:lnTo>
                  <a:lnTo>
                    <a:pt x="889" y="302"/>
                  </a:lnTo>
                  <a:lnTo>
                    <a:pt x="891" y="302"/>
                  </a:lnTo>
                  <a:lnTo>
                    <a:pt x="891" y="304"/>
                  </a:lnTo>
                  <a:lnTo>
                    <a:pt x="891" y="302"/>
                  </a:lnTo>
                  <a:lnTo>
                    <a:pt x="891" y="304"/>
                  </a:lnTo>
                  <a:lnTo>
                    <a:pt x="891" y="306"/>
                  </a:lnTo>
                  <a:lnTo>
                    <a:pt x="891" y="304"/>
                  </a:lnTo>
                  <a:lnTo>
                    <a:pt x="891" y="306"/>
                  </a:lnTo>
                  <a:lnTo>
                    <a:pt x="893" y="306"/>
                  </a:lnTo>
                  <a:lnTo>
                    <a:pt x="891" y="306"/>
                  </a:lnTo>
                  <a:lnTo>
                    <a:pt x="891" y="307"/>
                  </a:lnTo>
                  <a:lnTo>
                    <a:pt x="891" y="309"/>
                  </a:lnTo>
                  <a:lnTo>
                    <a:pt x="891" y="307"/>
                  </a:lnTo>
                  <a:lnTo>
                    <a:pt x="891" y="309"/>
                  </a:lnTo>
                  <a:lnTo>
                    <a:pt x="893" y="307"/>
                  </a:lnTo>
                  <a:lnTo>
                    <a:pt x="893" y="309"/>
                  </a:lnTo>
                  <a:lnTo>
                    <a:pt x="891" y="309"/>
                  </a:lnTo>
                  <a:lnTo>
                    <a:pt x="893" y="309"/>
                  </a:lnTo>
                  <a:lnTo>
                    <a:pt x="893" y="311"/>
                  </a:lnTo>
                  <a:lnTo>
                    <a:pt x="891" y="311"/>
                  </a:lnTo>
                  <a:lnTo>
                    <a:pt x="893" y="311"/>
                  </a:lnTo>
                  <a:lnTo>
                    <a:pt x="891" y="311"/>
                  </a:lnTo>
                  <a:lnTo>
                    <a:pt x="891" y="312"/>
                  </a:lnTo>
                  <a:lnTo>
                    <a:pt x="891" y="314"/>
                  </a:lnTo>
                  <a:lnTo>
                    <a:pt x="889" y="314"/>
                  </a:lnTo>
                  <a:lnTo>
                    <a:pt x="889" y="316"/>
                  </a:lnTo>
                  <a:lnTo>
                    <a:pt x="891" y="316"/>
                  </a:lnTo>
                  <a:lnTo>
                    <a:pt x="889" y="316"/>
                  </a:lnTo>
                  <a:lnTo>
                    <a:pt x="889" y="318"/>
                  </a:lnTo>
                  <a:lnTo>
                    <a:pt x="891" y="318"/>
                  </a:lnTo>
                  <a:lnTo>
                    <a:pt x="893" y="318"/>
                  </a:lnTo>
                  <a:lnTo>
                    <a:pt x="893" y="319"/>
                  </a:lnTo>
                  <a:lnTo>
                    <a:pt x="894" y="319"/>
                  </a:lnTo>
                  <a:lnTo>
                    <a:pt x="893" y="319"/>
                  </a:lnTo>
                  <a:lnTo>
                    <a:pt x="894" y="319"/>
                  </a:lnTo>
                  <a:lnTo>
                    <a:pt x="894" y="321"/>
                  </a:lnTo>
                  <a:lnTo>
                    <a:pt x="894" y="323"/>
                  </a:lnTo>
                  <a:lnTo>
                    <a:pt x="896" y="323"/>
                  </a:lnTo>
                  <a:lnTo>
                    <a:pt x="896" y="324"/>
                  </a:lnTo>
                  <a:lnTo>
                    <a:pt x="894" y="324"/>
                  </a:lnTo>
                  <a:lnTo>
                    <a:pt x="894" y="326"/>
                  </a:lnTo>
                  <a:lnTo>
                    <a:pt x="893" y="326"/>
                  </a:lnTo>
                  <a:lnTo>
                    <a:pt x="894" y="328"/>
                  </a:lnTo>
                  <a:lnTo>
                    <a:pt x="893" y="328"/>
                  </a:lnTo>
                  <a:lnTo>
                    <a:pt x="893" y="326"/>
                  </a:lnTo>
                  <a:lnTo>
                    <a:pt x="893" y="328"/>
                  </a:lnTo>
                  <a:lnTo>
                    <a:pt x="893" y="329"/>
                  </a:lnTo>
                  <a:lnTo>
                    <a:pt x="893" y="331"/>
                  </a:lnTo>
                  <a:lnTo>
                    <a:pt x="893" y="333"/>
                  </a:lnTo>
                  <a:lnTo>
                    <a:pt x="893" y="334"/>
                  </a:lnTo>
                  <a:lnTo>
                    <a:pt x="891" y="334"/>
                  </a:lnTo>
                  <a:lnTo>
                    <a:pt x="893" y="334"/>
                  </a:lnTo>
                  <a:lnTo>
                    <a:pt x="893" y="336"/>
                  </a:lnTo>
                  <a:lnTo>
                    <a:pt x="891" y="336"/>
                  </a:lnTo>
                  <a:lnTo>
                    <a:pt x="893" y="336"/>
                  </a:lnTo>
                  <a:lnTo>
                    <a:pt x="891" y="336"/>
                  </a:lnTo>
                  <a:lnTo>
                    <a:pt x="891" y="338"/>
                  </a:lnTo>
                  <a:lnTo>
                    <a:pt x="893" y="338"/>
                  </a:lnTo>
                  <a:lnTo>
                    <a:pt x="891" y="338"/>
                  </a:lnTo>
                  <a:lnTo>
                    <a:pt x="891" y="340"/>
                  </a:lnTo>
                  <a:lnTo>
                    <a:pt x="893" y="340"/>
                  </a:lnTo>
                  <a:lnTo>
                    <a:pt x="891" y="340"/>
                  </a:lnTo>
                  <a:lnTo>
                    <a:pt x="891" y="341"/>
                  </a:lnTo>
                  <a:lnTo>
                    <a:pt x="893" y="341"/>
                  </a:lnTo>
                  <a:lnTo>
                    <a:pt x="891" y="341"/>
                  </a:lnTo>
                  <a:lnTo>
                    <a:pt x="893" y="341"/>
                  </a:lnTo>
                  <a:lnTo>
                    <a:pt x="893" y="343"/>
                  </a:lnTo>
                  <a:lnTo>
                    <a:pt x="891" y="343"/>
                  </a:lnTo>
                  <a:lnTo>
                    <a:pt x="893" y="343"/>
                  </a:lnTo>
                  <a:lnTo>
                    <a:pt x="893" y="345"/>
                  </a:lnTo>
                  <a:lnTo>
                    <a:pt x="891" y="345"/>
                  </a:lnTo>
                  <a:lnTo>
                    <a:pt x="893" y="345"/>
                  </a:lnTo>
                  <a:lnTo>
                    <a:pt x="891" y="345"/>
                  </a:lnTo>
                  <a:lnTo>
                    <a:pt x="891" y="346"/>
                  </a:lnTo>
                  <a:lnTo>
                    <a:pt x="891" y="345"/>
                  </a:lnTo>
                  <a:lnTo>
                    <a:pt x="891" y="346"/>
                  </a:lnTo>
                  <a:lnTo>
                    <a:pt x="891" y="348"/>
                  </a:lnTo>
                  <a:lnTo>
                    <a:pt x="889" y="348"/>
                  </a:lnTo>
                  <a:lnTo>
                    <a:pt x="891" y="348"/>
                  </a:lnTo>
                  <a:lnTo>
                    <a:pt x="891" y="350"/>
                  </a:lnTo>
                  <a:lnTo>
                    <a:pt x="891" y="351"/>
                  </a:lnTo>
                  <a:lnTo>
                    <a:pt x="891" y="353"/>
                  </a:lnTo>
                  <a:lnTo>
                    <a:pt x="891" y="355"/>
                  </a:lnTo>
                  <a:lnTo>
                    <a:pt x="891" y="357"/>
                  </a:lnTo>
                  <a:lnTo>
                    <a:pt x="891" y="358"/>
                  </a:lnTo>
                  <a:lnTo>
                    <a:pt x="891" y="360"/>
                  </a:lnTo>
                  <a:lnTo>
                    <a:pt x="889" y="360"/>
                  </a:lnTo>
                  <a:lnTo>
                    <a:pt x="889" y="362"/>
                  </a:lnTo>
                  <a:lnTo>
                    <a:pt x="891" y="363"/>
                  </a:lnTo>
                  <a:lnTo>
                    <a:pt x="891" y="365"/>
                  </a:lnTo>
                  <a:lnTo>
                    <a:pt x="891" y="367"/>
                  </a:lnTo>
                  <a:lnTo>
                    <a:pt x="891" y="368"/>
                  </a:lnTo>
                  <a:lnTo>
                    <a:pt x="893" y="368"/>
                  </a:lnTo>
                  <a:lnTo>
                    <a:pt x="893" y="370"/>
                  </a:lnTo>
                  <a:lnTo>
                    <a:pt x="894" y="370"/>
                  </a:lnTo>
                  <a:lnTo>
                    <a:pt x="896" y="370"/>
                  </a:lnTo>
                  <a:lnTo>
                    <a:pt x="896" y="368"/>
                  </a:lnTo>
                  <a:lnTo>
                    <a:pt x="898" y="370"/>
                  </a:lnTo>
                  <a:lnTo>
                    <a:pt x="896" y="370"/>
                  </a:lnTo>
                  <a:lnTo>
                    <a:pt x="896" y="372"/>
                  </a:lnTo>
                  <a:lnTo>
                    <a:pt x="896" y="373"/>
                  </a:lnTo>
                  <a:lnTo>
                    <a:pt x="898" y="373"/>
                  </a:lnTo>
                  <a:lnTo>
                    <a:pt x="898" y="372"/>
                  </a:lnTo>
                  <a:lnTo>
                    <a:pt x="898" y="373"/>
                  </a:lnTo>
                  <a:lnTo>
                    <a:pt x="898" y="375"/>
                  </a:lnTo>
                  <a:lnTo>
                    <a:pt x="899" y="375"/>
                  </a:lnTo>
                  <a:lnTo>
                    <a:pt x="901" y="375"/>
                  </a:lnTo>
                  <a:lnTo>
                    <a:pt x="901" y="377"/>
                  </a:lnTo>
                  <a:lnTo>
                    <a:pt x="903" y="377"/>
                  </a:lnTo>
                  <a:lnTo>
                    <a:pt x="903" y="379"/>
                  </a:lnTo>
                  <a:lnTo>
                    <a:pt x="905" y="379"/>
                  </a:lnTo>
                  <a:lnTo>
                    <a:pt x="906" y="379"/>
                  </a:lnTo>
                  <a:lnTo>
                    <a:pt x="906" y="380"/>
                  </a:lnTo>
                  <a:lnTo>
                    <a:pt x="906" y="382"/>
                  </a:lnTo>
                  <a:lnTo>
                    <a:pt x="908" y="382"/>
                  </a:lnTo>
                  <a:lnTo>
                    <a:pt x="908" y="380"/>
                  </a:lnTo>
                  <a:lnTo>
                    <a:pt x="910" y="380"/>
                  </a:lnTo>
                  <a:lnTo>
                    <a:pt x="911" y="380"/>
                  </a:lnTo>
                  <a:lnTo>
                    <a:pt x="910" y="380"/>
                  </a:lnTo>
                  <a:lnTo>
                    <a:pt x="911" y="380"/>
                  </a:lnTo>
                  <a:lnTo>
                    <a:pt x="913" y="380"/>
                  </a:lnTo>
                  <a:lnTo>
                    <a:pt x="915" y="380"/>
                  </a:lnTo>
                  <a:lnTo>
                    <a:pt x="916" y="380"/>
                  </a:lnTo>
                  <a:lnTo>
                    <a:pt x="918" y="382"/>
                  </a:lnTo>
                  <a:lnTo>
                    <a:pt x="916" y="382"/>
                  </a:lnTo>
                  <a:lnTo>
                    <a:pt x="915" y="382"/>
                  </a:lnTo>
                  <a:lnTo>
                    <a:pt x="915" y="384"/>
                  </a:lnTo>
                  <a:lnTo>
                    <a:pt x="913" y="384"/>
                  </a:lnTo>
                  <a:lnTo>
                    <a:pt x="911" y="384"/>
                  </a:lnTo>
                  <a:lnTo>
                    <a:pt x="911" y="385"/>
                  </a:lnTo>
                  <a:lnTo>
                    <a:pt x="911" y="387"/>
                  </a:lnTo>
                  <a:lnTo>
                    <a:pt x="913" y="387"/>
                  </a:lnTo>
                  <a:lnTo>
                    <a:pt x="915" y="387"/>
                  </a:lnTo>
                  <a:lnTo>
                    <a:pt x="916" y="387"/>
                  </a:lnTo>
                  <a:lnTo>
                    <a:pt x="918" y="387"/>
                  </a:lnTo>
                  <a:lnTo>
                    <a:pt x="920" y="387"/>
                  </a:lnTo>
                  <a:lnTo>
                    <a:pt x="922" y="387"/>
                  </a:lnTo>
                  <a:lnTo>
                    <a:pt x="922" y="389"/>
                  </a:lnTo>
                  <a:lnTo>
                    <a:pt x="923" y="389"/>
                  </a:lnTo>
                  <a:lnTo>
                    <a:pt x="925" y="389"/>
                  </a:lnTo>
                  <a:lnTo>
                    <a:pt x="925" y="390"/>
                  </a:lnTo>
                  <a:lnTo>
                    <a:pt x="927" y="390"/>
                  </a:lnTo>
                  <a:lnTo>
                    <a:pt x="928" y="390"/>
                  </a:lnTo>
                  <a:lnTo>
                    <a:pt x="928" y="392"/>
                  </a:lnTo>
                  <a:lnTo>
                    <a:pt x="927" y="392"/>
                  </a:lnTo>
                  <a:lnTo>
                    <a:pt x="927" y="394"/>
                  </a:lnTo>
                  <a:lnTo>
                    <a:pt x="927" y="396"/>
                  </a:lnTo>
                  <a:lnTo>
                    <a:pt x="925" y="396"/>
                  </a:lnTo>
                  <a:lnTo>
                    <a:pt x="923" y="396"/>
                  </a:lnTo>
                  <a:lnTo>
                    <a:pt x="923" y="397"/>
                  </a:lnTo>
                  <a:lnTo>
                    <a:pt x="925" y="397"/>
                  </a:lnTo>
                  <a:lnTo>
                    <a:pt x="925" y="399"/>
                  </a:lnTo>
                  <a:lnTo>
                    <a:pt x="925" y="401"/>
                  </a:lnTo>
                  <a:lnTo>
                    <a:pt x="923" y="401"/>
                  </a:lnTo>
                  <a:lnTo>
                    <a:pt x="923" y="402"/>
                  </a:lnTo>
                  <a:lnTo>
                    <a:pt x="922" y="402"/>
                  </a:lnTo>
                  <a:lnTo>
                    <a:pt x="920" y="404"/>
                  </a:lnTo>
                  <a:lnTo>
                    <a:pt x="922" y="406"/>
                  </a:lnTo>
                  <a:lnTo>
                    <a:pt x="923" y="407"/>
                  </a:lnTo>
                  <a:lnTo>
                    <a:pt x="923" y="409"/>
                  </a:lnTo>
                  <a:lnTo>
                    <a:pt x="925" y="409"/>
                  </a:lnTo>
                  <a:lnTo>
                    <a:pt x="925" y="411"/>
                  </a:lnTo>
                  <a:lnTo>
                    <a:pt x="927" y="411"/>
                  </a:lnTo>
                  <a:lnTo>
                    <a:pt x="927" y="413"/>
                  </a:lnTo>
                  <a:lnTo>
                    <a:pt x="928" y="413"/>
                  </a:lnTo>
                  <a:lnTo>
                    <a:pt x="928" y="414"/>
                  </a:lnTo>
                  <a:lnTo>
                    <a:pt x="930" y="414"/>
                  </a:lnTo>
                  <a:lnTo>
                    <a:pt x="932" y="416"/>
                  </a:lnTo>
                  <a:lnTo>
                    <a:pt x="932" y="418"/>
                  </a:lnTo>
                  <a:lnTo>
                    <a:pt x="933" y="419"/>
                  </a:lnTo>
                  <a:lnTo>
                    <a:pt x="932" y="421"/>
                  </a:lnTo>
                  <a:lnTo>
                    <a:pt x="932" y="423"/>
                  </a:lnTo>
                  <a:lnTo>
                    <a:pt x="932" y="424"/>
                  </a:lnTo>
                  <a:lnTo>
                    <a:pt x="932" y="426"/>
                  </a:lnTo>
                  <a:lnTo>
                    <a:pt x="933" y="426"/>
                  </a:lnTo>
                  <a:lnTo>
                    <a:pt x="932" y="426"/>
                  </a:lnTo>
                  <a:lnTo>
                    <a:pt x="932" y="428"/>
                  </a:lnTo>
                  <a:lnTo>
                    <a:pt x="933" y="428"/>
                  </a:lnTo>
                  <a:lnTo>
                    <a:pt x="933" y="429"/>
                  </a:lnTo>
                  <a:lnTo>
                    <a:pt x="933" y="431"/>
                  </a:lnTo>
                  <a:lnTo>
                    <a:pt x="935" y="431"/>
                  </a:lnTo>
                  <a:lnTo>
                    <a:pt x="935" y="433"/>
                  </a:lnTo>
                  <a:lnTo>
                    <a:pt x="933" y="433"/>
                  </a:lnTo>
                  <a:lnTo>
                    <a:pt x="933" y="435"/>
                  </a:lnTo>
                  <a:lnTo>
                    <a:pt x="935" y="435"/>
                  </a:lnTo>
                  <a:lnTo>
                    <a:pt x="935" y="436"/>
                  </a:lnTo>
                  <a:lnTo>
                    <a:pt x="933" y="436"/>
                  </a:lnTo>
                  <a:lnTo>
                    <a:pt x="933" y="438"/>
                  </a:lnTo>
                  <a:lnTo>
                    <a:pt x="935" y="438"/>
                  </a:lnTo>
                  <a:lnTo>
                    <a:pt x="935" y="440"/>
                  </a:lnTo>
                  <a:lnTo>
                    <a:pt x="935" y="441"/>
                  </a:lnTo>
                  <a:lnTo>
                    <a:pt x="933" y="441"/>
                  </a:lnTo>
                  <a:lnTo>
                    <a:pt x="933" y="443"/>
                  </a:lnTo>
                  <a:lnTo>
                    <a:pt x="933" y="445"/>
                  </a:lnTo>
                  <a:lnTo>
                    <a:pt x="933" y="446"/>
                  </a:lnTo>
                  <a:lnTo>
                    <a:pt x="933" y="448"/>
                  </a:lnTo>
                  <a:lnTo>
                    <a:pt x="932" y="448"/>
                  </a:lnTo>
                  <a:lnTo>
                    <a:pt x="932" y="450"/>
                  </a:lnTo>
                  <a:lnTo>
                    <a:pt x="933" y="450"/>
                  </a:lnTo>
                  <a:lnTo>
                    <a:pt x="935" y="450"/>
                  </a:lnTo>
                  <a:lnTo>
                    <a:pt x="935" y="452"/>
                  </a:lnTo>
                  <a:lnTo>
                    <a:pt x="933" y="452"/>
                  </a:lnTo>
                  <a:lnTo>
                    <a:pt x="932" y="452"/>
                  </a:lnTo>
                  <a:lnTo>
                    <a:pt x="932" y="453"/>
                  </a:lnTo>
                  <a:lnTo>
                    <a:pt x="933" y="453"/>
                  </a:lnTo>
                  <a:lnTo>
                    <a:pt x="933" y="455"/>
                  </a:lnTo>
                  <a:lnTo>
                    <a:pt x="935" y="455"/>
                  </a:lnTo>
                  <a:lnTo>
                    <a:pt x="933" y="457"/>
                  </a:lnTo>
                  <a:lnTo>
                    <a:pt x="933" y="458"/>
                  </a:lnTo>
                  <a:lnTo>
                    <a:pt x="932" y="458"/>
                  </a:lnTo>
                  <a:lnTo>
                    <a:pt x="932" y="460"/>
                  </a:lnTo>
                  <a:lnTo>
                    <a:pt x="933" y="460"/>
                  </a:lnTo>
                  <a:lnTo>
                    <a:pt x="933" y="462"/>
                  </a:lnTo>
                  <a:lnTo>
                    <a:pt x="933" y="463"/>
                  </a:lnTo>
                  <a:lnTo>
                    <a:pt x="935" y="463"/>
                  </a:lnTo>
                  <a:lnTo>
                    <a:pt x="937" y="463"/>
                  </a:lnTo>
                  <a:lnTo>
                    <a:pt x="937" y="465"/>
                  </a:lnTo>
                  <a:lnTo>
                    <a:pt x="937" y="467"/>
                  </a:lnTo>
                  <a:lnTo>
                    <a:pt x="939" y="467"/>
                  </a:lnTo>
                  <a:lnTo>
                    <a:pt x="940" y="467"/>
                  </a:lnTo>
                  <a:lnTo>
                    <a:pt x="940" y="468"/>
                  </a:lnTo>
                  <a:lnTo>
                    <a:pt x="939" y="467"/>
                  </a:lnTo>
                  <a:lnTo>
                    <a:pt x="939" y="468"/>
                  </a:lnTo>
                  <a:lnTo>
                    <a:pt x="940" y="468"/>
                  </a:lnTo>
                  <a:lnTo>
                    <a:pt x="940" y="470"/>
                  </a:lnTo>
                  <a:lnTo>
                    <a:pt x="942" y="470"/>
                  </a:lnTo>
                  <a:lnTo>
                    <a:pt x="942" y="472"/>
                  </a:lnTo>
                  <a:lnTo>
                    <a:pt x="942" y="474"/>
                  </a:lnTo>
                  <a:lnTo>
                    <a:pt x="942" y="475"/>
                  </a:lnTo>
                  <a:lnTo>
                    <a:pt x="944" y="475"/>
                  </a:lnTo>
                  <a:lnTo>
                    <a:pt x="944" y="477"/>
                  </a:lnTo>
                  <a:lnTo>
                    <a:pt x="945" y="477"/>
                  </a:lnTo>
                  <a:lnTo>
                    <a:pt x="947" y="477"/>
                  </a:lnTo>
                  <a:lnTo>
                    <a:pt x="947" y="479"/>
                  </a:lnTo>
                  <a:lnTo>
                    <a:pt x="945" y="479"/>
                  </a:lnTo>
                  <a:lnTo>
                    <a:pt x="945" y="480"/>
                  </a:lnTo>
                  <a:lnTo>
                    <a:pt x="945" y="482"/>
                  </a:lnTo>
                  <a:lnTo>
                    <a:pt x="947" y="482"/>
                  </a:lnTo>
                  <a:lnTo>
                    <a:pt x="947" y="484"/>
                  </a:lnTo>
                  <a:lnTo>
                    <a:pt x="949" y="484"/>
                  </a:lnTo>
                  <a:lnTo>
                    <a:pt x="949" y="485"/>
                  </a:lnTo>
                  <a:lnTo>
                    <a:pt x="947" y="485"/>
                  </a:lnTo>
                  <a:lnTo>
                    <a:pt x="947" y="487"/>
                  </a:lnTo>
                  <a:lnTo>
                    <a:pt x="945" y="487"/>
                  </a:lnTo>
                  <a:lnTo>
                    <a:pt x="944" y="489"/>
                  </a:lnTo>
                  <a:lnTo>
                    <a:pt x="944" y="491"/>
                  </a:lnTo>
                  <a:lnTo>
                    <a:pt x="942" y="491"/>
                  </a:lnTo>
                  <a:lnTo>
                    <a:pt x="942" y="492"/>
                  </a:lnTo>
                  <a:lnTo>
                    <a:pt x="944" y="492"/>
                  </a:lnTo>
                  <a:lnTo>
                    <a:pt x="945" y="492"/>
                  </a:lnTo>
                  <a:lnTo>
                    <a:pt x="947" y="494"/>
                  </a:lnTo>
                  <a:lnTo>
                    <a:pt x="947" y="496"/>
                  </a:lnTo>
                  <a:lnTo>
                    <a:pt x="947" y="497"/>
                  </a:lnTo>
                  <a:lnTo>
                    <a:pt x="949" y="497"/>
                  </a:lnTo>
                  <a:lnTo>
                    <a:pt x="949" y="499"/>
                  </a:lnTo>
                  <a:lnTo>
                    <a:pt x="949" y="501"/>
                  </a:lnTo>
                  <a:lnTo>
                    <a:pt x="950" y="501"/>
                  </a:lnTo>
                  <a:lnTo>
                    <a:pt x="950" y="502"/>
                  </a:lnTo>
                  <a:lnTo>
                    <a:pt x="950" y="504"/>
                  </a:lnTo>
                  <a:lnTo>
                    <a:pt x="952" y="504"/>
                  </a:lnTo>
                  <a:lnTo>
                    <a:pt x="954" y="504"/>
                  </a:lnTo>
                  <a:lnTo>
                    <a:pt x="954" y="506"/>
                  </a:lnTo>
                  <a:lnTo>
                    <a:pt x="955" y="506"/>
                  </a:lnTo>
                  <a:lnTo>
                    <a:pt x="955" y="508"/>
                  </a:lnTo>
                  <a:lnTo>
                    <a:pt x="957" y="508"/>
                  </a:lnTo>
                  <a:lnTo>
                    <a:pt x="957" y="509"/>
                  </a:lnTo>
                  <a:lnTo>
                    <a:pt x="957" y="511"/>
                  </a:lnTo>
                  <a:lnTo>
                    <a:pt x="959" y="511"/>
                  </a:lnTo>
                  <a:lnTo>
                    <a:pt x="961" y="513"/>
                  </a:lnTo>
                  <a:lnTo>
                    <a:pt x="959" y="513"/>
                  </a:lnTo>
                  <a:lnTo>
                    <a:pt x="957" y="513"/>
                  </a:lnTo>
                  <a:lnTo>
                    <a:pt x="957" y="514"/>
                  </a:lnTo>
                  <a:lnTo>
                    <a:pt x="955" y="514"/>
                  </a:lnTo>
                  <a:lnTo>
                    <a:pt x="954" y="514"/>
                  </a:lnTo>
                  <a:lnTo>
                    <a:pt x="952" y="514"/>
                  </a:lnTo>
                  <a:lnTo>
                    <a:pt x="952" y="513"/>
                  </a:lnTo>
                  <a:lnTo>
                    <a:pt x="950" y="513"/>
                  </a:lnTo>
                  <a:lnTo>
                    <a:pt x="949" y="513"/>
                  </a:lnTo>
                  <a:lnTo>
                    <a:pt x="949" y="511"/>
                  </a:lnTo>
                  <a:lnTo>
                    <a:pt x="949" y="513"/>
                  </a:lnTo>
                  <a:lnTo>
                    <a:pt x="947" y="511"/>
                  </a:lnTo>
                  <a:lnTo>
                    <a:pt x="945" y="511"/>
                  </a:lnTo>
                  <a:lnTo>
                    <a:pt x="944" y="511"/>
                  </a:lnTo>
                  <a:lnTo>
                    <a:pt x="942" y="509"/>
                  </a:lnTo>
                  <a:lnTo>
                    <a:pt x="942" y="511"/>
                  </a:lnTo>
                  <a:lnTo>
                    <a:pt x="940" y="511"/>
                  </a:lnTo>
                  <a:lnTo>
                    <a:pt x="939" y="511"/>
                  </a:lnTo>
                  <a:lnTo>
                    <a:pt x="939" y="509"/>
                  </a:lnTo>
                  <a:lnTo>
                    <a:pt x="937" y="509"/>
                  </a:lnTo>
                  <a:lnTo>
                    <a:pt x="937" y="508"/>
                  </a:lnTo>
                  <a:lnTo>
                    <a:pt x="935" y="508"/>
                  </a:lnTo>
                  <a:lnTo>
                    <a:pt x="935" y="509"/>
                  </a:lnTo>
                  <a:lnTo>
                    <a:pt x="933" y="509"/>
                  </a:lnTo>
                  <a:lnTo>
                    <a:pt x="933" y="508"/>
                  </a:lnTo>
                  <a:lnTo>
                    <a:pt x="932" y="508"/>
                  </a:lnTo>
                  <a:lnTo>
                    <a:pt x="932" y="509"/>
                  </a:lnTo>
                  <a:lnTo>
                    <a:pt x="930" y="509"/>
                  </a:lnTo>
                  <a:lnTo>
                    <a:pt x="928" y="509"/>
                  </a:lnTo>
                  <a:lnTo>
                    <a:pt x="928" y="508"/>
                  </a:lnTo>
                  <a:lnTo>
                    <a:pt x="927" y="508"/>
                  </a:lnTo>
                  <a:lnTo>
                    <a:pt x="925" y="508"/>
                  </a:lnTo>
                  <a:lnTo>
                    <a:pt x="927" y="508"/>
                  </a:lnTo>
                  <a:lnTo>
                    <a:pt x="925" y="508"/>
                  </a:lnTo>
                  <a:lnTo>
                    <a:pt x="923" y="508"/>
                  </a:lnTo>
                  <a:lnTo>
                    <a:pt x="922" y="508"/>
                  </a:lnTo>
                  <a:lnTo>
                    <a:pt x="922" y="506"/>
                  </a:lnTo>
                  <a:lnTo>
                    <a:pt x="920" y="506"/>
                  </a:lnTo>
                  <a:lnTo>
                    <a:pt x="918" y="506"/>
                  </a:lnTo>
                  <a:lnTo>
                    <a:pt x="916" y="506"/>
                  </a:lnTo>
                  <a:lnTo>
                    <a:pt x="916" y="504"/>
                  </a:lnTo>
                  <a:lnTo>
                    <a:pt x="916" y="506"/>
                  </a:lnTo>
                  <a:lnTo>
                    <a:pt x="915" y="506"/>
                  </a:lnTo>
                  <a:lnTo>
                    <a:pt x="913" y="506"/>
                  </a:lnTo>
                  <a:lnTo>
                    <a:pt x="913" y="504"/>
                  </a:lnTo>
                  <a:lnTo>
                    <a:pt x="911" y="506"/>
                  </a:lnTo>
                  <a:lnTo>
                    <a:pt x="911" y="504"/>
                  </a:lnTo>
                  <a:lnTo>
                    <a:pt x="910" y="504"/>
                  </a:lnTo>
                  <a:lnTo>
                    <a:pt x="910" y="502"/>
                  </a:lnTo>
                  <a:lnTo>
                    <a:pt x="908" y="502"/>
                  </a:lnTo>
                  <a:lnTo>
                    <a:pt x="908" y="504"/>
                  </a:lnTo>
                  <a:lnTo>
                    <a:pt x="908" y="502"/>
                  </a:lnTo>
                  <a:lnTo>
                    <a:pt x="906" y="502"/>
                  </a:lnTo>
                  <a:lnTo>
                    <a:pt x="906" y="501"/>
                  </a:lnTo>
                  <a:lnTo>
                    <a:pt x="905" y="501"/>
                  </a:lnTo>
                  <a:lnTo>
                    <a:pt x="903" y="501"/>
                  </a:lnTo>
                  <a:lnTo>
                    <a:pt x="903" y="499"/>
                  </a:lnTo>
                  <a:lnTo>
                    <a:pt x="901" y="499"/>
                  </a:lnTo>
                  <a:lnTo>
                    <a:pt x="901" y="497"/>
                  </a:lnTo>
                  <a:lnTo>
                    <a:pt x="899" y="497"/>
                  </a:lnTo>
                  <a:lnTo>
                    <a:pt x="898" y="497"/>
                  </a:lnTo>
                  <a:lnTo>
                    <a:pt x="898" y="496"/>
                  </a:lnTo>
                  <a:lnTo>
                    <a:pt x="898" y="494"/>
                  </a:lnTo>
                  <a:lnTo>
                    <a:pt x="896" y="494"/>
                  </a:lnTo>
                  <a:lnTo>
                    <a:pt x="894" y="494"/>
                  </a:lnTo>
                  <a:lnTo>
                    <a:pt x="894" y="496"/>
                  </a:lnTo>
                  <a:lnTo>
                    <a:pt x="894" y="497"/>
                  </a:lnTo>
                  <a:lnTo>
                    <a:pt x="893" y="497"/>
                  </a:lnTo>
                  <a:lnTo>
                    <a:pt x="893" y="499"/>
                  </a:lnTo>
                  <a:lnTo>
                    <a:pt x="891" y="499"/>
                  </a:lnTo>
                  <a:lnTo>
                    <a:pt x="891" y="501"/>
                  </a:lnTo>
                  <a:lnTo>
                    <a:pt x="889" y="501"/>
                  </a:lnTo>
                  <a:lnTo>
                    <a:pt x="889" y="502"/>
                  </a:lnTo>
                  <a:lnTo>
                    <a:pt x="888" y="502"/>
                  </a:lnTo>
                  <a:lnTo>
                    <a:pt x="886" y="502"/>
                  </a:lnTo>
                  <a:lnTo>
                    <a:pt x="886" y="504"/>
                  </a:lnTo>
                  <a:lnTo>
                    <a:pt x="883" y="504"/>
                  </a:lnTo>
                  <a:lnTo>
                    <a:pt x="881" y="506"/>
                  </a:lnTo>
                  <a:lnTo>
                    <a:pt x="871" y="509"/>
                  </a:lnTo>
                  <a:lnTo>
                    <a:pt x="866" y="513"/>
                  </a:lnTo>
                  <a:lnTo>
                    <a:pt x="864" y="513"/>
                  </a:lnTo>
                  <a:lnTo>
                    <a:pt x="864" y="514"/>
                  </a:lnTo>
                  <a:lnTo>
                    <a:pt x="862" y="514"/>
                  </a:lnTo>
                  <a:lnTo>
                    <a:pt x="860" y="514"/>
                  </a:lnTo>
                  <a:lnTo>
                    <a:pt x="859" y="516"/>
                  </a:lnTo>
                  <a:lnTo>
                    <a:pt x="857" y="516"/>
                  </a:lnTo>
                  <a:lnTo>
                    <a:pt x="855" y="516"/>
                  </a:lnTo>
                  <a:lnTo>
                    <a:pt x="855" y="518"/>
                  </a:lnTo>
                  <a:lnTo>
                    <a:pt x="854" y="518"/>
                  </a:lnTo>
                  <a:lnTo>
                    <a:pt x="854" y="519"/>
                  </a:lnTo>
                  <a:lnTo>
                    <a:pt x="852" y="519"/>
                  </a:lnTo>
                  <a:lnTo>
                    <a:pt x="850" y="519"/>
                  </a:lnTo>
                  <a:lnTo>
                    <a:pt x="850" y="521"/>
                  </a:lnTo>
                  <a:lnTo>
                    <a:pt x="849" y="521"/>
                  </a:lnTo>
                  <a:lnTo>
                    <a:pt x="849" y="523"/>
                  </a:lnTo>
                  <a:lnTo>
                    <a:pt x="847" y="523"/>
                  </a:lnTo>
                  <a:lnTo>
                    <a:pt x="847" y="524"/>
                  </a:lnTo>
                  <a:lnTo>
                    <a:pt x="847" y="526"/>
                  </a:lnTo>
                  <a:lnTo>
                    <a:pt x="847" y="528"/>
                  </a:lnTo>
                  <a:lnTo>
                    <a:pt x="847" y="530"/>
                  </a:lnTo>
                  <a:lnTo>
                    <a:pt x="847" y="531"/>
                  </a:lnTo>
                  <a:lnTo>
                    <a:pt x="847" y="533"/>
                  </a:lnTo>
                  <a:lnTo>
                    <a:pt x="845" y="533"/>
                  </a:lnTo>
                  <a:lnTo>
                    <a:pt x="845" y="535"/>
                  </a:lnTo>
                  <a:lnTo>
                    <a:pt x="845" y="536"/>
                  </a:lnTo>
                  <a:lnTo>
                    <a:pt x="843" y="538"/>
                  </a:lnTo>
                  <a:lnTo>
                    <a:pt x="842" y="538"/>
                  </a:lnTo>
                  <a:lnTo>
                    <a:pt x="840" y="538"/>
                  </a:lnTo>
                  <a:lnTo>
                    <a:pt x="840" y="540"/>
                  </a:lnTo>
                  <a:lnTo>
                    <a:pt x="838" y="540"/>
                  </a:lnTo>
                  <a:lnTo>
                    <a:pt x="838" y="541"/>
                  </a:lnTo>
                  <a:lnTo>
                    <a:pt x="838" y="543"/>
                  </a:lnTo>
                  <a:lnTo>
                    <a:pt x="837" y="543"/>
                  </a:lnTo>
                  <a:lnTo>
                    <a:pt x="837" y="545"/>
                  </a:lnTo>
                  <a:lnTo>
                    <a:pt x="835" y="545"/>
                  </a:lnTo>
                  <a:lnTo>
                    <a:pt x="835" y="543"/>
                  </a:lnTo>
                  <a:lnTo>
                    <a:pt x="835" y="545"/>
                  </a:lnTo>
                  <a:lnTo>
                    <a:pt x="833" y="545"/>
                  </a:lnTo>
                  <a:lnTo>
                    <a:pt x="832" y="547"/>
                  </a:lnTo>
                  <a:lnTo>
                    <a:pt x="832" y="548"/>
                  </a:lnTo>
                  <a:lnTo>
                    <a:pt x="830" y="548"/>
                  </a:lnTo>
                  <a:lnTo>
                    <a:pt x="830" y="550"/>
                  </a:lnTo>
                  <a:lnTo>
                    <a:pt x="828" y="550"/>
                  </a:lnTo>
                  <a:lnTo>
                    <a:pt x="828" y="552"/>
                  </a:lnTo>
                  <a:lnTo>
                    <a:pt x="827" y="552"/>
                  </a:lnTo>
                  <a:lnTo>
                    <a:pt x="827" y="553"/>
                  </a:lnTo>
                  <a:lnTo>
                    <a:pt x="827" y="555"/>
                  </a:lnTo>
                  <a:lnTo>
                    <a:pt x="825" y="555"/>
                  </a:lnTo>
                  <a:lnTo>
                    <a:pt x="825" y="557"/>
                  </a:lnTo>
                  <a:lnTo>
                    <a:pt x="825" y="558"/>
                  </a:lnTo>
                  <a:lnTo>
                    <a:pt x="823" y="558"/>
                  </a:lnTo>
                  <a:lnTo>
                    <a:pt x="825" y="558"/>
                  </a:lnTo>
                  <a:lnTo>
                    <a:pt x="825" y="560"/>
                  </a:lnTo>
                  <a:lnTo>
                    <a:pt x="823" y="560"/>
                  </a:lnTo>
                  <a:lnTo>
                    <a:pt x="823" y="562"/>
                  </a:lnTo>
                  <a:lnTo>
                    <a:pt x="823" y="564"/>
                  </a:lnTo>
                  <a:lnTo>
                    <a:pt x="823" y="565"/>
                  </a:lnTo>
                  <a:lnTo>
                    <a:pt x="821" y="565"/>
                  </a:lnTo>
                  <a:lnTo>
                    <a:pt x="821" y="567"/>
                  </a:lnTo>
                  <a:lnTo>
                    <a:pt x="820" y="567"/>
                  </a:lnTo>
                  <a:lnTo>
                    <a:pt x="818" y="567"/>
                  </a:lnTo>
                  <a:lnTo>
                    <a:pt x="818" y="569"/>
                  </a:lnTo>
                  <a:lnTo>
                    <a:pt x="818" y="570"/>
                  </a:lnTo>
                  <a:lnTo>
                    <a:pt x="816" y="570"/>
                  </a:lnTo>
                  <a:lnTo>
                    <a:pt x="816" y="572"/>
                  </a:lnTo>
                  <a:lnTo>
                    <a:pt x="815" y="572"/>
                  </a:lnTo>
                  <a:lnTo>
                    <a:pt x="813" y="574"/>
                  </a:lnTo>
                  <a:lnTo>
                    <a:pt x="811" y="574"/>
                  </a:lnTo>
                  <a:lnTo>
                    <a:pt x="811" y="572"/>
                  </a:lnTo>
                  <a:lnTo>
                    <a:pt x="810" y="572"/>
                  </a:lnTo>
                  <a:lnTo>
                    <a:pt x="810" y="574"/>
                  </a:lnTo>
                  <a:lnTo>
                    <a:pt x="808" y="575"/>
                  </a:lnTo>
                  <a:lnTo>
                    <a:pt x="808" y="577"/>
                  </a:lnTo>
                  <a:lnTo>
                    <a:pt x="806" y="577"/>
                  </a:lnTo>
                  <a:lnTo>
                    <a:pt x="804" y="577"/>
                  </a:lnTo>
                  <a:lnTo>
                    <a:pt x="804" y="575"/>
                  </a:lnTo>
                  <a:lnTo>
                    <a:pt x="803" y="574"/>
                  </a:lnTo>
                  <a:lnTo>
                    <a:pt x="803" y="572"/>
                  </a:lnTo>
                  <a:lnTo>
                    <a:pt x="801" y="572"/>
                  </a:lnTo>
                  <a:lnTo>
                    <a:pt x="803" y="572"/>
                  </a:lnTo>
                  <a:lnTo>
                    <a:pt x="803" y="570"/>
                  </a:lnTo>
                  <a:lnTo>
                    <a:pt x="801" y="570"/>
                  </a:lnTo>
                  <a:lnTo>
                    <a:pt x="799" y="570"/>
                  </a:lnTo>
                  <a:lnTo>
                    <a:pt x="794" y="570"/>
                  </a:lnTo>
                  <a:lnTo>
                    <a:pt x="791" y="569"/>
                  </a:lnTo>
                  <a:lnTo>
                    <a:pt x="787" y="569"/>
                  </a:lnTo>
                  <a:lnTo>
                    <a:pt x="786" y="569"/>
                  </a:lnTo>
                  <a:lnTo>
                    <a:pt x="781" y="570"/>
                  </a:lnTo>
                  <a:lnTo>
                    <a:pt x="777" y="570"/>
                  </a:lnTo>
                  <a:lnTo>
                    <a:pt x="776" y="572"/>
                  </a:lnTo>
                  <a:lnTo>
                    <a:pt x="772" y="575"/>
                  </a:lnTo>
                  <a:lnTo>
                    <a:pt x="769" y="579"/>
                  </a:lnTo>
                  <a:lnTo>
                    <a:pt x="769" y="580"/>
                  </a:lnTo>
                  <a:lnTo>
                    <a:pt x="767" y="582"/>
                  </a:lnTo>
                  <a:lnTo>
                    <a:pt x="765" y="582"/>
                  </a:lnTo>
                  <a:lnTo>
                    <a:pt x="764" y="582"/>
                  </a:lnTo>
                  <a:lnTo>
                    <a:pt x="762" y="582"/>
                  </a:lnTo>
                  <a:lnTo>
                    <a:pt x="760" y="580"/>
                  </a:lnTo>
                  <a:lnTo>
                    <a:pt x="759" y="580"/>
                  </a:lnTo>
                  <a:lnTo>
                    <a:pt x="759" y="579"/>
                  </a:lnTo>
                  <a:lnTo>
                    <a:pt x="759" y="577"/>
                  </a:lnTo>
                  <a:lnTo>
                    <a:pt x="757" y="575"/>
                  </a:lnTo>
                  <a:lnTo>
                    <a:pt x="755" y="575"/>
                  </a:lnTo>
                  <a:lnTo>
                    <a:pt x="755" y="574"/>
                  </a:lnTo>
                  <a:lnTo>
                    <a:pt x="754" y="574"/>
                  </a:lnTo>
                  <a:lnTo>
                    <a:pt x="752" y="574"/>
                  </a:lnTo>
                  <a:lnTo>
                    <a:pt x="752" y="572"/>
                  </a:lnTo>
                  <a:lnTo>
                    <a:pt x="750" y="572"/>
                  </a:lnTo>
                  <a:lnTo>
                    <a:pt x="750" y="570"/>
                  </a:lnTo>
                  <a:lnTo>
                    <a:pt x="750" y="569"/>
                  </a:lnTo>
                  <a:lnTo>
                    <a:pt x="748" y="569"/>
                  </a:lnTo>
                  <a:lnTo>
                    <a:pt x="747" y="569"/>
                  </a:lnTo>
                  <a:lnTo>
                    <a:pt x="745" y="569"/>
                  </a:lnTo>
                  <a:lnTo>
                    <a:pt x="745" y="570"/>
                  </a:lnTo>
                  <a:lnTo>
                    <a:pt x="743" y="570"/>
                  </a:lnTo>
                  <a:lnTo>
                    <a:pt x="742" y="570"/>
                  </a:lnTo>
                  <a:lnTo>
                    <a:pt x="742" y="572"/>
                  </a:lnTo>
                  <a:lnTo>
                    <a:pt x="740" y="572"/>
                  </a:lnTo>
                  <a:lnTo>
                    <a:pt x="738" y="572"/>
                  </a:lnTo>
                  <a:lnTo>
                    <a:pt x="737" y="572"/>
                  </a:lnTo>
                  <a:lnTo>
                    <a:pt x="737" y="574"/>
                  </a:lnTo>
                  <a:lnTo>
                    <a:pt x="737" y="572"/>
                  </a:lnTo>
                  <a:lnTo>
                    <a:pt x="735" y="572"/>
                  </a:lnTo>
                  <a:lnTo>
                    <a:pt x="735" y="574"/>
                  </a:lnTo>
                  <a:lnTo>
                    <a:pt x="733" y="572"/>
                  </a:lnTo>
                  <a:lnTo>
                    <a:pt x="731" y="572"/>
                  </a:lnTo>
                  <a:lnTo>
                    <a:pt x="730" y="572"/>
                  </a:lnTo>
                  <a:lnTo>
                    <a:pt x="728" y="572"/>
                  </a:lnTo>
                  <a:lnTo>
                    <a:pt x="726" y="572"/>
                  </a:lnTo>
                  <a:lnTo>
                    <a:pt x="726" y="570"/>
                  </a:lnTo>
                  <a:lnTo>
                    <a:pt x="726" y="572"/>
                  </a:lnTo>
                  <a:lnTo>
                    <a:pt x="725" y="572"/>
                  </a:lnTo>
                  <a:lnTo>
                    <a:pt x="723" y="572"/>
                  </a:lnTo>
                  <a:lnTo>
                    <a:pt x="721" y="572"/>
                  </a:lnTo>
                  <a:lnTo>
                    <a:pt x="720" y="572"/>
                  </a:lnTo>
                  <a:lnTo>
                    <a:pt x="720" y="570"/>
                  </a:lnTo>
                  <a:lnTo>
                    <a:pt x="718" y="570"/>
                  </a:lnTo>
                  <a:lnTo>
                    <a:pt x="718" y="569"/>
                  </a:lnTo>
                  <a:lnTo>
                    <a:pt x="716" y="569"/>
                  </a:lnTo>
                  <a:lnTo>
                    <a:pt x="716" y="567"/>
                  </a:lnTo>
                  <a:lnTo>
                    <a:pt x="715" y="567"/>
                  </a:lnTo>
                  <a:lnTo>
                    <a:pt x="713" y="567"/>
                  </a:lnTo>
                  <a:lnTo>
                    <a:pt x="711" y="567"/>
                  </a:lnTo>
                  <a:lnTo>
                    <a:pt x="711" y="569"/>
                  </a:lnTo>
                  <a:lnTo>
                    <a:pt x="711" y="570"/>
                  </a:lnTo>
                  <a:lnTo>
                    <a:pt x="709" y="570"/>
                  </a:lnTo>
                  <a:lnTo>
                    <a:pt x="708" y="570"/>
                  </a:lnTo>
                  <a:lnTo>
                    <a:pt x="706" y="572"/>
                  </a:lnTo>
                  <a:lnTo>
                    <a:pt x="704" y="572"/>
                  </a:lnTo>
                  <a:lnTo>
                    <a:pt x="704" y="570"/>
                  </a:lnTo>
                  <a:lnTo>
                    <a:pt x="703" y="570"/>
                  </a:lnTo>
                  <a:lnTo>
                    <a:pt x="701" y="570"/>
                  </a:lnTo>
                  <a:lnTo>
                    <a:pt x="701" y="572"/>
                  </a:lnTo>
                  <a:lnTo>
                    <a:pt x="699" y="572"/>
                  </a:lnTo>
                  <a:lnTo>
                    <a:pt x="699" y="570"/>
                  </a:lnTo>
                  <a:lnTo>
                    <a:pt x="698" y="570"/>
                  </a:lnTo>
                  <a:lnTo>
                    <a:pt x="698" y="572"/>
                  </a:lnTo>
                  <a:lnTo>
                    <a:pt x="698" y="574"/>
                  </a:lnTo>
                  <a:lnTo>
                    <a:pt x="696" y="574"/>
                  </a:lnTo>
                  <a:lnTo>
                    <a:pt x="694" y="574"/>
                  </a:lnTo>
                  <a:lnTo>
                    <a:pt x="692" y="574"/>
                  </a:lnTo>
                  <a:lnTo>
                    <a:pt x="691" y="574"/>
                  </a:lnTo>
                  <a:lnTo>
                    <a:pt x="691" y="575"/>
                  </a:lnTo>
                  <a:lnTo>
                    <a:pt x="689" y="575"/>
                  </a:lnTo>
                  <a:lnTo>
                    <a:pt x="687" y="575"/>
                  </a:lnTo>
                  <a:lnTo>
                    <a:pt x="686" y="575"/>
                  </a:lnTo>
                  <a:lnTo>
                    <a:pt x="686" y="574"/>
                  </a:lnTo>
                  <a:lnTo>
                    <a:pt x="686" y="572"/>
                  </a:lnTo>
                  <a:lnTo>
                    <a:pt x="684" y="572"/>
                  </a:lnTo>
                  <a:lnTo>
                    <a:pt x="684" y="570"/>
                  </a:lnTo>
                  <a:lnTo>
                    <a:pt x="682" y="570"/>
                  </a:lnTo>
                  <a:lnTo>
                    <a:pt x="681" y="570"/>
                  </a:lnTo>
                  <a:lnTo>
                    <a:pt x="679" y="570"/>
                  </a:lnTo>
                  <a:lnTo>
                    <a:pt x="679" y="572"/>
                  </a:lnTo>
                  <a:lnTo>
                    <a:pt x="679" y="570"/>
                  </a:lnTo>
                  <a:lnTo>
                    <a:pt x="677" y="570"/>
                  </a:lnTo>
                  <a:lnTo>
                    <a:pt x="677" y="569"/>
                  </a:lnTo>
                  <a:lnTo>
                    <a:pt x="677" y="570"/>
                  </a:lnTo>
                  <a:lnTo>
                    <a:pt x="677" y="572"/>
                  </a:lnTo>
                  <a:lnTo>
                    <a:pt x="675" y="572"/>
                  </a:lnTo>
                  <a:lnTo>
                    <a:pt x="674" y="572"/>
                  </a:lnTo>
                  <a:lnTo>
                    <a:pt x="674" y="574"/>
                  </a:lnTo>
                  <a:lnTo>
                    <a:pt x="674" y="575"/>
                  </a:lnTo>
                  <a:lnTo>
                    <a:pt x="672" y="575"/>
                  </a:lnTo>
                  <a:lnTo>
                    <a:pt x="670" y="575"/>
                  </a:lnTo>
                  <a:lnTo>
                    <a:pt x="670" y="574"/>
                  </a:lnTo>
                  <a:lnTo>
                    <a:pt x="670" y="575"/>
                  </a:lnTo>
                  <a:lnTo>
                    <a:pt x="669" y="575"/>
                  </a:lnTo>
                  <a:lnTo>
                    <a:pt x="669" y="577"/>
                  </a:lnTo>
                  <a:lnTo>
                    <a:pt x="667" y="577"/>
                  </a:lnTo>
                  <a:lnTo>
                    <a:pt x="667" y="579"/>
                  </a:lnTo>
                  <a:lnTo>
                    <a:pt x="665" y="579"/>
                  </a:lnTo>
                  <a:lnTo>
                    <a:pt x="665" y="580"/>
                  </a:lnTo>
                  <a:lnTo>
                    <a:pt x="664" y="580"/>
                  </a:lnTo>
                  <a:lnTo>
                    <a:pt x="664" y="582"/>
                  </a:lnTo>
                  <a:lnTo>
                    <a:pt x="662" y="582"/>
                  </a:lnTo>
                  <a:lnTo>
                    <a:pt x="660" y="582"/>
                  </a:lnTo>
                  <a:lnTo>
                    <a:pt x="660" y="584"/>
                  </a:lnTo>
                  <a:lnTo>
                    <a:pt x="659" y="584"/>
                  </a:lnTo>
                  <a:lnTo>
                    <a:pt x="657" y="584"/>
                  </a:lnTo>
                  <a:lnTo>
                    <a:pt x="655" y="584"/>
                  </a:lnTo>
                  <a:lnTo>
                    <a:pt x="653" y="586"/>
                  </a:lnTo>
                  <a:lnTo>
                    <a:pt x="653" y="584"/>
                  </a:lnTo>
                  <a:lnTo>
                    <a:pt x="652" y="584"/>
                  </a:lnTo>
                  <a:lnTo>
                    <a:pt x="650" y="582"/>
                  </a:lnTo>
                  <a:lnTo>
                    <a:pt x="650" y="584"/>
                  </a:lnTo>
                  <a:lnTo>
                    <a:pt x="648" y="584"/>
                  </a:lnTo>
                  <a:lnTo>
                    <a:pt x="647" y="584"/>
                  </a:lnTo>
                  <a:lnTo>
                    <a:pt x="647" y="586"/>
                  </a:lnTo>
                  <a:lnTo>
                    <a:pt x="648" y="586"/>
                  </a:lnTo>
                  <a:lnTo>
                    <a:pt x="647" y="586"/>
                  </a:lnTo>
                  <a:lnTo>
                    <a:pt x="647" y="587"/>
                  </a:lnTo>
                  <a:lnTo>
                    <a:pt x="645" y="587"/>
                  </a:lnTo>
                  <a:lnTo>
                    <a:pt x="645" y="589"/>
                  </a:lnTo>
                  <a:lnTo>
                    <a:pt x="643" y="589"/>
                  </a:lnTo>
                  <a:lnTo>
                    <a:pt x="643" y="591"/>
                  </a:lnTo>
                  <a:lnTo>
                    <a:pt x="642" y="591"/>
                  </a:lnTo>
                  <a:lnTo>
                    <a:pt x="642" y="592"/>
                  </a:lnTo>
                  <a:lnTo>
                    <a:pt x="640" y="592"/>
                  </a:lnTo>
                  <a:lnTo>
                    <a:pt x="640" y="594"/>
                  </a:lnTo>
                  <a:lnTo>
                    <a:pt x="638" y="594"/>
                  </a:lnTo>
                  <a:lnTo>
                    <a:pt x="638" y="592"/>
                  </a:lnTo>
                  <a:lnTo>
                    <a:pt x="636" y="592"/>
                  </a:lnTo>
                  <a:lnTo>
                    <a:pt x="635" y="592"/>
                  </a:lnTo>
                  <a:lnTo>
                    <a:pt x="635" y="594"/>
                  </a:lnTo>
                  <a:lnTo>
                    <a:pt x="635" y="596"/>
                  </a:lnTo>
                  <a:lnTo>
                    <a:pt x="633" y="596"/>
                  </a:lnTo>
                  <a:lnTo>
                    <a:pt x="633" y="594"/>
                  </a:lnTo>
                  <a:lnTo>
                    <a:pt x="633" y="596"/>
                  </a:lnTo>
                  <a:lnTo>
                    <a:pt x="631" y="596"/>
                  </a:lnTo>
                  <a:lnTo>
                    <a:pt x="630" y="596"/>
                  </a:lnTo>
                  <a:lnTo>
                    <a:pt x="628" y="596"/>
                  </a:lnTo>
                  <a:lnTo>
                    <a:pt x="628" y="597"/>
                  </a:lnTo>
                  <a:lnTo>
                    <a:pt x="626" y="597"/>
                  </a:lnTo>
                  <a:lnTo>
                    <a:pt x="626" y="599"/>
                  </a:lnTo>
                  <a:lnTo>
                    <a:pt x="625" y="599"/>
                  </a:lnTo>
                  <a:lnTo>
                    <a:pt x="623" y="599"/>
                  </a:lnTo>
                  <a:lnTo>
                    <a:pt x="623" y="597"/>
                  </a:lnTo>
                  <a:lnTo>
                    <a:pt x="621" y="597"/>
                  </a:lnTo>
                  <a:lnTo>
                    <a:pt x="621" y="599"/>
                  </a:lnTo>
                  <a:lnTo>
                    <a:pt x="621" y="601"/>
                  </a:lnTo>
                  <a:lnTo>
                    <a:pt x="623" y="601"/>
                  </a:lnTo>
                  <a:lnTo>
                    <a:pt x="623" y="603"/>
                  </a:lnTo>
                  <a:lnTo>
                    <a:pt x="625" y="603"/>
                  </a:lnTo>
                  <a:lnTo>
                    <a:pt x="623" y="603"/>
                  </a:lnTo>
                  <a:lnTo>
                    <a:pt x="621" y="603"/>
                  </a:lnTo>
                  <a:lnTo>
                    <a:pt x="621" y="604"/>
                  </a:lnTo>
                  <a:lnTo>
                    <a:pt x="621" y="606"/>
                  </a:lnTo>
                  <a:lnTo>
                    <a:pt x="619" y="606"/>
                  </a:lnTo>
                  <a:lnTo>
                    <a:pt x="618" y="606"/>
                  </a:lnTo>
                  <a:lnTo>
                    <a:pt x="618" y="608"/>
                  </a:lnTo>
                  <a:lnTo>
                    <a:pt x="616" y="608"/>
                  </a:lnTo>
                  <a:lnTo>
                    <a:pt x="616" y="609"/>
                  </a:lnTo>
                  <a:lnTo>
                    <a:pt x="616" y="611"/>
                  </a:lnTo>
                  <a:lnTo>
                    <a:pt x="616" y="613"/>
                  </a:lnTo>
                  <a:lnTo>
                    <a:pt x="618" y="613"/>
                  </a:lnTo>
                  <a:lnTo>
                    <a:pt x="618" y="614"/>
                  </a:lnTo>
                  <a:lnTo>
                    <a:pt x="618" y="616"/>
                  </a:lnTo>
                  <a:lnTo>
                    <a:pt x="616" y="616"/>
                  </a:lnTo>
                  <a:lnTo>
                    <a:pt x="616" y="618"/>
                  </a:lnTo>
                  <a:lnTo>
                    <a:pt x="614" y="618"/>
                  </a:lnTo>
                  <a:lnTo>
                    <a:pt x="614" y="616"/>
                  </a:lnTo>
                  <a:lnTo>
                    <a:pt x="613" y="616"/>
                  </a:lnTo>
                  <a:lnTo>
                    <a:pt x="611" y="616"/>
                  </a:lnTo>
                  <a:lnTo>
                    <a:pt x="611" y="614"/>
                  </a:lnTo>
                  <a:lnTo>
                    <a:pt x="609" y="614"/>
                  </a:lnTo>
                  <a:lnTo>
                    <a:pt x="609" y="616"/>
                  </a:lnTo>
                  <a:lnTo>
                    <a:pt x="608" y="616"/>
                  </a:lnTo>
                  <a:lnTo>
                    <a:pt x="609" y="618"/>
                  </a:lnTo>
                  <a:lnTo>
                    <a:pt x="608" y="619"/>
                  </a:lnTo>
                  <a:lnTo>
                    <a:pt x="606" y="619"/>
                  </a:lnTo>
                  <a:lnTo>
                    <a:pt x="606" y="621"/>
                  </a:lnTo>
                  <a:lnTo>
                    <a:pt x="608" y="621"/>
                  </a:lnTo>
                  <a:lnTo>
                    <a:pt x="608" y="623"/>
                  </a:lnTo>
                  <a:lnTo>
                    <a:pt x="608" y="625"/>
                  </a:lnTo>
                  <a:lnTo>
                    <a:pt x="609" y="625"/>
                  </a:lnTo>
                  <a:lnTo>
                    <a:pt x="608" y="625"/>
                  </a:lnTo>
                  <a:lnTo>
                    <a:pt x="608" y="626"/>
                  </a:lnTo>
                  <a:lnTo>
                    <a:pt x="606" y="626"/>
                  </a:lnTo>
                  <a:lnTo>
                    <a:pt x="606" y="628"/>
                  </a:lnTo>
                  <a:lnTo>
                    <a:pt x="606" y="630"/>
                  </a:lnTo>
                  <a:lnTo>
                    <a:pt x="606" y="631"/>
                  </a:lnTo>
                  <a:lnTo>
                    <a:pt x="608" y="631"/>
                  </a:lnTo>
                  <a:lnTo>
                    <a:pt x="608" y="633"/>
                  </a:lnTo>
                  <a:lnTo>
                    <a:pt x="606" y="633"/>
                  </a:lnTo>
                  <a:lnTo>
                    <a:pt x="604" y="633"/>
                  </a:lnTo>
                  <a:lnTo>
                    <a:pt x="604" y="635"/>
                  </a:lnTo>
                  <a:lnTo>
                    <a:pt x="604" y="633"/>
                  </a:lnTo>
                  <a:lnTo>
                    <a:pt x="604" y="635"/>
                  </a:lnTo>
                  <a:lnTo>
                    <a:pt x="603" y="635"/>
                  </a:lnTo>
                  <a:lnTo>
                    <a:pt x="603" y="636"/>
                  </a:lnTo>
                  <a:lnTo>
                    <a:pt x="604" y="636"/>
                  </a:lnTo>
                  <a:lnTo>
                    <a:pt x="604" y="638"/>
                  </a:lnTo>
                  <a:lnTo>
                    <a:pt x="603" y="638"/>
                  </a:lnTo>
                  <a:lnTo>
                    <a:pt x="603" y="640"/>
                  </a:lnTo>
                  <a:lnTo>
                    <a:pt x="604" y="640"/>
                  </a:lnTo>
                  <a:lnTo>
                    <a:pt x="604" y="642"/>
                  </a:lnTo>
                  <a:lnTo>
                    <a:pt x="603" y="642"/>
                  </a:lnTo>
                  <a:lnTo>
                    <a:pt x="603" y="643"/>
                  </a:lnTo>
                  <a:lnTo>
                    <a:pt x="601" y="643"/>
                  </a:lnTo>
                  <a:lnTo>
                    <a:pt x="599" y="645"/>
                  </a:lnTo>
                  <a:lnTo>
                    <a:pt x="597" y="645"/>
                  </a:lnTo>
                  <a:lnTo>
                    <a:pt x="597" y="647"/>
                  </a:lnTo>
                  <a:lnTo>
                    <a:pt x="596" y="647"/>
                  </a:lnTo>
                  <a:lnTo>
                    <a:pt x="596" y="648"/>
                  </a:lnTo>
                  <a:lnTo>
                    <a:pt x="597" y="648"/>
                  </a:lnTo>
                  <a:lnTo>
                    <a:pt x="597" y="650"/>
                  </a:lnTo>
                  <a:lnTo>
                    <a:pt x="596" y="650"/>
                  </a:lnTo>
                  <a:lnTo>
                    <a:pt x="596" y="652"/>
                  </a:lnTo>
                  <a:lnTo>
                    <a:pt x="594" y="652"/>
                  </a:lnTo>
                  <a:lnTo>
                    <a:pt x="594" y="653"/>
                  </a:lnTo>
                  <a:lnTo>
                    <a:pt x="594" y="655"/>
                  </a:lnTo>
                  <a:lnTo>
                    <a:pt x="592" y="655"/>
                  </a:lnTo>
                  <a:lnTo>
                    <a:pt x="592" y="657"/>
                  </a:lnTo>
                  <a:lnTo>
                    <a:pt x="592" y="659"/>
                  </a:lnTo>
                  <a:lnTo>
                    <a:pt x="591" y="659"/>
                  </a:lnTo>
                  <a:lnTo>
                    <a:pt x="589" y="659"/>
                  </a:lnTo>
                  <a:lnTo>
                    <a:pt x="589" y="660"/>
                  </a:lnTo>
                  <a:lnTo>
                    <a:pt x="589" y="662"/>
                  </a:lnTo>
                  <a:lnTo>
                    <a:pt x="591" y="662"/>
                  </a:lnTo>
                  <a:lnTo>
                    <a:pt x="591" y="660"/>
                  </a:lnTo>
                  <a:lnTo>
                    <a:pt x="592" y="660"/>
                  </a:lnTo>
                  <a:lnTo>
                    <a:pt x="592" y="662"/>
                  </a:lnTo>
                  <a:lnTo>
                    <a:pt x="592" y="664"/>
                  </a:lnTo>
                  <a:lnTo>
                    <a:pt x="591" y="664"/>
                  </a:lnTo>
                  <a:lnTo>
                    <a:pt x="591" y="665"/>
                  </a:lnTo>
                  <a:lnTo>
                    <a:pt x="589" y="665"/>
                  </a:lnTo>
                  <a:lnTo>
                    <a:pt x="587" y="665"/>
                  </a:lnTo>
                  <a:lnTo>
                    <a:pt x="586" y="665"/>
                  </a:lnTo>
                  <a:lnTo>
                    <a:pt x="584" y="665"/>
                  </a:lnTo>
                  <a:lnTo>
                    <a:pt x="584" y="667"/>
                  </a:lnTo>
                  <a:lnTo>
                    <a:pt x="584" y="669"/>
                  </a:lnTo>
                  <a:lnTo>
                    <a:pt x="582" y="669"/>
                  </a:lnTo>
                  <a:lnTo>
                    <a:pt x="582" y="670"/>
                  </a:lnTo>
                  <a:lnTo>
                    <a:pt x="580" y="670"/>
                  </a:lnTo>
                  <a:lnTo>
                    <a:pt x="580" y="672"/>
                  </a:lnTo>
                  <a:lnTo>
                    <a:pt x="579" y="672"/>
                  </a:lnTo>
                  <a:lnTo>
                    <a:pt x="577" y="672"/>
                  </a:lnTo>
                  <a:lnTo>
                    <a:pt x="577" y="674"/>
                  </a:lnTo>
                  <a:lnTo>
                    <a:pt x="575" y="674"/>
                  </a:lnTo>
                  <a:lnTo>
                    <a:pt x="575" y="675"/>
                  </a:lnTo>
                  <a:lnTo>
                    <a:pt x="574" y="675"/>
                  </a:lnTo>
                  <a:lnTo>
                    <a:pt x="574" y="674"/>
                  </a:lnTo>
                  <a:lnTo>
                    <a:pt x="572" y="674"/>
                  </a:lnTo>
                  <a:lnTo>
                    <a:pt x="570" y="674"/>
                  </a:lnTo>
                  <a:lnTo>
                    <a:pt x="570" y="675"/>
                  </a:lnTo>
                  <a:lnTo>
                    <a:pt x="569" y="675"/>
                  </a:lnTo>
                  <a:lnTo>
                    <a:pt x="569" y="674"/>
                  </a:lnTo>
                  <a:lnTo>
                    <a:pt x="570" y="674"/>
                  </a:lnTo>
                  <a:lnTo>
                    <a:pt x="569" y="674"/>
                  </a:lnTo>
                  <a:lnTo>
                    <a:pt x="569" y="675"/>
                  </a:lnTo>
                  <a:lnTo>
                    <a:pt x="567" y="675"/>
                  </a:lnTo>
                  <a:lnTo>
                    <a:pt x="569" y="675"/>
                  </a:lnTo>
                  <a:lnTo>
                    <a:pt x="569" y="677"/>
                  </a:lnTo>
                  <a:lnTo>
                    <a:pt x="567" y="677"/>
                  </a:lnTo>
                  <a:lnTo>
                    <a:pt x="567" y="679"/>
                  </a:lnTo>
                  <a:lnTo>
                    <a:pt x="567" y="681"/>
                  </a:lnTo>
                  <a:lnTo>
                    <a:pt x="569" y="681"/>
                  </a:lnTo>
                  <a:lnTo>
                    <a:pt x="569" y="682"/>
                  </a:lnTo>
                  <a:lnTo>
                    <a:pt x="569" y="684"/>
                  </a:lnTo>
                  <a:lnTo>
                    <a:pt x="569" y="686"/>
                  </a:lnTo>
                  <a:lnTo>
                    <a:pt x="567" y="686"/>
                  </a:lnTo>
                  <a:lnTo>
                    <a:pt x="567" y="687"/>
                  </a:lnTo>
                  <a:lnTo>
                    <a:pt x="569" y="687"/>
                  </a:lnTo>
                  <a:lnTo>
                    <a:pt x="569" y="689"/>
                  </a:lnTo>
                  <a:lnTo>
                    <a:pt x="569" y="691"/>
                  </a:lnTo>
                  <a:lnTo>
                    <a:pt x="569" y="692"/>
                  </a:lnTo>
                  <a:lnTo>
                    <a:pt x="567" y="692"/>
                  </a:lnTo>
                  <a:lnTo>
                    <a:pt x="567" y="694"/>
                  </a:lnTo>
                  <a:lnTo>
                    <a:pt x="567" y="692"/>
                  </a:lnTo>
                  <a:lnTo>
                    <a:pt x="567" y="694"/>
                  </a:lnTo>
                  <a:lnTo>
                    <a:pt x="565" y="694"/>
                  </a:lnTo>
                  <a:lnTo>
                    <a:pt x="565" y="696"/>
                  </a:lnTo>
                  <a:lnTo>
                    <a:pt x="565" y="698"/>
                  </a:lnTo>
                  <a:lnTo>
                    <a:pt x="565" y="699"/>
                  </a:lnTo>
                  <a:lnTo>
                    <a:pt x="563" y="699"/>
                  </a:lnTo>
                  <a:lnTo>
                    <a:pt x="563" y="701"/>
                  </a:lnTo>
                  <a:lnTo>
                    <a:pt x="563" y="703"/>
                  </a:lnTo>
                  <a:lnTo>
                    <a:pt x="562" y="703"/>
                  </a:lnTo>
                  <a:lnTo>
                    <a:pt x="562" y="704"/>
                  </a:lnTo>
                  <a:lnTo>
                    <a:pt x="562" y="706"/>
                  </a:lnTo>
                  <a:lnTo>
                    <a:pt x="560" y="706"/>
                  </a:lnTo>
                  <a:lnTo>
                    <a:pt x="558" y="706"/>
                  </a:lnTo>
                  <a:lnTo>
                    <a:pt x="558" y="708"/>
                  </a:lnTo>
                  <a:lnTo>
                    <a:pt x="558" y="709"/>
                  </a:lnTo>
                  <a:lnTo>
                    <a:pt x="558" y="711"/>
                  </a:lnTo>
                  <a:lnTo>
                    <a:pt x="557" y="711"/>
                  </a:lnTo>
                  <a:lnTo>
                    <a:pt x="557" y="713"/>
                  </a:lnTo>
                  <a:lnTo>
                    <a:pt x="557" y="714"/>
                  </a:lnTo>
                  <a:lnTo>
                    <a:pt x="557" y="716"/>
                  </a:lnTo>
                  <a:lnTo>
                    <a:pt x="557" y="718"/>
                  </a:lnTo>
                  <a:lnTo>
                    <a:pt x="555" y="718"/>
                  </a:lnTo>
                  <a:lnTo>
                    <a:pt x="555" y="720"/>
                  </a:lnTo>
                  <a:lnTo>
                    <a:pt x="553" y="720"/>
                  </a:lnTo>
                  <a:lnTo>
                    <a:pt x="553" y="721"/>
                  </a:lnTo>
                  <a:lnTo>
                    <a:pt x="552" y="721"/>
                  </a:lnTo>
                  <a:lnTo>
                    <a:pt x="552" y="720"/>
                  </a:lnTo>
                  <a:lnTo>
                    <a:pt x="552" y="721"/>
                  </a:lnTo>
                  <a:lnTo>
                    <a:pt x="550" y="721"/>
                  </a:lnTo>
                  <a:lnTo>
                    <a:pt x="550" y="723"/>
                  </a:lnTo>
                  <a:lnTo>
                    <a:pt x="550" y="725"/>
                  </a:lnTo>
                  <a:lnTo>
                    <a:pt x="550" y="726"/>
                  </a:lnTo>
                  <a:lnTo>
                    <a:pt x="550" y="728"/>
                  </a:lnTo>
                  <a:lnTo>
                    <a:pt x="550" y="730"/>
                  </a:lnTo>
                  <a:lnTo>
                    <a:pt x="550" y="731"/>
                  </a:lnTo>
                  <a:lnTo>
                    <a:pt x="550" y="733"/>
                  </a:lnTo>
                  <a:lnTo>
                    <a:pt x="548" y="733"/>
                  </a:lnTo>
                  <a:lnTo>
                    <a:pt x="547" y="733"/>
                  </a:lnTo>
                  <a:lnTo>
                    <a:pt x="547" y="735"/>
                  </a:lnTo>
                  <a:lnTo>
                    <a:pt x="548" y="735"/>
                  </a:lnTo>
                  <a:lnTo>
                    <a:pt x="547" y="735"/>
                  </a:lnTo>
                  <a:lnTo>
                    <a:pt x="547" y="737"/>
                  </a:lnTo>
                  <a:lnTo>
                    <a:pt x="548" y="737"/>
                  </a:lnTo>
                  <a:lnTo>
                    <a:pt x="548" y="738"/>
                  </a:lnTo>
                  <a:lnTo>
                    <a:pt x="548" y="740"/>
                  </a:lnTo>
                  <a:lnTo>
                    <a:pt x="547" y="740"/>
                  </a:lnTo>
                  <a:lnTo>
                    <a:pt x="547" y="738"/>
                  </a:lnTo>
                  <a:lnTo>
                    <a:pt x="545" y="738"/>
                  </a:lnTo>
                  <a:lnTo>
                    <a:pt x="545" y="737"/>
                  </a:lnTo>
                  <a:lnTo>
                    <a:pt x="545" y="738"/>
                  </a:lnTo>
                  <a:lnTo>
                    <a:pt x="543" y="738"/>
                  </a:lnTo>
                  <a:lnTo>
                    <a:pt x="543" y="740"/>
                  </a:lnTo>
                  <a:lnTo>
                    <a:pt x="545" y="740"/>
                  </a:lnTo>
                  <a:lnTo>
                    <a:pt x="543" y="740"/>
                  </a:lnTo>
                  <a:lnTo>
                    <a:pt x="545" y="740"/>
                  </a:lnTo>
                  <a:lnTo>
                    <a:pt x="543" y="740"/>
                  </a:lnTo>
                  <a:lnTo>
                    <a:pt x="545" y="740"/>
                  </a:lnTo>
                  <a:lnTo>
                    <a:pt x="545" y="742"/>
                  </a:lnTo>
                  <a:lnTo>
                    <a:pt x="543" y="742"/>
                  </a:lnTo>
                  <a:lnTo>
                    <a:pt x="543" y="743"/>
                  </a:lnTo>
                  <a:lnTo>
                    <a:pt x="543" y="745"/>
                  </a:lnTo>
                  <a:lnTo>
                    <a:pt x="543" y="747"/>
                  </a:lnTo>
                  <a:lnTo>
                    <a:pt x="541" y="747"/>
                  </a:lnTo>
                  <a:lnTo>
                    <a:pt x="541" y="745"/>
                  </a:lnTo>
                  <a:lnTo>
                    <a:pt x="540" y="745"/>
                  </a:lnTo>
                  <a:lnTo>
                    <a:pt x="540" y="747"/>
                  </a:lnTo>
                  <a:lnTo>
                    <a:pt x="541" y="747"/>
                  </a:lnTo>
                  <a:lnTo>
                    <a:pt x="541" y="748"/>
                  </a:lnTo>
                  <a:lnTo>
                    <a:pt x="540" y="748"/>
                  </a:lnTo>
                  <a:lnTo>
                    <a:pt x="538" y="750"/>
                  </a:lnTo>
                  <a:lnTo>
                    <a:pt x="538" y="752"/>
                  </a:lnTo>
                  <a:lnTo>
                    <a:pt x="536" y="752"/>
                  </a:lnTo>
                  <a:lnTo>
                    <a:pt x="536" y="754"/>
                  </a:lnTo>
                  <a:lnTo>
                    <a:pt x="535" y="754"/>
                  </a:lnTo>
                  <a:lnTo>
                    <a:pt x="530" y="754"/>
                  </a:lnTo>
                  <a:lnTo>
                    <a:pt x="526" y="754"/>
                  </a:lnTo>
                  <a:lnTo>
                    <a:pt x="521" y="754"/>
                  </a:lnTo>
                  <a:lnTo>
                    <a:pt x="516" y="754"/>
                  </a:lnTo>
                  <a:lnTo>
                    <a:pt x="514" y="754"/>
                  </a:lnTo>
                  <a:lnTo>
                    <a:pt x="499" y="755"/>
                  </a:lnTo>
                  <a:lnTo>
                    <a:pt x="496" y="755"/>
                  </a:lnTo>
                  <a:lnTo>
                    <a:pt x="494" y="752"/>
                  </a:lnTo>
                  <a:lnTo>
                    <a:pt x="494" y="748"/>
                  </a:lnTo>
                  <a:lnTo>
                    <a:pt x="494" y="747"/>
                  </a:lnTo>
                  <a:lnTo>
                    <a:pt x="492" y="743"/>
                  </a:lnTo>
                  <a:lnTo>
                    <a:pt x="491" y="740"/>
                  </a:lnTo>
                  <a:lnTo>
                    <a:pt x="489" y="737"/>
                  </a:lnTo>
                  <a:lnTo>
                    <a:pt x="487" y="731"/>
                  </a:lnTo>
                  <a:lnTo>
                    <a:pt x="485" y="730"/>
                  </a:lnTo>
                  <a:lnTo>
                    <a:pt x="484" y="726"/>
                  </a:lnTo>
                  <a:lnTo>
                    <a:pt x="482" y="728"/>
                  </a:lnTo>
                  <a:lnTo>
                    <a:pt x="480" y="728"/>
                  </a:lnTo>
                  <a:lnTo>
                    <a:pt x="479" y="728"/>
                  </a:lnTo>
                  <a:lnTo>
                    <a:pt x="479" y="726"/>
                  </a:lnTo>
                  <a:lnTo>
                    <a:pt x="477" y="726"/>
                  </a:lnTo>
                  <a:lnTo>
                    <a:pt x="475" y="726"/>
                  </a:lnTo>
                  <a:lnTo>
                    <a:pt x="475" y="725"/>
                  </a:lnTo>
                  <a:lnTo>
                    <a:pt x="474" y="725"/>
                  </a:lnTo>
                  <a:lnTo>
                    <a:pt x="474" y="726"/>
                  </a:lnTo>
                  <a:lnTo>
                    <a:pt x="472" y="726"/>
                  </a:lnTo>
                  <a:lnTo>
                    <a:pt x="472" y="725"/>
                  </a:lnTo>
                  <a:lnTo>
                    <a:pt x="470" y="725"/>
                  </a:lnTo>
                  <a:lnTo>
                    <a:pt x="470" y="723"/>
                  </a:lnTo>
                  <a:lnTo>
                    <a:pt x="468" y="723"/>
                  </a:lnTo>
                  <a:lnTo>
                    <a:pt x="467" y="721"/>
                  </a:lnTo>
                  <a:lnTo>
                    <a:pt x="465" y="720"/>
                  </a:lnTo>
                  <a:lnTo>
                    <a:pt x="463" y="720"/>
                  </a:lnTo>
                  <a:lnTo>
                    <a:pt x="463" y="718"/>
                  </a:lnTo>
                  <a:lnTo>
                    <a:pt x="463" y="720"/>
                  </a:lnTo>
                  <a:lnTo>
                    <a:pt x="462" y="720"/>
                  </a:lnTo>
                  <a:lnTo>
                    <a:pt x="462" y="718"/>
                  </a:lnTo>
                  <a:lnTo>
                    <a:pt x="460" y="718"/>
                  </a:lnTo>
                  <a:lnTo>
                    <a:pt x="460" y="716"/>
                  </a:lnTo>
                  <a:lnTo>
                    <a:pt x="460" y="718"/>
                  </a:lnTo>
                  <a:lnTo>
                    <a:pt x="458" y="718"/>
                  </a:lnTo>
                  <a:lnTo>
                    <a:pt x="458" y="716"/>
                  </a:lnTo>
                  <a:lnTo>
                    <a:pt x="457" y="716"/>
                  </a:lnTo>
                  <a:lnTo>
                    <a:pt x="455" y="714"/>
                  </a:lnTo>
                  <a:lnTo>
                    <a:pt x="453" y="714"/>
                  </a:lnTo>
                  <a:lnTo>
                    <a:pt x="451" y="714"/>
                  </a:lnTo>
                  <a:lnTo>
                    <a:pt x="450" y="714"/>
                  </a:lnTo>
                  <a:lnTo>
                    <a:pt x="448" y="713"/>
                  </a:lnTo>
                  <a:lnTo>
                    <a:pt x="446" y="713"/>
                  </a:lnTo>
                  <a:lnTo>
                    <a:pt x="445" y="711"/>
                  </a:lnTo>
                  <a:lnTo>
                    <a:pt x="445" y="709"/>
                  </a:lnTo>
                  <a:lnTo>
                    <a:pt x="443" y="709"/>
                  </a:lnTo>
                  <a:lnTo>
                    <a:pt x="441" y="709"/>
                  </a:lnTo>
                  <a:lnTo>
                    <a:pt x="440" y="708"/>
                  </a:lnTo>
                  <a:lnTo>
                    <a:pt x="438" y="708"/>
                  </a:lnTo>
                  <a:lnTo>
                    <a:pt x="436" y="708"/>
                  </a:lnTo>
                  <a:lnTo>
                    <a:pt x="435" y="708"/>
                  </a:lnTo>
                  <a:lnTo>
                    <a:pt x="435" y="706"/>
                  </a:lnTo>
                  <a:lnTo>
                    <a:pt x="433" y="706"/>
                  </a:lnTo>
                  <a:lnTo>
                    <a:pt x="431" y="704"/>
                  </a:lnTo>
                  <a:lnTo>
                    <a:pt x="429" y="704"/>
                  </a:lnTo>
                  <a:lnTo>
                    <a:pt x="428" y="704"/>
                  </a:lnTo>
                  <a:lnTo>
                    <a:pt x="426" y="703"/>
                  </a:lnTo>
                  <a:lnTo>
                    <a:pt x="424" y="703"/>
                  </a:lnTo>
                  <a:lnTo>
                    <a:pt x="423" y="703"/>
                  </a:lnTo>
                  <a:lnTo>
                    <a:pt x="421" y="703"/>
                  </a:lnTo>
                  <a:lnTo>
                    <a:pt x="419" y="703"/>
                  </a:lnTo>
                  <a:lnTo>
                    <a:pt x="418" y="703"/>
                  </a:lnTo>
                  <a:lnTo>
                    <a:pt x="418" y="704"/>
                  </a:lnTo>
                  <a:lnTo>
                    <a:pt x="416" y="704"/>
                  </a:lnTo>
                  <a:lnTo>
                    <a:pt x="414" y="704"/>
                  </a:lnTo>
                  <a:lnTo>
                    <a:pt x="414" y="703"/>
                  </a:lnTo>
                  <a:lnTo>
                    <a:pt x="412" y="703"/>
                  </a:lnTo>
                  <a:lnTo>
                    <a:pt x="411" y="701"/>
                  </a:lnTo>
                  <a:lnTo>
                    <a:pt x="409" y="701"/>
                  </a:lnTo>
                  <a:lnTo>
                    <a:pt x="409" y="699"/>
                  </a:lnTo>
                  <a:lnTo>
                    <a:pt x="407" y="699"/>
                  </a:lnTo>
                  <a:lnTo>
                    <a:pt x="406" y="699"/>
                  </a:lnTo>
                  <a:lnTo>
                    <a:pt x="406" y="698"/>
                  </a:lnTo>
                  <a:lnTo>
                    <a:pt x="404" y="698"/>
                  </a:lnTo>
                  <a:lnTo>
                    <a:pt x="402" y="698"/>
                  </a:lnTo>
                  <a:lnTo>
                    <a:pt x="401" y="698"/>
                  </a:lnTo>
                  <a:lnTo>
                    <a:pt x="399" y="698"/>
                  </a:lnTo>
                  <a:lnTo>
                    <a:pt x="397" y="698"/>
                  </a:lnTo>
                  <a:lnTo>
                    <a:pt x="397" y="699"/>
                  </a:lnTo>
                  <a:lnTo>
                    <a:pt x="395" y="699"/>
                  </a:lnTo>
                  <a:lnTo>
                    <a:pt x="395" y="701"/>
                  </a:lnTo>
                  <a:lnTo>
                    <a:pt x="394" y="701"/>
                  </a:lnTo>
                  <a:lnTo>
                    <a:pt x="392" y="703"/>
                  </a:lnTo>
                  <a:lnTo>
                    <a:pt x="390" y="703"/>
                  </a:lnTo>
                  <a:lnTo>
                    <a:pt x="389" y="703"/>
                  </a:lnTo>
                  <a:lnTo>
                    <a:pt x="387" y="703"/>
                  </a:lnTo>
                  <a:lnTo>
                    <a:pt x="385" y="703"/>
                  </a:lnTo>
                  <a:lnTo>
                    <a:pt x="384" y="703"/>
                  </a:lnTo>
                  <a:lnTo>
                    <a:pt x="384" y="704"/>
                  </a:lnTo>
                  <a:lnTo>
                    <a:pt x="382" y="704"/>
                  </a:lnTo>
                  <a:lnTo>
                    <a:pt x="380" y="704"/>
                  </a:lnTo>
                  <a:lnTo>
                    <a:pt x="379" y="704"/>
                  </a:lnTo>
                  <a:lnTo>
                    <a:pt x="379" y="703"/>
                  </a:lnTo>
                  <a:lnTo>
                    <a:pt x="377" y="703"/>
                  </a:lnTo>
                  <a:lnTo>
                    <a:pt x="377" y="701"/>
                  </a:lnTo>
                  <a:lnTo>
                    <a:pt x="375" y="701"/>
                  </a:lnTo>
                  <a:lnTo>
                    <a:pt x="373" y="701"/>
                  </a:lnTo>
                  <a:lnTo>
                    <a:pt x="372" y="701"/>
                  </a:lnTo>
                  <a:lnTo>
                    <a:pt x="372" y="699"/>
                  </a:lnTo>
                  <a:lnTo>
                    <a:pt x="370" y="699"/>
                  </a:lnTo>
                  <a:lnTo>
                    <a:pt x="368" y="698"/>
                  </a:lnTo>
                  <a:lnTo>
                    <a:pt x="368" y="696"/>
                  </a:lnTo>
                  <a:lnTo>
                    <a:pt x="367" y="696"/>
                  </a:lnTo>
                  <a:lnTo>
                    <a:pt x="365" y="696"/>
                  </a:lnTo>
                  <a:lnTo>
                    <a:pt x="363" y="694"/>
                  </a:lnTo>
                  <a:lnTo>
                    <a:pt x="362" y="694"/>
                  </a:lnTo>
                  <a:lnTo>
                    <a:pt x="362" y="692"/>
                  </a:lnTo>
                  <a:lnTo>
                    <a:pt x="360" y="692"/>
                  </a:lnTo>
                  <a:lnTo>
                    <a:pt x="358" y="691"/>
                  </a:lnTo>
                  <a:lnTo>
                    <a:pt x="358" y="692"/>
                  </a:lnTo>
                  <a:lnTo>
                    <a:pt x="356" y="691"/>
                  </a:lnTo>
                  <a:lnTo>
                    <a:pt x="355" y="692"/>
                  </a:lnTo>
                  <a:lnTo>
                    <a:pt x="353" y="692"/>
                  </a:lnTo>
                  <a:lnTo>
                    <a:pt x="351" y="692"/>
                  </a:lnTo>
                  <a:lnTo>
                    <a:pt x="351" y="694"/>
                  </a:lnTo>
                  <a:lnTo>
                    <a:pt x="350" y="698"/>
                  </a:lnTo>
                  <a:lnTo>
                    <a:pt x="348" y="699"/>
                  </a:lnTo>
                  <a:lnTo>
                    <a:pt x="346" y="701"/>
                  </a:lnTo>
                  <a:lnTo>
                    <a:pt x="345" y="703"/>
                  </a:lnTo>
                  <a:lnTo>
                    <a:pt x="345" y="704"/>
                  </a:lnTo>
                  <a:lnTo>
                    <a:pt x="343" y="706"/>
                  </a:lnTo>
                  <a:lnTo>
                    <a:pt x="341" y="709"/>
                  </a:lnTo>
                  <a:lnTo>
                    <a:pt x="339" y="709"/>
                  </a:lnTo>
                  <a:lnTo>
                    <a:pt x="338" y="714"/>
                  </a:lnTo>
                  <a:lnTo>
                    <a:pt x="336" y="716"/>
                  </a:lnTo>
                  <a:lnTo>
                    <a:pt x="334" y="716"/>
                  </a:lnTo>
                  <a:lnTo>
                    <a:pt x="333" y="720"/>
                  </a:lnTo>
                  <a:lnTo>
                    <a:pt x="331" y="721"/>
                  </a:lnTo>
                  <a:lnTo>
                    <a:pt x="331" y="723"/>
                  </a:lnTo>
                  <a:lnTo>
                    <a:pt x="329" y="723"/>
                  </a:lnTo>
                  <a:lnTo>
                    <a:pt x="329" y="725"/>
                  </a:lnTo>
                  <a:lnTo>
                    <a:pt x="328" y="725"/>
                  </a:lnTo>
                  <a:lnTo>
                    <a:pt x="326" y="726"/>
                  </a:lnTo>
                  <a:lnTo>
                    <a:pt x="324" y="728"/>
                  </a:lnTo>
                  <a:lnTo>
                    <a:pt x="321" y="731"/>
                  </a:lnTo>
                  <a:lnTo>
                    <a:pt x="319" y="733"/>
                  </a:lnTo>
                  <a:lnTo>
                    <a:pt x="317" y="737"/>
                  </a:lnTo>
                  <a:lnTo>
                    <a:pt x="314" y="738"/>
                  </a:lnTo>
                  <a:lnTo>
                    <a:pt x="312" y="740"/>
                  </a:lnTo>
                  <a:lnTo>
                    <a:pt x="311" y="740"/>
                  </a:lnTo>
                  <a:lnTo>
                    <a:pt x="311" y="742"/>
                  </a:lnTo>
                  <a:lnTo>
                    <a:pt x="309" y="742"/>
                  </a:lnTo>
                  <a:lnTo>
                    <a:pt x="307" y="742"/>
                  </a:lnTo>
                  <a:lnTo>
                    <a:pt x="307" y="743"/>
                  </a:lnTo>
                  <a:lnTo>
                    <a:pt x="304" y="745"/>
                  </a:lnTo>
                  <a:lnTo>
                    <a:pt x="300" y="747"/>
                  </a:lnTo>
                  <a:lnTo>
                    <a:pt x="300" y="748"/>
                  </a:lnTo>
                  <a:lnTo>
                    <a:pt x="299" y="750"/>
                  </a:lnTo>
                  <a:lnTo>
                    <a:pt x="295" y="752"/>
                  </a:lnTo>
                  <a:lnTo>
                    <a:pt x="292" y="754"/>
                  </a:lnTo>
                  <a:lnTo>
                    <a:pt x="292" y="755"/>
                  </a:lnTo>
                  <a:lnTo>
                    <a:pt x="289" y="757"/>
                  </a:lnTo>
                  <a:lnTo>
                    <a:pt x="282" y="759"/>
                  </a:lnTo>
                  <a:lnTo>
                    <a:pt x="275" y="760"/>
                  </a:lnTo>
                  <a:lnTo>
                    <a:pt x="273" y="760"/>
                  </a:lnTo>
                  <a:lnTo>
                    <a:pt x="265" y="764"/>
                  </a:lnTo>
                  <a:lnTo>
                    <a:pt x="263" y="764"/>
                  </a:lnTo>
                  <a:lnTo>
                    <a:pt x="261" y="764"/>
                  </a:lnTo>
                  <a:lnTo>
                    <a:pt x="260" y="765"/>
                  </a:lnTo>
                  <a:lnTo>
                    <a:pt x="253" y="767"/>
                  </a:lnTo>
                  <a:lnTo>
                    <a:pt x="251" y="769"/>
                  </a:lnTo>
                  <a:lnTo>
                    <a:pt x="250" y="769"/>
                  </a:lnTo>
                  <a:lnTo>
                    <a:pt x="251" y="770"/>
                  </a:lnTo>
                  <a:lnTo>
                    <a:pt x="250" y="770"/>
                  </a:lnTo>
                  <a:lnTo>
                    <a:pt x="250" y="772"/>
                  </a:lnTo>
                  <a:lnTo>
                    <a:pt x="248" y="772"/>
                  </a:lnTo>
                  <a:lnTo>
                    <a:pt x="246" y="772"/>
                  </a:lnTo>
                  <a:lnTo>
                    <a:pt x="244" y="772"/>
                  </a:lnTo>
                  <a:lnTo>
                    <a:pt x="244" y="774"/>
                  </a:lnTo>
                  <a:lnTo>
                    <a:pt x="243" y="774"/>
                  </a:lnTo>
                  <a:lnTo>
                    <a:pt x="243" y="776"/>
                  </a:lnTo>
                  <a:lnTo>
                    <a:pt x="243" y="777"/>
                  </a:lnTo>
                  <a:lnTo>
                    <a:pt x="243" y="779"/>
                  </a:lnTo>
                  <a:lnTo>
                    <a:pt x="241" y="779"/>
                  </a:lnTo>
                  <a:lnTo>
                    <a:pt x="241" y="781"/>
                  </a:lnTo>
                  <a:lnTo>
                    <a:pt x="241" y="782"/>
                  </a:lnTo>
                  <a:lnTo>
                    <a:pt x="241" y="784"/>
                  </a:lnTo>
                  <a:lnTo>
                    <a:pt x="241" y="786"/>
                  </a:lnTo>
                  <a:lnTo>
                    <a:pt x="243" y="786"/>
                  </a:lnTo>
                  <a:lnTo>
                    <a:pt x="241" y="787"/>
                  </a:lnTo>
                  <a:lnTo>
                    <a:pt x="243" y="787"/>
                  </a:lnTo>
                  <a:lnTo>
                    <a:pt x="243" y="789"/>
                  </a:lnTo>
                  <a:lnTo>
                    <a:pt x="244" y="789"/>
                  </a:lnTo>
                  <a:lnTo>
                    <a:pt x="243" y="789"/>
                  </a:lnTo>
                  <a:lnTo>
                    <a:pt x="241" y="789"/>
                  </a:lnTo>
                  <a:lnTo>
                    <a:pt x="239" y="789"/>
                  </a:lnTo>
                  <a:lnTo>
                    <a:pt x="238" y="789"/>
                  </a:lnTo>
                  <a:lnTo>
                    <a:pt x="236" y="789"/>
                  </a:lnTo>
                  <a:lnTo>
                    <a:pt x="234" y="789"/>
                  </a:lnTo>
                  <a:lnTo>
                    <a:pt x="233" y="789"/>
                  </a:lnTo>
                  <a:lnTo>
                    <a:pt x="231" y="789"/>
                  </a:lnTo>
                  <a:lnTo>
                    <a:pt x="229" y="789"/>
                  </a:lnTo>
                  <a:lnTo>
                    <a:pt x="227" y="789"/>
                  </a:lnTo>
                  <a:lnTo>
                    <a:pt x="226" y="789"/>
                  </a:lnTo>
                  <a:lnTo>
                    <a:pt x="226" y="791"/>
                  </a:lnTo>
                  <a:lnTo>
                    <a:pt x="226" y="789"/>
                  </a:lnTo>
                  <a:lnTo>
                    <a:pt x="224" y="789"/>
                  </a:lnTo>
                  <a:lnTo>
                    <a:pt x="222" y="789"/>
                  </a:lnTo>
                  <a:lnTo>
                    <a:pt x="221" y="789"/>
                  </a:lnTo>
                  <a:lnTo>
                    <a:pt x="221" y="787"/>
                  </a:lnTo>
                  <a:lnTo>
                    <a:pt x="221" y="789"/>
                  </a:lnTo>
                  <a:lnTo>
                    <a:pt x="221" y="787"/>
                  </a:lnTo>
                  <a:lnTo>
                    <a:pt x="219" y="787"/>
                  </a:lnTo>
                  <a:lnTo>
                    <a:pt x="217" y="787"/>
                  </a:lnTo>
                  <a:lnTo>
                    <a:pt x="216" y="789"/>
                  </a:lnTo>
                  <a:lnTo>
                    <a:pt x="216" y="787"/>
                  </a:lnTo>
                  <a:lnTo>
                    <a:pt x="216" y="789"/>
                  </a:lnTo>
                  <a:lnTo>
                    <a:pt x="216" y="787"/>
                  </a:lnTo>
                  <a:lnTo>
                    <a:pt x="216" y="789"/>
                  </a:lnTo>
                  <a:lnTo>
                    <a:pt x="214" y="789"/>
                  </a:lnTo>
                  <a:lnTo>
                    <a:pt x="214" y="787"/>
                  </a:lnTo>
                  <a:lnTo>
                    <a:pt x="212" y="787"/>
                  </a:lnTo>
                  <a:lnTo>
                    <a:pt x="211" y="787"/>
                  </a:lnTo>
                  <a:lnTo>
                    <a:pt x="211" y="786"/>
                  </a:lnTo>
                  <a:lnTo>
                    <a:pt x="209" y="786"/>
                  </a:lnTo>
                  <a:lnTo>
                    <a:pt x="209" y="784"/>
                  </a:lnTo>
                  <a:lnTo>
                    <a:pt x="209" y="782"/>
                  </a:lnTo>
                  <a:lnTo>
                    <a:pt x="211" y="781"/>
                  </a:lnTo>
                  <a:lnTo>
                    <a:pt x="209" y="781"/>
                  </a:lnTo>
                  <a:lnTo>
                    <a:pt x="211" y="781"/>
                  </a:lnTo>
                  <a:lnTo>
                    <a:pt x="209" y="781"/>
                  </a:lnTo>
                  <a:lnTo>
                    <a:pt x="211" y="781"/>
                  </a:lnTo>
                  <a:lnTo>
                    <a:pt x="211" y="779"/>
                  </a:lnTo>
                  <a:lnTo>
                    <a:pt x="211" y="777"/>
                  </a:lnTo>
                  <a:lnTo>
                    <a:pt x="209" y="777"/>
                  </a:lnTo>
                  <a:lnTo>
                    <a:pt x="209" y="776"/>
                  </a:lnTo>
                  <a:lnTo>
                    <a:pt x="207" y="776"/>
                  </a:lnTo>
                  <a:lnTo>
                    <a:pt x="207" y="774"/>
                  </a:lnTo>
                  <a:lnTo>
                    <a:pt x="205" y="774"/>
                  </a:lnTo>
                  <a:lnTo>
                    <a:pt x="204" y="774"/>
                  </a:lnTo>
                  <a:lnTo>
                    <a:pt x="202" y="774"/>
                  </a:lnTo>
                  <a:lnTo>
                    <a:pt x="202" y="772"/>
                  </a:lnTo>
                  <a:lnTo>
                    <a:pt x="200" y="772"/>
                  </a:lnTo>
                  <a:lnTo>
                    <a:pt x="199" y="772"/>
                  </a:lnTo>
                  <a:lnTo>
                    <a:pt x="197" y="770"/>
                  </a:lnTo>
                  <a:lnTo>
                    <a:pt x="195" y="770"/>
                  </a:lnTo>
                  <a:lnTo>
                    <a:pt x="195" y="772"/>
                  </a:lnTo>
                  <a:lnTo>
                    <a:pt x="195" y="774"/>
                  </a:lnTo>
                  <a:lnTo>
                    <a:pt x="194" y="774"/>
                  </a:lnTo>
                  <a:lnTo>
                    <a:pt x="194" y="776"/>
                  </a:lnTo>
                  <a:lnTo>
                    <a:pt x="194" y="777"/>
                  </a:lnTo>
                  <a:lnTo>
                    <a:pt x="194" y="779"/>
                  </a:lnTo>
                  <a:lnTo>
                    <a:pt x="192" y="779"/>
                  </a:lnTo>
                  <a:lnTo>
                    <a:pt x="192" y="781"/>
                  </a:lnTo>
                  <a:lnTo>
                    <a:pt x="190" y="781"/>
                  </a:lnTo>
                  <a:lnTo>
                    <a:pt x="190" y="782"/>
                  </a:lnTo>
                  <a:lnTo>
                    <a:pt x="188" y="782"/>
                  </a:lnTo>
                  <a:lnTo>
                    <a:pt x="188" y="784"/>
                  </a:lnTo>
                  <a:lnTo>
                    <a:pt x="187" y="784"/>
                  </a:lnTo>
                  <a:lnTo>
                    <a:pt x="187" y="786"/>
                  </a:lnTo>
                  <a:lnTo>
                    <a:pt x="185" y="786"/>
                  </a:lnTo>
                  <a:lnTo>
                    <a:pt x="185" y="787"/>
                  </a:lnTo>
                  <a:lnTo>
                    <a:pt x="185" y="789"/>
                  </a:lnTo>
                  <a:lnTo>
                    <a:pt x="183" y="789"/>
                  </a:lnTo>
                  <a:lnTo>
                    <a:pt x="185" y="789"/>
                  </a:lnTo>
                  <a:lnTo>
                    <a:pt x="183" y="789"/>
                  </a:lnTo>
                  <a:lnTo>
                    <a:pt x="183" y="791"/>
                  </a:lnTo>
                  <a:lnTo>
                    <a:pt x="182" y="791"/>
                  </a:lnTo>
                  <a:lnTo>
                    <a:pt x="182" y="793"/>
                  </a:lnTo>
                  <a:lnTo>
                    <a:pt x="182" y="794"/>
                  </a:lnTo>
                  <a:lnTo>
                    <a:pt x="180" y="794"/>
                  </a:lnTo>
                  <a:lnTo>
                    <a:pt x="180" y="796"/>
                  </a:lnTo>
                  <a:lnTo>
                    <a:pt x="178" y="796"/>
                  </a:lnTo>
                  <a:lnTo>
                    <a:pt x="178" y="798"/>
                  </a:lnTo>
                  <a:lnTo>
                    <a:pt x="177" y="798"/>
                  </a:lnTo>
                  <a:lnTo>
                    <a:pt x="175" y="798"/>
                  </a:lnTo>
                  <a:lnTo>
                    <a:pt x="175" y="799"/>
                  </a:lnTo>
                  <a:lnTo>
                    <a:pt x="175" y="801"/>
                  </a:lnTo>
                  <a:lnTo>
                    <a:pt x="173" y="803"/>
                  </a:lnTo>
                  <a:lnTo>
                    <a:pt x="173" y="804"/>
                  </a:lnTo>
                  <a:lnTo>
                    <a:pt x="171" y="804"/>
                  </a:lnTo>
                  <a:lnTo>
                    <a:pt x="171" y="806"/>
                  </a:lnTo>
                  <a:lnTo>
                    <a:pt x="171" y="808"/>
                  </a:lnTo>
                  <a:lnTo>
                    <a:pt x="170" y="808"/>
                  </a:lnTo>
                  <a:lnTo>
                    <a:pt x="168" y="810"/>
                  </a:lnTo>
                  <a:lnTo>
                    <a:pt x="170" y="810"/>
                  </a:lnTo>
                  <a:lnTo>
                    <a:pt x="168" y="810"/>
                  </a:lnTo>
                  <a:lnTo>
                    <a:pt x="168" y="811"/>
                  </a:lnTo>
                  <a:lnTo>
                    <a:pt x="168" y="813"/>
                  </a:lnTo>
                  <a:lnTo>
                    <a:pt x="166" y="813"/>
                  </a:lnTo>
                  <a:lnTo>
                    <a:pt x="166" y="815"/>
                  </a:lnTo>
                  <a:lnTo>
                    <a:pt x="165" y="815"/>
                  </a:lnTo>
                  <a:lnTo>
                    <a:pt x="166" y="815"/>
                  </a:lnTo>
                  <a:lnTo>
                    <a:pt x="165" y="815"/>
                  </a:lnTo>
                  <a:lnTo>
                    <a:pt x="165" y="816"/>
                  </a:lnTo>
                  <a:lnTo>
                    <a:pt x="165" y="818"/>
                  </a:lnTo>
                  <a:lnTo>
                    <a:pt x="163" y="818"/>
                  </a:lnTo>
                  <a:lnTo>
                    <a:pt x="163" y="820"/>
                  </a:lnTo>
                  <a:lnTo>
                    <a:pt x="163" y="821"/>
                  </a:lnTo>
                  <a:lnTo>
                    <a:pt x="161" y="821"/>
                  </a:lnTo>
                  <a:lnTo>
                    <a:pt x="161" y="823"/>
                  </a:lnTo>
                  <a:lnTo>
                    <a:pt x="161" y="825"/>
                  </a:lnTo>
                  <a:lnTo>
                    <a:pt x="160" y="825"/>
                  </a:lnTo>
                  <a:lnTo>
                    <a:pt x="160" y="826"/>
                  </a:lnTo>
                  <a:lnTo>
                    <a:pt x="158" y="826"/>
                  </a:lnTo>
                  <a:lnTo>
                    <a:pt x="156" y="826"/>
                  </a:lnTo>
                  <a:lnTo>
                    <a:pt x="155" y="826"/>
                  </a:lnTo>
                  <a:lnTo>
                    <a:pt x="153" y="826"/>
                  </a:lnTo>
                  <a:lnTo>
                    <a:pt x="153" y="828"/>
                  </a:lnTo>
                  <a:lnTo>
                    <a:pt x="151" y="828"/>
                  </a:lnTo>
                  <a:lnTo>
                    <a:pt x="149" y="828"/>
                  </a:lnTo>
                  <a:lnTo>
                    <a:pt x="148" y="828"/>
                  </a:lnTo>
                  <a:lnTo>
                    <a:pt x="148" y="830"/>
                  </a:lnTo>
                  <a:lnTo>
                    <a:pt x="146" y="830"/>
                  </a:lnTo>
                  <a:lnTo>
                    <a:pt x="146" y="828"/>
                  </a:lnTo>
                  <a:lnTo>
                    <a:pt x="146" y="830"/>
                  </a:lnTo>
                  <a:lnTo>
                    <a:pt x="144" y="830"/>
                  </a:lnTo>
                  <a:lnTo>
                    <a:pt x="143" y="830"/>
                  </a:lnTo>
                  <a:lnTo>
                    <a:pt x="143" y="832"/>
                  </a:lnTo>
                  <a:lnTo>
                    <a:pt x="141" y="832"/>
                  </a:lnTo>
                  <a:lnTo>
                    <a:pt x="139" y="832"/>
                  </a:lnTo>
                  <a:lnTo>
                    <a:pt x="139" y="833"/>
                  </a:lnTo>
                  <a:lnTo>
                    <a:pt x="139" y="835"/>
                  </a:lnTo>
                  <a:lnTo>
                    <a:pt x="138" y="835"/>
                  </a:lnTo>
                  <a:lnTo>
                    <a:pt x="136" y="837"/>
                  </a:lnTo>
                  <a:lnTo>
                    <a:pt x="134" y="837"/>
                  </a:lnTo>
                  <a:lnTo>
                    <a:pt x="132" y="837"/>
                  </a:lnTo>
                  <a:lnTo>
                    <a:pt x="131" y="837"/>
                  </a:lnTo>
                  <a:lnTo>
                    <a:pt x="129" y="837"/>
                  </a:lnTo>
                  <a:lnTo>
                    <a:pt x="129" y="838"/>
                  </a:lnTo>
                  <a:lnTo>
                    <a:pt x="127" y="838"/>
                  </a:lnTo>
                  <a:lnTo>
                    <a:pt x="126" y="838"/>
                  </a:lnTo>
                  <a:lnTo>
                    <a:pt x="126" y="837"/>
                  </a:lnTo>
                  <a:lnTo>
                    <a:pt x="124" y="838"/>
                  </a:lnTo>
                  <a:lnTo>
                    <a:pt x="124" y="837"/>
                  </a:lnTo>
                  <a:lnTo>
                    <a:pt x="124" y="835"/>
                  </a:lnTo>
                  <a:lnTo>
                    <a:pt x="122" y="835"/>
                  </a:lnTo>
                  <a:lnTo>
                    <a:pt x="122" y="833"/>
                  </a:lnTo>
                  <a:lnTo>
                    <a:pt x="121" y="833"/>
                  </a:lnTo>
                  <a:lnTo>
                    <a:pt x="119" y="832"/>
                  </a:lnTo>
                  <a:lnTo>
                    <a:pt x="117" y="832"/>
                  </a:lnTo>
                  <a:lnTo>
                    <a:pt x="117" y="830"/>
                  </a:lnTo>
                  <a:lnTo>
                    <a:pt x="117" y="828"/>
                  </a:lnTo>
                  <a:lnTo>
                    <a:pt x="115" y="828"/>
                  </a:lnTo>
                  <a:lnTo>
                    <a:pt x="114" y="828"/>
                  </a:lnTo>
                  <a:lnTo>
                    <a:pt x="114" y="826"/>
                  </a:lnTo>
                  <a:lnTo>
                    <a:pt x="112" y="826"/>
                  </a:lnTo>
                  <a:lnTo>
                    <a:pt x="112" y="825"/>
                  </a:lnTo>
                  <a:lnTo>
                    <a:pt x="110" y="825"/>
                  </a:lnTo>
                  <a:lnTo>
                    <a:pt x="110" y="823"/>
                  </a:lnTo>
                  <a:lnTo>
                    <a:pt x="109" y="823"/>
                  </a:lnTo>
                  <a:lnTo>
                    <a:pt x="109" y="821"/>
                  </a:lnTo>
                  <a:lnTo>
                    <a:pt x="109" y="820"/>
                  </a:lnTo>
                  <a:lnTo>
                    <a:pt x="107" y="820"/>
                  </a:lnTo>
                  <a:lnTo>
                    <a:pt x="107" y="818"/>
                  </a:lnTo>
                  <a:lnTo>
                    <a:pt x="105" y="818"/>
                  </a:lnTo>
                  <a:lnTo>
                    <a:pt x="104" y="816"/>
                  </a:lnTo>
                  <a:lnTo>
                    <a:pt x="104" y="815"/>
                  </a:lnTo>
                  <a:lnTo>
                    <a:pt x="102" y="815"/>
                  </a:lnTo>
                  <a:lnTo>
                    <a:pt x="102" y="813"/>
                  </a:lnTo>
                  <a:lnTo>
                    <a:pt x="100" y="813"/>
                  </a:lnTo>
                  <a:lnTo>
                    <a:pt x="100" y="811"/>
                  </a:lnTo>
                  <a:lnTo>
                    <a:pt x="99" y="811"/>
                  </a:lnTo>
                  <a:lnTo>
                    <a:pt x="97" y="811"/>
                  </a:lnTo>
                  <a:lnTo>
                    <a:pt x="97" y="810"/>
                  </a:lnTo>
                  <a:lnTo>
                    <a:pt x="95" y="810"/>
                  </a:lnTo>
                  <a:lnTo>
                    <a:pt x="95" y="808"/>
                  </a:lnTo>
                  <a:lnTo>
                    <a:pt x="93" y="808"/>
                  </a:lnTo>
                  <a:lnTo>
                    <a:pt x="92" y="808"/>
                  </a:lnTo>
                  <a:lnTo>
                    <a:pt x="90" y="808"/>
                  </a:lnTo>
                  <a:lnTo>
                    <a:pt x="90" y="810"/>
                  </a:lnTo>
                  <a:lnTo>
                    <a:pt x="88" y="811"/>
                  </a:lnTo>
                  <a:lnTo>
                    <a:pt x="87" y="811"/>
                  </a:lnTo>
                  <a:lnTo>
                    <a:pt x="87" y="810"/>
                  </a:lnTo>
                  <a:lnTo>
                    <a:pt x="87" y="811"/>
                  </a:lnTo>
                  <a:lnTo>
                    <a:pt x="85" y="811"/>
                  </a:lnTo>
                  <a:lnTo>
                    <a:pt x="85" y="810"/>
                  </a:lnTo>
                  <a:lnTo>
                    <a:pt x="87" y="810"/>
                  </a:lnTo>
                  <a:lnTo>
                    <a:pt x="87" y="808"/>
                  </a:lnTo>
                  <a:lnTo>
                    <a:pt x="87" y="806"/>
                  </a:lnTo>
                  <a:lnTo>
                    <a:pt x="87" y="804"/>
                  </a:lnTo>
                  <a:lnTo>
                    <a:pt x="87" y="803"/>
                  </a:lnTo>
                  <a:lnTo>
                    <a:pt x="87" y="801"/>
                  </a:lnTo>
                  <a:lnTo>
                    <a:pt x="87" y="799"/>
                  </a:lnTo>
                  <a:lnTo>
                    <a:pt x="87" y="798"/>
                  </a:lnTo>
                  <a:lnTo>
                    <a:pt x="87" y="796"/>
                  </a:lnTo>
                  <a:lnTo>
                    <a:pt x="88" y="796"/>
                  </a:lnTo>
                  <a:lnTo>
                    <a:pt x="88" y="794"/>
                  </a:lnTo>
                  <a:lnTo>
                    <a:pt x="88" y="793"/>
                  </a:lnTo>
                  <a:lnTo>
                    <a:pt x="88" y="791"/>
                  </a:lnTo>
                  <a:lnTo>
                    <a:pt x="88" y="789"/>
                  </a:lnTo>
                  <a:lnTo>
                    <a:pt x="90" y="789"/>
                  </a:lnTo>
                  <a:lnTo>
                    <a:pt x="90" y="787"/>
                  </a:lnTo>
                  <a:lnTo>
                    <a:pt x="92" y="787"/>
                  </a:lnTo>
                  <a:lnTo>
                    <a:pt x="90" y="787"/>
                  </a:lnTo>
                  <a:lnTo>
                    <a:pt x="90" y="786"/>
                  </a:lnTo>
                  <a:lnTo>
                    <a:pt x="88" y="786"/>
                  </a:lnTo>
                  <a:lnTo>
                    <a:pt x="88" y="784"/>
                  </a:lnTo>
                  <a:lnTo>
                    <a:pt x="88" y="782"/>
                  </a:lnTo>
                  <a:lnTo>
                    <a:pt x="87" y="782"/>
                  </a:lnTo>
                  <a:lnTo>
                    <a:pt x="87" y="781"/>
                  </a:lnTo>
                  <a:lnTo>
                    <a:pt x="87" y="779"/>
                  </a:lnTo>
                  <a:lnTo>
                    <a:pt x="87" y="777"/>
                  </a:lnTo>
                  <a:lnTo>
                    <a:pt x="87" y="776"/>
                  </a:lnTo>
                  <a:lnTo>
                    <a:pt x="85" y="774"/>
                  </a:lnTo>
                  <a:lnTo>
                    <a:pt x="85" y="772"/>
                  </a:lnTo>
                  <a:lnTo>
                    <a:pt x="85" y="770"/>
                  </a:lnTo>
                  <a:lnTo>
                    <a:pt x="83" y="770"/>
                  </a:lnTo>
                  <a:lnTo>
                    <a:pt x="83" y="769"/>
                  </a:lnTo>
                  <a:lnTo>
                    <a:pt x="83" y="767"/>
                  </a:lnTo>
                  <a:lnTo>
                    <a:pt x="83" y="765"/>
                  </a:lnTo>
                  <a:lnTo>
                    <a:pt x="80" y="764"/>
                  </a:lnTo>
                  <a:lnTo>
                    <a:pt x="80" y="757"/>
                  </a:lnTo>
                  <a:lnTo>
                    <a:pt x="80" y="755"/>
                  </a:lnTo>
                  <a:lnTo>
                    <a:pt x="80" y="754"/>
                  </a:lnTo>
                  <a:lnTo>
                    <a:pt x="83" y="743"/>
                  </a:lnTo>
                  <a:lnTo>
                    <a:pt x="87" y="737"/>
                  </a:lnTo>
                  <a:lnTo>
                    <a:pt x="99" y="711"/>
                  </a:lnTo>
                  <a:lnTo>
                    <a:pt x="100" y="709"/>
                  </a:lnTo>
                  <a:lnTo>
                    <a:pt x="97" y="694"/>
                  </a:lnTo>
                  <a:lnTo>
                    <a:pt x="97" y="692"/>
                  </a:lnTo>
                  <a:lnTo>
                    <a:pt x="97" y="691"/>
                  </a:lnTo>
                  <a:lnTo>
                    <a:pt x="92" y="687"/>
                  </a:lnTo>
                  <a:lnTo>
                    <a:pt x="90" y="674"/>
                  </a:lnTo>
                  <a:lnTo>
                    <a:pt x="90" y="672"/>
                  </a:lnTo>
                  <a:lnTo>
                    <a:pt x="90" y="670"/>
                  </a:lnTo>
                  <a:lnTo>
                    <a:pt x="88" y="669"/>
                  </a:lnTo>
                  <a:lnTo>
                    <a:pt x="88" y="667"/>
                  </a:lnTo>
                  <a:lnTo>
                    <a:pt x="88" y="664"/>
                  </a:lnTo>
                  <a:lnTo>
                    <a:pt x="87" y="662"/>
                  </a:lnTo>
                  <a:lnTo>
                    <a:pt x="87" y="660"/>
                  </a:lnTo>
                  <a:lnTo>
                    <a:pt x="87" y="657"/>
                  </a:lnTo>
                  <a:lnTo>
                    <a:pt x="87" y="655"/>
                  </a:lnTo>
                  <a:lnTo>
                    <a:pt x="87" y="653"/>
                  </a:lnTo>
                  <a:lnTo>
                    <a:pt x="87" y="652"/>
                  </a:lnTo>
                  <a:lnTo>
                    <a:pt x="87" y="650"/>
                  </a:lnTo>
                  <a:lnTo>
                    <a:pt x="87" y="648"/>
                  </a:lnTo>
                  <a:lnTo>
                    <a:pt x="87" y="647"/>
                  </a:lnTo>
                  <a:lnTo>
                    <a:pt x="88" y="643"/>
                  </a:lnTo>
                  <a:lnTo>
                    <a:pt x="88" y="642"/>
                  </a:lnTo>
                  <a:lnTo>
                    <a:pt x="90" y="636"/>
                  </a:lnTo>
                  <a:lnTo>
                    <a:pt x="90" y="635"/>
                  </a:lnTo>
                  <a:lnTo>
                    <a:pt x="92" y="631"/>
                  </a:lnTo>
                  <a:lnTo>
                    <a:pt x="92" y="630"/>
                  </a:lnTo>
                  <a:lnTo>
                    <a:pt x="92" y="626"/>
                  </a:lnTo>
                  <a:lnTo>
                    <a:pt x="93" y="625"/>
                  </a:lnTo>
                  <a:lnTo>
                    <a:pt x="95" y="618"/>
                  </a:lnTo>
                  <a:lnTo>
                    <a:pt x="97" y="613"/>
                  </a:lnTo>
                  <a:lnTo>
                    <a:pt x="97" y="611"/>
                  </a:lnTo>
                  <a:lnTo>
                    <a:pt x="97" y="609"/>
                  </a:lnTo>
                  <a:lnTo>
                    <a:pt x="95" y="608"/>
                  </a:lnTo>
                  <a:lnTo>
                    <a:pt x="93" y="606"/>
                  </a:lnTo>
                  <a:lnTo>
                    <a:pt x="92" y="604"/>
                  </a:lnTo>
                  <a:lnTo>
                    <a:pt x="90" y="604"/>
                  </a:lnTo>
                  <a:lnTo>
                    <a:pt x="90" y="603"/>
                  </a:lnTo>
                  <a:lnTo>
                    <a:pt x="88" y="603"/>
                  </a:lnTo>
                  <a:lnTo>
                    <a:pt x="87" y="601"/>
                  </a:lnTo>
                  <a:lnTo>
                    <a:pt x="87" y="603"/>
                  </a:lnTo>
                  <a:lnTo>
                    <a:pt x="85" y="603"/>
                  </a:lnTo>
                  <a:lnTo>
                    <a:pt x="85" y="601"/>
                  </a:lnTo>
                  <a:lnTo>
                    <a:pt x="83" y="601"/>
                  </a:lnTo>
                  <a:lnTo>
                    <a:pt x="83" y="603"/>
                  </a:lnTo>
                  <a:lnTo>
                    <a:pt x="82" y="603"/>
                  </a:lnTo>
                  <a:lnTo>
                    <a:pt x="80" y="603"/>
                  </a:lnTo>
                  <a:lnTo>
                    <a:pt x="78" y="603"/>
                  </a:lnTo>
                  <a:lnTo>
                    <a:pt x="78" y="601"/>
                  </a:lnTo>
                  <a:lnTo>
                    <a:pt x="76" y="601"/>
                  </a:lnTo>
                  <a:lnTo>
                    <a:pt x="76" y="599"/>
                  </a:lnTo>
                  <a:lnTo>
                    <a:pt x="76" y="597"/>
                  </a:lnTo>
                  <a:lnTo>
                    <a:pt x="75" y="597"/>
                  </a:lnTo>
                  <a:lnTo>
                    <a:pt x="75" y="596"/>
                  </a:lnTo>
                  <a:lnTo>
                    <a:pt x="73" y="594"/>
                  </a:lnTo>
                  <a:lnTo>
                    <a:pt x="71" y="594"/>
                  </a:lnTo>
                  <a:lnTo>
                    <a:pt x="70" y="594"/>
                  </a:lnTo>
                  <a:lnTo>
                    <a:pt x="70" y="592"/>
                  </a:lnTo>
                  <a:lnTo>
                    <a:pt x="68" y="592"/>
                  </a:lnTo>
                  <a:lnTo>
                    <a:pt x="68" y="591"/>
                  </a:lnTo>
                  <a:lnTo>
                    <a:pt x="66" y="589"/>
                  </a:lnTo>
                  <a:lnTo>
                    <a:pt x="65" y="589"/>
                  </a:lnTo>
                  <a:lnTo>
                    <a:pt x="65" y="587"/>
                  </a:lnTo>
                  <a:lnTo>
                    <a:pt x="66" y="586"/>
                  </a:lnTo>
                  <a:lnTo>
                    <a:pt x="65" y="586"/>
                  </a:lnTo>
                  <a:lnTo>
                    <a:pt x="65" y="584"/>
                  </a:lnTo>
                  <a:lnTo>
                    <a:pt x="63" y="584"/>
                  </a:lnTo>
                  <a:lnTo>
                    <a:pt x="63" y="582"/>
                  </a:lnTo>
                  <a:lnTo>
                    <a:pt x="61" y="582"/>
                  </a:lnTo>
                  <a:lnTo>
                    <a:pt x="59" y="582"/>
                  </a:lnTo>
                  <a:lnTo>
                    <a:pt x="58" y="582"/>
                  </a:lnTo>
                  <a:lnTo>
                    <a:pt x="58" y="580"/>
                  </a:lnTo>
                  <a:lnTo>
                    <a:pt x="58" y="579"/>
                  </a:lnTo>
                  <a:lnTo>
                    <a:pt x="58" y="577"/>
                  </a:lnTo>
                  <a:lnTo>
                    <a:pt x="56" y="577"/>
                  </a:lnTo>
                  <a:lnTo>
                    <a:pt x="56" y="575"/>
                  </a:lnTo>
                  <a:lnTo>
                    <a:pt x="53" y="574"/>
                  </a:lnTo>
                  <a:lnTo>
                    <a:pt x="51" y="572"/>
                  </a:lnTo>
                  <a:lnTo>
                    <a:pt x="49" y="572"/>
                  </a:lnTo>
                  <a:lnTo>
                    <a:pt x="49" y="570"/>
                  </a:lnTo>
                  <a:lnTo>
                    <a:pt x="48" y="570"/>
                  </a:lnTo>
                  <a:lnTo>
                    <a:pt x="48" y="569"/>
                  </a:lnTo>
                  <a:lnTo>
                    <a:pt x="49" y="569"/>
                  </a:lnTo>
                  <a:lnTo>
                    <a:pt x="51" y="569"/>
                  </a:lnTo>
                  <a:lnTo>
                    <a:pt x="51" y="567"/>
                  </a:lnTo>
                  <a:lnTo>
                    <a:pt x="53" y="567"/>
                  </a:lnTo>
                  <a:lnTo>
                    <a:pt x="53" y="565"/>
                  </a:lnTo>
                  <a:lnTo>
                    <a:pt x="51" y="565"/>
                  </a:lnTo>
                  <a:lnTo>
                    <a:pt x="49" y="565"/>
                  </a:lnTo>
                  <a:lnTo>
                    <a:pt x="48" y="567"/>
                  </a:lnTo>
                  <a:lnTo>
                    <a:pt x="48" y="565"/>
                  </a:lnTo>
                  <a:lnTo>
                    <a:pt x="46" y="565"/>
                  </a:lnTo>
                  <a:lnTo>
                    <a:pt x="46" y="567"/>
                  </a:lnTo>
                  <a:lnTo>
                    <a:pt x="46" y="569"/>
                  </a:lnTo>
                  <a:lnTo>
                    <a:pt x="46" y="570"/>
                  </a:lnTo>
                  <a:lnTo>
                    <a:pt x="44" y="570"/>
                  </a:lnTo>
                  <a:lnTo>
                    <a:pt x="44" y="569"/>
                  </a:lnTo>
                  <a:lnTo>
                    <a:pt x="43" y="569"/>
                  </a:lnTo>
                  <a:lnTo>
                    <a:pt x="41" y="569"/>
                  </a:lnTo>
                  <a:lnTo>
                    <a:pt x="39" y="569"/>
                  </a:lnTo>
                  <a:lnTo>
                    <a:pt x="37" y="569"/>
                  </a:lnTo>
                  <a:lnTo>
                    <a:pt x="36" y="569"/>
                  </a:lnTo>
                  <a:lnTo>
                    <a:pt x="36" y="570"/>
                  </a:lnTo>
                  <a:lnTo>
                    <a:pt x="34" y="570"/>
                  </a:lnTo>
                  <a:lnTo>
                    <a:pt x="34" y="569"/>
                  </a:lnTo>
                  <a:lnTo>
                    <a:pt x="32" y="567"/>
                  </a:lnTo>
                  <a:lnTo>
                    <a:pt x="32" y="565"/>
                  </a:lnTo>
                  <a:lnTo>
                    <a:pt x="32" y="564"/>
                  </a:lnTo>
                  <a:lnTo>
                    <a:pt x="31" y="564"/>
                  </a:lnTo>
                  <a:lnTo>
                    <a:pt x="31" y="562"/>
                  </a:lnTo>
                  <a:lnTo>
                    <a:pt x="31" y="560"/>
                  </a:lnTo>
                  <a:lnTo>
                    <a:pt x="32" y="558"/>
                  </a:lnTo>
                  <a:lnTo>
                    <a:pt x="31" y="558"/>
                  </a:lnTo>
                  <a:lnTo>
                    <a:pt x="32" y="558"/>
                  </a:lnTo>
                  <a:lnTo>
                    <a:pt x="32" y="557"/>
                  </a:lnTo>
                  <a:lnTo>
                    <a:pt x="31" y="557"/>
                  </a:lnTo>
                  <a:lnTo>
                    <a:pt x="31" y="555"/>
                  </a:lnTo>
                  <a:lnTo>
                    <a:pt x="31" y="553"/>
                  </a:lnTo>
                  <a:lnTo>
                    <a:pt x="29" y="553"/>
                  </a:lnTo>
                  <a:lnTo>
                    <a:pt x="29" y="552"/>
                  </a:lnTo>
                  <a:lnTo>
                    <a:pt x="27" y="552"/>
                  </a:lnTo>
                  <a:lnTo>
                    <a:pt x="26" y="550"/>
                  </a:lnTo>
                  <a:lnTo>
                    <a:pt x="27" y="548"/>
                  </a:lnTo>
                  <a:lnTo>
                    <a:pt x="26" y="547"/>
                  </a:lnTo>
                  <a:lnTo>
                    <a:pt x="27" y="547"/>
                  </a:lnTo>
                  <a:lnTo>
                    <a:pt x="27" y="545"/>
                  </a:lnTo>
                  <a:lnTo>
                    <a:pt x="27" y="543"/>
                  </a:lnTo>
                  <a:lnTo>
                    <a:pt x="29" y="543"/>
                  </a:lnTo>
                  <a:lnTo>
                    <a:pt x="31" y="543"/>
                  </a:lnTo>
                  <a:lnTo>
                    <a:pt x="31" y="541"/>
                  </a:lnTo>
                  <a:lnTo>
                    <a:pt x="29" y="540"/>
                  </a:lnTo>
                  <a:lnTo>
                    <a:pt x="27" y="540"/>
                  </a:lnTo>
                  <a:lnTo>
                    <a:pt x="27" y="538"/>
                  </a:lnTo>
                  <a:lnTo>
                    <a:pt x="26" y="538"/>
                  </a:lnTo>
                  <a:lnTo>
                    <a:pt x="26" y="536"/>
                  </a:lnTo>
                  <a:lnTo>
                    <a:pt x="26" y="535"/>
                  </a:lnTo>
                  <a:lnTo>
                    <a:pt x="24" y="533"/>
                  </a:lnTo>
                  <a:lnTo>
                    <a:pt x="24" y="531"/>
                  </a:lnTo>
                  <a:lnTo>
                    <a:pt x="24" y="530"/>
                  </a:lnTo>
                  <a:lnTo>
                    <a:pt x="22" y="530"/>
                  </a:lnTo>
                  <a:lnTo>
                    <a:pt x="22" y="528"/>
                  </a:lnTo>
                  <a:lnTo>
                    <a:pt x="20" y="528"/>
                  </a:lnTo>
                  <a:lnTo>
                    <a:pt x="20" y="530"/>
                  </a:lnTo>
                  <a:lnTo>
                    <a:pt x="22" y="530"/>
                  </a:lnTo>
                  <a:lnTo>
                    <a:pt x="20" y="530"/>
                  </a:lnTo>
                  <a:lnTo>
                    <a:pt x="20" y="531"/>
                  </a:lnTo>
                  <a:lnTo>
                    <a:pt x="19" y="531"/>
                  </a:lnTo>
                  <a:lnTo>
                    <a:pt x="17" y="530"/>
                  </a:lnTo>
                  <a:lnTo>
                    <a:pt x="19" y="530"/>
                  </a:lnTo>
                  <a:lnTo>
                    <a:pt x="17" y="530"/>
                  </a:lnTo>
                  <a:lnTo>
                    <a:pt x="17" y="528"/>
                  </a:lnTo>
                  <a:lnTo>
                    <a:pt x="15" y="528"/>
                  </a:lnTo>
                  <a:lnTo>
                    <a:pt x="15" y="530"/>
                  </a:lnTo>
                  <a:lnTo>
                    <a:pt x="17" y="530"/>
                  </a:lnTo>
                  <a:lnTo>
                    <a:pt x="17" y="531"/>
                  </a:lnTo>
                  <a:lnTo>
                    <a:pt x="17" y="533"/>
                  </a:lnTo>
                  <a:lnTo>
                    <a:pt x="17" y="535"/>
                  </a:lnTo>
                  <a:lnTo>
                    <a:pt x="17" y="533"/>
                  </a:lnTo>
                  <a:lnTo>
                    <a:pt x="19" y="533"/>
                  </a:lnTo>
                  <a:lnTo>
                    <a:pt x="19" y="535"/>
                  </a:lnTo>
                  <a:lnTo>
                    <a:pt x="19" y="533"/>
                  </a:lnTo>
                  <a:lnTo>
                    <a:pt x="20" y="533"/>
                  </a:lnTo>
                  <a:lnTo>
                    <a:pt x="20" y="535"/>
                  </a:lnTo>
                  <a:lnTo>
                    <a:pt x="19" y="536"/>
                  </a:lnTo>
                  <a:lnTo>
                    <a:pt x="17" y="536"/>
                  </a:lnTo>
                  <a:lnTo>
                    <a:pt x="17" y="538"/>
                  </a:lnTo>
                  <a:lnTo>
                    <a:pt x="17" y="536"/>
                  </a:lnTo>
                  <a:lnTo>
                    <a:pt x="15" y="536"/>
                  </a:lnTo>
                  <a:lnTo>
                    <a:pt x="15" y="538"/>
                  </a:lnTo>
                  <a:lnTo>
                    <a:pt x="14" y="538"/>
                  </a:lnTo>
                  <a:lnTo>
                    <a:pt x="12" y="538"/>
                  </a:lnTo>
                  <a:lnTo>
                    <a:pt x="10" y="538"/>
                  </a:lnTo>
                  <a:lnTo>
                    <a:pt x="9" y="538"/>
                  </a:lnTo>
                  <a:lnTo>
                    <a:pt x="9" y="540"/>
                  </a:lnTo>
                  <a:lnTo>
                    <a:pt x="7" y="540"/>
                  </a:lnTo>
                  <a:lnTo>
                    <a:pt x="7" y="541"/>
                  </a:lnTo>
                  <a:lnTo>
                    <a:pt x="9" y="541"/>
                  </a:lnTo>
                  <a:lnTo>
                    <a:pt x="9" y="540"/>
                  </a:lnTo>
                  <a:lnTo>
                    <a:pt x="10" y="540"/>
                  </a:lnTo>
                  <a:lnTo>
                    <a:pt x="10" y="541"/>
                  </a:lnTo>
                  <a:lnTo>
                    <a:pt x="9" y="541"/>
                  </a:lnTo>
                  <a:lnTo>
                    <a:pt x="10" y="541"/>
                  </a:lnTo>
                  <a:lnTo>
                    <a:pt x="12" y="543"/>
                  </a:lnTo>
                  <a:lnTo>
                    <a:pt x="10" y="543"/>
                  </a:lnTo>
                  <a:lnTo>
                    <a:pt x="10" y="545"/>
                  </a:lnTo>
                  <a:lnTo>
                    <a:pt x="9" y="545"/>
                  </a:lnTo>
                  <a:lnTo>
                    <a:pt x="9" y="547"/>
                  </a:lnTo>
                  <a:lnTo>
                    <a:pt x="7" y="547"/>
                  </a:lnTo>
                  <a:lnTo>
                    <a:pt x="7" y="545"/>
                  </a:lnTo>
                  <a:lnTo>
                    <a:pt x="5" y="545"/>
                  </a:lnTo>
                  <a:lnTo>
                    <a:pt x="3" y="543"/>
                  </a:lnTo>
                  <a:lnTo>
                    <a:pt x="5" y="543"/>
                  </a:lnTo>
                  <a:lnTo>
                    <a:pt x="5" y="541"/>
                  </a:lnTo>
                  <a:lnTo>
                    <a:pt x="3" y="541"/>
                  </a:lnTo>
                  <a:lnTo>
                    <a:pt x="3" y="540"/>
                  </a:lnTo>
                  <a:lnTo>
                    <a:pt x="3" y="538"/>
                  </a:lnTo>
                  <a:lnTo>
                    <a:pt x="2" y="538"/>
                  </a:lnTo>
                  <a:lnTo>
                    <a:pt x="2" y="536"/>
                  </a:lnTo>
                  <a:lnTo>
                    <a:pt x="0" y="536"/>
                  </a:lnTo>
                  <a:lnTo>
                    <a:pt x="0" y="535"/>
                  </a:lnTo>
                  <a:lnTo>
                    <a:pt x="0" y="533"/>
                  </a:lnTo>
                  <a:lnTo>
                    <a:pt x="2" y="533"/>
                  </a:lnTo>
                  <a:lnTo>
                    <a:pt x="2" y="531"/>
                  </a:lnTo>
                  <a:lnTo>
                    <a:pt x="0" y="531"/>
                  </a:lnTo>
                  <a:lnTo>
                    <a:pt x="2" y="531"/>
                  </a:lnTo>
                  <a:lnTo>
                    <a:pt x="2" y="530"/>
                  </a:lnTo>
                  <a:lnTo>
                    <a:pt x="2" y="528"/>
                  </a:lnTo>
                  <a:lnTo>
                    <a:pt x="0" y="526"/>
                  </a:lnTo>
                  <a:lnTo>
                    <a:pt x="2" y="526"/>
                  </a:lnTo>
                  <a:lnTo>
                    <a:pt x="3" y="524"/>
                  </a:lnTo>
                  <a:lnTo>
                    <a:pt x="3" y="523"/>
                  </a:lnTo>
                  <a:lnTo>
                    <a:pt x="3" y="521"/>
                  </a:lnTo>
                  <a:lnTo>
                    <a:pt x="3" y="519"/>
                  </a:lnTo>
                  <a:lnTo>
                    <a:pt x="5" y="519"/>
                  </a:lnTo>
                  <a:lnTo>
                    <a:pt x="7" y="521"/>
                  </a:lnTo>
                  <a:lnTo>
                    <a:pt x="9" y="521"/>
                  </a:lnTo>
                  <a:lnTo>
                    <a:pt x="9" y="519"/>
                  </a:lnTo>
                  <a:lnTo>
                    <a:pt x="10" y="521"/>
                  </a:lnTo>
                  <a:lnTo>
                    <a:pt x="10" y="519"/>
                  </a:lnTo>
                  <a:lnTo>
                    <a:pt x="10" y="518"/>
                  </a:lnTo>
                  <a:lnTo>
                    <a:pt x="9" y="518"/>
                  </a:lnTo>
                  <a:lnTo>
                    <a:pt x="9" y="516"/>
                  </a:lnTo>
                  <a:lnTo>
                    <a:pt x="10" y="516"/>
                  </a:lnTo>
                  <a:lnTo>
                    <a:pt x="10" y="518"/>
                  </a:lnTo>
                  <a:lnTo>
                    <a:pt x="12" y="518"/>
                  </a:lnTo>
                  <a:lnTo>
                    <a:pt x="12" y="516"/>
                  </a:lnTo>
                  <a:lnTo>
                    <a:pt x="12" y="518"/>
                  </a:lnTo>
                  <a:lnTo>
                    <a:pt x="14" y="516"/>
                  </a:lnTo>
                  <a:lnTo>
                    <a:pt x="15" y="516"/>
                  </a:lnTo>
                  <a:lnTo>
                    <a:pt x="17" y="516"/>
                  </a:lnTo>
                  <a:lnTo>
                    <a:pt x="17" y="518"/>
                  </a:lnTo>
                  <a:lnTo>
                    <a:pt x="17" y="519"/>
                  </a:lnTo>
                  <a:lnTo>
                    <a:pt x="19" y="519"/>
                  </a:lnTo>
                  <a:lnTo>
                    <a:pt x="19" y="521"/>
                  </a:lnTo>
                  <a:lnTo>
                    <a:pt x="20" y="521"/>
                  </a:lnTo>
                  <a:lnTo>
                    <a:pt x="20" y="519"/>
                  </a:lnTo>
                  <a:lnTo>
                    <a:pt x="19" y="519"/>
                  </a:lnTo>
                  <a:lnTo>
                    <a:pt x="19" y="518"/>
                  </a:lnTo>
                  <a:lnTo>
                    <a:pt x="19" y="516"/>
                  </a:lnTo>
                  <a:lnTo>
                    <a:pt x="20" y="516"/>
                  </a:lnTo>
                  <a:lnTo>
                    <a:pt x="22" y="516"/>
                  </a:lnTo>
                  <a:lnTo>
                    <a:pt x="22" y="514"/>
                  </a:lnTo>
                  <a:lnTo>
                    <a:pt x="24" y="514"/>
                  </a:lnTo>
                  <a:lnTo>
                    <a:pt x="24" y="513"/>
                  </a:lnTo>
                  <a:lnTo>
                    <a:pt x="24" y="514"/>
                  </a:lnTo>
                  <a:lnTo>
                    <a:pt x="22" y="514"/>
                  </a:lnTo>
                  <a:lnTo>
                    <a:pt x="20" y="514"/>
                  </a:lnTo>
                  <a:lnTo>
                    <a:pt x="20" y="516"/>
                  </a:lnTo>
                  <a:lnTo>
                    <a:pt x="19" y="516"/>
                  </a:lnTo>
                  <a:lnTo>
                    <a:pt x="19" y="514"/>
                  </a:lnTo>
                  <a:lnTo>
                    <a:pt x="20" y="514"/>
                  </a:lnTo>
                  <a:lnTo>
                    <a:pt x="19" y="514"/>
                  </a:lnTo>
                  <a:lnTo>
                    <a:pt x="17" y="514"/>
                  </a:lnTo>
                  <a:lnTo>
                    <a:pt x="17" y="513"/>
                  </a:lnTo>
                  <a:lnTo>
                    <a:pt x="17" y="511"/>
                  </a:lnTo>
                  <a:lnTo>
                    <a:pt x="15" y="511"/>
                  </a:lnTo>
                  <a:lnTo>
                    <a:pt x="15" y="513"/>
                  </a:lnTo>
                  <a:lnTo>
                    <a:pt x="14" y="513"/>
                  </a:lnTo>
                  <a:lnTo>
                    <a:pt x="14" y="511"/>
                  </a:lnTo>
                  <a:lnTo>
                    <a:pt x="12" y="511"/>
                  </a:lnTo>
                  <a:lnTo>
                    <a:pt x="14" y="513"/>
                  </a:lnTo>
                  <a:lnTo>
                    <a:pt x="14" y="514"/>
                  </a:lnTo>
                  <a:lnTo>
                    <a:pt x="12" y="514"/>
                  </a:lnTo>
                  <a:lnTo>
                    <a:pt x="12" y="513"/>
                  </a:lnTo>
                  <a:lnTo>
                    <a:pt x="12" y="514"/>
                  </a:lnTo>
                  <a:lnTo>
                    <a:pt x="10" y="514"/>
                  </a:lnTo>
                  <a:lnTo>
                    <a:pt x="10" y="513"/>
                  </a:lnTo>
                  <a:lnTo>
                    <a:pt x="9" y="513"/>
                  </a:lnTo>
                  <a:lnTo>
                    <a:pt x="9" y="514"/>
                  </a:lnTo>
                  <a:lnTo>
                    <a:pt x="7" y="513"/>
                  </a:lnTo>
                  <a:lnTo>
                    <a:pt x="7" y="511"/>
                  </a:lnTo>
                  <a:lnTo>
                    <a:pt x="5" y="511"/>
                  </a:lnTo>
                  <a:lnTo>
                    <a:pt x="5" y="509"/>
                  </a:lnTo>
                  <a:lnTo>
                    <a:pt x="5" y="508"/>
                  </a:lnTo>
                  <a:lnTo>
                    <a:pt x="3" y="508"/>
                  </a:lnTo>
                  <a:lnTo>
                    <a:pt x="3" y="506"/>
                  </a:lnTo>
                  <a:lnTo>
                    <a:pt x="5" y="506"/>
                  </a:lnTo>
                  <a:lnTo>
                    <a:pt x="7" y="504"/>
                  </a:lnTo>
                  <a:lnTo>
                    <a:pt x="7" y="506"/>
                  </a:lnTo>
                  <a:lnTo>
                    <a:pt x="7" y="504"/>
                  </a:lnTo>
                  <a:lnTo>
                    <a:pt x="9" y="506"/>
                  </a:lnTo>
                  <a:lnTo>
                    <a:pt x="9" y="504"/>
                  </a:lnTo>
                  <a:lnTo>
                    <a:pt x="9" y="506"/>
                  </a:lnTo>
                  <a:lnTo>
                    <a:pt x="10" y="506"/>
                  </a:lnTo>
                  <a:lnTo>
                    <a:pt x="12" y="506"/>
                  </a:lnTo>
                  <a:lnTo>
                    <a:pt x="14" y="508"/>
                  </a:lnTo>
                  <a:lnTo>
                    <a:pt x="15" y="508"/>
                  </a:lnTo>
                  <a:lnTo>
                    <a:pt x="15" y="509"/>
                  </a:lnTo>
                  <a:lnTo>
                    <a:pt x="15" y="508"/>
                  </a:lnTo>
                  <a:lnTo>
                    <a:pt x="15" y="506"/>
                  </a:lnTo>
                  <a:lnTo>
                    <a:pt x="17" y="506"/>
                  </a:lnTo>
                  <a:lnTo>
                    <a:pt x="17" y="508"/>
                  </a:lnTo>
                  <a:lnTo>
                    <a:pt x="17" y="506"/>
                  </a:lnTo>
                  <a:lnTo>
                    <a:pt x="17" y="504"/>
                  </a:lnTo>
                  <a:lnTo>
                    <a:pt x="15" y="504"/>
                  </a:lnTo>
                  <a:lnTo>
                    <a:pt x="17" y="502"/>
                  </a:lnTo>
                  <a:lnTo>
                    <a:pt x="19" y="502"/>
                  </a:lnTo>
                  <a:lnTo>
                    <a:pt x="19" y="501"/>
                  </a:lnTo>
                  <a:lnTo>
                    <a:pt x="20" y="501"/>
                  </a:lnTo>
                  <a:lnTo>
                    <a:pt x="19" y="501"/>
                  </a:lnTo>
                  <a:lnTo>
                    <a:pt x="17" y="501"/>
                  </a:lnTo>
                  <a:lnTo>
                    <a:pt x="15" y="501"/>
                  </a:lnTo>
                  <a:lnTo>
                    <a:pt x="14" y="501"/>
                  </a:lnTo>
                  <a:lnTo>
                    <a:pt x="12" y="501"/>
                  </a:lnTo>
                  <a:lnTo>
                    <a:pt x="12" y="502"/>
                  </a:lnTo>
                  <a:lnTo>
                    <a:pt x="10" y="502"/>
                  </a:lnTo>
                  <a:lnTo>
                    <a:pt x="10" y="501"/>
                  </a:lnTo>
                  <a:lnTo>
                    <a:pt x="10" y="499"/>
                  </a:lnTo>
                  <a:lnTo>
                    <a:pt x="9" y="499"/>
                  </a:lnTo>
                  <a:lnTo>
                    <a:pt x="9" y="501"/>
                  </a:lnTo>
                  <a:lnTo>
                    <a:pt x="7" y="501"/>
                  </a:lnTo>
                  <a:lnTo>
                    <a:pt x="7" y="499"/>
                  </a:lnTo>
                  <a:lnTo>
                    <a:pt x="7" y="501"/>
                  </a:lnTo>
                  <a:lnTo>
                    <a:pt x="7" y="499"/>
                  </a:lnTo>
                  <a:lnTo>
                    <a:pt x="5" y="499"/>
                  </a:lnTo>
                  <a:lnTo>
                    <a:pt x="3" y="499"/>
                  </a:lnTo>
                  <a:lnTo>
                    <a:pt x="3" y="497"/>
                  </a:lnTo>
                  <a:lnTo>
                    <a:pt x="3" y="496"/>
                  </a:lnTo>
                  <a:lnTo>
                    <a:pt x="3" y="494"/>
                  </a:lnTo>
                  <a:lnTo>
                    <a:pt x="5" y="494"/>
                  </a:lnTo>
                  <a:lnTo>
                    <a:pt x="5" y="492"/>
                  </a:lnTo>
                  <a:lnTo>
                    <a:pt x="5" y="491"/>
                  </a:lnTo>
                  <a:lnTo>
                    <a:pt x="7" y="491"/>
                  </a:lnTo>
                  <a:lnTo>
                    <a:pt x="7" y="489"/>
                  </a:lnTo>
                  <a:lnTo>
                    <a:pt x="7" y="487"/>
                  </a:lnTo>
                  <a:lnTo>
                    <a:pt x="9" y="487"/>
                  </a:lnTo>
                  <a:lnTo>
                    <a:pt x="10" y="487"/>
                  </a:lnTo>
                  <a:lnTo>
                    <a:pt x="10" y="489"/>
                  </a:lnTo>
                  <a:lnTo>
                    <a:pt x="10" y="487"/>
                  </a:lnTo>
                  <a:lnTo>
                    <a:pt x="12" y="487"/>
                  </a:lnTo>
                  <a:lnTo>
                    <a:pt x="14" y="487"/>
                  </a:lnTo>
                  <a:lnTo>
                    <a:pt x="14" y="485"/>
                  </a:lnTo>
                  <a:lnTo>
                    <a:pt x="15" y="485"/>
                  </a:lnTo>
                  <a:lnTo>
                    <a:pt x="15" y="484"/>
                  </a:lnTo>
                  <a:lnTo>
                    <a:pt x="14" y="484"/>
                  </a:lnTo>
                  <a:lnTo>
                    <a:pt x="12" y="485"/>
                  </a:lnTo>
                  <a:lnTo>
                    <a:pt x="12" y="484"/>
                  </a:lnTo>
                  <a:lnTo>
                    <a:pt x="14" y="484"/>
                  </a:lnTo>
                  <a:lnTo>
                    <a:pt x="14" y="482"/>
                  </a:lnTo>
                  <a:lnTo>
                    <a:pt x="15" y="482"/>
                  </a:lnTo>
                  <a:lnTo>
                    <a:pt x="15" y="480"/>
                  </a:lnTo>
                  <a:lnTo>
                    <a:pt x="17" y="480"/>
                  </a:lnTo>
                  <a:lnTo>
                    <a:pt x="19" y="480"/>
                  </a:lnTo>
                  <a:lnTo>
                    <a:pt x="20" y="480"/>
                  </a:lnTo>
                  <a:lnTo>
                    <a:pt x="20" y="479"/>
                  </a:lnTo>
                  <a:lnTo>
                    <a:pt x="20" y="477"/>
                  </a:lnTo>
                  <a:lnTo>
                    <a:pt x="22" y="477"/>
                  </a:lnTo>
                  <a:lnTo>
                    <a:pt x="22" y="475"/>
                  </a:lnTo>
                  <a:lnTo>
                    <a:pt x="20" y="475"/>
                  </a:lnTo>
                  <a:lnTo>
                    <a:pt x="19" y="475"/>
                  </a:lnTo>
                  <a:lnTo>
                    <a:pt x="19" y="474"/>
                  </a:lnTo>
                  <a:lnTo>
                    <a:pt x="19" y="472"/>
                  </a:lnTo>
                  <a:lnTo>
                    <a:pt x="19" y="470"/>
                  </a:lnTo>
                  <a:lnTo>
                    <a:pt x="17" y="468"/>
                  </a:lnTo>
                  <a:lnTo>
                    <a:pt x="17" y="467"/>
                  </a:lnTo>
                  <a:lnTo>
                    <a:pt x="17" y="465"/>
                  </a:lnTo>
                  <a:lnTo>
                    <a:pt x="15" y="465"/>
                  </a:lnTo>
                  <a:lnTo>
                    <a:pt x="14" y="465"/>
                  </a:lnTo>
                  <a:lnTo>
                    <a:pt x="14" y="463"/>
                  </a:lnTo>
                  <a:lnTo>
                    <a:pt x="14" y="462"/>
                  </a:lnTo>
                  <a:lnTo>
                    <a:pt x="15" y="462"/>
                  </a:lnTo>
                  <a:lnTo>
                    <a:pt x="15" y="460"/>
                  </a:lnTo>
                  <a:lnTo>
                    <a:pt x="14" y="460"/>
                  </a:lnTo>
                  <a:lnTo>
                    <a:pt x="15" y="460"/>
                  </a:lnTo>
                  <a:lnTo>
                    <a:pt x="14" y="460"/>
                  </a:lnTo>
                  <a:lnTo>
                    <a:pt x="12" y="460"/>
                  </a:lnTo>
                  <a:lnTo>
                    <a:pt x="10" y="460"/>
                  </a:lnTo>
                  <a:lnTo>
                    <a:pt x="9" y="460"/>
                  </a:lnTo>
                  <a:lnTo>
                    <a:pt x="9" y="458"/>
                  </a:lnTo>
                  <a:lnTo>
                    <a:pt x="7" y="458"/>
                  </a:lnTo>
                  <a:lnTo>
                    <a:pt x="7" y="457"/>
                  </a:lnTo>
                  <a:lnTo>
                    <a:pt x="9" y="457"/>
                  </a:lnTo>
                  <a:lnTo>
                    <a:pt x="10" y="457"/>
                  </a:lnTo>
                  <a:lnTo>
                    <a:pt x="10" y="455"/>
                  </a:lnTo>
                  <a:lnTo>
                    <a:pt x="9" y="455"/>
                  </a:lnTo>
                  <a:lnTo>
                    <a:pt x="9" y="453"/>
                  </a:lnTo>
                  <a:lnTo>
                    <a:pt x="7" y="453"/>
                  </a:lnTo>
                  <a:lnTo>
                    <a:pt x="7" y="452"/>
                  </a:lnTo>
                  <a:lnTo>
                    <a:pt x="5" y="452"/>
                  </a:lnTo>
                  <a:lnTo>
                    <a:pt x="5" y="450"/>
                  </a:lnTo>
                  <a:lnTo>
                    <a:pt x="7" y="450"/>
                  </a:lnTo>
                  <a:lnTo>
                    <a:pt x="9" y="450"/>
                  </a:lnTo>
                  <a:lnTo>
                    <a:pt x="9" y="448"/>
                  </a:lnTo>
                  <a:lnTo>
                    <a:pt x="10" y="448"/>
                  </a:lnTo>
                  <a:lnTo>
                    <a:pt x="12" y="448"/>
                  </a:lnTo>
                  <a:lnTo>
                    <a:pt x="12" y="446"/>
                  </a:lnTo>
                  <a:lnTo>
                    <a:pt x="14" y="446"/>
                  </a:lnTo>
                  <a:lnTo>
                    <a:pt x="14" y="445"/>
                  </a:lnTo>
                  <a:lnTo>
                    <a:pt x="15" y="445"/>
                  </a:lnTo>
                  <a:lnTo>
                    <a:pt x="15" y="443"/>
                  </a:lnTo>
                  <a:lnTo>
                    <a:pt x="17" y="443"/>
                  </a:lnTo>
                  <a:lnTo>
                    <a:pt x="15" y="443"/>
                  </a:lnTo>
                  <a:lnTo>
                    <a:pt x="14" y="443"/>
                  </a:lnTo>
                  <a:lnTo>
                    <a:pt x="12" y="443"/>
                  </a:lnTo>
                  <a:lnTo>
                    <a:pt x="10" y="443"/>
                  </a:lnTo>
                  <a:lnTo>
                    <a:pt x="10" y="441"/>
                  </a:lnTo>
                  <a:lnTo>
                    <a:pt x="12" y="441"/>
                  </a:lnTo>
                  <a:lnTo>
                    <a:pt x="12" y="440"/>
                  </a:lnTo>
                  <a:lnTo>
                    <a:pt x="14" y="440"/>
                  </a:lnTo>
                  <a:lnTo>
                    <a:pt x="15" y="440"/>
                  </a:lnTo>
                  <a:lnTo>
                    <a:pt x="15" y="438"/>
                  </a:lnTo>
                  <a:lnTo>
                    <a:pt x="17" y="438"/>
                  </a:lnTo>
                  <a:lnTo>
                    <a:pt x="15" y="438"/>
                  </a:lnTo>
                  <a:lnTo>
                    <a:pt x="15" y="436"/>
                  </a:lnTo>
                  <a:lnTo>
                    <a:pt x="17" y="436"/>
                  </a:lnTo>
                  <a:lnTo>
                    <a:pt x="19" y="436"/>
                  </a:lnTo>
                  <a:lnTo>
                    <a:pt x="20" y="435"/>
                  </a:lnTo>
                  <a:lnTo>
                    <a:pt x="22" y="435"/>
                  </a:lnTo>
                  <a:lnTo>
                    <a:pt x="24" y="435"/>
                  </a:lnTo>
                  <a:lnTo>
                    <a:pt x="26" y="435"/>
                  </a:lnTo>
                  <a:lnTo>
                    <a:pt x="26" y="433"/>
                  </a:lnTo>
                  <a:lnTo>
                    <a:pt x="27" y="433"/>
                  </a:lnTo>
                  <a:lnTo>
                    <a:pt x="27" y="431"/>
                  </a:lnTo>
                  <a:lnTo>
                    <a:pt x="29" y="433"/>
                  </a:lnTo>
                  <a:lnTo>
                    <a:pt x="31" y="435"/>
                  </a:lnTo>
                  <a:lnTo>
                    <a:pt x="32" y="435"/>
                  </a:lnTo>
                  <a:lnTo>
                    <a:pt x="32" y="433"/>
                  </a:lnTo>
                  <a:lnTo>
                    <a:pt x="32" y="431"/>
                  </a:lnTo>
                  <a:lnTo>
                    <a:pt x="34" y="431"/>
                  </a:lnTo>
                  <a:lnTo>
                    <a:pt x="34" y="429"/>
                  </a:lnTo>
                  <a:lnTo>
                    <a:pt x="36" y="428"/>
                  </a:lnTo>
                  <a:lnTo>
                    <a:pt x="37" y="428"/>
                  </a:lnTo>
                  <a:lnTo>
                    <a:pt x="37" y="426"/>
                  </a:lnTo>
                  <a:lnTo>
                    <a:pt x="37" y="424"/>
                  </a:lnTo>
                  <a:lnTo>
                    <a:pt x="39" y="424"/>
                  </a:lnTo>
                  <a:lnTo>
                    <a:pt x="41" y="424"/>
                  </a:lnTo>
                  <a:lnTo>
                    <a:pt x="41" y="426"/>
                  </a:lnTo>
                  <a:lnTo>
                    <a:pt x="43" y="424"/>
                  </a:lnTo>
                  <a:lnTo>
                    <a:pt x="44" y="423"/>
                  </a:lnTo>
                  <a:lnTo>
                    <a:pt x="46" y="421"/>
                  </a:lnTo>
                  <a:lnTo>
                    <a:pt x="46" y="419"/>
                  </a:lnTo>
                  <a:lnTo>
                    <a:pt x="46" y="421"/>
                  </a:lnTo>
                  <a:lnTo>
                    <a:pt x="48" y="421"/>
                  </a:lnTo>
                  <a:lnTo>
                    <a:pt x="48" y="419"/>
                  </a:lnTo>
                  <a:lnTo>
                    <a:pt x="49" y="419"/>
                  </a:lnTo>
                  <a:lnTo>
                    <a:pt x="49" y="418"/>
                  </a:lnTo>
                  <a:lnTo>
                    <a:pt x="49" y="416"/>
                  </a:lnTo>
                  <a:lnTo>
                    <a:pt x="49" y="414"/>
                  </a:lnTo>
                  <a:lnTo>
                    <a:pt x="51" y="414"/>
                  </a:lnTo>
                  <a:lnTo>
                    <a:pt x="53" y="414"/>
                  </a:lnTo>
                  <a:lnTo>
                    <a:pt x="53" y="413"/>
                  </a:lnTo>
                  <a:lnTo>
                    <a:pt x="54" y="413"/>
                  </a:lnTo>
                  <a:lnTo>
                    <a:pt x="54" y="411"/>
                  </a:lnTo>
                  <a:lnTo>
                    <a:pt x="56" y="411"/>
                  </a:lnTo>
                  <a:lnTo>
                    <a:pt x="56" y="409"/>
                  </a:lnTo>
                  <a:lnTo>
                    <a:pt x="56" y="407"/>
                  </a:lnTo>
                  <a:lnTo>
                    <a:pt x="58" y="407"/>
                  </a:lnTo>
                  <a:lnTo>
                    <a:pt x="59" y="407"/>
                  </a:lnTo>
                  <a:lnTo>
                    <a:pt x="59" y="406"/>
                  </a:lnTo>
                  <a:lnTo>
                    <a:pt x="61" y="404"/>
                  </a:lnTo>
                  <a:lnTo>
                    <a:pt x="63" y="404"/>
                  </a:lnTo>
                  <a:lnTo>
                    <a:pt x="65" y="404"/>
                  </a:lnTo>
                  <a:lnTo>
                    <a:pt x="65" y="402"/>
                  </a:lnTo>
                  <a:lnTo>
                    <a:pt x="66" y="402"/>
                  </a:lnTo>
                  <a:lnTo>
                    <a:pt x="68" y="401"/>
                  </a:lnTo>
                  <a:lnTo>
                    <a:pt x="70" y="401"/>
                  </a:lnTo>
                  <a:lnTo>
                    <a:pt x="71" y="399"/>
                  </a:lnTo>
                  <a:lnTo>
                    <a:pt x="73" y="399"/>
                  </a:lnTo>
                  <a:lnTo>
                    <a:pt x="75" y="399"/>
                  </a:lnTo>
                  <a:lnTo>
                    <a:pt x="76" y="401"/>
                  </a:lnTo>
                  <a:lnTo>
                    <a:pt x="78" y="401"/>
                  </a:lnTo>
                  <a:lnTo>
                    <a:pt x="80" y="401"/>
                  </a:lnTo>
                  <a:lnTo>
                    <a:pt x="82" y="401"/>
                  </a:lnTo>
                  <a:lnTo>
                    <a:pt x="82" y="399"/>
                  </a:lnTo>
                  <a:lnTo>
                    <a:pt x="83" y="401"/>
                  </a:lnTo>
                  <a:lnTo>
                    <a:pt x="85" y="401"/>
                  </a:lnTo>
                  <a:lnTo>
                    <a:pt x="87" y="401"/>
                  </a:lnTo>
                  <a:lnTo>
                    <a:pt x="88" y="401"/>
                  </a:lnTo>
                  <a:lnTo>
                    <a:pt x="90" y="399"/>
                  </a:lnTo>
                  <a:lnTo>
                    <a:pt x="92" y="397"/>
                  </a:lnTo>
                  <a:lnTo>
                    <a:pt x="93" y="397"/>
                  </a:lnTo>
                  <a:lnTo>
                    <a:pt x="93" y="396"/>
                  </a:lnTo>
                  <a:lnTo>
                    <a:pt x="95" y="396"/>
                  </a:lnTo>
                  <a:lnTo>
                    <a:pt x="95" y="394"/>
                  </a:lnTo>
                  <a:lnTo>
                    <a:pt x="97" y="392"/>
                  </a:lnTo>
                  <a:lnTo>
                    <a:pt x="97" y="390"/>
                  </a:lnTo>
                  <a:lnTo>
                    <a:pt x="99" y="390"/>
                  </a:lnTo>
                  <a:lnTo>
                    <a:pt x="99" y="389"/>
                  </a:lnTo>
                  <a:lnTo>
                    <a:pt x="99" y="390"/>
                  </a:lnTo>
                  <a:lnTo>
                    <a:pt x="100" y="390"/>
                  </a:lnTo>
                  <a:lnTo>
                    <a:pt x="100" y="389"/>
                  </a:lnTo>
                  <a:lnTo>
                    <a:pt x="100" y="387"/>
                  </a:lnTo>
                  <a:lnTo>
                    <a:pt x="102" y="387"/>
                  </a:lnTo>
                  <a:lnTo>
                    <a:pt x="102" y="385"/>
                  </a:lnTo>
                  <a:lnTo>
                    <a:pt x="104" y="385"/>
                  </a:lnTo>
                  <a:lnTo>
                    <a:pt x="104" y="384"/>
                  </a:lnTo>
                  <a:lnTo>
                    <a:pt x="104" y="382"/>
                  </a:lnTo>
                  <a:lnTo>
                    <a:pt x="102" y="380"/>
                  </a:lnTo>
                  <a:lnTo>
                    <a:pt x="102" y="379"/>
                  </a:lnTo>
                  <a:lnTo>
                    <a:pt x="104" y="379"/>
                  </a:lnTo>
                  <a:lnTo>
                    <a:pt x="104" y="377"/>
                  </a:lnTo>
                  <a:lnTo>
                    <a:pt x="102" y="377"/>
                  </a:lnTo>
                  <a:lnTo>
                    <a:pt x="102" y="375"/>
                  </a:lnTo>
                  <a:lnTo>
                    <a:pt x="102" y="373"/>
                  </a:lnTo>
                  <a:lnTo>
                    <a:pt x="102" y="372"/>
                  </a:lnTo>
                  <a:lnTo>
                    <a:pt x="104" y="372"/>
                  </a:lnTo>
                  <a:lnTo>
                    <a:pt x="104" y="370"/>
                  </a:lnTo>
                  <a:lnTo>
                    <a:pt x="105" y="370"/>
                  </a:lnTo>
                  <a:lnTo>
                    <a:pt x="105" y="368"/>
                  </a:lnTo>
                  <a:lnTo>
                    <a:pt x="105" y="367"/>
                  </a:lnTo>
                  <a:lnTo>
                    <a:pt x="107" y="367"/>
                  </a:lnTo>
                  <a:lnTo>
                    <a:pt x="107" y="365"/>
                  </a:lnTo>
                  <a:lnTo>
                    <a:pt x="107" y="363"/>
                  </a:lnTo>
                  <a:lnTo>
                    <a:pt x="109" y="363"/>
                  </a:lnTo>
                  <a:lnTo>
                    <a:pt x="107" y="363"/>
                  </a:lnTo>
                  <a:lnTo>
                    <a:pt x="107" y="362"/>
                  </a:lnTo>
                  <a:lnTo>
                    <a:pt x="107" y="360"/>
                  </a:lnTo>
                  <a:lnTo>
                    <a:pt x="107" y="358"/>
                  </a:lnTo>
                  <a:lnTo>
                    <a:pt x="105" y="357"/>
                  </a:lnTo>
                  <a:lnTo>
                    <a:pt x="104" y="357"/>
                  </a:lnTo>
                  <a:lnTo>
                    <a:pt x="104" y="355"/>
                  </a:lnTo>
                  <a:lnTo>
                    <a:pt x="104" y="353"/>
                  </a:lnTo>
                  <a:lnTo>
                    <a:pt x="104" y="351"/>
                  </a:lnTo>
                  <a:lnTo>
                    <a:pt x="104" y="350"/>
                  </a:lnTo>
                  <a:lnTo>
                    <a:pt x="102" y="350"/>
                  </a:lnTo>
                  <a:lnTo>
                    <a:pt x="102" y="348"/>
                  </a:lnTo>
                  <a:lnTo>
                    <a:pt x="104" y="348"/>
                  </a:lnTo>
                  <a:lnTo>
                    <a:pt x="105" y="348"/>
                  </a:lnTo>
                  <a:lnTo>
                    <a:pt x="105" y="346"/>
                  </a:lnTo>
                  <a:lnTo>
                    <a:pt x="107" y="345"/>
                  </a:lnTo>
                  <a:lnTo>
                    <a:pt x="109" y="343"/>
                  </a:lnTo>
                  <a:lnTo>
                    <a:pt x="109" y="341"/>
                  </a:lnTo>
                  <a:lnTo>
                    <a:pt x="110" y="341"/>
                  </a:lnTo>
                  <a:lnTo>
                    <a:pt x="112" y="340"/>
                  </a:lnTo>
                  <a:lnTo>
                    <a:pt x="112" y="338"/>
                  </a:lnTo>
                  <a:lnTo>
                    <a:pt x="114" y="336"/>
                  </a:lnTo>
                  <a:lnTo>
                    <a:pt x="114" y="334"/>
                  </a:lnTo>
                  <a:lnTo>
                    <a:pt x="115" y="334"/>
                  </a:lnTo>
                  <a:lnTo>
                    <a:pt x="115" y="333"/>
                  </a:lnTo>
                  <a:lnTo>
                    <a:pt x="117" y="333"/>
                  </a:lnTo>
                  <a:lnTo>
                    <a:pt x="117" y="331"/>
                  </a:lnTo>
                  <a:lnTo>
                    <a:pt x="119" y="331"/>
                  </a:lnTo>
                  <a:lnTo>
                    <a:pt x="119" y="329"/>
                  </a:lnTo>
                  <a:lnTo>
                    <a:pt x="119" y="328"/>
                  </a:lnTo>
                  <a:lnTo>
                    <a:pt x="119" y="326"/>
                  </a:lnTo>
                  <a:lnTo>
                    <a:pt x="121" y="324"/>
                  </a:lnTo>
                  <a:lnTo>
                    <a:pt x="121" y="323"/>
                  </a:lnTo>
                  <a:lnTo>
                    <a:pt x="122" y="323"/>
                  </a:lnTo>
                  <a:lnTo>
                    <a:pt x="124" y="321"/>
                  </a:lnTo>
                  <a:lnTo>
                    <a:pt x="122" y="321"/>
                  </a:lnTo>
                  <a:lnTo>
                    <a:pt x="124" y="319"/>
                  </a:lnTo>
                  <a:lnTo>
                    <a:pt x="124" y="318"/>
                  </a:lnTo>
                  <a:lnTo>
                    <a:pt x="126" y="318"/>
                  </a:lnTo>
                  <a:lnTo>
                    <a:pt x="126" y="316"/>
                  </a:lnTo>
                  <a:lnTo>
                    <a:pt x="126" y="314"/>
                  </a:lnTo>
                  <a:lnTo>
                    <a:pt x="126" y="312"/>
                  </a:lnTo>
                  <a:lnTo>
                    <a:pt x="127" y="312"/>
                  </a:lnTo>
                  <a:lnTo>
                    <a:pt x="126" y="312"/>
                  </a:lnTo>
                  <a:lnTo>
                    <a:pt x="126" y="311"/>
                  </a:lnTo>
                  <a:lnTo>
                    <a:pt x="126" y="309"/>
                  </a:lnTo>
                  <a:lnTo>
                    <a:pt x="126" y="307"/>
                  </a:lnTo>
                  <a:lnTo>
                    <a:pt x="126" y="306"/>
                  </a:lnTo>
                  <a:lnTo>
                    <a:pt x="126" y="304"/>
                  </a:lnTo>
                  <a:lnTo>
                    <a:pt x="124" y="304"/>
                  </a:lnTo>
                  <a:lnTo>
                    <a:pt x="124" y="302"/>
                  </a:lnTo>
                  <a:lnTo>
                    <a:pt x="126" y="301"/>
                  </a:lnTo>
                  <a:lnTo>
                    <a:pt x="126" y="299"/>
                  </a:lnTo>
                  <a:lnTo>
                    <a:pt x="124" y="299"/>
                  </a:lnTo>
                  <a:lnTo>
                    <a:pt x="124" y="297"/>
                  </a:lnTo>
                  <a:lnTo>
                    <a:pt x="124" y="295"/>
                  </a:lnTo>
                  <a:lnTo>
                    <a:pt x="124" y="294"/>
                  </a:lnTo>
                  <a:lnTo>
                    <a:pt x="122" y="292"/>
                  </a:lnTo>
                  <a:lnTo>
                    <a:pt x="122" y="290"/>
                  </a:lnTo>
                  <a:lnTo>
                    <a:pt x="122" y="289"/>
                  </a:lnTo>
                  <a:lnTo>
                    <a:pt x="121" y="289"/>
                  </a:lnTo>
                  <a:lnTo>
                    <a:pt x="121" y="287"/>
                  </a:lnTo>
                  <a:lnTo>
                    <a:pt x="121" y="285"/>
                  </a:lnTo>
                  <a:lnTo>
                    <a:pt x="121" y="284"/>
                  </a:lnTo>
                  <a:lnTo>
                    <a:pt x="119" y="284"/>
                  </a:lnTo>
                  <a:lnTo>
                    <a:pt x="121" y="284"/>
                  </a:lnTo>
                  <a:lnTo>
                    <a:pt x="121" y="282"/>
                  </a:lnTo>
                  <a:lnTo>
                    <a:pt x="122" y="278"/>
                  </a:lnTo>
                  <a:lnTo>
                    <a:pt x="124" y="278"/>
                  </a:lnTo>
                  <a:lnTo>
                    <a:pt x="124" y="277"/>
                  </a:lnTo>
                  <a:lnTo>
                    <a:pt x="126" y="275"/>
                  </a:lnTo>
                  <a:lnTo>
                    <a:pt x="127" y="272"/>
                  </a:lnTo>
                  <a:lnTo>
                    <a:pt x="129" y="270"/>
                  </a:lnTo>
                  <a:lnTo>
                    <a:pt x="129" y="268"/>
                  </a:lnTo>
                  <a:lnTo>
                    <a:pt x="127" y="268"/>
                  </a:lnTo>
                  <a:lnTo>
                    <a:pt x="126" y="268"/>
                  </a:lnTo>
                  <a:lnTo>
                    <a:pt x="122" y="267"/>
                  </a:lnTo>
                  <a:lnTo>
                    <a:pt x="121" y="267"/>
                  </a:lnTo>
                  <a:lnTo>
                    <a:pt x="117" y="265"/>
                  </a:lnTo>
                  <a:lnTo>
                    <a:pt x="114" y="265"/>
                  </a:lnTo>
                  <a:lnTo>
                    <a:pt x="112" y="265"/>
                  </a:lnTo>
                  <a:lnTo>
                    <a:pt x="110" y="265"/>
                  </a:lnTo>
                  <a:lnTo>
                    <a:pt x="110" y="263"/>
                  </a:lnTo>
                  <a:lnTo>
                    <a:pt x="110" y="262"/>
                  </a:lnTo>
                  <a:lnTo>
                    <a:pt x="109" y="260"/>
                  </a:lnTo>
                  <a:lnTo>
                    <a:pt x="107" y="258"/>
                  </a:lnTo>
                  <a:lnTo>
                    <a:pt x="105" y="258"/>
                  </a:lnTo>
                  <a:lnTo>
                    <a:pt x="105" y="256"/>
                  </a:lnTo>
                  <a:lnTo>
                    <a:pt x="105" y="255"/>
                  </a:lnTo>
                  <a:lnTo>
                    <a:pt x="105" y="253"/>
                  </a:lnTo>
                  <a:lnTo>
                    <a:pt x="107" y="253"/>
                  </a:lnTo>
                  <a:lnTo>
                    <a:pt x="107" y="251"/>
                  </a:lnTo>
                  <a:lnTo>
                    <a:pt x="109" y="251"/>
                  </a:lnTo>
                  <a:lnTo>
                    <a:pt x="109" y="250"/>
                  </a:lnTo>
                  <a:lnTo>
                    <a:pt x="110" y="250"/>
                  </a:lnTo>
                  <a:lnTo>
                    <a:pt x="110" y="248"/>
                  </a:lnTo>
                  <a:lnTo>
                    <a:pt x="110" y="246"/>
                  </a:lnTo>
                  <a:lnTo>
                    <a:pt x="112" y="246"/>
                  </a:lnTo>
                  <a:lnTo>
                    <a:pt x="112" y="245"/>
                  </a:lnTo>
                  <a:lnTo>
                    <a:pt x="112" y="243"/>
                  </a:lnTo>
                  <a:lnTo>
                    <a:pt x="114" y="243"/>
                  </a:lnTo>
                  <a:lnTo>
                    <a:pt x="112" y="243"/>
                  </a:lnTo>
                  <a:lnTo>
                    <a:pt x="114" y="243"/>
                  </a:lnTo>
                  <a:lnTo>
                    <a:pt x="114" y="241"/>
                  </a:lnTo>
                  <a:lnTo>
                    <a:pt x="114" y="239"/>
                  </a:lnTo>
                  <a:lnTo>
                    <a:pt x="114" y="238"/>
                  </a:lnTo>
                  <a:lnTo>
                    <a:pt x="115" y="238"/>
                  </a:lnTo>
                  <a:lnTo>
                    <a:pt x="115" y="236"/>
                  </a:lnTo>
                  <a:lnTo>
                    <a:pt x="115" y="234"/>
                  </a:lnTo>
                  <a:lnTo>
                    <a:pt x="115" y="233"/>
                  </a:lnTo>
                  <a:lnTo>
                    <a:pt x="114" y="233"/>
                  </a:lnTo>
                  <a:lnTo>
                    <a:pt x="114" y="231"/>
                  </a:lnTo>
                  <a:lnTo>
                    <a:pt x="114" y="229"/>
                  </a:lnTo>
                  <a:lnTo>
                    <a:pt x="114" y="228"/>
                  </a:lnTo>
                  <a:lnTo>
                    <a:pt x="114" y="226"/>
                  </a:lnTo>
                  <a:lnTo>
                    <a:pt x="114" y="224"/>
                  </a:lnTo>
                  <a:lnTo>
                    <a:pt x="114" y="222"/>
                  </a:lnTo>
                  <a:lnTo>
                    <a:pt x="112" y="221"/>
                  </a:lnTo>
                  <a:lnTo>
                    <a:pt x="112" y="219"/>
                  </a:lnTo>
                  <a:lnTo>
                    <a:pt x="110" y="219"/>
                  </a:lnTo>
                  <a:lnTo>
                    <a:pt x="110" y="217"/>
                  </a:lnTo>
                  <a:lnTo>
                    <a:pt x="109" y="217"/>
                  </a:lnTo>
                  <a:lnTo>
                    <a:pt x="109" y="216"/>
                  </a:lnTo>
                  <a:lnTo>
                    <a:pt x="107" y="216"/>
                  </a:lnTo>
                  <a:lnTo>
                    <a:pt x="107" y="214"/>
                  </a:lnTo>
                  <a:lnTo>
                    <a:pt x="107" y="212"/>
                  </a:lnTo>
                  <a:lnTo>
                    <a:pt x="107" y="211"/>
                  </a:lnTo>
                  <a:lnTo>
                    <a:pt x="107" y="209"/>
                  </a:lnTo>
                  <a:lnTo>
                    <a:pt x="109" y="209"/>
                  </a:lnTo>
                  <a:lnTo>
                    <a:pt x="109" y="207"/>
                  </a:lnTo>
                  <a:lnTo>
                    <a:pt x="109" y="206"/>
                  </a:lnTo>
                  <a:lnTo>
                    <a:pt x="109" y="204"/>
                  </a:lnTo>
                  <a:lnTo>
                    <a:pt x="107" y="202"/>
                  </a:lnTo>
                  <a:lnTo>
                    <a:pt x="109" y="202"/>
                  </a:lnTo>
                  <a:lnTo>
                    <a:pt x="109" y="200"/>
                  </a:lnTo>
                  <a:lnTo>
                    <a:pt x="110" y="200"/>
                  </a:lnTo>
                  <a:lnTo>
                    <a:pt x="112" y="200"/>
                  </a:lnTo>
                  <a:lnTo>
                    <a:pt x="112" y="199"/>
                  </a:lnTo>
                  <a:lnTo>
                    <a:pt x="112" y="197"/>
                  </a:lnTo>
                  <a:lnTo>
                    <a:pt x="112" y="195"/>
                  </a:lnTo>
                  <a:lnTo>
                    <a:pt x="114" y="195"/>
                  </a:lnTo>
                  <a:lnTo>
                    <a:pt x="114" y="194"/>
                  </a:lnTo>
                  <a:lnTo>
                    <a:pt x="115" y="194"/>
                  </a:lnTo>
                  <a:lnTo>
                    <a:pt x="115" y="192"/>
                  </a:lnTo>
                  <a:lnTo>
                    <a:pt x="117" y="192"/>
                  </a:lnTo>
                  <a:lnTo>
                    <a:pt x="119" y="190"/>
                  </a:lnTo>
                  <a:lnTo>
                    <a:pt x="119" y="189"/>
                  </a:lnTo>
                  <a:lnTo>
                    <a:pt x="121" y="189"/>
                  </a:lnTo>
                  <a:lnTo>
                    <a:pt x="121" y="187"/>
                  </a:lnTo>
                  <a:lnTo>
                    <a:pt x="121" y="185"/>
                  </a:lnTo>
                  <a:lnTo>
                    <a:pt x="121" y="183"/>
                  </a:lnTo>
                  <a:lnTo>
                    <a:pt x="121" y="182"/>
                  </a:lnTo>
                  <a:lnTo>
                    <a:pt x="122" y="178"/>
                  </a:lnTo>
                  <a:lnTo>
                    <a:pt x="122" y="177"/>
                  </a:lnTo>
                  <a:lnTo>
                    <a:pt x="122" y="175"/>
                  </a:lnTo>
                  <a:lnTo>
                    <a:pt x="122" y="173"/>
                  </a:lnTo>
                  <a:lnTo>
                    <a:pt x="122" y="172"/>
                  </a:lnTo>
                  <a:lnTo>
                    <a:pt x="122" y="170"/>
                  </a:lnTo>
                  <a:lnTo>
                    <a:pt x="124" y="168"/>
                  </a:lnTo>
                  <a:lnTo>
                    <a:pt x="124" y="167"/>
                  </a:lnTo>
                  <a:lnTo>
                    <a:pt x="124" y="165"/>
                  </a:lnTo>
                  <a:lnTo>
                    <a:pt x="122" y="163"/>
                  </a:lnTo>
                  <a:lnTo>
                    <a:pt x="122" y="161"/>
                  </a:lnTo>
                  <a:lnTo>
                    <a:pt x="124" y="160"/>
                  </a:lnTo>
                  <a:lnTo>
                    <a:pt x="124" y="158"/>
                  </a:lnTo>
                  <a:lnTo>
                    <a:pt x="124" y="156"/>
                  </a:lnTo>
                  <a:lnTo>
                    <a:pt x="124" y="155"/>
                  </a:lnTo>
                  <a:lnTo>
                    <a:pt x="124" y="153"/>
                  </a:lnTo>
                  <a:lnTo>
                    <a:pt x="126" y="153"/>
                  </a:lnTo>
                  <a:lnTo>
                    <a:pt x="126" y="151"/>
                  </a:lnTo>
                  <a:lnTo>
                    <a:pt x="126" y="150"/>
                  </a:lnTo>
                  <a:lnTo>
                    <a:pt x="126" y="148"/>
                  </a:lnTo>
                  <a:lnTo>
                    <a:pt x="126" y="146"/>
                  </a:lnTo>
                  <a:lnTo>
                    <a:pt x="126" y="144"/>
                  </a:lnTo>
                  <a:lnTo>
                    <a:pt x="124" y="144"/>
                  </a:lnTo>
                  <a:lnTo>
                    <a:pt x="124" y="143"/>
                  </a:lnTo>
                  <a:lnTo>
                    <a:pt x="124" y="141"/>
                  </a:lnTo>
                  <a:lnTo>
                    <a:pt x="126" y="141"/>
                  </a:lnTo>
                  <a:lnTo>
                    <a:pt x="126" y="139"/>
                  </a:lnTo>
                  <a:lnTo>
                    <a:pt x="127" y="139"/>
                  </a:lnTo>
                  <a:lnTo>
                    <a:pt x="129" y="139"/>
                  </a:lnTo>
                  <a:lnTo>
                    <a:pt x="131" y="139"/>
                  </a:lnTo>
                  <a:lnTo>
                    <a:pt x="131" y="138"/>
                  </a:lnTo>
                  <a:lnTo>
                    <a:pt x="131" y="136"/>
                  </a:lnTo>
                  <a:lnTo>
                    <a:pt x="131" y="134"/>
                  </a:lnTo>
                  <a:lnTo>
                    <a:pt x="132" y="134"/>
                  </a:lnTo>
                  <a:lnTo>
                    <a:pt x="134" y="134"/>
                  </a:lnTo>
                  <a:lnTo>
                    <a:pt x="134" y="136"/>
                  </a:lnTo>
                  <a:lnTo>
                    <a:pt x="136" y="136"/>
                  </a:lnTo>
                  <a:lnTo>
                    <a:pt x="136" y="138"/>
                  </a:lnTo>
                  <a:lnTo>
                    <a:pt x="138" y="138"/>
                  </a:lnTo>
                  <a:lnTo>
                    <a:pt x="138" y="139"/>
                  </a:lnTo>
                  <a:lnTo>
                    <a:pt x="138" y="141"/>
                  </a:lnTo>
                  <a:lnTo>
                    <a:pt x="139" y="141"/>
                  </a:lnTo>
                  <a:lnTo>
                    <a:pt x="141" y="143"/>
                  </a:lnTo>
                  <a:lnTo>
                    <a:pt x="143" y="143"/>
                  </a:lnTo>
                  <a:lnTo>
                    <a:pt x="144" y="143"/>
                  </a:lnTo>
                  <a:lnTo>
                    <a:pt x="146" y="144"/>
                  </a:lnTo>
                  <a:lnTo>
                    <a:pt x="148" y="144"/>
                  </a:lnTo>
                  <a:lnTo>
                    <a:pt x="149" y="144"/>
                  </a:lnTo>
                  <a:lnTo>
                    <a:pt x="149" y="143"/>
                  </a:lnTo>
                  <a:lnTo>
                    <a:pt x="151" y="143"/>
                  </a:lnTo>
                  <a:lnTo>
                    <a:pt x="151" y="144"/>
                  </a:lnTo>
                  <a:lnTo>
                    <a:pt x="151" y="143"/>
                  </a:lnTo>
                  <a:lnTo>
                    <a:pt x="153" y="143"/>
                  </a:lnTo>
                  <a:lnTo>
                    <a:pt x="155" y="143"/>
                  </a:lnTo>
                  <a:lnTo>
                    <a:pt x="156" y="143"/>
                  </a:lnTo>
                  <a:lnTo>
                    <a:pt x="158" y="143"/>
                  </a:lnTo>
                  <a:lnTo>
                    <a:pt x="160" y="143"/>
                  </a:lnTo>
                  <a:lnTo>
                    <a:pt x="161" y="143"/>
                  </a:lnTo>
                  <a:lnTo>
                    <a:pt x="163" y="143"/>
                  </a:lnTo>
                  <a:lnTo>
                    <a:pt x="165" y="143"/>
                  </a:lnTo>
                  <a:lnTo>
                    <a:pt x="166" y="143"/>
                  </a:lnTo>
                  <a:lnTo>
                    <a:pt x="168" y="143"/>
                  </a:lnTo>
                  <a:lnTo>
                    <a:pt x="170" y="143"/>
                  </a:lnTo>
                  <a:lnTo>
                    <a:pt x="171" y="143"/>
                  </a:lnTo>
                  <a:lnTo>
                    <a:pt x="173" y="143"/>
                  </a:lnTo>
                  <a:lnTo>
                    <a:pt x="175" y="143"/>
                  </a:lnTo>
                  <a:lnTo>
                    <a:pt x="177" y="141"/>
                  </a:lnTo>
                  <a:lnTo>
                    <a:pt x="178" y="141"/>
                  </a:lnTo>
                  <a:lnTo>
                    <a:pt x="180" y="141"/>
                  </a:lnTo>
                  <a:lnTo>
                    <a:pt x="182" y="141"/>
                  </a:lnTo>
                  <a:lnTo>
                    <a:pt x="183" y="141"/>
                  </a:lnTo>
                  <a:lnTo>
                    <a:pt x="185" y="141"/>
                  </a:lnTo>
                  <a:lnTo>
                    <a:pt x="187" y="141"/>
                  </a:lnTo>
                  <a:lnTo>
                    <a:pt x="188" y="141"/>
                  </a:lnTo>
                  <a:lnTo>
                    <a:pt x="190" y="141"/>
                  </a:lnTo>
                  <a:lnTo>
                    <a:pt x="192" y="141"/>
                  </a:lnTo>
                  <a:lnTo>
                    <a:pt x="192" y="139"/>
                  </a:lnTo>
                  <a:lnTo>
                    <a:pt x="194" y="139"/>
                  </a:lnTo>
                  <a:lnTo>
                    <a:pt x="195" y="139"/>
                  </a:lnTo>
                  <a:lnTo>
                    <a:pt x="195" y="138"/>
                  </a:lnTo>
                  <a:lnTo>
                    <a:pt x="197" y="138"/>
                  </a:lnTo>
                  <a:lnTo>
                    <a:pt x="199" y="138"/>
                  </a:lnTo>
                  <a:lnTo>
                    <a:pt x="200" y="138"/>
                  </a:lnTo>
                  <a:lnTo>
                    <a:pt x="202" y="138"/>
                  </a:lnTo>
                  <a:lnTo>
                    <a:pt x="204" y="139"/>
                  </a:lnTo>
                  <a:lnTo>
                    <a:pt x="205" y="139"/>
                  </a:lnTo>
                  <a:lnTo>
                    <a:pt x="207" y="139"/>
                  </a:lnTo>
                  <a:lnTo>
                    <a:pt x="209" y="139"/>
                  </a:lnTo>
                  <a:lnTo>
                    <a:pt x="209" y="138"/>
                  </a:lnTo>
                  <a:lnTo>
                    <a:pt x="209" y="139"/>
                  </a:lnTo>
                  <a:lnTo>
                    <a:pt x="211" y="141"/>
                  </a:lnTo>
                  <a:lnTo>
                    <a:pt x="212" y="143"/>
                  </a:lnTo>
                  <a:lnTo>
                    <a:pt x="212" y="144"/>
                  </a:lnTo>
                  <a:lnTo>
                    <a:pt x="214" y="144"/>
                  </a:lnTo>
                  <a:lnTo>
                    <a:pt x="214" y="146"/>
                  </a:lnTo>
                  <a:lnTo>
                    <a:pt x="216" y="146"/>
                  </a:lnTo>
                  <a:lnTo>
                    <a:pt x="216" y="148"/>
                  </a:lnTo>
                  <a:lnTo>
                    <a:pt x="216" y="150"/>
                  </a:lnTo>
                  <a:lnTo>
                    <a:pt x="217" y="150"/>
                  </a:lnTo>
                  <a:lnTo>
                    <a:pt x="217" y="151"/>
                  </a:lnTo>
                  <a:lnTo>
                    <a:pt x="217" y="153"/>
                  </a:lnTo>
                  <a:lnTo>
                    <a:pt x="217" y="155"/>
                  </a:lnTo>
                  <a:lnTo>
                    <a:pt x="217" y="156"/>
                  </a:lnTo>
                  <a:lnTo>
                    <a:pt x="219" y="156"/>
                  </a:lnTo>
                  <a:lnTo>
                    <a:pt x="219" y="155"/>
                  </a:lnTo>
                  <a:lnTo>
                    <a:pt x="219" y="153"/>
                  </a:lnTo>
                  <a:lnTo>
                    <a:pt x="221" y="153"/>
                  </a:lnTo>
                  <a:lnTo>
                    <a:pt x="222" y="153"/>
                  </a:lnTo>
                  <a:lnTo>
                    <a:pt x="224" y="153"/>
                  </a:lnTo>
                  <a:lnTo>
                    <a:pt x="224" y="151"/>
                  </a:lnTo>
                  <a:lnTo>
                    <a:pt x="226" y="151"/>
                  </a:lnTo>
                  <a:lnTo>
                    <a:pt x="227" y="151"/>
                  </a:lnTo>
                  <a:lnTo>
                    <a:pt x="229" y="151"/>
                  </a:lnTo>
                  <a:lnTo>
                    <a:pt x="229" y="150"/>
                  </a:lnTo>
                  <a:lnTo>
                    <a:pt x="229" y="148"/>
                  </a:lnTo>
                  <a:lnTo>
                    <a:pt x="229" y="146"/>
                  </a:lnTo>
                  <a:lnTo>
                    <a:pt x="229" y="144"/>
                  </a:lnTo>
                  <a:lnTo>
                    <a:pt x="231" y="144"/>
                  </a:lnTo>
                  <a:lnTo>
                    <a:pt x="231" y="146"/>
                  </a:lnTo>
                  <a:lnTo>
                    <a:pt x="233" y="146"/>
                  </a:lnTo>
                  <a:lnTo>
                    <a:pt x="234" y="146"/>
                  </a:lnTo>
                  <a:lnTo>
                    <a:pt x="236" y="146"/>
                  </a:lnTo>
                  <a:lnTo>
                    <a:pt x="238" y="146"/>
                  </a:lnTo>
                  <a:lnTo>
                    <a:pt x="239" y="146"/>
                  </a:lnTo>
                  <a:lnTo>
                    <a:pt x="241" y="146"/>
                  </a:lnTo>
                  <a:lnTo>
                    <a:pt x="241" y="144"/>
                  </a:lnTo>
                  <a:lnTo>
                    <a:pt x="243" y="144"/>
                  </a:lnTo>
                  <a:lnTo>
                    <a:pt x="244" y="144"/>
                  </a:lnTo>
                  <a:lnTo>
                    <a:pt x="244" y="143"/>
                  </a:lnTo>
                  <a:lnTo>
                    <a:pt x="244" y="144"/>
                  </a:lnTo>
                  <a:lnTo>
                    <a:pt x="246" y="144"/>
                  </a:lnTo>
                  <a:lnTo>
                    <a:pt x="248" y="144"/>
                  </a:lnTo>
                  <a:lnTo>
                    <a:pt x="248" y="143"/>
                  </a:lnTo>
                  <a:lnTo>
                    <a:pt x="250" y="143"/>
                  </a:lnTo>
                  <a:lnTo>
                    <a:pt x="251" y="143"/>
                  </a:lnTo>
                  <a:lnTo>
                    <a:pt x="253" y="143"/>
                  </a:lnTo>
                  <a:lnTo>
                    <a:pt x="253" y="141"/>
                  </a:lnTo>
                  <a:lnTo>
                    <a:pt x="253" y="143"/>
                  </a:lnTo>
                  <a:lnTo>
                    <a:pt x="255" y="143"/>
                  </a:lnTo>
                  <a:lnTo>
                    <a:pt x="256" y="143"/>
                  </a:lnTo>
                  <a:lnTo>
                    <a:pt x="258" y="143"/>
                  </a:lnTo>
                  <a:lnTo>
                    <a:pt x="258" y="144"/>
                  </a:lnTo>
                  <a:lnTo>
                    <a:pt x="260" y="144"/>
                  </a:lnTo>
                  <a:lnTo>
                    <a:pt x="261" y="144"/>
                  </a:lnTo>
                  <a:lnTo>
                    <a:pt x="261" y="146"/>
                  </a:lnTo>
                  <a:lnTo>
                    <a:pt x="263" y="146"/>
                  </a:lnTo>
                  <a:lnTo>
                    <a:pt x="265" y="146"/>
                  </a:lnTo>
                  <a:lnTo>
                    <a:pt x="267" y="146"/>
                  </a:lnTo>
                  <a:lnTo>
                    <a:pt x="268" y="146"/>
                  </a:lnTo>
                  <a:lnTo>
                    <a:pt x="268" y="148"/>
                  </a:lnTo>
                  <a:lnTo>
                    <a:pt x="270" y="148"/>
                  </a:lnTo>
                  <a:lnTo>
                    <a:pt x="272" y="148"/>
                  </a:lnTo>
                  <a:lnTo>
                    <a:pt x="273" y="148"/>
                  </a:lnTo>
                  <a:lnTo>
                    <a:pt x="273" y="150"/>
                  </a:lnTo>
                  <a:lnTo>
                    <a:pt x="275" y="150"/>
                  </a:lnTo>
                  <a:lnTo>
                    <a:pt x="277" y="150"/>
                  </a:lnTo>
                  <a:lnTo>
                    <a:pt x="278" y="150"/>
                  </a:lnTo>
                  <a:lnTo>
                    <a:pt x="280" y="150"/>
                  </a:lnTo>
                  <a:lnTo>
                    <a:pt x="280" y="151"/>
                  </a:lnTo>
                  <a:lnTo>
                    <a:pt x="282" y="151"/>
                  </a:lnTo>
                  <a:lnTo>
                    <a:pt x="282" y="150"/>
                  </a:lnTo>
                  <a:lnTo>
                    <a:pt x="283" y="150"/>
                  </a:lnTo>
                  <a:lnTo>
                    <a:pt x="283" y="151"/>
                  </a:lnTo>
                  <a:lnTo>
                    <a:pt x="285" y="151"/>
                  </a:lnTo>
                  <a:lnTo>
                    <a:pt x="287" y="151"/>
                  </a:lnTo>
                  <a:lnTo>
                    <a:pt x="289" y="151"/>
                  </a:lnTo>
                  <a:lnTo>
                    <a:pt x="289" y="153"/>
                  </a:lnTo>
                  <a:lnTo>
                    <a:pt x="290" y="153"/>
                  </a:lnTo>
                  <a:lnTo>
                    <a:pt x="292" y="153"/>
                  </a:lnTo>
                  <a:lnTo>
                    <a:pt x="292" y="155"/>
                  </a:lnTo>
                  <a:lnTo>
                    <a:pt x="292" y="153"/>
                  </a:lnTo>
                  <a:lnTo>
                    <a:pt x="294" y="153"/>
                  </a:lnTo>
                  <a:lnTo>
                    <a:pt x="294" y="155"/>
                  </a:lnTo>
                  <a:lnTo>
                    <a:pt x="295" y="155"/>
                  </a:lnTo>
                  <a:lnTo>
                    <a:pt x="295" y="153"/>
                  </a:lnTo>
                  <a:lnTo>
                    <a:pt x="297" y="153"/>
                  </a:lnTo>
                  <a:lnTo>
                    <a:pt x="299" y="153"/>
                  </a:lnTo>
                  <a:lnTo>
                    <a:pt x="300" y="153"/>
                  </a:lnTo>
                  <a:lnTo>
                    <a:pt x="300" y="151"/>
                  </a:lnTo>
                  <a:lnTo>
                    <a:pt x="302" y="151"/>
                  </a:lnTo>
                  <a:lnTo>
                    <a:pt x="304" y="151"/>
                  </a:lnTo>
                  <a:lnTo>
                    <a:pt x="304" y="150"/>
                  </a:lnTo>
                  <a:lnTo>
                    <a:pt x="306" y="150"/>
                  </a:lnTo>
                  <a:lnTo>
                    <a:pt x="307" y="150"/>
                  </a:lnTo>
                  <a:lnTo>
                    <a:pt x="307" y="148"/>
                  </a:lnTo>
                  <a:lnTo>
                    <a:pt x="307" y="146"/>
                  </a:lnTo>
                  <a:lnTo>
                    <a:pt x="307" y="144"/>
                  </a:lnTo>
                  <a:lnTo>
                    <a:pt x="307" y="143"/>
                  </a:lnTo>
                  <a:lnTo>
                    <a:pt x="309" y="143"/>
                  </a:lnTo>
                  <a:lnTo>
                    <a:pt x="309" y="141"/>
                  </a:lnTo>
                  <a:lnTo>
                    <a:pt x="311" y="141"/>
                  </a:lnTo>
                  <a:lnTo>
                    <a:pt x="312" y="141"/>
                  </a:lnTo>
                  <a:lnTo>
                    <a:pt x="314" y="141"/>
                  </a:lnTo>
                  <a:lnTo>
                    <a:pt x="314" y="139"/>
                  </a:lnTo>
                  <a:lnTo>
                    <a:pt x="316" y="139"/>
                  </a:lnTo>
                  <a:lnTo>
                    <a:pt x="316" y="138"/>
                  </a:lnTo>
                  <a:lnTo>
                    <a:pt x="316" y="136"/>
                  </a:lnTo>
                  <a:lnTo>
                    <a:pt x="316" y="134"/>
                  </a:lnTo>
                  <a:lnTo>
                    <a:pt x="316" y="133"/>
                  </a:lnTo>
                  <a:lnTo>
                    <a:pt x="317" y="133"/>
                  </a:lnTo>
                  <a:lnTo>
                    <a:pt x="317" y="131"/>
                  </a:lnTo>
                  <a:lnTo>
                    <a:pt x="319" y="131"/>
                  </a:lnTo>
                  <a:lnTo>
                    <a:pt x="319" y="129"/>
                  </a:lnTo>
                  <a:lnTo>
                    <a:pt x="321" y="129"/>
                  </a:lnTo>
                  <a:lnTo>
                    <a:pt x="321" y="127"/>
                  </a:lnTo>
                  <a:lnTo>
                    <a:pt x="321" y="126"/>
                  </a:lnTo>
                  <a:lnTo>
                    <a:pt x="321" y="124"/>
                  </a:lnTo>
                  <a:lnTo>
                    <a:pt x="321" y="122"/>
                  </a:lnTo>
                  <a:lnTo>
                    <a:pt x="321" y="121"/>
                  </a:lnTo>
                  <a:lnTo>
                    <a:pt x="319" y="121"/>
                  </a:lnTo>
                  <a:lnTo>
                    <a:pt x="319" y="119"/>
                  </a:lnTo>
                  <a:lnTo>
                    <a:pt x="319" y="117"/>
                  </a:lnTo>
                  <a:lnTo>
                    <a:pt x="319" y="116"/>
                  </a:lnTo>
                  <a:lnTo>
                    <a:pt x="321" y="116"/>
                  </a:lnTo>
                  <a:lnTo>
                    <a:pt x="321" y="114"/>
                  </a:lnTo>
                  <a:lnTo>
                    <a:pt x="321" y="112"/>
                  </a:lnTo>
                  <a:lnTo>
                    <a:pt x="321" y="111"/>
                  </a:lnTo>
                  <a:lnTo>
                    <a:pt x="321" y="109"/>
                  </a:lnTo>
                  <a:lnTo>
                    <a:pt x="321" y="107"/>
                  </a:lnTo>
                  <a:lnTo>
                    <a:pt x="321" y="105"/>
                  </a:lnTo>
                  <a:lnTo>
                    <a:pt x="319" y="105"/>
                  </a:lnTo>
                  <a:lnTo>
                    <a:pt x="321" y="105"/>
                  </a:lnTo>
                  <a:lnTo>
                    <a:pt x="321" y="104"/>
                  </a:lnTo>
                  <a:lnTo>
                    <a:pt x="323" y="104"/>
                  </a:lnTo>
                  <a:lnTo>
                    <a:pt x="324" y="104"/>
                  </a:lnTo>
                  <a:lnTo>
                    <a:pt x="324" y="105"/>
                  </a:lnTo>
                  <a:lnTo>
                    <a:pt x="326" y="105"/>
                  </a:lnTo>
                  <a:lnTo>
                    <a:pt x="326" y="104"/>
                  </a:lnTo>
                  <a:lnTo>
                    <a:pt x="328" y="104"/>
                  </a:lnTo>
                  <a:lnTo>
                    <a:pt x="329" y="104"/>
                  </a:lnTo>
                  <a:lnTo>
                    <a:pt x="331" y="104"/>
                  </a:lnTo>
                  <a:lnTo>
                    <a:pt x="333" y="104"/>
                  </a:lnTo>
                  <a:lnTo>
                    <a:pt x="334" y="102"/>
                  </a:lnTo>
                  <a:lnTo>
                    <a:pt x="336" y="102"/>
                  </a:lnTo>
                  <a:lnTo>
                    <a:pt x="338" y="102"/>
                  </a:lnTo>
                  <a:lnTo>
                    <a:pt x="339" y="102"/>
                  </a:lnTo>
                  <a:lnTo>
                    <a:pt x="341" y="102"/>
                  </a:lnTo>
                  <a:lnTo>
                    <a:pt x="343" y="102"/>
                  </a:lnTo>
                  <a:lnTo>
                    <a:pt x="343" y="100"/>
                  </a:lnTo>
                  <a:lnTo>
                    <a:pt x="343" y="99"/>
                  </a:lnTo>
                  <a:lnTo>
                    <a:pt x="343" y="97"/>
                  </a:lnTo>
                  <a:lnTo>
                    <a:pt x="343" y="95"/>
                  </a:lnTo>
                  <a:lnTo>
                    <a:pt x="343" y="94"/>
                  </a:lnTo>
                  <a:lnTo>
                    <a:pt x="345" y="94"/>
                  </a:lnTo>
                  <a:lnTo>
                    <a:pt x="345" y="92"/>
                  </a:lnTo>
                  <a:lnTo>
                    <a:pt x="343" y="92"/>
                  </a:lnTo>
                  <a:lnTo>
                    <a:pt x="343" y="90"/>
                  </a:lnTo>
                  <a:lnTo>
                    <a:pt x="341" y="90"/>
                  </a:lnTo>
                  <a:lnTo>
                    <a:pt x="341" y="88"/>
                  </a:lnTo>
                  <a:lnTo>
                    <a:pt x="341" y="87"/>
                  </a:lnTo>
                  <a:lnTo>
                    <a:pt x="341" y="85"/>
                  </a:lnTo>
                  <a:lnTo>
                    <a:pt x="339" y="85"/>
                  </a:lnTo>
                  <a:lnTo>
                    <a:pt x="338" y="85"/>
                  </a:lnTo>
                  <a:lnTo>
                    <a:pt x="338" y="83"/>
                  </a:lnTo>
                  <a:lnTo>
                    <a:pt x="339" y="83"/>
                  </a:lnTo>
                  <a:lnTo>
                    <a:pt x="339" y="82"/>
                  </a:lnTo>
                  <a:lnTo>
                    <a:pt x="341" y="82"/>
                  </a:lnTo>
                  <a:lnTo>
                    <a:pt x="341" y="80"/>
                  </a:lnTo>
                  <a:lnTo>
                    <a:pt x="341" y="78"/>
                  </a:lnTo>
                  <a:lnTo>
                    <a:pt x="343" y="78"/>
                  </a:lnTo>
                  <a:lnTo>
                    <a:pt x="343" y="77"/>
                  </a:lnTo>
                  <a:lnTo>
                    <a:pt x="345" y="77"/>
                  </a:lnTo>
                  <a:lnTo>
                    <a:pt x="346" y="77"/>
                  </a:lnTo>
                  <a:lnTo>
                    <a:pt x="348" y="77"/>
                  </a:lnTo>
                  <a:lnTo>
                    <a:pt x="350" y="77"/>
                  </a:lnTo>
                  <a:lnTo>
                    <a:pt x="350" y="78"/>
                  </a:lnTo>
                  <a:lnTo>
                    <a:pt x="350" y="80"/>
                  </a:lnTo>
                  <a:lnTo>
                    <a:pt x="351" y="80"/>
                  </a:lnTo>
                  <a:lnTo>
                    <a:pt x="351" y="82"/>
                  </a:lnTo>
                  <a:lnTo>
                    <a:pt x="353" y="82"/>
                  </a:lnTo>
                  <a:lnTo>
                    <a:pt x="355" y="82"/>
                  </a:lnTo>
                  <a:lnTo>
                    <a:pt x="355" y="83"/>
                  </a:lnTo>
                  <a:lnTo>
                    <a:pt x="356" y="83"/>
                  </a:lnTo>
                  <a:lnTo>
                    <a:pt x="358" y="83"/>
                  </a:lnTo>
                  <a:lnTo>
                    <a:pt x="358" y="85"/>
                  </a:lnTo>
                  <a:lnTo>
                    <a:pt x="360" y="85"/>
                  </a:lnTo>
                  <a:lnTo>
                    <a:pt x="360" y="83"/>
                  </a:lnTo>
                  <a:lnTo>
                    <a:pt x="362" y="83"/>
                  </a:lnTo>
                  <a:lnTo>
                    <a:pt x="363" y="83"/>
                  </a:lnTo>
                  <a:lnTo>
                    <a:pt x="365" y="83"/>
                  </a:lnTo>
                  <a:lnTo>
                    <a:pt x="367" y="82"/>
                  </a:lnTo>
                  <a:lnTo>
                    <a:pt x="368" y="82"/>
                  </a:lnTo>
                  <a:lnTo>
                    <a:pt x="368" y="83"/>
                  </a:lnTo>
                  <a:lnTo>
                    <a:pt x="370" y="83"/>
                  </a:lnTo>
                  <a:lnTo>
                    <a:pt x="372" y="83"/>
                  </a:lnTo>
                  <a:lnTo>
                    <a:pt x="372" y="85"/>
                  </a:lnTo>
                  <a:lnTo>
                    <a:pt x="373" y="85"/>
                  </a:lnTo>
                  <a:lnTo>
                    <a:pt x="375" y="85"/>
                  </a:lnTo>
                  <a:lnTo>
                    <a:pt x="375" y="87"/>
                  </a:lnTo>
                  <a:lnTo>
                    <a:pt x="377" y="87"/>
                  </a:lnTo>
                  <a:lnTo>
                    <a:pt x="377" y="88"/>
                  </a:lnTo>
                  <a:lnTo>
                    <a:pt x="379" y="88"/>
                  </a:lnTo>
                  <a:lnTo>
                    <a:pt x="379" y="90"/>
                  </a:lnTo>
                  <a:lnTo>
                    <a:pt x="377" y="90"/>
                  </a:lnTo>
                  <a:lnTo>
                    <a:pt x="377" y="92"/>
                  </a:lnTo>
                  <a:lnTo>
                    <a:pt x="377" y="94"/>
                  </a:lnTo>
                  <a:lnTo>
                    <a:pt x="377" y="95"/>
                  </a:lnTo>
                  <a:lnTo>
                    <a:pt x="377" y="97"/>
                  </a:lnTo>
                  <a:lnTo>
                    <a:pt x="379" y="99"/>
                  </a:lnTo>
                  <a:lnTo>
                    <a:pt x="380" y="99"/>
                  </a:lnTo>
                  <a:lnTo>
                    <a:pt x="382" y="99"/>
                  </a:lnTo>
                  <a:lnTo>
                    <a:pt x="384" y="97"/>
                  </a:lnTo>
                  <a:lnTo>
                    <a:pt x="385" y="97"/>
                  </a:lnTo>
                  <a:lnTo>
                    <a:pt x="387" y="97"/>
                  </a:lnTo>
                  <a:lnTo>
                    <a:pt x="387" y="99"/>
                  </a:lnTo>
                  <a:lnTo>
                    <a:pt x="389" y="99"/>
                  </a:lnTo>
                  <a:lnTo>
                    <a:pt x="390" y="99"/>
                  </a:lnTo>
                  <a:lnTo>
                    <a:pt x="392" y="97"/>
                  </a:lnTo>
                  <a:lnTo>
                    <a:pt x="394" y="97"/>
                  </a:lnTo>
                  <a:lnTo>
                    <a:pt x="394" y="95"/>
                  </a:lnTo>
                  <a:lnTo>
                    <a:pt x="395" y="95"/>
                  </a:lnTo>
                  <a:lnTo>
                    <a:pt x="395" y="94"/>
                  </a:lnTo>
                  <a:lnTo>
                    <a:pt x="397" y="94"/>
                  </a:lnTo>
                  <a:lnTo>
                    <a:pt x="397" y="92"/>
                  </a:lnTo>
                  <a:lnTo>
                    <a:pt x="399" y="92"/>
                  </a:lnTo>
                  <a:lnTo>
                    <a:pt x="399" y="90"/>
                  </a:lnTo>
                  <a:lnTo>
                    <a:pt x="399" y="88"/>
                  </a:lnTo>
                  <a:lnTo>
                    <a:pt x="401" y="88"/>
                  </a:lnTo>
                  <a:lnTo>
                    <a:pt x="402" y="88"/>
                  </a:lnTo>
                  <a:lnTo>
                    <a:pt x="404" y="88"/>
                  </a:lnTo>
                  <a:lnTo>
                    <a:pt x="406" y="88"/>
                  </a:lnTo>
                  <a:lnTo>
                    <a:pt x="407" y="88"/>
                  </a:lnTo>
                  <a:lnTo>
                    <a:pt x="409" y="88"/>
                  </a:lnTo>
                  <a:lnTo>
                    <a:pt x="411" y="88"/>
                  </a:lnTo>
                  <a:lnTo>
                    <a:pt x="412" y="87"/>
                  </a:lnTo>
                  <a:lnTo>
                    <a:pt x="412" y="85"/>
                  </a:lnTo>
                  <a:lnTo>
                    <a:pt x="414" y="85"/>
                  </a:lnTo>
                  <a:lnTo>
                    <a:pt x="416" y="85"/>
                  </a:lnTo>
                  <a:lnTo>
                    <a:pt x="418" y="83"/>
                  </a:lnTo>
                  <a:lnTo>
                    <a:pt x="419" y="83"/>
                  </a:lnTo>
                  <a:lnTo>
                    <a:pt x="419" y="82"/>
                  </a:lnTo>
                  <a:lnTo>
                    <a:pt x="421" y="82"/>
                  </a:lnTo>
                  <a:lnTo>
                    <a:pt x="423" y="82"/>
                  </a:lnTo>
                  <a:lnTo>
                    <a:pt x="423" y="83"/>
                  </a:lnTo>
                  <a:lnTo>
                    <a:pt x="424" y="83"/>
                  </a:lnTo>
                  <a:lnTo>
                    <a:pt x="426" y="83"/>
                  </a:lnTo>
                  <a:lnTo>
                    <a:pt x="428" y="83"/>
                  </a:lnTo>
                  <a:lnTo>
                    <a:pt x="429" y="83"/>
                  </a:lnTo>
                  <a:lnTo>
                    <a:pt x="429" y="82"/>
                  </a:lnTo>
                  <a:lnTo>
                    <a:pt x="431" y="82"/>
                  </a:lnTo>
                  <a:lnTo>
                    <a:pt x="431" y="80"/>
                  </a:lnTo>
                  <a:lnTo>
                    <a:pt x="433" y="80"/>
                  </a:lnTo>
                  <a:lnTo>
                    <a:pt x="435" y="78"/>
                  </a:lnTo>
                  <a:lnTo>
                    <a:pt x="436" y="78"/>
                  </a:lnTo>
                  <a:lnTo>
                    <a:pt x="438" y="78"/>
                  </a:lnTo>
                  <a:lnTo>
                    <a:pt x="440" y="77"/>
                  </a:lnTo>
                  <a:lnTo>
                    <a:pt x="441" y="77"/>
                  </a:lnTo>
                  <a:lnTo>
                    <a:pt x="441" y="75"/>
                  </a:lnTo>
                  <a:lnTo>
                    <a:pt x="443" y="75"/>
                  </a:lnTo>
                  <a:lnTo>
                    <a:pt x="443" y="73"/>
                  </a:lnTo>
                  <a:lnTo>
                    <a:pt x="443" y="72"/>
                  </a:lnTo>
                  <a:lnTo>
                    <a:pt x="445" y="72"/>
                  </a:lnTo>
                  <a:lnTo>
                    <a:pt x="445" y="70"/>
                  </a:lnTo>
                  <a:lnTo>
                    <a:pt x="446" y="70"/>
                  </a:lnTo>
                  <a:lnTo>
                    <a:pt x="448" y="70"/>
                  </a:lnTo>
                  <a:lnTo>
                    <a:pt x="448" y="68"/>
                  </a:lnTo>
                  <a:lnTo>
                    <a:pt x="450" y="68"/>
                  </a:lnTo>
                  <a:lnTo>
                    <a:pt x="450" y="66"/>
                  </a:lnTo>
                  <a:lnTo>
                    <a:pt x="450" y="65"/>
                  </a:lnTo>
                  <a:lnTo>
                    <a:pt x="450" y="63"/>
                  </a:lnTo>
                  <a:lnTo>
                    <a:pt x="450" y="61"/>
                  </a:lnTo>
                  <a:lnTo>
                    <a:pt x="450" y="60"/>
                  </a:lnTo>
                  <a:lnTo>
                    <a:pt x="451" y="58"/>
                  </a:lnTo>
                  <a:lnTo>
                    <a:pt x="450" y="58"/>
                  </a:lnTo>
                  <a:lnTo>
                    <a:pt x="451" y="58"/>
                  </a:lnTo>
                  <a:lnTo>
                    <a:pt x="451" y="56"/>
                  </a:lnTo>
                  <a:lnTo>
                    <a:pt x="451" y="55"/>
                  </a:lnTo>
                  <a:lnTo>
                    <a:pt x="451" y="53"/>
                  </a:lnTo>
                  <a:lnTo>
                    <a:pt x="453" y="53"/>
                  </a:lnTo>
                  <a:lnTo>
                    <a:pt x="453" y="55"/>
                  </a:lnTo>
                  <a:lnTo>
                    <a:pt x="453" y="53"/>
                  </a:lnTo>
                  <a:lnTo>
                    <a:pt x="455" y="53"/>
                  </a:lnTo>
                  <a:lnTo>
                    <a:pt x="455" y="51"/>
                  </a:lnTo>
                  <a:lnTo>
                    <a:pt x="457" y="51"/>
                  </a:lnTo>
                  <a:lnTo>
                    <a:pt x="457" y="53"/>
                  </a:lnTo>
                  <a:lnTo>
                    <a:pt x="457" y="51"/>
                  </a:lnTo>
                  <a:lnTo>
                    <a:pt x="458" y="53"/>
                  </a:lnTo>
                  <a:lnTo>
                    <a:pt x="460" y="53"/>
                  </a:lnTo>
                  <a:lnTo>
                    <a:pt x="462" y="53"/>
                  </a:lnTo>
                  <a:lnTo>
                    <a:pt x="462" y="55"/>
                  </a:lnTo>
                  <a:lnTo>
                    <a:pt x="462" y="56"/>
                  </a:lnTo>
                  <a:lnTo>
                    <a:pt x="463" y="56"/>
                  </a:lnTo>
                  <a:lnTo>
                    <a:pt x="462" y="56"/>
                  </a:lnTo>
                  <a:lnTo>
                    <a:pt x="463" y="56"/>
                  </a:lnTo>
                  <a:lnTo>
                    <a:pt x="462" y="56"/>
                  </a:lnTo>
                  <a:lnTo>
                    <a:pt x="463" y="56"/>
                  </a:lnTo>
                  <a:lnTo>
                    <a:pt x="463" y="58"/>
                  </a:lnTo>
                  <a:lnTo>
                    <a:pt x="463" y="60"/>
                  </a:lnTo>
                  <a:lnTo>
                    <a:pt x="465" y="60"/>
                  </a:lnTo>
                  <a:lnTo>
                    <a:pt x="465" y="61"/>
                  </a:lnTo>
                  <a:lnTo>
                    <a:pt x="465" y="63"/>
                  </a:lnTo>
                  <a:lnTo>
                    <a:pt x="467" y="63"/>
                  </a:lnTo>
                  <a:lnTo>
                    <a:pt x="465" y="63"/>
                  </a:lnTo>
                  <a:lnTo>
                    <a:pt x="467" y="63"/>
                  </a:lnTo>
                  <a:lnTo>
                    <a:pt x="468" y="63"/>
                  </a:lnTo>
                  <a:lnTo>
                    <a:pt x="470" y="63"/>
                  </a:lnTo>
                  <a:lnTo>
                    <a:pt x="472" y="63"/>
                  </a:lnTo>
                  <a:lnTo>
                    <a:pt x="472" y="61"/>
                  </a:lnTo>
                  <a:lnTo>
                    <a:pt x="474" y="61"/>
                  </a:lnTo>
                  <a:lnTo>
                    <a:pt x="474" y="60"/>
                  </a:lnTo>
                  <a:lnTo>
                    <a:pt x="475" y="60"/>
                  </a:lnTo>
                  <a:lnTo>
                    <a:pt x="475" y="58"/>
                  </a:lnTo>
                  <a:lnTo>
                    <a:pt x="477" y="58"/>
                  </a:lnTo>
                  <a:lnTo>
                    <a:pt x="479" y="58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2" y="56"/>
                  </a:lnTo>
                  <a:lnTo>
                    <a:pt x="484" y="56"/>
                  </a:lnTo>
                  <a:lnTo>
                    <a:pt x="484" y="55"/>
                  </a:lnTo>
                  <a:lnTo>
                    <a:pt x="485" y="55"/>
                  </a:lnTo>
                  <a:lnTo>
                    <a:pt x="485" y="53"/>
                  </a:lnTo>
                  <a:lnTo>
                    <a:pt x="487" y="53"/>
                  </a:lnTo>
                  <a:lnTo>
                    <a:pt x="487" y="55"/>
                  </a:lnTo>
                  <a:lnTo>
                    <a:pt x="489" y="55"/>
                  </a:lnTo>
                  <a:lnTo>
                    <a:pt x="489" y="53"/>
                  </a:lnTo>
                  <a:lnTo>
                    <a:pt x="491" y="53"/>
                  </a:lnTo>
                  <a:lnTo>
                    <a:pt x="491" y="51"/>
                  </a:lnTo>
                  <a:lnTo>
                    <a:pt x="491" y="53"/>
                  </a:lnTo>
                  <a:lnTo>
                    <a:pt x="492" y="53"/>
                  </a:lnTo>
                  <a:lnTo>
                    <a:pt x="492" y="51"/>
                  </a:lnTo>
                  <a:lnTo>
                    <a:pt x="494" y="51"/>
                  </a:lnTo>
                  <a:lnTo>
                    <a:pt x="496" y="49"/>
                  </a:lnTo>
                  <a:lnTo>
                    <a:pt x="497" y="49"/>
                  </a:lnTo>
                  <a:lnTo>
                    <a:pt x="499" y="48"/>
                  </a:lnTo>
                  <a:lnTo>
                    <a:pt x="501" y="48"/>
                  </a:lnTo>
                  <a:lnTo>
                    <a:pt x="502" y="46"/>
                  </a:lnTo>
                  <a:lnTo>
                    <a:pt x="504" y="44"/>
                  </a:lnTo>
                  <a:lnTo>
                    <a:pt x="506" y="44"/>
                  </a:lnTo>
                  <a:lnTo>
                    <a:pt x="507" y="46"/>
                  </a:lnTo>
                  <a:lnTo>
                    <a:pt x="509" y="46"/>
                  </a:lnTo>
                  <a:lnTo>
                    <a:pt x="511" y="46"/>
                  </a:lnTo>
                  <a:lnTo>
                    <a:pt x="513" y="46"/>
                  </a:lnTo>
                  <a:lnTo>
                    <a:pt x="513" y="44"/>
                  </a:lnTo>
                  <a:lnTo>
                    <a:pt x="514" y="43"/>
                  </a:lnTo>
                  <a:lnTo>
                    <a:pt x="514" y="41"/>
                  </a:lnTo>
                  <a:lnTo>
                    <a:pt x="514" y="39"/>
                  </a:lnTo>
                  <a:lnTo>
                    <a:pt x="514" y="38"/>
                  </a:lnTo>
                  <a:lnTo>
                    <a:pt x="516" y="36"/>
                  </a:lnTo>
                  <a:lnTo>
                    <a:pt x="516" y="34"/>
                  </a:lnTo>
                  <a:lnTo>
                    <a:pt x="516" y="32"/>
                  </a:lnTo>
                  <a:lnTo>
                    <a:pt x="516" y="31"/>
                  </a:lnTo>
                  <a:lnTo>
                    <a:pt x="514" y="29"/>
                  </a:lnTo>
                  <a:lnTo>
                    <a:pt x="514" y="27"/>
                  </a:lnTo>
                  <a:lnTo>
                    <a:pt x="514" y="26"/>
                  </a:lnTo>
                  <a:lnTo>
                    <a:pt x="513" y="26"/>
                  </a:lnTo>
                  <a:lnTo>
                    <a:pt x="513" y="24"/>
                  </a:lnTo>
                  <a:lnTo>
                    <a:pt x="511" y="24"/>
                  </a:lnTo>
                  <a:lnTo>
                    <a:pt x="511" y="26"/>
                  </a:lnTo>
                  <a:lnTo>
                    <a:pt x="509" y="27"/>
                  </a:lnTo>
                  <a:lnTo>
                    <a:pt x="509" y="26"/>
                  </a:lnTo>
                  <a:lnTo>
                    <a:pt x="507" y="24"/>
                  </a:lnTo>
                  <a:lnTo>
                    <a:pt x="507" y="22"/>
                  </a:lnTo>
                  <a:lnTo>
                    <a:pt x="509" y="22"/>
                  </a:lnTo>
                  <a:lnTo>
                    <a:pt x="511" y="22"/>
                  </a:lnTo>
                  <a:lnTo>
                    <a:pt x="511" y="21"/>
                  </a:lnTo>
                  <a:lnTo>
                    <a:pt x="511" y="19"/>
                  </a:lnTo>
                  <a:lnTo>
                    <a:pt x="513" y="19"/>
                  </a:lnTo>
                  <a:lnTo>
                    <a:pt x="514" y="19"/>
                  </a:lnTo>
                  <a:lnTo>
                    <a:pt x="514" y="17"/>
                  </a:lnTo>
                  <a:lnTo>
                    <a:pt x="514" y="19"/>
                  </a:lnTo>
                  <a:lnTo>
                    <a:pt x="516" y="19"/>
                  </a:lnTo>
                  <a:lnTo>
                    <a:pt x="518" y="19"/>
                  </a:lnTo>
                  <a:lnTo>
                    <a:pt x="518" y="17"/>
                  </a:lnTo>
                  <a:lnTo>
                    <a:pt x="519" y="17"/>
                  </a:lnTo>
                  <a:lnTo>
                    <a:pt x="521" y="17"/>
                  </a:lnTo>
                  <a:lnTo>
                    <a:pt x="521" y="19"/>
                  </a:lnTo>
                  <a:lnTo>
                    <a:pt x="523" y="19"/>
                  </a:lnTo>
                  <a:lnTo>
                    <a:pt x="523" y="21"/>
                  </a:lnTo>
                  <a:lnTo>
                    <a:pt x="523" y="22"/>
                  </a:lnTo>
                  <a:lnTo>
                    <a:pt x="524" y="22"/>
                  </a:lnTo>
                  <a:lnTo>
                    <a:pt x="524" y="24"/>
                  </a:lnTo>
                  <a:lnTo>
                    <a:pt x="524" y="22"/>
                  </a:lnTo>
                  <a:lnTo>
                    <a:pt x="526" y="22"/>
                  </a:lnTo>
                  <a:lnTo>
                    <a:pt x="528" y="22"/>
                  </a:lnTo>
                  <a:lnTo>
                    <a:pt x="530" y="22"/>
                  </a:lnTo>
                  <a:lnTo>
                    <a:pt x="530" y="24"/>
                  </a:lnTo>
                  <a:lnTo>
                    <a:pt x="530" y="26"/>
                  </a:lnTo>
                  <a:lnTo>
                    <a:pt x="531" y="26"/>
                  </a:lnTo>
                  <a:lnTo>
                    <a:pt x="531" y="27"/>
                  </a:lnTo>
                  <a:lnTo>
                    <a:pt x="533" y="27"/>
                  </a:lnTo>
                  <a:lnTo>
                    <a:pt x="535" y="27"/>
                  </a:lnTo>
                  <a:lnTo>
                    <a:pt x="536" y="27"/>
                  </a:lnTo>
                  <a:lnTo>
                    <a:pt x="538" y="27"/>
                  </a:lnTo>
                  <a:lnTo>
                    <a:pt x="540" y="27"/>
                  </a:lnTo>
                  <a:lnTo>
                    <a:pt x="540" y="26"/>
                  </a:lnTo>
                  <a:lnTo>
                    <a:pt x="540" y="24"/>
                  </a:lnTo>
                  <a:lnTo>
                    <a:pt x="541" y="24"/>
                  </a:lnTo>
                  <a:lnTo>
                    <a:pt x="543" y="22"/>
                  </a:lnTo>
                  <a:lnTo>
                    <a:pt x="543" y="21"/>
                  </a:lnTo>
                  <a:lnTo>
                    <a:pt x="545" y="19"/>
                  </a:lnTo>
                  <a:lnTo>
                    <a:pt x="547" y="19"/>
                  </a:lnTo>
                  <a:lnTo>
                    <a:pt x="548" y="19"/>
                  </a:lnTo>
                  <a:lnTo>
                    <a:pt x="550" y="19"/>
                  </a:lnTo>
                  <a:lnTo>
                    <a:pt x="552" y="19"/>
                  </a:lnTo>
                  <a:lnTo>
                    <a:pt x="553" y="19"/>
                  </a:lnTo>
                  <a:lnTo>
                    <a:pt x="553" y="17"/>
                  </a:lnTo>
                  <a:lnTo>
                    <a:pt x="555" y="16"/>
                  </a:lnTo>
                  <a:lnTo>
                    <a:pt x="557" y="16"/>
                  </a:lnTo>
                  <a:lnTo>
                    <a:pt x="557" y="14"/>
                  </a:lnTo>
                  <a:lnTo>
                    <a:pt x="558" y="14"/>
                  </a:lnTo>
                  <a:lnTo>
                    <a:pt x="560" y="12"/>
                  </a:lnTo>
                  <a:lnTo>
                    <a:pt x="562" y="12"/>
                  </a:lnTo>
                  <a:lnTo>
                    <a:pt x="563" y="12"/>
                  </a:lnTo>
                  <a:lnTo>
                    <a:pt x="565" y="12"/>
                  </a:lnTo>
                  <a:lnTo>
                    <a:pt x="565" y="10"/>
                  </a:lnTo>
                  <a:lnTo>
                    <a:pt x="567" y="10"/>
                  </a:lnTo>
                  <a:lnTo>
                    <a:pt x="569" y="9"/>
                  </a:lnTo>
                  <a:lnTo>
                    <a:pt x="570" y="9"/>
                  </a:lnTo>
                  <a:lnTo>
                    <a:pt x="572" y="9"/>
                  </a:lnTo>
                  <a:lnTo>
                    <a:pt x="574" y="9"/>
                  </a:lnTo>
                  <a:lnTo>
                    <a:pt x="574" y="10"/>
                  </a:lnTo>
                  <a:lnTo>
                    <a:pt x="574" y="12"/>
                  </a:lnTo>
                  <a:lnTo>
                    <a:pt x="574" y="14"/>
                  </a:lnTo>
                  <a:lnTo>
                    <a:pt x="574" y="16"/>
                  </a:lnTo>
                  <a:lnTo>
                    <a:pt x="574" y="17"/>
                  </a:lnTo>
                  <a:lnTo>
                    <a:pt x="575" y="17"/>
                  </a:lnTo>
                  <a:lnTo>
                    <a:pt x="575" y="19"/>
                  </a:lnTo>
                  <a:lnTo>
                    <a:pt x="575" y="17"/>
                  </a:lnTo>
                  <a:lnTo>
                    <a:pt x="577" y="17"/>
                  </a:lnTo>
                  <a:lnTo>
                    <a:pt x="577" y="19"/>
                  </a:lnTo>
                  <a:lnTo>
                    <a:pt x="579" y="19"/>
                  </a:lnTo>
                  <a:lnTo>
                    <a:pt x="579" y="21"/>
                  </a:lnTo>
                  <a:lnTo>
                    <a:pt x="579" y="22"/>
                  </a:lnTo>
                  <a:lnTo>
                    <a:pt x="579" y="24"/>
                  </a:lnTo>
                  <a:lnTo>
                    <a:pt x="577" y="24"/>
                  </a:lnTo>
                  <a:lnTo>
                    <a:pt x="579" y="26"/>
                  </a:lnTo>
                  <a:lnTo>
                    <a:pt x="577" y="26"/>
                  </a:lnTo>
                  <a:lnTo>
                    <a:pt x="579" y="26"/>
                  </a:lnTo>
                  <a:lnTo>
                    <a:pt x="579" y="27"/>
                  </a:lnTo>
                  <a:lnTo>
                    <a:pt x="579" y="29"/>
                  </a:lnTo>
                  <a:lnTo>
                    <a:pt x="580" y="29"/>
                  </a:lnTo>
                  <a:lnTo>
                    <a:pt x="580" y="31"/>
                  </a:lnTo>
                  <a:lnTo>
                    <a:pt x="582" y="31"/>
                  </a:lnTo>
                  <a:lnTo>
                    <a:pt x="582" y="32"/>
                  </a:lnTo>
                  <a:lnTo>
                    <a:pt x="584" y="32"/>
                  </a:lnTo>
                  <a:lnTo>
                    <a:pt x="584" y="34"/>
                  </a:lnTo>
                  <a:lnTo>
                    <a:pt x="586" y="34"/>
                  </a:lnTo>
                  <a:lnTo>
                    <a:pt x="586" y="36"/>
                  </a:lnTo>
                  <a:lnTo>
                    <a:pt x="586" y="38"/>
                  </a:lnTo>
                  <a:lnTo>
                    <a:pt x="587" y="38"/>
                  </a:lnTo>
                  <a:lnTo>
                    <a:pt x="587" y="39"/>
                  </a:lnTo>
                  <a:lnTo>
                    <a:pt x="586" y="39"/>
                  </a:lnTo>
                  <a:lnTo>
                    <a:pt x="586" y="41"/>
                  </a:lnTo>
                  <a:lnTo>
                    <a:pt x="586" y="43"/>
                  </a:lnTo>
                  <a:lnTo>
                    <a:pt x="586" y="44"/>
                  </a:lnTo>
                  <a:lnTo>
                    <a:pt x="586" y="46"/>
                  </a:lnTo>
                  <a:lnTo>
                    <a:pt x="586" y="48"/>
                  </a:lnTo>
                  <a:lnTo>
                    <a:pt x="586" y="49"/>
                  </a:lnTo>
                  <a:lnTo>
                    <a:pt x="586" y="51"/>
                  </a:lnTo>
                  <a:lnTo>
                    <a:pt x="587" y="51"/>
                  </a:lnTo>
                  <a:lnTo>
                    <a:pt x="587" y="53"/>
                  </a:lnTo>
                  <a:lnTo>
                    <a:pt x="587" y="55"/>
                  </a:lnTo>
                  <a:lnTo>
                    <a:pt x="587" y="56"/>
                  </a:lnTo>
                  <a:lnTo>
                    <a:pt x="587" y="58"/>
                  </a:lnTo>
                  <a:lnTo>
                    <a:pt x="587" y="60"/>
                  </a:lnTo>
                  <a:lnTo>
                    <a:pt x="587" y="61"/>
                  </a:lnTo>
                  <a:lnTo>
                    <a:pt x="589" y="61"/>
                  </a:lnTo>
                  <a:lnTo>
                    <a:pt x="589" y="60"/>
                  </a:lnTo>
                  <a:lnTo>
                    <a:pt x="589" y="61"/>
                  </a:lnTo>
                  <a:lnTo>
                    <a:pt x="589" y="63"/>
                  </a:lnTo>
                  <a:lnTo>
                    <a:pt x="589" y="61"/>
                  </a:lnTo>
                  <a:lnTo>
                    <a:pt x="589" y="63"/>
                  </a:lnTo>
                  <a:lnTo>
                    <a:pt x="589" y="65"/>
                  </a:lnTo>
                  <a:lnTo>
                    <a:pt x="587" y="65"/>
                  </a:lnTo>
                  <a:lnTo>
                    <a:pt x="587" y="66"/>
                  </a:lnTo>
                  <a:lnTo>
                    <a:pt x="589" y="66"/>
                  </a:lnTo>
                  <a:lnTo>
                    <a:pt x="589" y="68"/>
                  </a:lnTo>
                  <a:lnTo>
                    <a:pt x="589" y="70"/>
                  </a:lnTo>
                  <a:lnTo>
                    <a:pt x="589" y="72"/>
                  </a:lnTo>
                  <a:lnTo>
                    <a:pt x="589" y="73"/>
                  </a:lnTo>
                  <a:lnTo>
                    <a:pt x="589" y="75"/>
                  </a:lnTo>
                  <a:lnTo>
                    <a:pt x="589" y="73"/>
                  </a:lnTo>
                  <a:lnTo>
                    <a:pt x="587" y="73"/>
                  </a:lnTo>
                  <a:lnTo>
                    <a:pt x="587" y="75"/>
                  </a:lnTo>
                  <a:lnTo>
                    <a:pt x="589" y="75"/>
                  </a:lnTo>
                  <a:lnTo>
                    <a:pt x="589" y="77"/>
                  </a:lnTo>
                  <a:lnTo>
                    <a:pt x="587" y="77"/>
                  </a:lnTo>
                  <a:lnTo>
                    <a:pt x="587" y="78"/>
                  </a:lnTo>
                  <a:lnTo>
                    <a:pt x="589" y="78"/>
                  </a:lnTo>
                  <a:lnTo>
                    <a:pt x="587" y="78"/>
                  </a:lnTo>
                  <a:lnTo>
                    <a:pt x="587" y="80"/>
                  </a:lnTo>
                  <a:lnTo>
                    <a:pt x="587" y="82"/>
                  </a:lnTo>
                  <a:lnTo>
                    <a:pt x="589" y="82"/>
                  </a:lnTo>
                  <a:lnTo>
                    <a:pt x="589" y="83"/>
                  </a:lnTo>
                  <a:lnTo>
                    <a:pt x="589" y="85"/>
                  </a:lnTo>
                  <a:lnTo>
                    <a:pt x="591" y="85"/>
                  </a:lnTo>
                  <a:lnTo>
                    <a:pt x="591" y="83"/>
                  </a:lnTo>
                  <a:lnTo>
                    <a:pt x="592" y="83"/>
                  </a:lnTo>
                  <a:lnTo>
                    <a:pt x="591" y="83"/>
                  </a:lnTo>
                  <a:lnTo>
                    <a:pt x="592" y="83"/>
                  </a:lnTo>
                  <a:lnTo>
                    <a:pt x="594" y="82"/>
                  </a:lnTo>
                  <a:lnTo>
                    <a:pt x="596" y="82"/>
                  </a:lnTo>
                  <a:lnTo>
                    <a:pt x="597" y="82"/>
                  </a:lnTo>
                  <a:lnTo>
                    <a:pt x="603" y="82"/>
                  </a:lnTo>
                  <a:lnTo>
                    <a:pt x="604" y="82"/>
                  </a:lnTo>
                  <a:lnTo>
                    <a:pt x="606" y="82"/>
                  </a:lnTo>
                  <a:lnTo>
                    <a:pt x="606" y="80"/>
                  </a:lnTo>
                  <a:lnTo>
                    <a:pt x="608" y="80"/>
                  </a:lnTo>
                  <a:lnTo>
                    <a:pt x="609" y="80"/>
                  </a:lnTo>
                  <a:lnTo>
                    <a:pt x="611" y="80"/>
                  </a:lnTo>
                  <a:lnTo>
                    <a:pt x="613" y="78"/>
                  </a:lnTo>
                  <a:lnTo>
                    <a:pt x="614" y="78"/>
                  </a:lnTo>
                  <a:lnTo>
                    <a:pt x="614" y="80"/>
                  </a:lnTo>
                  <a:lnTo>
                    <a:pt x="616" y="80"/>
                  </a:lnTo>
                  <a:lnTo>
                    <a:pt x="618" y="80"/>
                  </a:lnTo>
                  <a:lnTo>
                    <a:pt x="619" y="80"/>
                  </a:lnTo>
                  <a:lnTo>
                    <a:pt x="619" y="82"/>
                  </a:lnTo>
                  <a:lnTo>
                    <a:pt x="619" y="83"/>
                  </a:lnTo>
                  <a:lnTo>
                    <a:pt x="621" y="83"/>
                  </a:lnTo>
                  <a:lnTo>
                    <a:pt x="621" y="82"/>
                  </a:lnTo>
                  <a:lnTo>
                    <a:pt x="621" y="83"/>
                  </a:lnTo>
                  <a:lnTo>
                    <a:pt x="623" y="82"/>
                  </a:lnTo>
                  <a:lnTo>
                    <a:pt x="625" y="82"/>
                  </a:lnTo>
                  <a:lnTo>
                    <a:pt x="625" y="80"/>
                  </a:lnTo>
                  <a:lnTo>
                    <a:pt x="626" y="80"/>
                  </a:lnTo>
                  <a:lnTo>
                    <a:pt x="626" y="82"/>
                  </a:lnTo>
                  <a:lnTo>
                    <a:pt x="626" y="80"/>
                  </a:lnTo>
                  <a:lnTo>
                    <a:pt x="626" y="82"/>
                  </a:lnTo>
                  <a:lnTo>
                    <a:pt x="628" y="82"/>
                  </a:lnTo>
                  <a:lnTo>
                    <a:pt x="628" y="80"/>
                  </a:lnTo>
                  <a:lnTo>
                    <a:pt x="630" y="80"/>
                  </a:lnTo>
                  <a:lnTo>
                    <a:pt x="631" y="80"/>
                  </a:lnTo>
                  <a:lnTo>
                    <a:pt x="631" y="82"/>
                  </a:lnTo>
                  <a:lnTo>
                    <a:pt x="631" y="83"/>
                  </a:lnTo>
                  <a:lnTo>
                    <a:pt x="630" y="83"/>
                  </a:lnTo>
                  <a:lnTo>
                    <a:pt x="630" y="85"/>
                  </a:lnTo>
                  <a:lnTo>
                    <a:pt x="630" y="87"/>
                  </a:lnTo>
                  <a:lnTo>
                    <a:pt x="631" y="87"/>
                  </a:lnTo>
                  <a:lnTo>
                    <a:pt x="630" y="87"/>
                  </a:lnTo>
                  <a:lnTo>
                    <a:pt x="628" y="87"/>
                  </a:lnTo>
                  <a:lnTo>
                    <a:pt x="628" y="88"/>
                  </a:lnTo>
                  <a:lnTo>
                    <a:pt x="628" y="90"/>
                  </a:lnTo>
                  <a:lnTo>
                    <a:pt x="626" y="90"/>
                  </a:lnTo>
                  <a:lnTo>
                    <a:pt x="626" y="92"/>
                  </a:lnTo>
                  <a:lnTo>
                    <a:pt x="626" y="94"/>
                  </a:lnTo>
                  <a:lnTo>
                    <a:pt x="626" y="95"/>
                  </a:lnTo>
                  <a:lnTo>
                    <a:pt x="626" y="97"/>
                  </a:lnTo>
                  <a:lnTo>
                    <a:pt x="626" y="99"/>
                  </a:lnTo>
                  <a:lnTo>
                    <a:pt x="626" y="97"/>
                  </a:lnTo>
                  <a:lnTo>
                    <a:pt x="626" y="99"/>
                  </a:lnTo>
                  <a:lnTo>
                    <a:pt x="628" y="99"/>
                  </a:lnTo>
                  <a:lnTo>
                    <a:pt x="628" y="100"/>
                  </a:lnTo>
                  <a:lnTo>
                    <a:pt x="628" y="102"/>
                  </a:lnTo>
                  <a:lnTo>
                    <a:pt x="626" y="102"/>
                  </a:lnTo>
                  <a:lnTo>
                    <a:pt x="626" y="104"/>
                  </a:lnTo>
                  <a:lnTo>
                    <a:pt x="628" y="104"/>
                  </a:lnTo>
                  <a:lnTo>
                    <a:pt x="628" y="105"/>
                  </a:lnTo>
                  <a:lnTo>
                    <a:pt x="628" y="107"/>
                  </a:lnTo>
                  <a:lnTo>
                    <a:pt x="628" y="109"/>
                  </a:lnTo>
                  <a:lnTo>
                    <a:pt x="628" y="111"/>
                  </a:lnTo>
                  <a:lnTo>
                    <a:pt x="626" y="111"/>
                  </a:lnTo>
                  <a:lnTo>
                    <a:pt x="626" y="112"/>
                  </a:lnTo>
                  <a:lnTo>
                    <a:pt x="626" y="114"/>
                  </a:lnTo>
                  <a:lnTo>
                    <a:pt x="625" y="114"/>
                  </a:lnTo>
                  <a:lnTo>
                    <a:pt x="625" y="116"/>
                  </a:lnTo>
                  <a:lnTo>
                    <a:pt x="625" y="117"/>
                  </a:lnTo>
                  <a:lnTo>
                    <a:pt x="625" y="119"/>
                  </a:lnTo>
                  <a:lnTo>
                    <a:pt x="626" y="119"/>
                  </a:lnTo>
                  <a:lnTo>
                    <a:pt x="626" y="121"/>
                  </a:lnTo>
                  <a:lnTo>
                    <a:pt x="626" y="122"/>
                  </a:lnTo>
                  <a:lnTo>
                    <a:pt x="628" y="122"/>
                  </a:lnTo>
                  <a:lnTo>
                    <a:pt x="630" y="122"/>
                  </a:lnTo>
                  <a:lnTo>
                    <a:pt x="631" y="122"/>
                  </a:lnTo>
                  <a:lnTo>
                    <a:pt x="633" y="122"/>
                  </a:lnTo>
                  <a:lnTo>
                    <a:pt x="635" y="121"/>
                  </a:lnTo>
                  <a:lnTo>
                    <a:pt x="635" y="119"/>
                  </a:lnTo>
                  <a:lnTo>
                    <a:pt x="635" y="117"/>
                  </a:lnTo>
                  <a:lnTo>
                    <a:pt x="636" y="117"/>
                  </a:lnTo>
                  <a:lnTo>
                    <a:pt x="638" y="117"/>
                  </a:lnTo>
                  <a:lnTo>
                    <a:pt x="638" y="116"/>
                  </a:lnTo>
                  <a:lnTo>
                    <a:pt x="640" y="116"/>
                  </a:lnTo>
                  <a:lnTo>
                    <a:pt x="640" y="114"/>
                  </a:lnTo>
                  <a:lnTo>
                    <a:pt x="640" y="112"/>
                  </a:lnTo>
                  <a:lnTo>
                    <a:pt x="642" y="112"/>
                  </a:lnTo>
                  <a:lnTo>
                    <a:pt x="643" y="114"/>
                  </a:lnTo>
                  <a:lnTo>
                    <a:pt x="645" y="114"/>
                  </a:lnTo>
                  <a:lnTo>
                    <a:pt x="645" y="112"/>
                  </a:lnTo>
                  <a:lnTo>
                    <a:pt x="647" y="112"/>
                  </a:lnTo>
                  <a:lnTo>
                    <a:pt x="648" y="111"/>
                  </a:lnTo>
                  <a:lnTo>
                    <a:pt x="650" y="111"/>
                  </a:lnTo>
                  <a:lnTo>
                    <a:pt x="650" y="109"/>
                  </a:lnTo>
                  <a:lnTo>
                    <a:pt x="652" y="109"/>
                  </a:lnTo>
                  <a:lnTo>
                    <a:pt x="652" y="111"/>
                  </a:lnTo>
                  <a:lnTo>
                    <a:pt x="653" y="109"/>
                  </a:lnTo>
                  <a:lnTo>
                    <a:pt x="655" y="109"/>
                  </a:lnTo>
                  <a:lnTo>
                    <a:pt x="657" y="107"/>
                  </a:lnTo>
                  <a:lnTo>
                    <a:pt x="657" y="105"/>
                  </a:lnTo>
                  <a:lnTo>
                    <a:pt x="655" y="105"/>
                  </a:lnTo>
                  <a:lnTo>
                    <a:pt x="655" y="104"/>
                  </a:lnTo>
                  <a:lnTo>
                    <a:pt x="655" y="102"/>
                  </a:lnTo>
                  <a:lnTo>
                    <a:pt x="655" y="100"/>
                  </a:lnTo>
                  <a:lnTo>
                    <a:pt x="655" y="102"/>
                  </a:lnTo>
                  <a:lnTo>
                    <a:pt x="657" y="102"/>
                  </a:lnTo>
                  <a:lnTo>
                    <a:pt x="657" y="100"/>
                  </a:lnTo>
                  <a:lnTo>
                    <a:pt x="657" y="99"/>
                  </a:lnTo>
                  <a:lnTo>
                    <a:pt x="659" y="99"/>
                  </a:lnTo>
                  <a:lnTo>
                    <a:pt x="660" y="99"/>
                  </a:lnTo>
                  <a:lnTo>
                    <a:pt x="660" y="100"/>
                  </a:lnTo>
                  <a:lnTo>
                    <a:pt x="660" y="99"/>
                  </a:lnTo>
                  <a:lnTo>
                    <a:pt x="660" y="97"/>
                  </a:lnTo>
                  <a:lnTo>
                    <a:pt x="660" y="95"/>
                  </a:lnTo>
                  <a:lnTo>
                    <a:pt x="659" y="95"/>
                  </a:lnTo>
                  <a:lnTo>
                    <a:pt x="659" y="94"/>
                  </a:lnTo>
                  <a:lnTo>
                    <a:pt x="660" y="94"/>
                  </a:lnTo>
                  <a:lnTo>
                    <a:pt x="662" y="92"/>
                  </a:lnTo>
                  <a:lnTo>
                    <a:pt x="664" y="90"/>
                  </a:lnTo>
                  <a:lnTo>
                    <a:pt x="662" y="90"/>
                  </a:lnTo>
                  <a:lnTo>
                    <a:pt x="662" y="88"/>
                  </a:lnTo>
                  <a:lnTo>
                    <a:pt x="664" y="88"/>
                  </a:lnTo>
                  <a:lnTo>
                    <a:pt x="664" y="90"/>
                  </a:lnTo>
                  <a:lnTo>
                    <a:pt x="665" y="90"/>
                  </a:lnTo>
                  <a:lnTo>
                    <a:pt x="667" y="90"/>
                  </a:lnTo>
                  <a:lnTo>
                    <a:pt x="667" y="88"/>
                  </a:lnTo>
                  <a:lnTo>
                    <a:pt x="665" y="88"/>
                  </a:lnTo>
                  <a:lnTo>
                    <a:pt x="667" y="88"/>
                  </a:lnTo>
                  <a:lnTo>
                    <a:pt x="667" y="87"/>
                  </a:lnTo>
                  <a:lnTo>
                    <a:pt x="669" y="87"/>
                  </a:lnTo>
                  <a:lnTo>
                    <a:pt x="669" y="85"/>
                  </a:lnTo>
                  <a:lnTo>
                    <a:pt x="670" y="85"/>
                  </a:lnTo>
                  <a:lnTo>
                    <a:pt x="672" y="85"/>
                  </a:lnTo>
                  <a:lnTo>
                    <a:pt x="672" y="83"/>
                  </a:lnTo>
                  <a:lnTo>
                    <a:pt x="674" y="83"/>
                  </a:lnTo>
                  <a:lnTo>
                    <a:pt x="675" y="83"/>
                  </a:lnTo>
                  <a:lnTo>
                    <a:pt x="675" y="85"/>
                  </a:lnTo>
                  <a:lnTo>
                    <a:pt x="677" y="85"/>
                  </a:lnTo>
                  <a:lnTo>
                    <a:pt x="677" y="83"/>
                  </a:lnTo>
                  <a:lnTo>
                    <a:pt x="679" y="83"/>
                  </a:lnTo>
                  <a:lnTo>
                    <a:pt x="679" y="82"/>
                  </a:lnTo>
                  <a:lnTo>
                    <a:pt x="681" y="82"/>
                  </a:lnTo>
                  <a:lnTo>
                    <a:pt x="681" y="80"/>
                  </a:lnTo>
                  <a:lnTo>
                    <a:pt x="681" y="78"/>
                  </a:lnTo>
                  <a:lnTo>
                    <a:pt x="682" y="78"/>
                  </a:lnTo>
                  <a:lnTo>
                    <a:pt x="682" y="80"/>
                  </a:lnTo>
                  <a:lnTo>
                    <a:pt x="682" y="82"/>
                  </a:lnTo>
                  <a:lnTo>
                    <a:pt x="684" y="82"/>
                  </a:lnTo>
                  <a:lnTo>
                    <a:pt x="686" y="82"/>
                  </a:lnTo>
                  <a:lnTo>
                    <a:pt x="687" y="82"/>
                  </a:lnTo>
                  <a:lnTo>
                    <a:pt x="687" y="80"/>
                  </a:lnTo>
                  <a:lnTo>
                    <a:pt x="687" y="78"/>
                  </a:lnTo>
                  <a:lnTo>
                    <a:pt x="689" y="78"/>
                  </a:lnTo>
                  <a:lnTo>
                    <a:pt x="691" y="77"/>
                  </a:lnTo>
                  <a:lnTo>
                    <a:pt x="691" y="75"/>
                  </a:lnTo>
                  <a:lnTo>
                    <a:pt x="692" y="75"/>
                  </a:lnTo>
                  <a:lnTo>
                    <a:pt x="692" y="73"/>
                  </a:lnTo>
                  <a:lnTo>
                    <a:pt x="691" y="73"/>
                  </a:lnTo>
                  <a:lnTo>
                    <a:pt x="691" y="72"/>
                  </a:lnTo>
                  <a:lnTo>
                    <a:pt x="692" y="72"/>
                  </a:lnTo>
                  <a:lnTo>
                    <a:pt x="694" y="72"/>
                  </a:lnTo>
                  <a:lnTo>
                    <a:pt x="694" y="70"/>
                  </a:lnTo>
                  <a:lnTo>
                    <a:pt x="696" y="70"/>
                  </a:lnTo>
                  <a:lnTo>
                    <a:pt x="696" y="68"/>
                  </a:lnTo>
                  <a:lnTo>
                    <a:pt x="696" y="66"/>
                  </a:lnTo>
                  <a:lnTo>
                    <a:pt x="698" y="65"/>
                  </a:lnTo>
                  <a:lnTo>
                    <a:pt x="699" y="65"/>
                  </a:lnTo>
                  <a:lnTo>
                    <a:pt x="699" y="66"/>
                  </a:lnTo>
                  <a:lnTo>
                    <a:pt x="701" y="66"/>
                  </a:lnTo>
                  <a:lnTo>
                    <a:pt x="701" y="65"/>
                  </a:lnTo>
                  <a:lnTo>
                    <a:pt x="703" y="65"/>
                  </a:lnTo>
                  <a:lnTo>
                    <a:pt x="703" y="63"/>
                  </a:lnTo>
                  <a:lnTo>
                    <a:pt x="703" y="61"/>
                  </a:lnTo>
                  <a:lnTo>
                    <a:pt x="701" y="61"/>
                  </a:lnTo>
                  <a:lnTo>
                    <a:pt x="703" y="61"/>
                  </a:lnTo>
                  <a:lnTo>
                    <a:pt x="703" y="60"/>
                  </a:lnTo>
                  <a:lnTo>
                    <a:pt x="704" y="60"/>
                  </a:lnTo>
                  <a:lnTo>
                    <a:pt x="704" y="58"/>
                  </a:lnTo>
                  <a:lnTo>
                    <a:pt x="706" y="58"/>
                  </a:lnTo>
                  <a:lnTo>
                    <a:pt x="706" y="56"/>
                  </a:lnTo>
                  <a:lnTo>
                    <a:pt x="708" y="56"/>
                  </a:lnTo>
                  <a:lnTo>
                    <a:pt x="708" y="55"/>
                  </a:lnTo>
                  <a:lnTo>
                    <a:pt x="708" y="53"/>
                  </a:lnTo>
                  <a:lnTo>
                    <a:pt x="709" y="53"/>
                  </a:lnTo>
                  <a:lnTo>
                    <a:pt x="711" y="53"/>
                  </a:lnTo>
                  <a:lnTo>
                    <a:pt x="711" y="51"/>
                  </a:lnTo>
                  <a:lnTo>
                    <a:pt x="713" y="51"/>
                  </a:lnTo>
                  <a:lnTo>
                    <a:pt x="713" y="49"/>
                  </a:lnTo>
                  <a:lnTo>
                    <a:pt x="715" y="49"/>
                  </a:lnTo>
                  <a:lnTo>
                    <a:pt x="716" y="49"/>
                  </a:lnTo>
                  <a:lnTo>
                    <a:pt x="718" y="49"/>
                  </a:lnTo>
                  <a:lnTo>
                    <a:pt x="718" y="48"/>
                  </a:lnTo>
                  <a:lnTo>
                    <a:pt x="716" y="48"/>
                  </a:lnTo>
                  <a:lnTo>
                    <a:pt x="716" y="46"/>
                  </a:lnTo>
                  <a:lnTo>
                    <a:pt x="718" y="46"/>
                  </a:lnTo>
                  <a:lnTo>
                    <a:pt x="720" y="44"/>
                  </a:lnTo>
                  <a:lnTo>
                    <a:pt x="720" y="43"/>
                  </a:lnTo>
                  <a:lnTo>
                    <a:pt x="721" y="43"/>
                  </a:lnTo>
                  <a:lnTo>
                    <a:pt x="721" y="41"/>
                  </a:lnTo>
                  <a:lnTo>
                    <a:pt x="723" y="41"/>
                  </a:lnTo>
                  <a:lnTo>
                    <a:pt x="723" y="39"/>
                  </a:lnTo>
                  <a:lnTo>
                    <a:pt x="725" y="39"/>
                  </a:lnTo>
                  <a:lnTo>
                    <a:pt x="725" y="41"/>
                  </a:lnTo>
                  <a:lnTo>
                    <a:pt x="726" y="41"/>
                  </a:lnTo>
                  <a:lnTo>
                    <a:pt x="726" y="39"/>
                  </a:lnTo>
                  <a:lnTo>
                    <a:pt x="725" y="39"/>
                  </a:lnTo>
                  <a:lnTo>
                    <a:pt x="725" y="38"/>
                  </a:lnTo>
                  <a:lnTo>
                    <a:pt x="723" y="36"/>
                  </a:lnTo>
                  <a:lnTo>
                    <a:pt x="723" y="34"/>
                  </a:lnTo>
                  <a:lnTo>
                    <a:pt x="725" y="34"/>
                  </a:lnTo>
                  <a:lnTo>
                    <a:pt x="725" y="32"/>
                  </a:lnTo>
                  <a:lnTo>
                    <a:pt x="726" y="32"/>
                  </a:lnTo>
                  <a:lnTo>
                    <a:pt x="728" y="32"/>
                  </a:lnTo>
                  <a:lnTo>
                    <a:pt x="737" y="34"/>
                  </a:lnTo>
                  <a:lnTo>
                    <a:pt x="738" y="32"/>
                  </a:lnTo>
                  <a:lnTo>
                    <a:pt x="740" y="31"/>
                  </a:lnTo>
                  <a:lnTo>
                    <a:pt x="743" y="21"/>
                  </a:lnTo>
                  <a:lnTo>
                    <a:pt x="745" y="19"/>
                  </a:lnTo>
                  <a:lnTo>
                    <a:pt x="748" y="17"/>
                  </a:lnTo>
                  <a:lnTo>
                    <a:pt x="752" y="17"/>
                  </a:lnTo>
                  <a:lnTo>
                    <a:pt x="754" y="19"/>
                  </a:lnTo>
                  <a:lnTo>
                    <a:pt x="757" y="21"/>
                  </a:lnTo>
                  <a:lnTo>
                    <a:pt x="759" y="24"/>
                  </a:lnTo>
                  <a:lnTo>
                    <a:pt x="759" y="26"/>
                  </a:lnTo>
                  <a:lnTo>
                    <a:pt x="760" y="26"/>
                  </a:lnTo>
                  <a:lnTo>
                    <a:pt x="760" y="27"/>
                  </a:lnTo>
                  <a:lnTo>
                    <a:pt x="762" y="27"/>
                  </a:lnTo>
                  <a:lnTo>
                    <a:pt x="764" y="27"/>
                  </a:lnTo>
                  <a:lnTo>
                    <a:pt x="765" y="27"/>
                  </a:lnTo>
                  <a:lnTo>
                    <a:pt x="767" y="27"/>
                  </a:lnTo>
                  <a:lnTo>
                    <a:pt x="769" y="27"/>
                  </a:lnTo>
                  <a:lnTo>
                    <a:pt x="771" y="29"/>
                  </a:lnTo>
                  <a:lnTo>
                    <a:pt x="772" y="29"/>
                  </a:lnTo>
                  <a:lnTo>
                    <a:pt x="772" y="27"/>
                  </a:lnTo>
                  <a:lnTo>
                    <a:pt x="774" y="27"/>
                  </a:lnTo>
                  <a:lnTo>
                    <a:pt x="774" y="29"/>
                  </a:lnTo>
                  <a:lnTo>
                    <a:pt x="776" y="29"/>
                  </a:lnTo>
                  <a:lnTo>
                    <a:pt x="776" y="31"/>
                  </a:lnTo>
                  <a:lnTo>
                    <a:pt x="777" y="31"/>
                  </a:lnTo>
                  <a:lnTo>
                    <a:pt x="777" y="32"/>
                  </a:lnTo>
                  <a:lnTo>
                    <a:pt x="779" y="32"/>
                  </a:lnTo>
                  <a:lnTo>
                    <a:pt x="779" y="34"/>
                  </a:lnTo>
                  <a:lnTo>
                    <a:pt x="779" y="32"/>
                  </a:lnTo>
                  <a:lnTo>
                    <a:pt x="781" y="34"/>
                  </a:lnTo>
                  <a:lnTo>
                    <a:pt x="781" y="32"/>
                  </a:lnTo>
                  <a:lnTo>
                    <a:pt x="782" y="32"/>
                  </a:lnTo>
                  <a:lnTo>
                    <a:pt x="782" y="34"/>
                  </a:lnTo>
                  <a:lnTo>
                    <a:pt x="784" y="34"/>
                  </a:lnTo>
                  <a:lnTo>
                    <a:pt x="786" y="34"/>
                  </a:lnTo>
                  <a:lnTo>
                    <a:pt x="787" y="34"/>
                  </a:lnTo>
                  <a:lnTo>
                    <a:pt x="789" y="34"/>
                  </a:lnTo>
                  <a:lnTo>
                    <a:pt x="793" y="32"/>
                  </a:lnTo>
                  <a:lnTo>
                    <a:pt x="794" y="32"/>
                  </a:lnTo>
                  <a:lnTo>
                    <a:pt x="796" y="32"/>
                  </a:lnTo>
                  <a:lnTo>
                    <a:pt x="798" y="32"/>
                  </a:lnTo>
                  <a:lnTo>
                    <a:pt x="798" y="31"/>
                  </a:lnTo>
                  <a:lnTo>
                    <a:pt x="799" y="31"/>
                  </a:lnTo>
                  <a:lnTo>
                    <a:pt x="801" y="31"/>
                  </a:lnTo>
                  <a:lnTo>
                    <a:pt x="801" y="29"/>
                  </a:lnTo>
                  <a:lnTo>
                    <a:pt x="803" y="29"/>
                  </a:lnTo>
                  <a:lnTo>
                    <a:pt x="803" y="27"/>
                  </a:lnTo>
                  <a:lnTo>
                    <a:pt x="804" y="27"/>
                  </a:lnTo>
                  <a:lnTo>
                    <a:pt x="806" y="27"/>
                  </a:lnTo>
                  <a:lnTo>
                    <a:pt x="806" y="26"/>
                  </a:lnTo>
                  <a:lnTo>
                    <a:pt x="806" y="24"/>
                  </a:lnTo>
                  <a:lnTo>
                    <a:pt x="808" y="24"/>
                  </a:lnTo>
                  <a:lnTo>
                    <a:pt x="808" y="22"/>
                  </a:lnTo>
                  <a:lnTo>
                    <a:pt x="810" y="21"/>
                  </a:lnTo>
                  <a:lnTo>
                    <a:pt x="811" y="21"/>
                  </a:lnTo>
                  <a:lnTo>
                    <a:pt x="811" y="19"/>
                  </a:lnTo>
                  <a:lnTo>
                    <a:pt x="811" y="17"/>
                  </a:lnTo>
                  <a:lnTo>
                    <a:pt x="813" y="17"/>
                  </a:lnTo>
                  <a:lnTo>
                    <a:pt x="815" y="16"/>
                  </a:lnTo>
                  <a:lnTo>
                    <a:pt x="816" y="14"/>
                  </a:lnTo>
                  <a:lnTo>
                    <a:pt x="816" y="12"/>
                  </a:lnTo>
                  <a:lnTo>
                    <a:pt x="816" y="10"/>
                  </a:lnTo>
                  <a:lnTo>
                    <a:pt x="816" y="9"/>
                  </a:lnTo>
                  <a:lnTo>
                    <a:pt x="818" y="9"/>
                  </a:lnTo>
                  <a:lnTo>
                    <a:pt x="816" y="9"/>
                  </a:lnTo>
                  <a:lnTo>
                    <a:pt x="816" y="7"/>
                  </a:lnTo>
                  <a:lnTo>
                    <a:pt x="818" y="7"/>
                  </a:lnTo>
                  <a:lnTo>
                    <a:pt x="818" y="5"/>
                  </a:lnTo>
                  <a:lnTo>
                    <a:pt x="818" y="4"/>
                  </a:lnTo>
                  <a:lnTo>
                    <a:pt x="818" y="2"/>
                  </a:lnTo>
                  <a:lnTo>
                    <a:pt x="820" y="2"/>
                  </a:lnTo>
                  <a:lnTo>
                    <a:pt x="821" y="2"/>
                  </a:lnTo>
                  <a:lnTo>
                    <a:pt x="821" y="0"/>
                  </a:lnTo>
                  <a:lnTo>
                    <a:pt x="823" y="2"/>
                  </a:lnTo>
                  <a:lnTo>
                    <a:pt x="823" y="0"/>
                  </a:lnTo>
                  <a:lnTo>
                    <a:pt x="823" y="2"/>
                  </a:lnTo>
                  <a:lnTo>
                    <a:pt x="825" y="2"/>
                  </a:lnTo>
                  <a:lnTo>
                    <a:pt x="825" y="4"/>
                  </a:lnTo>
                  <a:lnTo>
                    <a:pt x="827" y="4"/>
                  </a:lnTo>
                  <a:lnTo>
                    <a:pt x="827" y="2"/>
                  </a:lnTo>
                  <a:lnTo>
                    <a:pt x="828" y="2"/>
                  </a:lnTo>
                  <a:lnTo>
                    <a:pt x="828" y="0"/>
                  </a:lnTo>
                  <a:lnTo>
                    <a:pt x="830" y="0"/>
                  </a:lnTo>
                  <a:lnTo>
                    <a:pt x="832" y="2"/>
                  </a:lnTo>
                  <a:lnTo>
                    <a:pt x="833" y="0"/>
                  </a:lnTo>
                  <a:lnTo>
                    <a:pt x="835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20"/>
            <p:cNvSpPr>
              <a:spLocks/>
            </p:cNvSpPr>
            <p:nvPr/>
          </p:nvSpPr>
          <p:spPr bwMode="auto">
            <a:xfrm>
              <a:off x="2700" y="3425"/>
              <a:ext cx="1142" cy="646"/>
            </a:xfrm>
            <a:custGeom>
              <a:avLst/>
              <a:gdLst>
                <a:gd name="T0" fmla="*/ 939 w 1142"/>
                <a:gd name="T1" fmla="*/ 14 h 646"/>
                <a:gd name="T2" fmla="*/ 971 w 1142"/>
                <a:gd name="T3" fmla="*/ 19 h 646"/>
                <a:gd name="T4" fmla="*/ 984 w 1142"/>
                <a:gd name="T5" fmla="*/ 42 h 646"/>
                <a:gd name="T6" fmla="*/ 998 w 1142"/>
                <a:gd name="T7" fmla="*/ 61 h 646"/>
                <a:gd name="T8" fmla="*/ 1018 w 1142"/>
                <a:gd name="T9" fmla="*/ 76 h 646"/>
                <a:gd name="T10" fmla="*/ 1034 w 1142"/>
                <a:gd name="T11" fmla="*/ 93 h 646"/>
                <a:gd name="T12" fmla="*/ 1083 w 1142"/>
                <a:gd name="T13" fmla="*/ 156 h 646"/>
                <a:gd name="T14" fmla="*/ 1105 w 1142"/>
                <a:gd name="T15" fmla="*/ 195 h 646"/>
                <a:gd name="T16" fmla="*/ 1125 w 1142"/>
                <a:gd name="T17" fmla="*/ 226 h 646"/>
                <a:gd name="T18" fmla="*/ 1141 w 1142"/>
                <a:gd name="T19" fmla="*/ 265 h 646"/>
                <a:gd name="T20" fmla="*/ 1137 w 1142"/>
                <a:gd name="T21" fmla="*/ 299 h 646"/>
                <a:gd name="T22" fmla="*/ 1141 w 1142"/>
                <a:gd name="T23" fmla="*/ 339 h 646"/>
                <a:gd name="T24" fmla="*/ 1132 w 1142"/>
                <a:gd name="T25" fmla="*/ 378 h 646"/>
                <a:gd name="T26" fmla="*/ 1119 w 1142"/>
                <a:gd name="T27" fmla="*/ 414 h 646"/>
                <a:gd name="T28" fmla="*/ 1100 w 1142"/>
                <a:gd name="T29" fmla="*/ 451 h 646"/>
                <a:gd name="T30" fmla="*/ 1093 w 1142"/>
                <a:gd name="T31" fmla="*/ 487 h 646"/>
                <a:gd name="T32" fmla="*/ 1093 w 1142"/>
                <a:gd name="T33" fmla="*/ 526 h 646"/>
                <a:gd name="T34" fmla="*/ 1103 w 1142"/>
                <a:gd name="T35" fmla="*/ 628 h 646"/>
                <a:gd name="T36" fmla="*/ 794 w 1142"/>
                <a:gd name="T37" fmla="*/ 633 h 646"/>
                <a:gd name="T38" fmla="*/ 669 w 1142"/>
                <a:gd name="T39" fmla="*/ 633 h 646"/>
                <a:gd name="T40" fmla="*/ 519 w 1142"/>
                <a:gd name="T41" fmla="*/ 633 h 646"/>
                <a:gd name="T42" fmla="*/ 346 w 1142"/>
                <a:gd name="T43" fmla="*/ 633 h 646"/>
                <a:gd name="T44" fmla="*/ 265 w 1142"/>
                <a:gd name="T45" fmla="*/ 643 h 646"/>
                <a:gd name="T46" fmla="*/ 228 w 1142"/>
                <a:gd name="T47" fmla="*/ 645 h 646"/>
                <a:gd name="T48" fmla="*/ 202 w 1142"/>
                <a:gd name="T49" fmla="*/ 624 h 646"/>
                <a:gd name="T50" fmla="*/ 167 w 1142"/>
                <a:gd name="T51" fmla="*/ 602 h 646"/>
                <a:gd name="T52" fmla="*/ 129 w 1142"/>
                <a:gd name="T53" fmla="*/ 578 h 646"/>
                <a:gd name="T54" fmla="*/ 105 w 1142"/>
                <a:gd name="T55" fmla="*/ 551 h 646"/>
                <a:gd name="T56" fmla="*/ 70 w 1142"/>
                <a:gd name="T57" fmla="*/ 524 h 646"/>
                <a:gd name="T58" fmla="*/ 51 w 1142"/>
                <a:gd name="T59" fmla="*/ 492 h 646"/>
                <a:gd name="T60" fmla="*/ 31 w 1142"/>
                <a:gd name="T61" fmla="*/ 463 h 646"/>
                <a:gd name="T62" fmla="*/ 17 w 1142"/>
                <a:gd name="T63" fmla="*/ 416 h 646"/>
                <a:gd name="T64" fmla="*/ 38 w 1142"/>
                <a:gd name="T65" fmla="*/ 390 h 646"/>
                <a:gd name="T66" fmla="*/ 26 w 1142"/>
                <a:gd name="T67" fmla="*/ 370 h 646"/>
                <a:gd name="T68" fmla="*/ 53 w 1142"/>
                <a:gd name="T69" fmla="*/ 355 h 646"/>
                <a:gd name="T70" fmla="*/ 66 w 1142"/>
                <a:gd name="T71" fmla="*/ 341 h 646"/>
                <a:gd name="T72" fmla="*/ 97 w 1142"/>
                <a:gd name="T73" fmla="*/ 317 h 646"/>
                <a:gd name="T74" fmla="*/ 126 w 1142"/>
                <a:gd name="T75" fmla="*/ 334 h 646"/>
                <a:gd name="T76" fmla="*/ 158 w 1142"/>
                <a:gd name="T77" fmla="*/ 336 h 646"/>
                <a:gd name="T78" fmla="*/ 183 w 1142"/>
                <a:gd name="T79" fmla="*/ 314 h 646"/>
                <a:gd name="T80" fmla="*/ 206 w 1142"/>
                <a:gd name="T81" fmla="*/ 285 h 646"/>
                <a:gd name="T82" fmla="*/ 226 w 1142"/>
                <a:gd name="T83" fmla="*/ 293 h 646"/>
                <a:gd name="T84" fmla="*/ 253 w 1142"/>
                <a:gd name="T85" fmla="*/ 293 h 646"/>
                <a:gd name="T86" fmla="*/ 307 w 1142"/>
                <a:gd name="T87" fmla="*/ 258 h 646"/>
                <a:gd name="T88" fmla="*/ 358 w 1142"/>
                <a:gd name="T89" fmla="*/ 207 h 646"/>
                <a:gd name="T90" fmla="*/ 397 w 1142"/>
                <a:gd name="T91" fmla="*/ 209 h 646"/>
                <a:gd name="T92" fmla="*/ 440 w 1142"/>
                <a:gd name="T93" fmla="*/ 210 h 646"/>
                <a:gd name="T94" fmla="*/ 479 w 1142"/>
                <a:gd name="T95" fmla="*/ 227 h 646"/>
                <a:gd name="T96" fmla="*/ 547 w 1142"/>
                <a:gd name="T97" fmla="*/ 260 h 646"/>
                <a:gd name="T98" fmla="*/ 560 w 1142"/>
                <a:gd name="T99" fmla="*/ 243 h 646"/>
                <a:gd name="T100" fmla="*/ 572 w 1142"/>
                <a:gd name="T101" fmla="*/ 212 h 646"/>
                <a:gd name="T102" fmla="*/ 581 w 1142"/>
                <a:gd name="T103" fmla="*/ 181 h 646"/>
                <a:gd name="T104" fmla="*/ 603 w 1142"/>
                <a:gd name="T105" fmla="*/ 168 h 646"/>
                <a:gd name="T106" fmla="*/ 616 w 1142"/>
                <a:gd name="T107" fmla="*/ 141 h 646"/>
                <a:gd name="T108" fmla="*/ 630 w 1142"/>
                <a:gd name="T109" fmla="*/ 122 h 646"/>
                <a:gd name="T110" fmla="*/ 645 w 1142"/>
                <a:gd name="T111" fmla="*/ 102 h 646"/>
                <a:gd name="T112" fmla="*/ 674 w 1142"/>
                <a:gd name="T113" fmla="*/ 88 h 646"/>
                <a:gd name="T114" fmla="*/ 699 w 1142"/>
                <a:gd name="T115" fmla="*/ 81 h 646"/>
                <a:gd name="T116" fmla="*/ 733 w 1142"/>
                <a:gd name="T117" fmla="*/ 78 h 646"/>
                <a:gd name="T118" fmla="*/ 767 w 1142"/>
                <a:gd name="T119" fmla="*/ 81 h 646"/>
                <a:gd name="T120" fmla="*/ 820 w 1142"/>
                <a:gd name="T121" fmla="*/ 81 h 646"/>
                <a:gd name="T122" fmla="*/ 842 w 1142"/>
                <a:gd name="T123" fmla="*/ 54 h 646"/>
                <a:gd name="T124" fmla="*/ 866 w 1142"/>
                <a:gd name="T125" fmla="*/ 25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42" h="646">
                  <a:moveTo>
                    <a:pt x="910" y="3"/>
                  </a:moveTo>
                  <a:lnTo>
                    <a:pt x="911" y="3"/>
                  </a:lnTo>
                  <a:lnTo>
                    <a:pt x="913" y="3"/>
                  </a:lnTo>
                  <a:lnTo>
                    <a:pt x="913" y="5"/>
                  </a:lnTo>
                  <a:lnTo>
                    <a:pt x="915" y="5"/>
                  </a:lnTo>
                  <a:lnTo>
                    <a:pt x="915" y="7"/>
                  </a:lnTo>
                  <a:lnTo>
                    <a:pt x="917" y="7"/>
                  </a:lnTo>
                  <a:lnTo>
                    <a:pt x="918" y="7"/>
                  </a:lnTo>
                  <a:lnTo>
                    <a:pt x="918" y="8"/>
                  </a:lnTo>
                  <a:lnTo>
                    <a:pt x="920" y="8"/>
                  </a:lnTo>
                  <a:lnTo>
                    <a:pt x="920" y="10"/>
                  </a:lnTo>
                  <a:lnTo>
                    <a:pt x="920" y="8"/>
                  </a:lnTo>
                  <a:lnTo>
                    <a:pt x="922" y="8"/>
                  </a:lnTo>
                  <a:lnTo>
                    <a:pt x="922" y="10"/>
                  </a:lnTo>
                  <a:lnTo>
                    <a:pt x="923" y="10"/>
                  </a:lnTo>
                  <a:lnTo>
                    <a:pt x="923" y="12"/>
                  </a:lnTo>
                  <a:lnTo>
                    <a:pt x="925" y="10"/>
                  </a:lnTo>
                  <a:lnTo>
                    <a:pt x="925" y="12"/>
                  </a:lnTo>
                  <a:lnTo>
                    <a:pt x="927" y="12"/>
                  </a:lnTo>
                  <a:lnTo>
                    <a:pt x="928" y="12"/>
                  </a:lnTo>
                  <a:lnTo>
                    <a:pt x="928" y="10"/>
                  </a:lnTo>
                  <a:lnTo>
                    <a:pt x="928" y="12"/>
                  </a:lnTo>
                  <a:lnTo>
                    <a:pt x="930" y="12"/>
                  </a:lnTo>
                  <a:lnTo>
                    <a:pt x="932" y="12"/>
                  </a:lnTo>
                  <a:lnTo>
                    <a:pt x="934" y="12"/>
                  </a:lnTo>
                  <a:lnTo>
                    <a:pt x="934" y="14"/>
                  </a:lnTo>
                  <a:lnTo>
                    <a:pt x="935" y="14"/>
                  </a:lnTo>
                  <a:lnTo>
                    <a:pt x="937" y="14"/>
                  </a:lnTo>
                  <a:lnTo>
                    <a:pt x="939" y="14"/>
                  </a:lnTo>
                  <a:lnTo>
                    <a:pt x="937" y="14"/>
                  </a:lnTo>
                  <a:lnTo>
                    <a:pt x="939" y="14"/>
                  </a:lnTo>
                  <a:lnTo>
                    <a:pt x="940" y="14"/>
                  </a:lnTo>
                  <a:lnTo>
                    <a:pt x="940" y="15"/>
                  </a:lnTo>
                  <a:lnTo>
                    <a:pt x="942" y="15"/>
                  </a:lnTo>
                  <a:lnTo>
                    <a:pt x="944" y="15"/>
                  </a:lnTo>
                  <a:lnTo>
                    <a:pt x="944" y="14"/>
                  </a:lnTo>
                  <a:lnTo>
                    <a:pt x="945" y="14"/>
                  </a:lnTo>
                  <a:lnTo>
                    <a:pt x="945" y="15"/>
                  </a:lnTo>
                  <a:lnTo>
                    <a:pt x="947" y="15"/>
                  </a:lnTo>
                  <a:lnTo>
                    <a:pt x="947" y="14"/>
                  </a:lnTo>
                  <a:lnTo>
                    <a:pt x="949" y="14"/>
                  </a:lnTo>
                  <a:lnTo>
                    <a:pt x="949" y="15"/>
                  </a:lnTo>
                  <a:lnTo>
                    <a:pt x="951" y="15"/>
                  </a:lnTo>
                  <a:lnTo>
                    <a:pt x="951" y="17"/>
                  </a:lnTo>
                  <a:lnTo>
                    <a:pt x="952" y="17"/>
                  </a:lnTo>
                  <a:lnTo>
                    <a:pt x="954" y="17"/>
                  </a:lnTo>
                  <a:lnTo>
                    <a:pt x="954" y="15"/>
                  </a:lnTo>
                  <a:lnTo>
                    <a:pt x="954" y="17"/>
                  </a:lnTo>
                  <a:lnTo>
                    <a:pt x="956" y="17"/>
                  </a:lnTo>
                  <a:lnTo>
                    <a:pt x="957" y="17"/>
                  </a:lnTo>
                  <a:lnTo>
                    <a:pt x="959" y="17"/>
                  </a:lnTo>
                  <a:lnTo>
                    <a:pt x="961" y="19"/>
                  </a:lnTo>
                  <a:lnTo>
                    <a:pt x="961" y="17"/>
                  </a:lnTo>
                  <a:lnTo>
                    <a:pt x="961" y="19"/>
                  </a:lnTo>
                  <a:lnTo>
                    <a:pt x="962" y="19"/>
                  </a:lnTo>
                  <a:lnTo>
                    <a:pt x="964" y="19"/>
                  </a:lnTo>
                  <a:lnTo>
                    <a:pt x="964" y="20"/>
                  </a:lnTo>
                  <a:lnTo>
                    <a:pt x="966" y="20"/>
                  </a:lnTo>
                  <a:lnTo>
                    <a:pt x="967" y="20"/>
                  </a:lnTo>
                  <a:lnTo>
                    <a:pt x="969" y="20"/>
                  </a:lnTo>
                  <a:lnTo>
                    <a:pt x="969" y="19"/>
                  </a:lnTo>
                  <a:lnTo>
                    <a:pt x="971" y="19"/>
                  </a:lnTo>
                  <a:lnTo>
                    <a:pt x="973" y="19"/>
                  </a:lnTo>
                  <a:lnTo>
                    <a:pt x="973" y="20"/>
                  </a:lnTo>
                  <a:lnTo>
                    <a:pt x="974" y="20"/>
                  </a:lnTo>
                  <a:lnTo>
                    <a:pt x="976" y="20"/>
                  </a:lnTo>
                  <a:lnTo>
                    <a:pt x="978" y="20"/>
                  </a:lnTo>
                  <a:lnTo>
                    <a:pt x="979" y="20"/>
                  </a:lnTo>
                  <a:lnTo>
                    <a:pt x="979" y="22"/>
                  </a:lnTo>
                  <a:lnTo>
                    <a:pt x="978" y="22"/>
                  </a:lnTo>
                  <a:lnTo>
                    <a:pt x="979" y="22"/>
                  </a:lnTo>
                  <a:lnTo>
                    <a:pt x="979" y="24"/>
                  </a:lnTo>
                  <a:lnTo>
                    <a:pt x="979" y="25"/>
                  </a:lnTo>
                  <a:lnTo>
                    <a:pt x="981" y="25"/>
                  </a:lnTo>
                  <a:lnTo>
                    <a:pt x="979" y="25"/>
                  </a:lnTo>
                  <a:lnTo>
                    <a:pt x="979" y="27"/>
                  </a:lnTo>
                  <a:lnTo>
                    <a:pt x="978" y="27"/>
                  </a:lnTo>
                  <a:lnTo>
                    <a:pt x="978" y="29"/>
                  </a:lnTo>
                  <a:lnTo>
                    <a:pt x="976" y="29"/>
                  </a:lnTo>
                  <a:lnTo>
                    <a:pt x="974" y="29"/>
                  </a:lnTo>
                  <a:lnTo>
                    <a:pt x="974" y="30"/>
                  </a:lnTo>
                  <a:lnTo>
                    <a:pt x="974" y="32"/>
                  </a:lnTo>
                  <a:lnTo>
                    <a:pt x="976" y="34"/>
                  </a:lnTo>
                  <a:lnTo>
                    <a:pt x="976" y="36"/>
                  </a:lnTo>
                  <a:lnTo>
                    <a:pt x="978" y="36"/>
                  </a:lnTo>
                  <a:lnTo>
                    <a:pt x="979" y="36"/>
                  </a:lnTo>
                  <a:lnTo>
                    <a:pt x="979" y="37"/>
                  </a:lnTo>
                  <a:lnTo>
                    <a:pt x="979" y="39"/>
                  </a:lnTo>
                  <a:lnTo>
                    <a:pt x="981" y="39"/>
                  </a:lnTo>
                  <a:lnTo>
                    <a:pt x="983" y="39"/>
                  </a:lnTo>
                  <a:lnTo>
                    <a:pt x="984" y="39"/>
                  </a:lnTo>
                  <a:lnTo>
                    <a:pt x="984" y="41"/>
                  </a:lnTo>
                  <a:lnTo>
                    <a:pt x="984" y="42"/>
                  </a:lnTo>
                  <a:lnTo>
                    <a:pt x="986" y="42"/>
                  </a:lnTo>
                  <a:lnTo>
                    <a:pt x="988" y="42"/>
                  </a:lnTo>
                  <a:lnTo>
                    <a:pt x="990" y="42"/>
                  </a:lnTo>
                  <a:lnTo>
                    <a:pt x="990" y="41"/>
                  </a:lnTo>
                  <a:lnTo>
                    <a:pt x="991" y="41"/>
                  </a:lnTo>
                  <a:lnTo>
                    <a:pt x="991" y="42"/>
                  </a:lnTo>
                  <a:lnTo>
                    <a:pt x="991" y="44"/>
                  </a:lnTo>
                  <a:lnTo>
                    <a:pt x="993" y="44"/>
                  </a:lnTo>
                  <a:lnTo>
                    <a:pt x="993" y="46"/>
                  </a:lnTo>
                  <a:lnTo>
                    <a:pt x="993" y="47"/>
                  </a:lnTo>
                  <a:lnTo>
                    <a:pt x="991" y="47"/>
                  </a:lnTo>
                  <a:lnTo>
                    <a:pt x="991" y="49"/>
                  </a:lnTo>
                  <a:lnTo>
                    <a:pt x="993" y="49"/>
                  </a:lnTo>
                  <a:lnTo>
                    <a:pt x="995" y="49"/>
                  </a:lnTo>
                  <a:lnTo>
                    <a:pt x="996" y="49"/>
                  </a:lnTo>
                  <a:lnTo>
                    <a:pt x="998" y="49"/>
                  </a:lnTo>
                  <a:lnTo>
                    <a:pt x="1000" y="49"/>
                  </a:lnTo>
                  <a:lnTo>
                    <a:pt x="1000" y="51"/>
                  </a:lnTo>
                  <a:lnTo>
                    <a:pt x="998" y="51"/>
                  </a:lnTo>
                  <a:lnTo>
                    <a:pt x="998" y="53"/>
                  </a:lnTo>
                  <a:lnTo>
                    <a:pt x="998" y="54"/>
                  </a:lnTo>
                  <a:lnTo>
                    <a:pt x="1000" y="54"/>
                  </a:lnTo>
                  <a:lnTo>
                    <a:pt x="1000" y="56"/>
                  </a:lnTo>
                  <a:lnTo>
                    <a:pt x="1000" y="58"/>
                  </a:lnTo>
                  <a:lnTo>
                    <a:pt x="998" y="58"/>
                  </a:lnTo>
                  <a:lnTo>
                    <a:pt x="996" y="58"/>
                  </a:lnTo>
                  <a:lnTo>
                    <a:pt x="995" y="58"/>
                  </a:lnTo>
                  <a:lnTo>
                    <a:pt x="995" y="59"/>
                  </a:lnTo>
                  <a:lnTo>
                    <a:pt x="995" y="61"/>
                  </a:lnTo>
                  <a:lnTo>
                    <a:pt x="996" y="61"/>
                  </a:lnTo>
                  <a:lnTo>
                    <a:pt x="998" y="61"/>
                  </a:lnTo>
                  <a:lnTo>
                    <a:pt x="1000" y="61"/>
                  </a:lnTo>
                  <a:lnTo>
                    <a:pt x="1000" y="59"/>
                  </a:lnTo>
                  <a:lnTo>
                    <a:pt x="1001" y="59"/>
                  </a:lnTo>
                  <a:lnTo>
                    <a:pt x="1001" y="61"/>
                  </a:lnTo>
                  <a:lnTo>
                    <a:pt x="1001" y="63"/>
                  </a:lnTo>
                  <a:lnTo>
                    <a:pt x="1003" y="63"/>
                  </a:lnTo>
                  <a:lnTo>
                    <a:pt x="1005" y="63"/>
                  </a:lnTo>
                  <a:lnTo>
                    <a:pt x="1005" y="64"/>
                  </a:lnTo>
                  <a:lnTo>
                    <a:pt x="1003" y="64"/>
                  </a:lnTo>
                  <a:lnTo>
                    <a:pt x="1003" y="66"/>
                  </a:lnTo>
                  <a:lnTo>
                    <a:pt x="1005" y="66"/>
                  </a:lnTo>
                  <a:lnTo>
                    <a:pt x="1005" y="68"/>
                  </a:lnTo>
                  <a:lnTo>
                    <a:pt x="1005" y="66"/>
                  </a:lnTo>
                  <a:lnTo>
                    <a:pt x="1007" y="66"/>
                  </a:lnTo>
                  <a:lnTo>
                    <a:pt x="1007" y="68"/>
                  </a:lnTo>
                  <a:lnTo>
                    <a:pt x="1008" y="68"/>
                  </a:lnTo>
                  <a:lnTo>
                    <a:pt x="1010" y="68"/>
                  </a:lnTo>
                  <a:lnTo>
                    <a:pt x="1012" y="68"/>
                  </a:lnTo>
                  <a:lnTo>
                    <a:pt x="1012" y="66"/>
                  </a:lnTo>
                  <a:lnTo>
                    <a:pt x="1013" y="66"/>
                  </a:lnTo>
                  <a:lnTo>
                    <a:pt x="1013" y="68"/>
                  </a:lnTo>
                  <a:lnTo>
                    <a:pt x="1015" y="68"/>
                  </a:lnTo>
                  <a:lnTo>
                    <a:pt x="1015" y="70"/>
                  </a:lnTo>
                  <a:lnTo>
                    <a:pt x="1015" y="71"/>
                  </a:lnTo>
                  <a:lnTo>
                    <a:pt x="1017" y="71"/>
                  </a:lnTo>
                  <a:lnTo>
                    <a:pt x="1017" y="73"/>
                  </a:lnTo>
                  <a:lnTo>
                    <a:pt x="1018" y="73"/>
                  </a:lnTo>
                  <a:lnTo>
                    <a:pt x="1018" y="75"/>
                  </a:lnTo>
                  <a:lnTo>
                    <a:pt x="1017" y="75"/>
                  </a:lnTo>
                  <a:lnTo>
                    <a:pt x="1017" y="76"/>
                  </a:lnTo>
                  <a:lnTo>
                    <a:pt x="1018" y="76"/>
                  </a:lnTo>
                  <a:lnTo>
                    <a:pt x="1020" y="76"/>
                  </a:lnTo>
                  <a:lnTo>
                    <a:pt x="1020" y="78"/>
                  </a:lnTo>
                  <a:lnTo>
                    <a:pt x="1018" y="78"/>
                  </a:lnTo>
                  <a:lnTo>
                    <a:pt x="1018" y="80"/>
                  </a:lnTo>
                  <a:lnTo>
                    <a:pt x="1017" y="80"/>
                  </a:lnTo>
                  <a:lnTo>
                    <a:pt x="1017" y="78"/>
                  </a:lnTo>
                  <a:lnTo>
                    <a:pt x="1015" y="78"/>
                  </a:lnTo>
                  <a:lnTo>
                    <a:pt x="1015" y="80"/>
                  </a:lnTo>
                  <a:lnTo>
                    <a:pt x="1015" y="81"/>
                  </a:lnTo>
                  <a:lnTo>
                    <a:pt x="1017" y="81"/>
                  </a:lnTo>
                  <a:lnTo>
                    <a:pt x="1018" y="81"/>
                  </a:lnTo>
                  <a:lnTo>
                    <a:pt x="1020" y="81"/>
                  </a:lnTo>
                  <a:lnTo>
                    <a:pt x="1020" y="83"/>
                  </a:lnTo>
                  <a:lnTo>
                    <a:pt x="1022" y="83"/>
                  </a:lnTo>
                  <a:lnTo>
                    <a:pt x="1023" y="83"/>
                  </a:lnTo>
                  <a:lnTo>
                    <a:pt x="1025" y="83"/>
                  </a:lnTo>
                  <a:lnTo>
                    <a:pt x="1025" y="85"/>
                  </a:lnTo>
                  <a:lnTo>
                    <a:pt x="1025" y="86"/>
                  </a:lnTo>
                  <a:lnTo>
                    <a:pt x="1025" y="88"/>
                  </a:lnTo>
                  <a:lnTo>
                    <a:pt x="1027" y="88"/>
                  </a:lnTo>
                  <a:lnTo>
                    <a:pt x="1029" y="88"/>
                  </a:lnTo>
                  <a:lnTo>
                    <a:pt x="1029" y="90"/>
                  </a:lnTo>
                  <a:lnTo>
                    <a:pt x="1027" y="90"/>
                  </a:lnTo>
                  <a:lnTo>
                    <a:pt x="1027" y="92"/>
                  </a:lnTo>
                  <a:lnTo>
                    <a:pt x="1027" y="93"/>
                  </a:lnTo>
                  <a:lnTo>
                    <a:pt x="1029" y="93"/>
                  </a:lnTo>
                  <a:lnTo>
                    <a:pt x="1030" y="93"/>
                  </a:lnTo>
                  <a:lnTo>
                    <a:pt x="1030" y="95"/>
                  </a:lnTo>
                  <a:lnTo>
                    <a:pt x="1032" y="95"/>
                  </a:lnTo>
                  <a:lnTo>
                    <a:pt x="1034" y="95"/>
                  </a:lnTo>
                  <a:lnTo>
                    <a:pt x="1034" y="93"/>
                  </a:lnTo>
                  <a:lnTo>
                    <a:pt x="1034" y="92"/>
                  </a:lnTo>
                  <a:lnTo>
                    <a:pt x="1035" y="92"/>
                  </a:lnTo>
                  <a:lnTo>
                    <a:pt x="1037" y="93"/>
                  </a:lnTo>
                  <a:lnTo>
                    <a:pt x="1039" y="97"/>
                  </a:lnTo>
                  <a:lnTo>
                    <a:pt x="1042" y="103"/>
                  </a:lnTo>
                  <a:lnTo>
                    <a:pt x="1042" y="105"/>
                  </a:lnTo>
                  <a:lnTo>
                    <a:pt x="1046" y="112"/>
                  </a:lnTo>
                  <a:lnTo>
                    <a:pt x="1049" y="119"/>
                  </a:lnTo>
                  <a:lnTo>
                    <a:pt x="1052" y="125"/>
                  </a:lnTo>
                  <a:lnTo>
                    <a:pt x="1054" y="129"/>
                  </a:lnTo>
                  <a:lnTo>
                    <a:pt x="1056" y="131"/>
                  </a:lnTo>
                  <a:lnTo>
                    <a:pt x="1066" y="129"/>
                  </a:lnTo>
                  <a:lnTo>
                    <a:pt x="1074" y="129"/>
                  </a:lnTo>
                  <a:lnTo>
                    <a:pt x="1074" y="131"/>
                  </a:lnTo>
                  <a:lnTo>
                    <a:pt x="1074" y="132"/>
                  </a:lnTo>
                  <a:lnTo>
                    <a:pt x="1076" y="132"/>
                  </a:lnTo>
                  <a:lnTo>
                    <a:pt x="1076" y="134"/>
                  </a:lnTo>
                  <a:lnTo>
                    <a:pt x="1076" y="136"/>
                  </a:lnTo>
                  <a:lnTo>
                    <a:pt x="1076" y="137"/>
                  </a:lnTo>
                  <a:lnTo>
                    <a:pt x="1074" y="139"/>
                  </a:lnTo>
                  <a:lnTo>
                    <a:pt x="1076" y="139"/>
                  </a:lnTo>
                  <a:lnTo>
                    <a:pt x="1076" y="141"/>
                  </a:lnTo>
                  <a:lnTo>
                    <a:pt x="1078" y="142"/>
                  </a:lnTo>
                  <a:lnTo>
                    <a:pt x="1079" y="144"/>
                  </a:lnTo>
                  <a:lnTo>
                    <a:pt x="1079" y="146"/>
                  </a:lnTo>
                  <a:lnTo>
                    <a:pt x="1081" y="148"/>
                  </a:lnTo>
                  <a:lnTo>
                    <a:pt x="1081" y="149"/>
                  </a:lnTo>
                  <a:lnTo>
                    <a:pt x="1081" y="151"/>
                  </a:lnTo>
                  <a:lnTo>
                    <a:pt x="1081" y="153"/>
                  </a:lnTo>
                  <a:lnTo>
                    <a:pt x="1083" y="154"/>
                  </a:lnTo>
                  <a:lnTo>
                    <a:pt x="1083" y="156"/>
                  </a:lnTo>
                  <a:lnTo>
                    <a:pt x="1085" y="158"/>
                  </a:lnTo>
                  <a:lnTo>
                    <a:pt x="1085" y="159"/>
                  </a:lnTo>
                  <a:lnTo>
                    <a:pt x="1086" y="159"/>
                  </a:lnTo>
                  <a:lnTo>
                    <a:pt x="1086" y="161"/>
                  </a:lnTo>
                  <a:lnTo>
                    <a:pt x="1088" y="163"/>
                  </a:lnTo>
                  <a:lnTo>
                    <a:pt x="1088" y="165"/>
                  </a:lnTo>
                  <a:lnTo>
                    <a:pt x="1090" y="166"/>
                  </a:lnTo>
                  <a:lnTo>
                    <a:pt x="1090" y="168"/>
                  </a:lnTo>
                  <a:lnTo>
                    <a:pt x="1091" y="168"/>
                  </a:lnTo>
                  <a:lnTo>
                    <a:pt x="1091" y="170"/>
                  </a:lnTo>
                  <a:lnTo>
                    <a:pt x="1093" y="170"/>
                  </a:lnTo>
                  <a:lnTo>
                    <a:pt x="1093" y="171"/>
                  </a:lnTo>
                  <a:lnTo>
                    <a:pt x="1095" y="171"/>
                  </a:lnTo>
                  <a:lnTo>
                    <a:pt x="1095" y="173"/>
                  </a:lnTo>
                  <a:lnTo>
                    <a:pt x="1096" y="173"/>
                  </a:lnTo>
                  <a:lnTo>
                    <a:pt x="1096" y="175"/>
                  </a:lnTo>
                  <a:lnTo>
                    <a:pt x="1096" y="176"/>
                  </a:lnTo>
                  <a:lnTo>
                    <a:pt x="1098" y="176"/>
                  </a:lnTo>
                  <a:lnTo>
                    <a:pt x="1098" y="178"/>
                  </a:lnTo>
                  <a:lnTo>
                    <a:pt x="1100" y="178"/>
                  </a:lnTo>
                  <a:lnTo>
                    <a:pt x="1100" y="180"/>
                  </a:lnTo>
                  <a:lnTo>
                    <a:pt x="1100" y="181"/>
                  </a:lnTo>
                  <a:lnTo>
                    <a:pt x="1100" y="183"/>
                  </a:lnTo>
                  <a:lnTo>
                    <a:pt x="1102" y="183"/>
                  </a:lnTo>
                  <a:lnTo>
                    <a:pt x="1102" y="185"/>
                  </a:lnTo>
                  <a:lnTo>
                    <a:pt x="1103" y="187"/>
                  </a:lnTo>
                  <a:lnTo>
                    <a:pt x="1103" y="188"/>
                  </a:lnTo>
                  <a:lnTo>
                    <a:pt x="1103" y="190"/>
                  </a:lnTo>
                  <a:lnTo>
                    <a:pt x="1105" y="192"/>
                  </a:lnTo>
                  <a:lnTo>
                    <a:pt x="1105" y="193"/>
                  </a:lnTo>
                  <a:lnTo>
                    <a:pt x="1105" y="195"/>
                  </a:lnTo>
                  <a:lnTo>
                    <a:pt x="1107" y="195"/>
                  </a:lnTo>
                  <a:lnTo>
                    <a:pt x="1107" y="197"/>
                  </a:lnTo>
                  <a:lnTo>
                    <a:pt x="1107" y="198"/>
                  </a:lnTo>
                  <a:lnTo>
                    <a:pt x="1108" y="198"/>
                  </a:lnTo>
                  <a:lnTo>
                    <a:pt x="1108" y="200"/>
                  </a:lnTo>
                  <a:lnTo>
                    <a:pt x="1108" y="202"/>
                  </a:lnTo>
                  <a:lnTo>
                    <a:pt x="1108" y="204"/>
                  </a:lnTo>
                  <a:lnTo>
                    <a:pt x="1110" y="204"/>
                  </a:lnTo>
                  <a:lnTo>
                    <a:pt x="1110" y="205"/>
                  </a:lnTo>
                  <a:lnTo>
                    <a:pt x="1110" y="207"/>
                  </a:lnTo>
                  <a:lnTo>
                    <a:pt x="1112" y="207"/>
                  </a:lnTo>
                  <a:lnTo>
                    <a:pt x="1112" y="209"/>
                  </a:lnTo>
                  <a:lnTo>
                    <a:pt x="1110" y="209"/>
                  </a:lnTo>
                  <a:lnTo>
                    <a:pt x="1110" y="210"/>
                  </a:lnTo>
                  <a:lnTo>
                    <a:pt x="1112" y="210"/>
                  </a:lnTo>
                  <a:lnTo>
                    <a:pt x="1112" y="212"/>
                  </a:lnTo>
                  <a:lnTo>
                    <a:pt x="1112" y="214"/>
                  </a:lnTo>
                  <a:lnTo>
                    <a:pt x="1113" y="214"/>
                  </a:lnTo>
                  <a:lnTo>
                    <a:pt x="1113" y="215"/>
                  </a:lnTo>
                  <a:lnTo>
                    <a:pt x="1115" y="215"/>
                  </a:lnTo>
                  <a:lnTo>
                    <a:pt x="1115" y="217"/>
                  </a:lnTo>
                  <a:lnTo>
                    <a:pt x="1117" y="217"/>
                  </a:lnTo>
                  <a:lnTo>
                    <a:pt x="1117" y="219"/>
                  </a:lnTo>
                  <a:lnTo>
                    <a:pt x="1119" y="219"/>
                  </a:lnTo>
                  <a:lnTo>
                    <a:pt x="1120" y="220"/>
                  </a:lnTo>
                  <a:lnTo>
                    <a:pt x="1120" y="222"/>
                  </a:lnTo>
                  <a:lnTo>
                    <a:pt x="1122" y="222"/>
                  </a:lnTo>
                  <a:lnTo>
                    <a:pt x="1122" y="224"/>
                  </a:lnTo>
                  <a:lnTo>
                    <a:pt x="1124" y="224"/>
                  </a:lnTo>
                  <a:lnTo>
                    <a:pt x="1124" y="226"/>
                  </a:lnTo>
                  <a:lnTo>
                    <a:pt x="1125" y="226"/>
                  </a:lnTo>
                  <a:lnTo>
                    <a:pt x="1127" y="226"/>
                  </a:lnTo>
                  <a:lnTo>
                    <a:pt x="1127" y="227"/>
                  </a:lnTo>
                  <a:lnTo>
                    <a:pt x="1129" y="227"/>
                  </a:lnTo>
                  <a:lnTo>
                    <a:pt x="1129" y="229"/>
                  </a:lnTo>
                  <a:lnTo>
                    <a:pt x="1130" y="229"/>
                  </a:lnTo>
                  <a:lnTo>
                    <a:pt x="1130" y="231"/>
                  </a:lnTo>
                  <a:lnTo>
                    <a:pt x="1132" y="232"/>
                  </a:lnTo>
                  <a:lnTo>
                    <a:pt x="1132" y="234"/>
                  </a:lnTo>
                  <a:lnTo>
                    <a:pt x="1134" y="234"/>
                  </a:lnTo>
                  <a:lnTo>
                    <a:pt x="1134" y="236"/>
                  </a:lnTo>
                  <a:lnTo>
                    <a:pt x="1134" y="237"/>
                  </a:lnTo>
                  <a:lnTo>
                    <a:pt x="1134" y="239"/>
                  </a:lnTo>
                  <a:lnTo>
                    <a:pt x="1134" y="241"/>
                  </a:lnTo>
                  <a:lnTo>
                    <a:pt x="1135" y="243"/>
                  </a:lnTo>
                  <a:lnTo>
                    <a:pt x="1135" y="244"/>
                  </a:lnTo>
                  <a:lnTo>
                    <a:pt x="1135" y="246"/>
                  </a:lnTo>
                  <a:lnTo>
                    <a:pt x="1135" y="248"/>
                  </a:lnTo>
                  <a:lnTo>
                    <a:pt x="1135" y="249"/>
                  </a:lnTo>
                  <a:lnTo>
                    <a:pt x="1135" y="251"/>
                  </a:lnTo>
                  <a:lnTo>
                    <a:pt x="1135" y="253"/>
                  </a:lnTo>
                  <a:lnTo>
                    <a:pt x="1137" y="253"/>
                  </a:lnTo>
                  <a:lnTo>
                    <a:pt x="1137" y="254"/>
                  </a:lnTo>
                  <a:lnTo>
                    <a:pt x="1135" y="254"/>
                  </a:lnTo>
                  <a:lnTo>
                    <a:pt x="1135" y="256"/>
                  </a:lnTo>
                  <a:lnTo>
                    <a:pt x="1135" y="258"/>
                  </a:lnTo>
                  <a:lnTo>
                    <a:pt x="1137" y="258"/>
                  </a:lnTo>
                  <a:lnTo>
                    <a:pt x="1139" y="260"/>
                  </a:lnTo>
                  <a:lnTo>
                    <a:pt x="1139" y="261"/>
                  </a:lnTo>
                  <a:lnTo>
                    <a:pt x="1141" y="261"/>
                  </a:lnTo>
                  <a:lnTo>
                    <a:pt x="1141" y="263"/>
                  </a:lnTo>
                  <a:lnTo>
                    <a:pt x="1141" y="265"/>
                  </a:lnTo>
                  <a:lnTo>
                    <a:pt x="1141" y="266"/>
                  </a:lnTo>
                  <a:lnTo>
                    <a:pt x="1142" y="266"/>
                  </a:lnTo>
                  <a:lnTo>
                    <a:pt x="1142" y="268"/>
                  </a:lnTo>
                  <a:lnTo>
                    <a:pt x="1142" y="270"/>
                  </a:lnTo>
                  <a:lnTo>
                    <a:pt x="1141" y="270"/>
                  </a:lnTo>
                  <a:lnTo>
                    <a:pt x="1141" y="271"/>
                  </a:lnTo>
                  <a:lnTo>
                    <a:pt x="1139" y="271"/>
                  </a:lnTo>
                  <a:lnTo>
                    <a:pt x="1139" y="273"/>
                  </a:lnTo>
                  <a:lnTo>
                    <a:pt x="1139" y="275"/>
                  </a:lnTo>
                  <a:lnTo>
                    <a:pt x="1139" y="276"/>
                  </a:lnTo>
                  <a:lnTo>
                    <a:pt x="1137" y="276"/>
                  </a:lnTo>
                  <a:lnTo>
                    <a:pt x="1137" y="278"/>
                  </a:lnTo>
                  <a:lnTo>
                    <a:pt x="1137" y="280"/>
                  </a:lnTo>
                  <a:lnTo>
                    <a:pt x="1137" y="282"/>
                  </a:lnTo>
                  <a:lnTo>
                    <a:pt x="1137" y="283"/>
                  </a:lnTo>
                  <a:lnTo>
                    <a:pt x="1137" y="285"/>
                  </a:lnTo>
                  <a:lnTo>
                    <a:pt x="1135" y="285"/>
                  </a:lnTo>
                  <a:lnTo>
                    <a:pt x="1137" y="287"/>
                  </a:lnTo>
                  <a:lnTo>
                    <a:pt x="1135" y="287"/>
                  </a:lnTo>
                  <a:lnTo>
                    <a:pt x="1135" y="288"/>
                  </a:lnTo>
                  <a:lnTo>
                    <a:pt x="1135" y="290"/>
                  </a:lnTo>
                  <a:lnTo>
                    <a:pt x="1137" y="290"/>
                  </a:lnTo>
                  <a:lnTo>
                    <a:pt x="1137" y="292"/>
                  </a:lnTo>
                  <a:lnTo>
                    <a:pt x="1137" y="293"/>
                  </a:lnTo>
                  <a:lnTo>
                    <a:pt x="1135" y="293"/>
                  </a:lnTo>
                  <a:lnTo>
                    <a:pt x="1137" y="293"/>
                  </a:lnTo>
                  <a:lnTo>
                    <a:pt x="1137" y="295"/>
                  </a:lnTo>
                  <a:lnTo>
                    <a:pt x="1137" y="297"/>
                  </a:lnTo>
                  <a:lnTo>
                    <a:pt x="1139" y="297"/>
                  </a:lnTo>
                  <a:lnTo>
                    <a:pt x="1139" y="299"/>
                  </a:lnTo>
                  <a:lnTo>
                    <a:pt x="1137" y="299"/>
                  </a:lnTo>
                  <a:lnTo>
                    <a:pt x="1137" y="300"/>
                  </a:lnTo>
                  <a:lnTo>
                    <a:pt x="1137" y="302"/>
                  </a:lnTo>
                  <a:lnTo>
                    <a:pt x="1137" y="304"/>
                  </a:lnTo>
                  <a:lnTo>
                    <a:pt x="1139" y="304"/>
                  </a:lnTo>
                  <a:lnTo>
                    <a:pt x="1139" y="305"/>
                  </a:lnTo>
                  <a:lnTo>
                    <a:pt x="1139" y="307"/>
                  </a:lnTo>
                  <a:lnTo>
                    <a:pt x="1139" y="309"/>
                  </a:lnTo>
                  <a:lnTo>
                    <a:pt x="1139" y="310"/>
                  </a:lnTo>
                  <a:lnTo>
                    <a:pt x="1139" y="312"/>
                  </a:lnTo>
                  <a:lnTo>
                    <a:pt x="1141" y="312"/>
                  </a:lnTo>
                  <a:lnTo>
                    <a:pt x="1141" y="314"/>
                  </a:lnTo>
                  <a:lnTo>
                    <a:pt x="1141" y="316"/>
                  </a:lnTo>
                  <a:lnTo>
                    <a:pt x="1142" y="317"/>
                  </a:lnTo>
                  <a:lnTo>
                    <a:pt x="1142" y="319"/>
                  </a:lnTo>
                  <a:lnTo>
                    <a:pt x="1142" y="321"/>
                  </a:lnTo>
                  <a:lnTo>
                    <a:pt x="1142" y="322"/>
                  </a:lnTo>
                  <a:lnTo>
                    <a:pt x="1142" y="324"/>
                  </a:lnTo>
                  <a:lnTo>
                    <a:pt x="1142" y="326"/>
                  </a:lnTo>
                  <a:lnTo>
                    <a:pt x="1142" y="327"/>
                  </a:lnTo>
                  <a:lnTo>
                    <a:pt x="1142" y="329"/>
                  </a:lnTo>
                  <a:lnTo>
                    <a:pt x="1141" y="329"/>
                  </a:lnTo>
                  <a:lnTo>
                    <a:pt x="1142" y="329"/>
                  </a:lnTo>
                  <a:lnTo>
                    <a:pt x="1142" y="331"/>
                  </a:lnTo>
                  <a:lnTo>
                    <a:pt x="1142" y="332"/>
                  </a:lnTo>
                  <a:lnTo>
                    <a:pt x="1141" y="332"/>
                  </a:lnTo>
                  <a:lnTo>
                    <a:pt x="1141" y="334"/>
                  </a:lnTo>
                  <a:lnTo>
                    <a:pt x="1141" y="336"/>
                  </a:lnTo>
                  <a:lnTo>
                    <a:pt x="1142" y="336"/>
                  </a:lnTo>
                  <a:lnTo>
                    <a:pt x="1141" y="336"/>
                  </a:lnTo>
                  <a:lnTo>
                    <a:pt x="1141" y="338"/>
                  </a:lnTo>
                  <a:lnTo>
                    <a:pt x="1141" y="339"/>
                  </a:lnTo>
                  <a:lnTo>
                    <a:pt x="1141" y="341"/>
                  </a:lnTo>
                  <a:lnTo>
                    <a:pt x="1141" y="343"/>
                  </a:lnTo>
                  <a:lnTo>
                    <a:pt x="1139" y="343"/>
                  </a:lnTo>
                  <a:lnTo>
                    <a:pt x="1139" y="344"/>
                  </a:lnTo>
                  <a:lnTo>
                    <a:pt x="1139" y="346"/>
                  </a:lnTo>
                  <a:lnTo>
                    <a:pt x="1141" y="346"/>
                  </a:lnTo>
                  <a:lnTo>
                    <a:pt x="1139" y="346"/>
                  </a:lnTo>
                  <a:lnTo>
                    <a:pt x="1141" y="348"/>
                  </a:lnTo>
                  <a:lnTo>
                    <a:pt x="1139" y="348"/>
                  </a:lnTo>
                  <a:lnTo>
                    <a:pt x="1139" y="349"/>
                  </a:lnTo>
                  <a:lnTo>
                    <a:pt x="1137" y="349"/>
                  </a:lnTo>
                  <a:lnTo>
                    <a:pt x="1139" y="349"/>
                  </a:lnTo>
                  <a:lnTo>
                    <a:pt x="1139" y="351"/>
                  </a:lnTo>
                  <a:lnTo>
                    <a:pt x="1137" y="351"/>
                  </a:lnTo>
                  <a:lnTo>
                    <a:pt x="1137" y="353"/>
                  </a:lnTo>
                  <a:lnTo>
                    <a:pt x="1137" y="355"/>
                  </a:lnTo>
                  <a:lnTo>
                    <a:pt x="1137" y="356"/>
                  </a:lnTo>
                  <a:lnTo>
                    <a:pt x="1137" y="358"/>
                  </a:lnTo>
                  <a:lnTo>
                    <a:pt x="1137" y="360"/>
                  </a:lnTo>
                  <a:lnTo>
                    <a:pt x="1137" y="361"/>
                  </a:lnTo>
                  <a:lnTo>
                    <a:pt x="1137" y="363"/>
                  </a:lnTo>
                  <a:lnTo>
                    <a:pt x="1137" y="365"/>
                  </a:lnTo>
                  <a:lnTo>
                    <a:pt x="1137" y="366"/>
                  </a:lnTo>
                  <a:lnTo>
                    <a:pt x="1135" y="366"/>
                  </a:lnTo>
                  <a:lnTo>
                    <a:pt x="1135" y="368"/>
                  </a:lnTo>
                  <a:lnTo>
                    <a:pt x="1134" y="370"/>
                  </a:lnTo>
                  <a:lnTo>
                    <a:pt x="1134" y="371"/>
                  </a:lnTo>
                  <a:lnTo>
                    <a:pt x="1134" y="373"/>
                  </a:lnTo>
                  <a:lnTo>
                    <a:pt x="1132" y="375"/>
                  </a:lnTo>
                  <a:lnTo>
                    <a:pt x="1132" y="377"/>
                  </a:lnTo>
                  <a:lnTo>
                    <a:pt x="1132" y="378"/>
                  </a:lnTo>
                  <a:lnTo>
                    <a:pt x="1130" y="378"/>
                  </a:lnTo>
                  <a:lnTo>
                    <a:pt x="1130" y="380"/>
                  </a:lnTo>
                  <a:lnTo>
                    <a:pt x="1132" y="380"/>
                  </a:lnTo>
                  <a:lnTo>
                    <a:pt x="1130" y="380"/>
                  </a:lnTo>
                  <a:lnTo>
                    <a:pt x="1130" y="382"/>
                  </a:lnTo>
                  <a:lnTo>
                    <a:pt x="1130" y="383"/>
                  </a:lnTo>
                  <a:lnTo>
                    <a:pt x="1129" y="385"/>
                  </a:lnTo>
                  <a:lnTo>
                    <a:pt x="1129" y="387"/>
                  </a:lnTo>
                  <a:lnTo>
                    <a:pt x="1127" y="387"/>
                  </a:lnTo>
                  <a:lnTo>
                    <a:pt x="1127" y="388"/>
                  </a:lnTo>
                  <a:lnTo>
                    <a:pt x="1127" y="390"/>
                  </a:lnTo>
                  <a:lnTo>
                    <a:pt x="1125" y="392"/>
                  </a:lnTo>
                  <a:lnTo>
                    <a:pt x="1125" y="394"/>
                  </a:lnTo>
                  <a:lnTo>
                    <a:pt x="1125" y="395"/>
                  </a:lnTo>
                  <a:lnTo>
                    <a:pt x="1125" y="397"/>
                  </a:lnTo>
                  <a:lnTo>
                    <a:pt x="1124" y="397"/>
                  </a:lnTo>
                  <a:lnTo>
                    <a:pt x="1125" y="397"/>
                  </a:lnTo>
                  <a:lnTo>
                    <a:pt x="1125" y="399"/>
                  </a:lnTo>
                  <a:lnTo>
                    <a:pt x="1124" y="399"/>
                  </a:lnTo>
                  <a:lnTo>
                    <a:pt x="1124" y="400"/>
                  </a:lnTo>
                  <a:lnTo>
                    <a:pt x="1122" y="400"/>
                  </a:lnTo>
                  <a:lnTo>
                    <a:pt x="1122" y="402"/>
                  </a:lnTo>
                  <a:lnTo>
                    <a:pt x="1120" y="402"/>
                  </a:lnTo>
                  <a:lnTo>
                    <a:pt x="1120" y="404"/>
                  </a:lnTo>
                  <a:lnTo>
                    <a:pt x="1120" y="405"/>
                  </a:lnTo>
                  <a:lnTo>
                    <a:pt x="1120" y="407"/>
                  </a:lnTo>
                  <a:lnTo>
                    <a:pt x="1120" y="409"/>
                  </a:lnTo>
                  <a:lnTo>
                    <a:pt x="1119" y="409"/>
                  </a:lnTo>
                  <a:lnTo>
                    <a:pt x="1119" y="411"/>
                  </a:lnTo>
                  <a:lnTo>
                    <a:pt x="1119" y="412"/>
                  </a:lnTo>
                  <a:lnTo>
                    <a:pt x="1119" y="414"/>
                  </a:lnTo>
                  <a:lnTo>
                    <a:pt x="1119" y="416"/>
                  </a:lnTo>
                  <a:lnTo>
                    <a:pt x="1120" y="416"/>
                  </a:lnTo>
                  <a:lnTo>
                    <a:pt x="1120" y="417"/>
                  </a:lnTo>
                  <a:lnTo>
                    <a:pt x="1119" y="417"/>
                  </a:lnTo>
                  <a:lnTo>
                    <a:pt x="1119" y="419"/>
                  </a:lnTo>
                  <a:lnTo>
                    <a:pt x="1119" y="421"/>
                  </a:lnTo>
                  <a:lnTo>
                    <a:pt x="1117" y="421"/>
                  </a:lnTo>
                  <a:lnTo>
                    <a:pt x="1117" y="422"/>
                  </a:lnTo>
                  <a:lnTo>
                    <a:pt x="1117" y="424"/>
                  </a:lnTo>
                  <a:lnTo>
                    <a:pt x="1117" y="426"/>
                  </a:lnTo>
                  <a:lnTo>
                    <a:pt x="1117" y="427"/>
                  </a:lnTo>
                  <a:lnTo>
                    <a:pt x="1117" y="429"/>
                  </a:lnTo>
                  <a:lnTo>
                    <a:pt x="1115" y="431"/>
                  </a:lnTo>
                  <a:lnTo>
                    <a:pt x="1115" y="433"/>
                  </a:lnTo>
                  <a:lnTo>
                    <a:pt x="1113" y="434"/>
                  </a:lnTo>
                  <a:lnTo>
                    <a:pt x="1112" y="434"/>
                  </a:lnTo>
                  <a:lnTo>
                    <a:pt x="1112" y="436"/>
                  </a:lnTo>
                  <a:lnTo>
                    <a:pt x="1112" y="438"/>
                  </a:lnTo>
                  <a:lnTo>
                    <a:pt x="1112" y="439"/>
                  </a:lnTo>
                  <a:lnTo>
                    <a:pt x="1110" y="439"/>
                  </a:lnTo>
                  <a:lnTo>
                    <a:pt x="1108" y="441"/>
                  </a:lnTo>
                  <a:lnTo>
                    <a:pt x="1108" y="443"/>
                  </a:lnTo>
                  <a:lnTo>
                    <a:pt x="1107" y="443"/>
                  </a:lnTo>
                  <a:lnTo>
                    <a:pt x="1107" y="444"/>
                  </a:lnTo>
                  <a:lnTo>
                    <a:pt x="1105" y="444"/>
                  </a:lnTo>
                  <a:lnTo>
                    <a:pt x="1105" y="446"/>
                  </a:lnTo>
                  <a:lnTo>
                    <a:pt x="1103" y="446"/>
                  </a:lnTo>
                  <a:lnTo>
                    <a:pt x="1103" y="448"/>
                  </a:lnTo>
                  <a:lnTo>
                    <a:pt x="1102" y="448"/>
                  </a:lnTo>
                  <a:lnTo>
                    <a:pt x="1102" y="450"/>
                  </a:lnTo>
                  <a:lnTo>
                    <a:pt x="1100" y="451"/>
                  </a:lnTo>
                  <a:lnTo>
                    <a:pt x="1100" y="453"/>
                  </a:lnTo>
                  <a:lnTo>
                    <a:pt x="1098" y="453"/>
                  </a:lnTo>
                  <a:lnTo>
                    <a:pt x="1096" y="453"/>
                  </a:lnTo>
                  <a:lnTo>
                    <a:pt x="1096" y="455"/>
                  </a:lnTo>
                  <a:lnTo>
                    <a:pt x="1095" y="456"/>
                  </a:lnTo>
                  <a:lnTo>
                    <a:pt x="1095" y="458"/>
                  </a:lnTo>
                  <a:lnTo>
                    <a:pt x="1093" y="458"/>
                  </a:lnTo>
                  <a:lnTo>
                    <a:pt x="1093" y="460"/>
                  </a:lnTo>
                  <a:lnTo>
                    <a:pt x="1091" y="460"/>
                  </a:lnTo>
                  <a:lnTo>
                    <a:pt x="1091" y="461"/>
                  </a:lnTo>
                  <a:lnTo>
                    <a:pt x="1091" y="463"/>
                  </a:lnTo>
                  <a:lnTo>
                    <a:pt x="1090" y="463"/>
                  </a:lnTo>
                  <a:lnTo>
                    <a:pt x="1090" y="465"/>
                  </a:lnTo>
                  <a:lnTo>
                    <a:pt x="1090" y="467"/>
                  </a:lnTo>
                  <a:lnTo>
                    <a:pt x="1090" y="468"/>
                  </a:lnTo>
                  <a:lnTo>
                    <a:pt x="1090" y="470"/>
                  </a:lnTo>
                  <a:lnTo>
                    <a:pt x="1091" y="472"/>
                  </a:lnTo>
                  <a:lnTo>
                    <a:pt x="1091" y="473"/>
                  </a:lnTo>
                  <a:lnTo>
                    <a:pt x="1093" y="473"/>
                  </a:lnTo>
                  <a:lnTo>
                    <a:pt x="1093" y="475"/>
                  </a:lnTo>
                  <a:lnTo>
                    <a:pt x="1091" y="475"/>
                  </a:lnTo>
                  <a:lnTo>
                    <a:pt x="1093" y="477"/>
                  </a:lnTo>
                  <a:lnTo>
                    <a:pt x="1093" y="478"/>
                  </a:lnTo>
                  <a:lnTo>
                    <a:pt x="1095" y="478"/>
                  </a:lnTo>
                  <a:lnTo>
                    <a:pt x="1093" y="480"/>
                  </a:lnTo>
                  <a:lnTo>
                    <a:pt x="1093" y="482"/>
                  </a:lnTo>
                  <a:lnTo>
                    <a:pt x="1093" y="483"/>
                  </a:lnTo>
                  <a:lnTo>
                    <a:pt x="1093" y="485"/>
                  </a:lnTo>
                  <a:lnTo>
                    <a:pt x="1093" y="487"/>
                  </a:lnTo>
                  <a:lnTo>
                    <a:pt x="1095" y="487"/>
                  </a:lnTo>
                  <a:lnTo>
                    <a:pt x="1093" y="487"/>
                  </a:lnTo>
                  <a:lnTo>
                    <a:pt x="1095" y="489"/>
                  </a:lnTo>
                  <a:lnTo>
                    <a:pt x="1093" y="490"/>
                  </a:lnTo>
                  <a:lnTo>
                    <a:pt x="1093" y="492"/>
                  </a:lnTo>
                  <a:lnTo>
                    <a:pt x="1095" y="492"/>
                  </a:lnTo>
                  <a:lnTo>
                    <a:pt x="1093" y="494"/>
                  </a:lnTo>
                  <a:lnTo>
                    <a:pt x="1093" y="495"/>
                  </a:lnTo>
                  <a:lnTo>
                    <a:pt x="1091" y="495"/>
                  </a:lnTo>
                  <a:lnTo>
                    <a:pt x="1091" y="497"/>
                  </a:lnTo>
                  <a:lnTo>
                    <a:pt x="1091" y="499"/>
                  </a:lnTo>
                  <a:lnTo>
                    <a:pt x="1093" y="499"/>
                  </a:lnTo>
                  <a:lnTo>
                    <a:pt x="1093" y="500"/>
                  </a:lnTo>
                  <a:lnTo>
                    <a:pt x="1095" y="500"/>
                  </a:lnTo>
                  <a:lnTo>
                    <a:pt x="1095" y="502"/>
                  </a:lnTo>
                  <a:lnTo>
                    <a:pt x="1093" y="502"/>
                  </a:lnTo>
                  <a:lnTo>
                    <a:pt x="1093" y="504"/>
                  </a:lnTo>
                  <a:lnTo>
                    <a:pt x="1093" y="506"/>
                  </a:lnTo>
                  <a:lnTo>
                    <a:pt x="1093" y="507"/>
                  </a:lnTo>
                  <a:lnTo>
                    <a:pt x="1095" y="507"/>
                  </a:lnTo>
                  <a:lnTo>
                    <a:pt x="1095" y="509"/>
                  </a:lnTo>
                  <a:lnTo>
                    <a:pt x="1095" y="511"/>
                  </a:lnTo>
                  <a:lnTo>
                    <a:pt x="1095" y="512"/>
                  </a:lnTo>
                  <a:lnTo>
                    <a:pt x="1095" y="514"/>
                  </a:lnTo>
                  <a:lnTo>
                    <a:pt x="1095" y="516"/>
                  </a:lnTo>
                  <a:lnTo>
                    <a:pt x="1093" y="516"/>
                  </a:lnTo>
                  <a:lnTo>
                    <a:pt x="1093" y="517"/>
                  </a:lnTo>
                  <a:lnTo>
                    <a:pt x="1091" y="517"/>
                  </a:lnTo>
                  <a:lnTo>
                    <a:pt x="1091" y="519"/>
                  </a:lnTo>
                  <a:lnTo>
                    <a:pt x="1093" y="521"/>
                  </a:lnTo>
                  <a:lnTo>
                    <a:pt x="1093" y="522"/>
                  </a:lnTo>
                  <a:lnTo>
                    <a:pt x="1093" y="524"/>
                  </a:lnTo>
                  <a:lnTo>
                    <a:pt x="1093" y="526"/>
                  </a:lnTo>
                  <a:lnTo>
                    <a:pt x="1093" y="528"/>
                  </a:lnTo>
                  <a:lnTo>
                    <a:pt x="1095" y="528"/>
                  </a:lnTo>
                  <a:lnTo>
                    <a:pt x="1093" y="528"/>
                  </a:lnTo>
                  <a:lnTo>
                    <a:pt x="1093" y="529"/>
                  </a:lnTo>
                  <a:lnTo>
                    <a:pt x="1095" y="529"/>
                  </a:lnTo>
                  <a:lnTo>
                    <a:pt x="1093" y="529"/>
                  </a:lnTo>
                  <a:lnTo>
                    <a:pt x="1093" y="531"/>
                  </a:lnTo>
                  <a:lnTo>
                    <a:pt x="1095" y="531"/>
                  </a:lnTo>
                  <a:lnTo>
                    <a:pt x="1095" y="533"/>
                  </a:lnTo>
                  <a:lnTo>
                    <a:pt x="1095" y="534"/>
                  </a:lnTo>
                  <a:lnTo>
                    <a:pt x="1096" y="534"/>
                  </a:lnTo>
                  <a:lnTo>
                    <a:pt x="1096" y="536"/>
                  </a:lnTo>
                  <a:lnTo>
                    <a:pt x="1096" y="538"/>
                  </a:lnTo>
                  <a:lnTo>
                    <a:pt x="1096" y="539"/>
                  </a:lnTo>
                  <a:lnTo>
                    <a:pt x="1096" y="541"/>
                  </a:lnTo>
                  <a:lnTo>
                    <a:pt x="1098" y="541"/>
                  </a:lnTo>
                  <a:lnTo>
                    <a:pt x="1098" y="543"/>
                  </a:lnTo>
                  <a:lnTo>
                    <a:pt x="1098" y="545"/>
                  </a:lnTo>
                  <a:lnTo>
                    <a:pt x="1098" y="546"/>
                  </a:lnTo>
                  <a:lnTo>
                    <a:pt x="1098" y="548"/>
                  </a:lnTo>
                  <a:lnTo>
                    <a:pt x="1098" y="550"/>
                  </a:lnTo>
                  <a:lnTo>
                    <a:pt x="1100" y="560"/>
                  </a:lnTo>
                  <a:lnTo>
                    <a:pt x="1102" y="568"/>
                  </a:lnTo>
                  <a:lnTo>
                    <a:pt x="1102" y="570"/>
                  </a:lnTo>
                  <a:lnTo>
                    <a:pt x="1103" y="584"/>
                  </a:lnTo>
                  <a:lnTo>
                    <a:pt x="1105" y="592"/>
                  </a:lnTo>
                  <a:lnTo>
                    <a:pt x="1105" y="594"/>
                  </a:lnTo>
                  <a:lnTo>
                    <a:pt x="1105" y="601"/>
                  </a:lnTo>
                  <a:lnTo>
                    <a:pt x="1105" y="609"/>
                  </a:lnTo>
                  <a:lnTo>
                    <a:pt x="1105" y="611"/>
                  </a:lnTo>
                  <a:lnTo>
                    <a:pt x="1103" y="628"/>
                  </a:lnTo>
                  <a:lnTo>
                    <a:pt x="1103" y="636"/>
                  </a:lnTo>
                  <a:lnTo>
                    <a:pt x="1078" y="634"/>
                  </a:lnTo>
                  <a:lnTo>
                    <a:pt x="1054" y="634"/>
                  </a:lnTo>
                  <a:lnTo>
                    <a:pt x="1044" y="634"/>
                  </a:lnTo>
                  <a:lnTo>
                    <a:pt x="1029" y="634"/>
                  </a:lnTo>
                  <a:lnTo>
                    <a:pt x="1017" y="634"/>
                  </a:lnTo>
                  <a:lnTo>
                    <a:pt x="1003" y="634"/>
                  </a:lnTo>
                  <a:lnTo>
                    <a:pt x="991" y="634"/>
                  </a:lnTo>
                  <a:lnTo>
                    <a:pt x="978" y="634"/>
                  </a:lnTo>
                  <a:lnTo>
                    <a:pt x="964" y="634"/>
                  </a:lnTo>
                  <a:lnTo>
                    <a:pt x="961" y="634"/>
                  </a:lnTo>
                  <a:lnTo>
                    <a:pt x="954" y="634"/>
                  </a:lnTo>
                  <a:lnTo>
                    <a:pt x="937" y="634"/>
                  </a:lnTo>
                  <a:lnTo>
                    <a:pt x="928" y="634"/>
                  </a:lnTo>
                  <a:lnTo>
                    <a:pt x="927" y="634"/>
                  </a:lnTo>
                  <a:lnTo>
                    <a:pt x="910" y="633"/>
                  </a:lnTo>
                  <a:lnTo>
                    <a:pt x="903" y="633"/>
                  </a:lnTo>
                  <a:lnTo>
                    <a:pt x="895" y="633"/>
                  </a:lnTo>
                  <a:lnTo>
                    <a:pt x="881" y="633"/>
                  </a:lnTo>
                  <a:lnTo>
                    <a:pt x="879" y="633"/>
                  </a:lnTo>
                  <a:lnTo>
                    <a:pt x="878" y="633"/>
                  </a:lnTo>
                  <a:lnTo>
                    <a:pt x="854" y="633"/>
                  </a:lnTo>
                  <a:lnTo>
                    <a:pt x="833" y="633"/>
                  </a:lnTo>
                  <a:lnTo>
                    <a:pt x="828" y="633"/>
                  </a:lnTo>
                  <a:lnTo>
                    <a:pt x="827" y="633"/>
                  </a:lnTo>
                  <a:lnTo>
                    <a:pt x="815" y="633"/>
                  </a:lnTo>
                  <a:lnTo>
                    <a:pt x="813" y="633"/>
                  </a:lnTo>
                  <a:lnTo>
                    <a:pt x="806" y="633"/>
                  </a:lnTo>
                  <a:lnTo>
                    <a:pt x="803" y="633"/>
                  </a:lnTo>
                  <a:lnTo>
                    <a:pt x="796" y="633"/>
                  </a:lnTo>
                  <a:lnTo>
                    <a:pt x="794" y="633"/>
                  </a:lnTo>
                  <a:lnTo>
                    <a:pt x="793" y="633"/>
                  </a:lnTo>
                  <a:lnTo>
                    <a:pt x="791" y="633"/>
                  </a:lnTo>
                  <a:lnTo>
                    <a:pt x="786" y="633"/>
                  </a:lnTo>
                  <a:lnTo>
                    <a:pt x="781" y="633"/>
                  </a:lnTo>
                  <a:lnTo>
                    <a:pt x="777" y="633"/>
                  </a:lnTo>
                  <a:lnTo>
                    <a:pt x="767" y="633"/>
                  </a:lnTo>
                  <a:lnTo>
                    <a:pt x="766" y="633"/>
                  </a:lnTo>
                  <a:lnTo>
                    <a:pt x="762" y="633"/>
                  </a:lnTo>
                  <a:lnTo>
                    <a:pt x="760" y="633"/>
                  </a:lnTo>
                  <a:lnTo>
                    <a:pt x="754" y="633"/>
                  </a:lnTo>
                  <a:lnTo>
                    <a:pt x="752" y="633"/>
                  </a:lnTo>
                  <a:lnTo>
                    <a:pt x="745" y="633"/>
                  </a:lnTo>
                  <a:lnTo>
                    <a:pt x="743" y="633"/>
                  </a:lnTo>
                  <a:lnTo>
                    <a:pt x="738" y="633"/>
                  </a:lnTo>
                  <a:lnTo>
                    <a:pt x="737" y="633"/>
                  </a:lnTo>
                  <a:lnTo>
                    <a:pt x="732" y="633"/>
                  </a:lnTo>
                  <a:lnTo>
                    <a:pt x="728" y="633"/>
                  </a:lnTo>
                  <a:lnTo>
                    <a:pt x="721" y="633"/>
                  </a:lnTo>
                  <a:lnTo>
                    <a:pt x="718" y="633"/>
                  </a:lnTo>
                  <a:lnTo>
                    <a:pt x="710" y="633"/>
                  </a:lnTo>
                  <a:lnTo>
                    <a:pt x="708" y="633"/>
                  </a:lnTo>
                  <a:lnTo>
                    <a:pt x="704" y="633"/>
                  </a:lnTo>
                  <a:lnTo>
                    <a:pt x="703" y="633"/>
                  </a:lnTo>
                  <a:lnTo>
                    <a:pt x="699" y="633"/>
                  </a:lnTo>
                  <a:lnTo>
                    <a:pt x="691" y="633"/>
                  </a:lnTo>
                  <a:lnTo>
                    <a:pt x="689" y="633"/>
                  </a:lnTo>
                  <a:lnTo>
                    <a:pt x="686" y="633"/>
                  </a:lnTo>
                  <a:lnTo>
                    <a:pt x="682" y="633"/>
                  </a:lnTo>
                  <a:lnTo>
                    <a:pt x="681" y="633"/>
                  </a:lnTo>
                  <a:lnTo>
                    <a:pt x="677" y="633"/>
                  </a:lnTo>
                  <a:lnTo>
                    <a:pt x="669" y="633"/>
                  </a:lnTo>
                  <a:lnTo>
                    <a:pt x="664" y="633"/>
                  </a:lnTo>
                  <a:lnTo>
                    <a:pt x="654" y="633"/>
                  </a:lnTo>
                  <a:lnTo>
                    <a:pt x="652" y="633"/>
                  </a:lnTo>
                  <a:lnTo>
                    <a:pt x="648" y="633"/>
                  </a:lnTo>
                  <a:lnTo>
                    <a:pt x="645" y="633"/>
                  </a:lnTo>
                  <a:lnTo>
                    <a:pt x="643" y="633"/>
                  </a:lnTo>
                  <a:lnTo>
                    <a:pt x="640" y="633"/>
                  </a:lnTo>
                  <a:lnTo>
                    <a:pt x="638" y="633"/>
                  </a:lnTo>
                  <a:lnTo>
                    <a:pt x="633" y="633"/>
                  </a:lnTo>
                  <a:lnTo>
                    <a:pt x="631" y="633"/>
                  </a:lnTo>
                  <a:lnTo>
                    <a:pt x="626" y="633"/>
                  </a:lnTo>
                  <a:lnTo>
                    <a:pt x="621" y="633"/>
                  </a:lnTo>
                  <a:lnTo>
                    <a:pt x="618" y="633"/>
                  </a:lnTo>
                  <a:lnTo>
                    <a:pt x="611" y="633"/>
                  </a:lnTo>
                  <a:lnTo>
                    <a:pt x="609" y="633"/>
                  </a:lnTo>
                  <a:lnTo>
                    <a:pt x="603" y="633"/>
                  </a:lnTo>
                  <a:lnTo>
                    <a:pt x="589" y="633"/>
                  </a:lnTo>
                  <a:lnTo>
                    <a:pt x="587" y="633"/>
                  </a:lnTo>
                  <a:lnTo>
                    <a:pt x="581" y="633"/>
                  </a:lnTo>
                  <a:lnTo>
                    <a:pt x="570" y="633"/>
                  </a:lnTo>
                  <a:lnTo>
                    <a:pt x="567" y="633"/>
                  </a:lnTo>
                  <a:lnTo>
                    <a:pt x="560" y="633"/>
                  </a:lnTo>
                  <a:lnTo>
                    <a:pt x="557" y="633"/>
                  </a:lnTo>
                  <a:lnTo>
                    <a:pt x="547" y="633"/>
                  </a:lnTo>
                  <a:lnTo>
                    <a:pt x="545" y="633"/>
                  </a:lnTo>
                  <a:lnTo>
                    <a:pt x="538" y="633"/>
                  </a:lnTo>
                  <a:lnTo>
                    <a:pt x="535" y="633"/>
                  </a:lnTo>
                  <a:lnTo>
                    <a:pt x="533" y="633"/>
                  </a:lnTo>
                  <a:lnTo>
                    <a:pt x="531" y="633"/>
                  </a:lnTo>
                  <a:lnTo>
                    <a:pt x="521" y="633"/>
                  </a:lnTo>
                  <a:lnTo>
                    <a:pt x="519" y="633"/>
                  </a:lnTo>
                  <a:lnTo>
                    <a:pt x="516" y="633"/>
                  </a:lnTo>
                  <a:lnTo>
                    <a:pt x="509" y="633"/>
                  </a:lnTo>
                  <a:lnTo>
                    <a:pt x="504" y="633"/>
                  </a:lnTo>
                  <a:lnTo>
                    <a:pt x="496" y="633"/>
                  </a:lnTo>
                  <a:lnTo>
                    <a:pt x="487" y="633"/>
                  </a:lnTo>
                  <a:lnTo>
                    <a:pt x="484" y="633"/>
                  </a:lnTo>
                  <a:lnTo>
                    <a:pt x="477" y="633"/>
                  </a:lnTo>
                  <a:lnTo>
                    <a:pt x="469" y="633"/>
                  </a:lnTo>
                  <a:lnTo>
                    <a:pt x="467" y="633"/>
                  </a:lnTo>
                  <a:lnTo>
                    <a:pt x="457" y="633"/>
                  </a:lnTo>
                  <a:lnTo>
                    <a:pt x="453" y="633"/>
                  </a:lnTo>
                  <a:lnTo>
                    <a:pt x="448" y="633"/>
                  </a:lnTo>
                  <a:lnTo>
                    <a:pt x="440" y="633"/>
                  </a:lnTo>
                  <a:lnTo>
                    <a:pt x="436" y="633"/>
                  </a:lnTo>
                  <a:lnTo>
                    <a:pt x="435" y="633"/>
                  </a:lnTo>
                  <a:lnTo>
                    <a:pt x="428" y="633"/>
                  </a:lnTo>
                  <a:lnTo>
                    <a:pt x="426" y="633"/>
                  </a:lnTo>
                  <a:lnTo>
                    <a:pt x="421" y="633"/>
                  </a:lnTo>
                  <a:lnTo>
                    <a:pt x="419" y="633"/>
                  </a:lnTo>
                  <a:lnTo>
                    <a:pt x="407" y="633"/>
                  </a:lnTo>
                  <a:lnTo>
                    <a:pt x="404" y="633"/>
                  </a:lnTo>
                  <a:lnTo>
                    <a:pt x="397" y="633"/>
                  </a:lnTo>
                  <a:lnTo>
                    <a:pt x="394" y="633"/>
                  </a:lnTo>
                  <a:lnTo>
                    <a:pt x="391" y="633"/>
                  </a:lnTo>
                  <a:lnTo>
                    <a:pt x="384" y="633"/>
                  </a:lnTo>
                  <a:lnTo>
                    <a:pt x="377" y="633"/>
                  </a:lnTo>
                  <a:lnTo>
                    <a:pt x="368" y="633"/>
                  </a:lnTo>
                  <a:lnTo>
                    <a:pt x="362" y="633"/>
                  </a:lnTo>
                  <a:lnTo>
                    <a:pt x="358" y="633"/>
                  </a:lnTo>
                  <a:lnTo>
                    <a:pt x="348" y="633"/>
                  </a:lnTo>
                  <a:lnTo>
                    <a:pt x="346" y="633"/>
                  </a:lnTo>
                  <a:lnTo>
                    <a:pt x="331" y="633"/>
                  </a:lnTo>
                  <a:lnTo>
                    <a:pt x="329" y="633"/>
                  </a:lnTo>
                  <a:lnTo>
                    <a:pt x="316" y="633"/>
                  </a:lnTo>
                  <a:lnTo>
                    <a:pt x="314" y="633"/>
                  </a:lnTo>
                  <a:lnTo>
                    <a:pt x="299" y="633"/>
                  </a:lnTo>
                  <a:lnTo>
                    <a:pt x="290" y="633"/>
                  </a:lnTo>
                  <a:lnTo>
                    <a:pt x="290" y="634"/>
                  </a:lnTo>
                  <a:lnTo>
                    <a:pt x="289" y="636"/>
                  </a:lnTo>
                  <a:lnTo>
                    <a:pt x="290" y="636"/>
                  </a:lnTo>
                  <a:lnTo>
                    <a:pt x="290" y="638"/>
                  </a:lnTo>
                  <a:lnTo>
                    <a:pt x="289" y="638"/>
                  </a:lnTo>
                  <a:lnTo>
                    <a:pt x="287" y="638"/>
                  </a:lnTo>
                  <a:lnTo>
                    <a:pt x="287" y="640"/>
                  </a:lnTo>
                  <a:lnTo>
                    <a:pt x="285" y="640"/>
                  </a:lnTo>
                  <a:lnTo>
                    <a:pt x="284" y="640"/>
                  </a:lnTo>
                  <a:lnTo>
                    <a:pt x="284" y="638"/>
                  </a:lnTo>
                  <a:lnTo>
                    <a:pt x="282" y="638"/>
                  </a:lnTo>
                  <a:lnTo>
                    <a:pt x="280" y="640"/>
                  </a:lnTo>
                  <a:lnTo>
                    <a:pt x="279" y="640"/>
                  </a:lnTo>
                  <a:lnTo>
                    <a:pt x="277" y="640"/>
                  </a:lnTo>
                  <a:lnTo>
                    <a:pt x="275" y="640"/>
                  </a:lnTo>
                  <a:lnTo>
                    <a:pt x="275" y="641"/>
                  </a:lnTo>
                  <a:lnTo>
                    <a:pt x="273" y="641"/>
                  </a:lnTo>
                  <a:lnTo>
                    <a:pt x="273" y="643"/>
                  </a:lnTo>
                  <a:lnTo>
                    <a:pt x="272" y="643"/>
                  </a:lnTo>
                  <a:lnTo>
                    <a:pt x="270" y="643"/>
                  </a:lnTo>
                  <a:lnTo>
                    <a:pt x="270" y="645"/>
                  </a:lnTo>
                  <a:lnTo>
                    <a:pt x="268" y="645"/>
                  </a:lnTo>
                  <a:lnTo>
                    <a:pt x="267" y="645"/>
                  </a:lnTo>
                  <a:lnTo>
                    <a:pt x="265" y="645"/>
                  </a:lnTo>
                  <a:lnTo>
                    <a:pt x="265" y="643"/>
                  </a:lnTo>
                  <a:lnTo>
                    <a:pt x="263" y="643"/>
                  </a:lnTo>
                  <a:lnTo>
                    <a:pt x="263" y="641"/>
                  </a:lnTo>
                  <a:lnTo>
                    <a:pt x="263" y="643"/>
                  </a:lnTo>
                  <a:lnTo>
                    <a:pt x="262" y="643"/>
                  </a:lnTo>
                  <a:lnTo>
                    <a:pt x="262" y="645"/>
                  </a:lnTo>
                  <a:lnTo>
                    <a:pt x="260" y="645"/>
                  </a:lnTo>
                  <a:lnTo>
                    <a:pt x="260" y="646"/>
                  </a:lnTo>
                  <a:lnTo>
                    <a:pt x="258" y="646"/>
                  </a:lnTo>
                  <a:lnTo>
                    <a:pt x="258" y="645"/>
                  </a:lnTo>
                  <a:lnTo>
                    <a:pt x="256" y="645"/>
                  </a:lnTo>
                  <a:lnTo>
                    <a:pt x="255" y="645"/>
                  </a:lnTo>
                  <a:lnTo>
                    <a:pt x="253" y="645"/>
                  </a:lnTo>
                  <a:lnTo>
                    <a:pt x="251" y="645"/>
                  </a:lnTo>
                  <a:lnTo>
                    <a:pt x="250" y="643"/>
                  </a:lnTo>
                  <a:lnTo>
                    <a:pt x="248" y="643"/>
                  </a:lnTo>
                  <a:lnTo>
                    <a:pt x="246" y="643"/>
                  </a:lnTo>
                  <a:lnTo>
                    <a:pt x="246" y="641"/>
                  </a:lnTo>
                  <a:lnTo>
                    <a:pt x="245" y="641"/>
                  </a:lnTo>
                  <a:lnTo>
                    <a:pt x="243" y="641"/>
                  </a:lnTo>
                  <a:lnTo>
                    <a:pt x="241" y="641"/>
                  </a:lnTo>
                  <a:lnTo>
                    <a:pt x="239" y="641"/>
                  </a:lnTo>
                  <a:lnTo>
                    <a:pt x="239" y="640"/>
                  </a:lnTo>
                  <a:lnTo>
                    <a:pt x="238" y="640"/>
                  </a:lnTo>
                  <a:lnTo>
                    <a:pt x="236" y="640"/>
                  </a:lnTo>
                  <a:lnTo>
                    <a:pt x="234" y="641"/>
                  </a:lnTo>
                  <a:lnTo>
                    <a:pt x="234" y="643"/>
                  </a:lnTo>
                  <a:lnTo>
                    <a:pt x="233" y="643"/>
                  </a:lnTo>
                  <a:lnTo>
                    <a:pt x="233" y="645"/>
                  </a:lnTo>
                  <a:lnTo>
                    <a:pt x="231" y="645"/>
                  </a:lnTo>
                  <a:lnTo>
                    <a:pt x="229" y="645"/>
                  </a:lnTo>
                  <a:lnTo>
                    <a:pt x="228" y="645"/>
                  </a:lnTo>
                  <a:lnTo>
                    <a:pt x="228" y="643"/>
                  </a:lnTo>
                  <a:lnTo>
                    <a:pt x="226" y="643"/>
                  </a:lnTo>
                  <a:lnTo>
                    <a:pt x="226" y="645"/>
                  </a:lnTo>
                  <a:lnTo>
                    <a:pt x="224" y="645"/>
                  </a:lnTo>
                  <a:lnTo>
                    <a:pt x="223" y="645"/>
                  </a:lnTo>
                  <a:lnTo>
                    <a:pt x="221" y="645"/>
                  </a:lnTo>
                  <a:lnTo>
                    <a:pt x="219" y="645"/>
                  </a:lnTo>
                  <a:lnTo>
                    <a:pt x="219" y="643"/>
                  </a:lnTo>
                  <a:lnTo>
                    <a:pt x="217" y="643"/>
                  </a:lnTo>
                  <a:lnTo>
                    <a:pt x="217" y="641"/>
                  </a:lnTo>
                  <a:lnTo>
                    <a:pt x="216" y="641"/>
                  </a:lnTo>
                  <a:lnTo>
                    <a:pt x="216" y="640"/>
                  </a:lnTo>
                  <a:lnTo>
                    <a:pt x="214" y="640"/>
                  </a:lnTo>
                  <a:lnTo>
                    <a:pt x="214" y="638"/>
                  </a:lnTo>
                  <a:lnTo>
                    <a:pt x="212" y="638"/>
                  </a:lnTo>
                  <a:lnTo>
                    <a:pt x="214" y="638"/>
                  </a:lnTo>
                  <a:lnTo>
                    <a:pt x="214" y="636"/>
                  </a:lnTo>
                  <a:lnTo>
                    <a:pt x="214" y="634"/>
                  </a:lnTo>
                  <a:lnTo>
                    <a:pt x="212" y="634"/>
                  </a:lnTo>
                  <a:lnTo>
                    <a:pt x="212" y="633"/>
                  </a:lnTo>
                  <a:lnTo>
                    <a:pt x="211" y="633"/>
                  </a:lnTo>
                  <a:lnTo>
                    <a:pt x="211" y="631"/>
                  </a:lnTo>
                  <a:lnTo>
                    <a:pt x="211" y="629"/>
                  </a:lnTo>
                  <a:lnTo>
                    <a:pt x="209" y="629"/>
                  </a:lnTo>
                  <a:lnTo>
                    <a:pt x="209" y="628"/>
                  </a:lnTo>
                  <a:lnTo>
                    <a:pt x="207" y="628"/>
                  </a:lnTo>
                  <a:lnTo>
                    <a:pt x="206" y="628"/>
                  </a:lnTo>
                  <a:lnTo>
                    <a:pt x="206" y="626"/>
                  </a:lnTo>
                  <a:lnTo>
                    <a:pt x="206" y="624"/>
                  </a:lnTo>
                  <a:lnTo>
                    <a:pt x="204" y="624"/>
                  </a:lnTo>
                  <a:lnTo>
                    <a:pt x="202" y="624"/>
                  </a:lnTo>
                  <a:lnTo>
                    <a:pt x="202" y="623"/>
                  </a:lnTo>
                  <a:lnTo>
                    <a:pt x="200" y="623"/>
                  </a:lnTo>
                  <a:lnTo>
                    <a:pt x="200" y="621"/>
                  </a:lnTo>
                  <a:lnTo>
                    <a:pt x="199" y="621"/>
                  </a:lnTo>
                  <a:lnTo>
                    <a:pt x="199" y="619"/>
                  </a:lnTo>
                  <a:lnTo>
                    <a:pt x="197" y="619"/>
                  </a:lnTo>
                  <a:lnTo>
                    <a:pt x="195" y="619"/>
                  </a:lnTo>
                  <a:lnTo>
                    <a:pt x="194" y="619"/>
                  </a:lnTo>
                  <a:lnTo>
                    <a:pt x="192" y="617"/>
                  </a:lnTo>
                  <a:lnTo>
                    <a:pt x="190" y="617"/>
                  </a:lnTo>
                  <a:lnTo>
                    <a:pt x="190" y="616"/>
                  </a:lnTo>
                  <a:lnTo>
                    <a:pt x="189" y="616"/>
                  </a:lnTo>
                  <a:lnTo>
                    <a:pt x="187" y="616"/>
                  </a:lnTo>
                  <a:lnTo>
                    <a:pt x="185" y="616"/>
                  </a:lnTo>
                  <a:lnTo>
                    <a:pt x="185" y="614"/>
                  </a:lnTo>
                  <a:lnTo>
                    <a:pt x="183" y="614"/>
                  </a:lnTo>
                  <a:lnTo>
                    <a:pt x="182" y="614"/>
                  </a:lnTo>
                  <a:lnTo>
                    <a:pt x="182" y="612"/>
                  </a:lnTo>
                  <a:lnTo>
                    <a:pt x="180" y="612"/>
                  </a:lnTo>
                  <a:lnTo>
                    <a:pt x="180" y="611"/>
                  </a:lnTo>
                  <a:lnTo>
                    <a:pt x="178" y="611"/>
                  </a:lnTo>
                  <a:lnTo>
                    <a:pt x="177" y="611"/>
                  </a:lnTo>
                  <a:lnTo>
                    <a:pt x="177" y="609"/>
                  </a:lnTo>
                  <a:lnTo>
                    <a:pt x="175" y="609"/>
                  </a:lnTo>
                  <a:lnTo>
                    <a:pt x="175" y="607"/>
                  </a:lnTo>
                  <a:lnTo>
                    <a:pt x="173" y="607"/>
                  </a:lnTo>
                  <a:lnTo>
                    <a:pt x="173" y="606"/>
                  </a:lnTo>
                  <a:lnTo>
                    <a:pt x="172" y="606"/>
                  </a:lnTo>
                  <a:lnTo>
                    <a:pt x="170" y="606"/>
                  </a:lnTo>
                  <a:lnTo>
                    <a:pt x="168" y="604"/>
                  </a:lnTo>
                  <a:lnTo>
                    <a:pt x="167" y="602"/>
                  </a:lnTo>
                  <a:lnTo>
                    <a:pt x="165" y="601"/>
                  </a:lnTo>
                  <a:lnTo>
                    <a:pt x="163" y="601"/>
                  </a:lnTo>
                  <a:lnTo>
                    <a:pt x="163" y="599"/>
                  </a:lnTo>
                  <a:lnTo>
                    <a:pt x="161" y="599"/>
                  </a:lnTo>
                  <a:lnTo>
                    <a:pt x="160" y="599"/>
                  </a:lnTo>
                  <a:lnTo>
                    <a:pt x="158" y="599"/>
                  </a:lnTo>
                  <a:lnTo>
                    <a:pt x="156" y="599"/>
                  </a:lnTo>
                  <a:lnTo>
                    <a:pt x="156" y="597"/>
                  </a:lnTo>
                  <a:lnTo>
                    <a:pt x="155" y="597"/>
                  </a:lnTo>
                  <a:lnTo>
                    <a:pt x="155" y="595"/>
                  </a:lnTo>
                  <a:lnTo>
                    <a:pt x="153" y="595"/>
                  </a:lnTo>
                  <a:lnTo>
                    <a:pt x="153" y="594"/>
                  </a:lnTo>
                  <a:lnTo>
                    <a:pt x="151" y="594"/>
                  </a:lnTo>
                  <a:lnTo>
                    <a:pt x="150" y="594"/>
                  </a:lnTo>
                  <a:lnTo>
                    <a:pt x="148" y="594"/>
                  </a:lnTo>
                  <a:lnTo>
                    <a:pt x="146" y="592"/>
                  </a:lnTo>
                  <a:lnTo>
                    <a:pt x="144" y="592"/>
                  </a:lnTo>
                  <a:lnTo>
                    <a:pt x="144" y="590"/>
                  </a:lnTo>
                  <a:lnTo>
                    <a:pt x="143" y="590"/>
                  </a:lnTo>
                  <a:lnTo>
                    <a:pt x="143" y="589"/>
                  </a:lnTo>
                  <a:lnTo>
                    <a:pt x="141" y="589"/>
                  </a:lnTo>
                  <a:lnTo>
                    <a:pt x="139" y="587"/>
                  </a:lnTo>
                  <a:lnTo>
                    <a:pt x="138" y="585"/>
                  </a:lnTo>
                  <a:lnTo>
                    <a:pt x="138" y="584"/>
                  </a:lnTo>
                  <a:lnTo>
                    <a:pt x="136" y="584"/>
                  </a:lnTo>
                  <a:lnTo>
                    <a:pt x="136" y="582"/>
                  </a:lnTo>
                  <a:lnTo>
                    <a:pt x="134" y="582"/>
                  </a:lnTo>
                  <a:lnTo>
                    <a:pt x="133" y="582"/>
                  </a:lnTo>
                  <a:lnTo>
                    <a:pt x="131" y="580"/>
                  </a:lnTo>
                  <a:lnTo>
                    <a:pt x="129" y="580"/>
                  </a:lnTo>
                  <a:lnTo>
                    <a:pt x="129" y="578"/>
                  </a:lnTo>
                  <a:lnTo>
                    <a:pt x="127" y="578"/>
                  </a:lnTo>
                  <a:lnTo>
                    <a:pt x="127" y="577"/>
                  </a:lnTo>
                  <a:lnTo>
                    <a:pt x="126" y="577"/>
                  </a:lnTo>
                  <a:lnTo>
                    <a:pt x="124" y="575"/>
                  </a:lnTo>
                  <a:lnTo>
                    <a:pt x="122" y="573"/>
                  </a:lnTo>
                  <a:lnTo>
                    <a:pt x="121" y="573"/>
                  </a:lnTo>
                  <a:lnTo>
                    <a:pt x="121" y="572"/>
                  </a:lnTo>
                  <a:lnTo>
                    <a:pt x="119" y="572"/>
                  </a:lnTo>
                  <a:lnTo>
                    <a:pt x="117" y="570"/>
                  </a:lnTo>
                  <a:lnTo>
                    <a:pt x="116" y="570"/>
                  </a:lnTo>
                  <a:lnTo>
                    <a:pt x="114" y="568"/>
                  </a:lnTo>
                  <a:lnTo>
                    <a:pt x="112" y="568"/>
                  </a:lnTo>
                  <a:lnTo>
                    <a:pt x="112" y="567"/>
                  </a:lnTo>
                  <a:lnTo>
                    <a:pt x="111" y="567"/>
                  </a:lnTo>
                  <a:lnTo>
                    <a:pt x="109" y="567"/>
                  </a:lnTo>
                  <a:lnTo>
                    <a:pt x="109" y="565"/>
                  </a:lnTo>
                  <a:lnTo>
                    <a:pt x="107" y="565"/>
                  </a:lnTo>
                  <a:lnTo>
                    <a:pt x="105" y="565"/>
                  </a:lnTo>
                  <a:lnTo>
                    <a:pt x="105" y="563"/>
                  </a:lnTo>
                  <a:lnTo>
                    <a:pt x="104" y="563"/>
                  </a:lnTo>
                  <a:lnTo>
                    <a:pt x="102" y="563"/>
                  </a:lnTo>
                  <a:lnTo>
                    <a:pt x="102" y="562"/>
                  </a:lnTo>
                  <a:lnTo>
                    <a:pt x="100" y="562"/>
                  </a:lnTo>
                  <a:lnTo>
                    <a:pt x="100" y="560"/>
                  </a:lnTo>
                  <a:lnTo>
                    <a:pt x="102" y="560"/>
                  </a:lnTo>
                  <a:lnTo>
                    <a:pt x="104" y="560"/>
                  </a:lnTo>
                  <a:lnTo>
                    <a:pt x="104" y="558"/>
                  </a:lnTo>
                  <a:lnTo>
                    <a:pt x="105" y="556"/>
                  </a:lnTo>
                  <a:lnTo>
                    <a:pt x="105" y="555"/>
                  </a:lnTo>
                  <a:lnTo>
                    <a:pt x="105" y="553"/>
                  </a:lnTo>
                  <a:lnTo>
                    <a:pt x="105" y="551"/>
                  </a:lnTo>
                  <a:lnTo>
                    <a:pt x="104" y="550"/>
                  </a:lnTo>
                  <a:lnTo>
                    <a:pt x="102" y="550"/>
                  </a:lnTo>
                  <a:lnTo>
                    <a:pt x="102" y="548"/>
                  </a:lnTo>
                  <a:lnTo>
                    <a:pt x="100" y="546"/>
                  </a:lnTo>
                  <a:lnTo>
                    <a:pt x="99" y="545"/>
                  </a:lnTo>
                  <a:lnTo>
                    <a:pt x="97" y="543"/>
                  </a:lnTo>
                  <a:lnTo>
                    <a:pt x="97" y="541"/>
                  </a:lnTo>
                  <a:lnTo>
                    <a:pt x="97" y="539"/>
                  </a:lnTo>
                  <a:lnTo>
                    <a:pt x="95" y="539"/>
                  </a:lnTo>
                  <a:lnTo>
                    <a:pt x="95" y="538"/>
                  </a:lnTo>
                  <a:lnTo>
                    <a:pt x="95" y="536"/>
                  </a:lnTo>
                  <a:lnTo>
                    <a:pt x="95" y="534"/>
                  </a:lnTo>
                  <a:lnTo>
                    <a:pt x="94" y="534"/>
                  </a:lnTo>
                  <a:lnTo>
                    <a:pt x="94" y="533"/>
                  </a:lnTo>
                  <a:lnTo>
                    <a:pt x="92" y="533"/>
                  </a:lnTo>
                  <a:lnTo>
                    <a:pt x="90" y="531"/>
                  </a:lnTo>
                  <a:lnTo>
                    <a:pt x="90" y="529"/>
                  </a:lnTo>
                  <a:lnTo>
                    <a:pt x="88" y="529"/>
                  </a:lnTo>
                  <a:lnTo>
                    <a:pt x="87" y="529"/>
                  </a:lnTo>
                  <a:lnTo>
                    <a:pt x="85" y="529"/>
                  </a:lnTo>
                  <a:lnTo>
                    <a:pt x="83" y="529"/>
                  </a:lnTo>
                  <a:lnTo>
                    <a:pt x="83" y="528"/>
                  </a:lnTo>
                  <a:lnTo>
                    <a:pt x="82" y="528"/>
                  </a:lnTo>
                  <a:lnTo>
                    <a:pt x="80" y="528"/>
                  </a:lnTo>
                  <a:lnTo>
                    <a:pt x="80" y="526"/>
                  </a:lnTo>
                  <a:lnTo>
                    <a:pt x="78" y="526"/>
                  </a:lnTo>
                  <a:lnTo>
                    <a:pt x="77" y="526"/>
                  </a:lnTo>
                  <a:lnTo>
                    <a:pt x="75" y="526"/>
                  </a:lnTo>
                  <a:lnTo>
                    <a:pt x="73" y="526"/>
                  </a:lnTo>
                  <a:lnTo>
                    <a:pt x="71" y="524"/>
                  </a:lnTo>
                  <a:lnTo>
                    <a:pt x="70" y="524"/>
                  </a:lnTo>
                  <a:lnTo>
                    <a:pt x="70" y="522"/>
                  </a:lnTo>
                  <a:lnTo>
                    <a:pt x="68" y="522"/>
                  </a:lnTo>
                  <a:lnTo>
                    <a:pt x="66" y="521"/>
                  </a:lnTo>
                  <a:lnTo>
                    <a:pt x="65" y="521"/>
                  </a:lnTo>
                  <a:lnTo>
                    <a:pt x="65" y="519"/>
                  </a:lnTo>
                  <a:lnTo>
                    <a:pt x="65" y="517"/>
                  </a:lnTo>
                  <a:lnTo>
                    <a:pt x="65" y="516"/>
                  </a:lnTo>
                  <a:lnTo>
                    <a:pt x="66" y="516"/>
                  </a:lnTo>
                  <a:lnTo>
                    <a:pt x="66" y="514"/>
                  </a:lnTo>
                  <a:lnTo>
                    <a:pt x="65" y="514"/>
                  </a:lnTo>
                  <a:lnTo>
                    <a:pt x="65" y="512"/>
                  </a:lnTo>
                  <a:lnTo>
                    <a:pt x="63" y="512"/>
                  </a:lnTo>
                  <a:lnTo>
                    <a:pt x="63" y="511"/>
                  </a:lnTo>
                  <a:lnTo>
                    <a:pt x="61" y="511"/>
                  </a:lnTo>
                  <a:lnTo>
                    <a:pt x="61" y="509"/>
                  </a:lnTo>
                  <a:lnTo>
                    <a:pt x="60" y="509"/>
                  </a:lnTo>
                  <a:lnTo>
                    <a:pt x="60" y="507"/>
                  </a:lnTo>
                  <a:lnTo>
                    <a:pt x="58" y="507"/>
                  </a:lnTo>
                  <a:lnTo>
                    <a:pt x="58" y="506"/>
                  </a:lnTo>
                  <a:lnTo>
                    <a:pt x="58" y="504"/>
                  </a:lnTo>
                  <a:lnTo>
                    <a:pt x="58" y="502"/>
                  </a:lnTo>
                  <a:lnTo>
                    <a:pt x="58" y="500"/>
                  </a:lnTo>
                  <a:lnTo>
                    <a:pt x="58" y="499"/>
                  </a:lnTo>
                  <a:lnTo>
                    <a:pt x="56" y="499"/>
                  </a:lnTo>
                  <a:lnTo>
                    <a:pt x="55" y="499"/>
                  </a:lnTo>
                  <a:lnTo>
                    <a:pt x="55" y="497"/>
                  </a:lnTo>
                  <a:lnTo>
                    <a:pt x="55" y="495"/>
                  </a:lnTo>
                  <a:lnTo>
                    <a:pt x="53" y="495"/>
                  </a:lnTo>
                  <a:lnTo>
                    <a:pt x="53" y="494"/>
                  </a:lnTo>
                  <a:lnTo>
                    <a:pt x="53" y="492"/>
                  </a:lnTo>
                  <a:lnTo>
                    <a:pt x="51" y="492"/>
                  </a:lnTo>
                  <a:lnTo>
                    <a:pt x="51" y="490"/>
                  </a:lnTo>
                  <a:lnTo>
                    <a:pt x="49" y="489"/>
                  </a:lnTo>
                  <a:lnTo>
                    <a:pt x="49" y="487"/>
                  </a:lnTo>
                  <a:lnTo>
                    <a:pt x="48" y="487"/>
                  </a:lnTo>
                  <a:lnTo>
                    <a:pt x="48" y="485"/>
                  </a:lnTo>
                  <a:lnTo>
                    <a:pt x="48" y="483"/>
                  </a:lnTo>
                  <a:lnTo>
                    <a:pt x="46" y="483"/>
                  </a:lnTo>
                  <a:lnTo>
                    <a:pt x="46" y="482"/>
                  </a:lnTo>
                  <a:lnTo>
                    <a:pt x="44" y="482"/>
                  </a:lnTo>
                  <a:lnTo>
                    <a:pt x="44" y="480"/>
                  </a:lnTo>
                  <a:lnTo>
                    <a:pt x="43" y="480"/>
                  </a:lnTo>
                  <a:lnTo>
                    <a:pt x="43" y="478"/>
                  </a:lnTo>
                  <a:lnTo>
                    <a:pt x="41" y="478"/>
                  </a:lnTo>
                  <a:lnTo>
                    <a:pt x="41" y="477"/>
                  </a:lnTo>
                  <a:lnTo>
                    <a:pt x="39" y="477"/>
                  </a:lnTo>
                  <a:lnTo>
                    <a:pt x="39" y="475"/>
                  </a:lnTo>
                  <a:lnTo>
                    <a:pt x="38" y="475"/>
                  </a:lnTo>
                  <a:lnTo>
                    <a:pt x="38" y="473"/>
                  </a:lnTo>
                  <a:lnTo>
                    <a:pt x="36" y="473"/>
                  </a:lnTo>
                  <a:lnTo>
                    <a:pt x="36" y="472"/>
                  </a:lnTo>
                  <a:lnTo>
                    <a:pt x="34" y="472"/>
                  </a:lnTo>
                  <a:lnTo>
                    <a:pt x="34" y="470"/>
                  </a:lnTo>
                  <a:lnTo>
                    <a:pt x="32" y="470"/>
                  </a:lnTo>
                  <a:lnTo>
                    <a:pt x="32" y="468"/>
                  </a:lnTo>
                  <a:lnTo>
                    <a:pt x="31" y="468"/>
                  </a:lnTo>
                  <a:lnTo>
                    <a:pt x="31" y="467"/>
                  </a:lnTo>
                  <a:lnTo>
                    <a:pt x="31" y="465"/>
                  </a:lnTo>
                  <a:lnTo>
                    <a:pt x="29" y="465"/>
                  </a:lnTo>
                  <a:lnTo>
                    <a:pt x="31" y="465"/>
                  </a:lnTo>
                  <a:lnTo>
                    <a:pt x="32" y="463"/>
                  </a:lnTo>
                  <a:lnTo>
                    <a:pt x="31" y="463"/>
                  </a:lnTo>
                  <a:lnTo>
                    <a:pt x="26" y="456"/>
                  </a:lnTo>
                  <a:lnTo>
                    <a:pt x="21" y="448"/>
                  </a:lnTo>
                  <a:lnTo>
                    <a:pt x="19" y="448"/>
                  </a:lnTo>
                  <a:lnTo>
                    <a:pt x="14" y="446"/>
                  </a:lnTo>
                  <a:lnTo>
                    <a:pt x="14" y="444"/>
                  </a:lnTo>
                  <a:lnTo>
                    <a:pt x="5" y="441"/>
                  </a:lnTo>
                  <a:lnTo>
                    <a:pt x="0" y="439"/>
                  </a:lnTo>
                  <a:lnTo>
                    <a:pt x="0" y="438"/>
                  </a:lnTo>
                  <a:lnTo>
                    <a:pt x="2" y="438"/>
                  </a:lnTo>
                  <a:lnTo>
                    <a:pt x="4" y="436"/>
                  </a:lnTo>
                  <a:lnTo>
                    <a:pt x="4" y="434"/>
                  </a:lnTo>
                  <a:lnTo>
                    <a:pt x="4" y="433"/>
                  </a:lnTo>
                  <a:lnTo>
                    <a:pt x="5" y="433"/>
                  </a:lnTo>
                  <a:lnTo>
                    <a:pt x="5" y="431"/>
                  </a:lnTo>
                  <a:lnTo>
                    <a:pt x="5" y="429"/>
                  </a:lnTo>
                  <a:lnTo>
                    <a:pt x="5" y="427"/>
                  </a:lnTo>
                  <a:lnTo>
                    <a:pt x="7" y="427"/>
                  </a:lnTo>
                  <a:lnTo>
                    <a:pt x="9" y="427"/>
                  </a:lnTo>
                  <a:lnTo>
                    <a:pt x="9" y="426"/>
                  </a:lnTo>
                  <a:lnTo>
                    <a:pt x="10" y="426"/>
                  </a:lnTo>
                  <a:lnTo>
                    <a:pt x="10" y="424"/>
                  </a:lnTo>
                  <a:lnTo>
                    <a:pt x="12" y="422"/>
                  </a:lnTo>
                  <a:lnTo>
                    <a:pt x="12" y="421"/>
                  </a:lnTo>
                  <a:lnTo>
                    <a:pt x="14" y="421"/>
                  </a:lnTo>
                  <a:lnTo>
                    <a:pt x="12" y="421"/>
                  </a:lnTo>
                  <a:lnTo>
                    <a:pt x="14" y="421"/>
                  </a:lnTo>
                  <a:lnTo>
                    <a:pt x="14" y="419"/>
                  </a:lnTo>
                  <a:lnTo>
                    <a:pt x="14" y="417"/>
                  </a:lnTo>
                  <a:lnTo>
                    <a:pt x="14" y="416"/>
                  </a:lnTo>
                  <a:lnTo>
                    <a:pt x="15" y="416"/>
                  </a:lnTo>
                  <a:lnTo>
                    <a:pt x="17" y="416"/>
                  </a:lnTo>
                  <a:lnTo>
                    <a:pt x="17" y="414"/>
                  </a:lnTo>
                  <a:lnTo>
                    <a:pt x="19" y="414"/>
                  </a:lnTo>
                  <a:lnTo>
                    <a:pt x="21" y="414"/>
                  </a:lnTo>
                  <a:lnTo>
                    <a:pt x="22" y="414"/>
                  </a:lnTo>
                  <a:lnTo>
                    <a:pt x="24" y="414"/>
                  </a:lnTo>
                  <a:lnTo>
                    <a:pt x="24" y="412"/>
                  </a:lnTo>
                  <a:lnTo>
                    <a:pt x="26" y="412"/>
                  </a:lnTo>
                  <a:lnTo>
                    <a:pt x="26" y="411"/>
                  </a:lnTo>
                  <a:lnTo>
                    <a:pt x="27" y="411"/>
                  </a:lnTo>
                  <a:lnTo>
                    <a:pt x="29" y="411"/>
                  </a:lnTo>
                  <a:lnTo>
                    <a:pt x="29" y="409"/>
                  </a:lnTo>
                  <a:lnTo>
                    <a:pt x="31" y="409"/>
                  </a:lnTo>
                  <a:lnTo>
                    <a:pt x="31" y="407"/>
                  </a:lnTo>
                  <a:lnTo>
                    <a:pt x="31" y="405"/>
                  </a:lnTo>
                  <a:lnTo>
                    <a:pt x="32" y="405"/>
                  </a:lnTo>
                  <a:lnTo>
                    <a:pt x="32" y="404"/>
                  </a:lnTo>
                  <a:lnTo>
                    <a:pt x="34" y="404"/>
                  </a:lnTo>
                  <a:lnTo>
                    <a:pt x="34" y="402"/>
                  </a:lnTo>
                  <a:lnTo>
                    <a:pt x="36" y="402"/>
                  </a:lnTo>
                  <a:lnTo>
                    <a:pt x="38" y="402"/>
                  </a:lnTo>
                  <a:lnTo>
                    <a:pt x="38" y="400"/>
                  </a:lnTo>
                  <a:lnTo>
                    <a:pt x="38" y="399"/>
                  </a:lnTo>
                  <a:lnTo>
                    <a:pt x="39" y="399"/>
                  </a:lnTo>
                  <a:lnTo>
                    <a:pt x="39" y="397"/>
                  </a:lnTo>
                  <a:lnTo>
                    <a:pt x="41" y="397"/>
                  </a:lnTo>
                  <a:lnTo>
                    <a:pt x="41" y="395"/>
                  </a:lnTo>
                  <a:lnTo>
                    <a:pt x="39" y="395"/>
                  </a:lnTo>
                  <a:lnTo>
                    <a:pt x="39" y="394"/>
                  </a:lnTo>
                  <a:lnTo>
                    <a:pt x="39" y="392"/>
                  </a:lnTo>
                  <a:lnTo>
                    <a:pt x="38" y="392"/>
                  </a:lnTo>
                  <a:lnTo>
                    <a:pt x="38" y="390"/>
                  </a:lnTo>
                  <a:lnTo>
                    <a:pt x="36" y="390"/>
                  </a:lnTo>
                  <a:lnTo>
                    <a:pt x="36" y="388"/>
                  </a:lnTo>
                  <a:lnTo>
                    <a:pt x="34" y="388"/>
                  </a:lnTo>
                  <a:lnTo>
                    <a:pt x="32" y="388"/>
                  </a:lnTo>
                  <a:lnTo>
                    <a:pt x="32" y="387"/>
                  </a:lnTo>
                  <a:lnTo>
                    <a:pt x="31" y="387"/>
                  </a:lnTo>
                  <a:lnTo>
                    <a:pt x="31" y="385"/>
                  </a:lnTo>
                  <a:lnTo>
                    <a:pt x="29" y="385"/>
                  </a:lnTo>
                  <a:lnTo>
                    <a:pt x="29" y="387"/>
                  </a:lnTo>
                  <a:lnTo>
                    <a:pt x="29" y="385"/>
                  </a:lnTo>
                  <a:lnTo>
                    <a:pt x="27" y="385"/>
                  </a:lnTo>
                  <a:lnTo>
                    <a:pt x="27" y="383"/>
                  </a:lnTo>
                  <a:lnTo>
                    <a:pt x="26" y="383"/>
                  </a:lnTo>
                  <a:lnTo>
                    <a:pt x="26" y="382"/>
                  </a:lnTo>
                  <a:lnTo>
                    <a:pt x="24" y="382"/>
                  </a:lnTo>
                  <a:lnTo>
                    <a:pt x="22" y="382"/>
                  </a:lnTo>
                  <a:lnTo>
                    <a:pt x="21" y="382"/>
                  </a:lnTo>
                  <a:lnTo>
                    <a:pt x="21" y="383"/>
                  </a:lnTo>
                  <a:lnTo>
                    <a:pt x="21" y="382"/>
                  </a:lnTo>
                  <a:lnTo>
                    <a:pt x="21" y="380"/>
                  </a:lnTo>
                  <a:lnTo>
                    <a:pt x="21" y="378"/>
                  </a:lnTo>
                  <a:lnTo>
                    <a:pt x="21" y="377"/>
                  </a:lnTo>
                  <a:lnTo>
                    <a:pt x="22" y="377"/>
                  </a:lnTo>
                  <a:lnTo>
                    <a:pt x="22" y="375"/>
                  </a:lnTo>
                  <a:lnTo>
                    <a:pt x="24" y="375"/>
                  </a:lnTo>
                  <a:lnTo>
                    <a:pt x="26" y="375"/>
                  </a:lnTo>
                  <a:lnTo>
                    <a:pt x="26" y="373"/>
                  </a:lnTo>
                  <a:lnTo>
                    <a:pt x="26" y="371"/>
                  </a:lnTo>
                  <a:lnTo>
                    <a:pt x="24" y="371"/>
                  </a:lnTo>
                  <a:lnTo>
                    <a:pt x="24" y="370"/>
                  </a:lnTo>
                  <a:lnTo>
                    <a:pt x="26" y="370"/>
                  </a:lnTo>
                  <a:lnTo>
                    <a:pt x="27" y="370"/>
                  </a:lnTo>
                  <a:lnTo>
                    <a:pt x="27" y="368"/>
                  </a:lnTo>
                  <a:lnTo>
                    <a:pt x="29" y="368"/>
                  </a:lnTo>
                  <a:lnTo>
                    <a:pt x="31" y="368"/>
                  </a:lnTo>
                  <a:lnTo>
                    <a:pt x="32" y="368"/>
                  </a:lnTo>
                  <a:lnTo>
                    <a:pt x="34" y="368"/>
                  </a:lnTo>
                  <a:lnTo>
                    <a:pt x="34" y="370"/>
                  </a:lnTo>
                  <a:lnTo>
                    <a:pt x="36" y="370"/>
                  </a:lnTo>
                  <a:lnTo>
                    <a:pt x="36" y="368"/>
                  </a:lnTo>
                  <a:lnTo>
                    <a:pt x="38" y="368"/>
                  </a:lnTo>
                  <a:lnTo>
                    <a:pt x="39" y="368"/>
                  </a:lnTo>
                  <a:lnTo>
                    <a:pt x="39" y="366"/>
                  </a:lnTo>
                  <a:lnTo>
                    <a:pt x="41" y="365"/>
                  </a:lnTo>
                  <a:lnTo>
                    <a:pt x="39" y="363"/>
                  </a:lnTo>
                  <a:lnTo>
                    <a:pt x="41" y="363"/>
                  </a:lnTo>
                  <a:lnTo>
                    <a:pt x="41" y="361"/>
                  </a:lnTo>
                  <a:lnTo>
                    <a:pt x="41" y="360"/>
                  </a:lnTo>
                  <a:lnTo>
                    <a:pt x="41" y="358"/>
                  </a:lnTo>
                  <a:lnTo>
                    <a:pt x="41" y="356"/>
                  </a:lnTo>
                  <a:lnTo>
                    <a:pt x="43" y="356"/>
                  </a:lnTo>
                  <a:lnTo>
                    <a:pt x="43" y="355"/>
                  </a:lnTo>
                  <a:lnTo>
                    <a:pt x="44" y="355"/>
                  </a:lnTo>
                  <a:lnTo>
                    <a:pt x="46" y="355"/>
                  </a:lnTo>
                  <a:lnTo>
                    <a:pt x="48" y="355"/>
                  </a:lnTo>
                  <a:lnTo>
                    <a:pt x="48" y="356"/>
                  </a:lnTo>
                  <a:lnTo>
                    <a:pt x="48" y="355"/>
                  </a:lnTo>
                  <a:lnTo>
                    <a:pt x="49" y="355"/>
                  </a:lnTo>
                  <a:lnTo>
                    <a:pt x="49" y="356"/>
                  </a:lnTo>
                  <a:lnTo>
                    <a:pt x="49" y="355"/>
                  </a:lnTo>
                  <a:lnTo>
                    <a:pt x="51" y="355"/>
                  </a:lnTo>
                  <a:lnTo>
                    <a:pt x="53" y="355"/>
                  </a:lnTo>
                  <a:lnTo>
                    <a:pt x="53" y="353"/>
                  </a:lnTo>
                  <a:lnTo>
                    <a:pt x="55" y="353"/>
                  </a:lnTo>
                  <a:lnTo>
                    <a:pt x="55" y="351"/>
                  </a:lnTo>
                  <a:lnTo>
                    <a:pt x="55" y="349"/>
                  </a:lnTo>
                  <a:lnTo>
                    <a:pt x="55" y="348"/>
                  </a:lnTo>
                  <a:lnTo>
                    <a:pt x="55" y="346"/>
                  </a:lnTo>
                  <a:lnTo>
                    <a:pt x="55" y="344"/>
                  </a:lnTo>
                  <a:lnTo>
                    <a:pt x="56" y="344"/>
                  </a:lnTo>
                  <a:lnTo>
                    <a:pt x="58" y="344"/>
                  </a:lnTo>
                  <a:lnTo>
                    <a:pt x="58" y="346"/>
                  </a:lnTo>
                  <a:lnTo>
                    <a:pt x="56" y="346"/>
                  </a:lnTo>
                  <a:lnTo>
                    <a:pt x="56" y="348"/>
                  </a:lnTo>
                  <a:lnTo>
                    <a:pt x="58" y="348"/>
                  </a:lnTo>
                  <a:lnTo>
                    <a:pt x="58" y="349"/>
                  </a:lnTo>
                  <a:lnTo>
                    <a:pt x="60" y="349"/>
                  </a:lnTo>
                  <a:lnTo>
                    <a:pt x="61" y="351"/>
                  </a:lnTo>
                  <a:lnTo>
                    <a:pt x="61" y="349"/>
                  </a:lnTo>
                  <a:lnTo>
                    <a:pt x="61" y="348"/>
                  </a:lnTo>
                  <a:lnTo>
                    <a:pt x="60" y="348"/>
                  </a:lnTo>
                  <a:lnTo>
                    <a:pt x="60" y="346"/>
                  </a:lnTo>
                  <a:lnTo>
                    <a:pt x="61" y="346"/>
                  </a:lnTo>
                  <a:lnTo>
                    <a:pt x="63" y="346"/>
                  </a:lnTo>
                  <a:lnTo>
                    <a:pt x="63" y="348"/>
                  </a:lnTo>
                  <a:lnTo>
                    <a:pt x="65" y="348"/>
                  </a:lnTo>
                  <a:lnTo>
                    <a:pt x="65" y="346"/>
                  </a:lnTo>
                  <a:lnTo>
                    <a:pt x="63" y="346"/>
                  </a:lnTo>
                  <a:lnTo>
                    <a:pt x="63" y="344"/>
                  </a:lnTo>
                  <a:lnTo>
                    <a:pt x="63" y="343"/>
                  </a:lnTo>
                  <a:lnTo>
                    <a:pt x="65" y="343"/>
                  </a:lnTo>
                  <a:lnTo>
                    <a:pt x="66" y="343"/>
                  </a:lnTo>
                  <a:lnTo>
                    <a:pt x="66" y="341"/>
                  </a:lnTo>
                  <a:lnTo>
                    <a:pt x="68" y="341"/>
                  </a:lnTo>
                  <a:lnTo>
                    <a:pt x="70" y="341"/>
                  </a:lnTo>
                  <a:lnTo>
                    <a:pt x="71" y="341"/>
                  </a:lnTo>
                  <a:lnTo>
                    <a:pt x="73" y="341"/>
                  </a:lnTo>
                  <a:lnTo>
                    <a:pt x="73" y="339"/>
                  </a:lnTo>
                  <a:lnTo>
                    <a:pt x="75" y="339"/>
                  </a:lnTo>
                  <a:lnTo>
                    <a:pt x="77" y="338"/>
                  </a:lnTo>
                  <a:lnTo>
                    <a:pt x="78" y="338"/>
                  </a:lnTo>
                  <a:lnTo>
                    <a:pt x="78" y="336"/>
                  </a:lnTo>
                  <a:lnTo>
                    <a:pt x="80" y="336"/>
                  </a:lnTo>
                  <a:lnTo>
                    <a:pt x="80" y="334"/>
                  </a:lnTo>
                  <a:lnTo>
                    <a:pt x="82" y="334"/>
                  </a:lnTo>
                  <a:lnTo>
                    <a:pt x="82" y="332"/>
                  </a:lnTo>
                  <a:lnTo>
                    <a:pt x="82" y="331"/>
                  </a:lnTo>
                  <a:lnTo>
                    <a:pt x="83" y="331"/>
                  </a:lnTo>
                  <a:lnTo>
                    <a:pt x="83" y="329"/>
                  </a:lnTo>
                  <a:lnTo>
                    <a:pt x="83" y="327"/>
                  </a:lnTo>
                  <a:lnTo>
                    <a:pt x="85" y="327"/>
                  </a:lnTo>
                  <a:lnTo>
                    <a:pt x="85" y="326"/>
                  </a:lnTo>
                  <a:lnTo>
                    <a:pt x="87" y="326"/>
                  </a:lnTo>
                  <a:lnTo>
                    <a:pt x="87" y="324"/>
                  </a:lnTo>
                  <a:lnTo>
                    <a:pt x="87" y="322"/>
                  </a:lnTo>
                  <a:lnTo>
                    <a:pt x="88" y="322"/>
                  </a:lnTo>
                  <a:lnTo>
                    <a:pt x="90" y="322"/>
                  </a:lnTo>
                  <a:lnTo>
                    <a:pt x="90" y="321"/>
                  </a:lnTo>
                  <a:lnTo>
                    <a:pt x="92" y="321"/>
                  </a:lnTo>
                  <a:lnTo>
                    <a:pt x="92" y="319"/>
                  </a:lnTo>
                  <a:lnTo>
                    <a:pt x="94" y="319"/>
                  </a:lnTo>
                  <a:lnTo>
                    <a:pt x="95" y="319"/>
                  </a:lnTo>
                  <a:lnTo>
                    <a:pt x="95" y="317"/>
                  </a:lnTo>
                  <a:lnTo>
                    <a:pt x="97" y="317"/>
                  </a:lnTo>
                  <a:lnTo>
                    <a:pt x="99" y="317"/>
                  </a:lnTo>
                  <a:lnTo>
                    <a:pt x="99" y="316"/>
                  </a:lnTo>
                  <a:lnTo>
                    <a:pt x="99" y="317"/>
                  </a:lnTo>
                  <a:lnTo>
                    <a:pt x="100" y="317"/>
                  </a:lnTo>
                  <a:lnTo>
                    <a:pt x="102" y="316"/>
                  </a:lnTo>
                  <a:lnTo>
                    <a:pt x="102" y="314"/>
                  </a:lnTo>
                  <a:lnTo>
                    <a:pt x="104" y="314"/>
                  </a:lnTo>
                  <a:lnTo>
                    <a:pt x="105" y="314"/>
                  </a:lnTo>
                  <a:lnTo>
                    <a:pt x="107" y="314"/>
                  </a:lnTo>
                  <a:lnTo>
                    <a:pt x="107" y="316"/>
                  </a:lnTo>
                  <a:lnTo>
                    <a:pt x="109" y="316"/>
                  </a:lnTo>
                  <a:lnTo>
                    <a:pt x="109" y="317"/>
                  </a:lnTo>
                  <a:lnTo>
                    <a:pt x="111" y="317"/>
                  </a:lnTo>
                  <a:lnTo>
                    <a:pt x="112" y="317"/>
                  </a:lnTo>
                  <a:lnTo>
                    <a:pt x="112" y="319"/>
                  </a:lnTo>
                  <a:lnTo>
                    <a:pt x="114" y="319"/>
                  </a:lnTo>
                  <a:lnTo>
                    <a:pt x="114" y="321"/>
                  </a:lnTo>
                  <a:lnTo>
                    <a:pt x="116" y="321"/>
                  </a:lnTo>
                  <a:lnTo>
                    <a:pt x="116" y="322"/>
                  </a:lnTo>
                  <a:lnTo>
                    <a:pt x="117" y="324"/>
                  </a:lnTo>
                  <a:lnTo>
                    <a:pt x="119" y="324"/>
                  </a:lnTo>
                  <a:lnTo>
                    <a:pt x="119" y="326"/>
                  </a:lnTo>
                  <a:lnTo>
                    <a:pt x="121" y="326"/>
                  </a:lnTo>
                  <a:lnTo>
                    <a:pt x="121" y="327"/>
                  </a:lnTo>
                  <a:lnTo>
                    <a:pt x="121" y="329"/>
                  </a:lnTo>
                  <a:lnTo>
                    <a:pt x="122" y="329"/>
                  </a:lnTo>
                  <a:lnTo>
                    <a:pt x="122" y="331"/>
                  </a:lnTo>
                  <a:lnTo>
                    <a:pt x="124" y="331"/>
                  </a:lnTo>
                  <a:lnTo>
                    <a:pt x="124" y="332"/>
                  </a:lnTo>
                  <a:lnTo>
                    <a:pt x="126" y="332"/>
                  </a:lnTo>
                  <a:lnTo>
                    <a:pt x="126" y="334"/>
                  </a:lnTo>
                  <a:lnTo>
                    <a:pt x="127" y="334"/>
                  </a:lnTo>
                  <a:lnTo>
                    <a:pt x="129" y="334"/>
                  </a:lnTo>
                  <a:lnTo>
                    <a:pt x="129" y="336"/>
                  </a:lnTo>
                  <a:lnTo>
                    <a:pt x="129" y="338"/>
                  </a:lnTo>
                  <a:lnTo>
                    <a:pt x="131" y="338"/>
                  </a:lnTo>
                  <a:lnTo>
                    <a:pt x="133" y="339"/>
                  </a:lnTo>
                  <a:lnTo>
                    <a:pt x="134" y="339"/>
                  </a:lnTo>
                  <a:lnTo>
                    <a:pt x="134" y="341"/>
                  </a:lnTo>
                  <a:lnTo>
                    <a:pt x="136" y="341"/>
                  </a:lnTo>
                  <a:lnTo>
                    <a:pt x="136" y="343"/>
                  </a:lnTo>
                  <a:lnTo>
                    <a:pt x="136" y="344"/>
                  </a:lnTo>
                  <a:lnTo>
                    <a:pt x="138" y="343"/>
                  </a:lnTo>
                  <a:lnTo>
                    <a:pt x="138" y="344"/>
                  </a:lnTo>
                  <a:lnTo>
                    <a:pt x="139" y="344"/>
                  </a:lnTo>
                  <a:lnTo>
                    <a:pt x="141" y="344"/>
                  </a:lnTo>
                  <a:lnTo>
                    <a:pt x="141" y="343"/>
                  </a:lnTo>
                  <a:lnTo>
                    <a:pt x="143" y="343"/>
                  </a:lnTo>
                  <a:lnTo>
                    <a:pt x="144" y="343"/>
                  </a:lnTo>
                  <a:lnTo>
                    <a:pt x="146" y="343"/>
                  </a:lnTo>
                  <a:lnTo>
                    <a:pt x="148" y="343"/>
                  </a:lnTo>
                  <a:lnTo>
                    <a:pt x="150" y="341"/>
                  </a:lnTo>
                  <a:lnTo>
                    <a:pt x="151" y="341"/>
                  </a:lnTo>
                  <a:lnTo>
                    <a:pt x="151" y="339"/>
                  </a:lnTo>
                  <a:lnTo>
                    <a:pt x="151" y="338"/>
                  </a:lnTo>
                  <a:lnTo>
                    <a:pt x="153" y="338"/>
                  </a:lnTo>
                  <a:lnTo>
                    <a:pt x="155" y="338"/>
                  </a:lnTo>
                  <a:lnTo>
                    <a:pt x="155" y="336"/>
                  </a:lnTo>
                  <a:lnTo>
                    <a:pt x="156" y="336"/>
                  </a:lnTo>
                  <a:lnTo>
                    <a:pt x="158" y="336"/>
                  </a:lnTo>
                  <a:lnTo>
                    <a:pt x="158" y="334"/>
                  </a:lnTo>
                  <a:lnTo>
                    <a:pt x="158" y="336"/>
                  </a:lnTo>
                  <a:lnTo>
                    <a:pt x="160" y="336"/>
                  </a:lnTo>
                  <a:lnTo>
                    <a:pt x="160" y="334"/>
                  </a:lnTo>
                  <a:lnTo>
                    <a:pt x="161" y="334"/>
                  </a:lnTo>
                  <a:lnTo>
                    <a:pt x="163" y="334"/>
                  </a:lnTo>
                  <a:lnTo>
                    <a:pt x="165" y="334"/>
                  </a:lnTo>
                  <a:lnTo>
                    <a:pt x="165" y="332"/>
                  </a:lnTo>
                  <a:lnTo>
                    <a:pt x="167" y="332"/>
                  </a:lnTo>
                  <a:lnTo>
                    <a:pt x="168" y="332"/>
                  </a:lnTo>
                  <a:lnTo>
                    <a:pt x="170" y="332"/>
                  </a:lnTo>
                  <a:lnTo>
                    <a:pt x="172" y="332"/>
                  </a:lnTo>
                  <a:lnTo>
                    <a:pt x="172" y="331"/>
                  </a:lnTo>
                  <a:lnTo>
                    <a:pt x="173" y="331"/>
                  </a:lnTo>
                  <a:lnTo>
                    <a:pt x="173" y="329"/>
                  </a:lnTo>
                  <a:lnTo>
                    <a:pt x="173" y="327"/>
                  </a:lnTo>
                  <a:lnTo>
                    <a:pt x="175" y="327"/>
                  </a:lnTo>
                  <a:lnTo>
                    <a:pt x="175" y="326"/>
                  </a:lnTo>
                  <a:lnTo>
                    <a:pt x="175" y="324"/>
                  </a:lnTo>
                  <a:lnTo>
                    <a:pt x="177" y="324"/>
                  </a:lnTo>
                  <a:lnTo>
                    <a:pt x="177" y="322"/>
                  </a:lnTo>
                  <a:lnTo>
                    <a:pt x="177" y="321"/>
                  </a:lnTo>
                  <a:lnTo>
                    <a:pt x="178" y="321"/>
                  </a:lnTo>
                  <a:lnTo>
                    <a:pt x="177" y="321"/>
                  </a:lnTo>
                  <a:lnTo>
                    <a:pt x="178" y="321"/>
                  </a:lnTo>
                  <a:lnTo>
                    <a:pt x="178" y="319"/>
                  </a:lnTo>
                  <a:lnTo>
                    <a:pt x="180" y="319"/>
                  </a:lnTo>
                  <a:lnTo>
                    <a:pt x="180" y="317"/>
                  </a:lnTo>
                  <a:lnTo>
                    <a:pt x="180" y="316"/>
                  </a:lnTo>
                  <a:lnTo>
                    <a:pt x="182" y="316"/>
                  </a:lnTo>
                  <a:lnTo>
                    <a:pt x="180" y="316"/>
                  </a:lnTo>
                  <a:lnTo>
                    <a:pt x="182" y="314"/>
                  </a:lnTo>
                  <a:lnTo>
                    <a:pt x="183" y="314"/>
                  </a:lnTo>
                  <a:lnTo>
                    <a:pt x="183" y="312"/>
                  </a:lnTo>
                  <a:lnTo>
                    <a:pt x="183" y="310"/>
                  </a:lnTo>
                  <a:lnTo>
                    <a:pt x="185" y="310"/>
                  </a:lnTo>
                  <a:lnTo>
                    <a:pt x="185" y="309"/>
                  </a:lnTo>
                  <a:lnTo>
                    <a:pt x="187" y="307"/>
                  </a:lnTo>
                  <a:lnTo>
                    <a:pt x="187" y="305"/>
                  </a:lnTo>
                  <a:lnTo>
                    <a:pt x="187" y="304"/>
                  </a:lnTo>
                  <a:lnTo>
                    <a:pt x="189" y="304"/>
                  </a:lnTo>
                  <a:lnTo>
                    <a:pt x="190" y="304"/>
                  </a:lnTo>
                  <a:lnTo>
                    <a:pt x="190" y="302"/>
                  </a:lnTo>
                  <a:lnTo>
                    <a:pt x="192" y="302"/>
                  </a:lnTo>
                  <a:lnTo>
                    <a:pt x="192" y="300"/>
                  </a:lnTo>
                  <a:lnTo>
                    <a:pt x="194" y="300"/>
                  </a:lnTo>
                  <a:lnTo>
                    <a:pt x="194" y="299"/>
                  </a:lnTo>
                  <a:lnTo>
                    <a:pt x="194" y="297"/>
                  </a:lnTo>
                  <a:lnTo>
                    <a:pt x="195" y="297"/>
                  </a:lnTo>
                  <a:lnTo>
                    <a:pt x="195" y="295"/>
                  </a:lnTo>
                  <a:lnTo>
                    <a:pt x="197" y="295"/>
                  </a:lnTo>
                  <a:lnTo>
                    <a:pt x="195" y="295"/>
                  </a:lnTo>
                  <a:lnTo>
                    <a:pt x="197" y="295"/>
                  </a:lnTo>
                  <a:lnTo>
                    <a:pt x="197" y="293"/>
                  </a:lnTo>
                  <a:lnTo>
                    <a:pt x="197" y="292"/>
                  </a:lnTo>
                  <a:lnTo>
                    <a:pt x="199" y="292"/>
                  </a:lnTo>
                  <a:lnTo>
                    <a:pt x="199" y="290"/>
                  </a:lnTo>
                  <a:lnTo>
                    <a:pt x="200" y="290"/>
                  </a:lnTo>
                  <a:lnTo>
                    <a:pt x="200" y="288"/>
                  </a:lnTo>
                  <a:lnTo>
                    <a:pt x="202" y="288"/>
                  </a:lnTo>
                  <a:lnTo>
                    <a:pt x="202" y="287"/>
                  </a:lnTo>
                  <a:lnTo>
                    <a:pt x="204" y="287"/>
                  </a:lnTo>
                  <a:lnTo>
                    <a:pt x="204" y="285"/>
                  </a:lnTo>
                  <a:lnTo>
                    <a:pt x="206" y="285"/>
                  </a:lnTo>
                  <a:lnTo>
                    <a:pt x="206" y="283"/>
                  </a:lnTo>
                  <a:lnTo>
                    <a:pt x="206" y="282"/>
                  </a:lnTo>
                  <a:lnTo>
                    <a:pt x="206" y="280"/>
                  </a:lnTo>
                  <a:lnTo>
                    <a:pt x="207" y="280"/>
                  </a:lnTo>
                  <a:lnTo>
                    <a:pt x="207" y="278"/>
                  </a:lnTo>
                  <a:lnTo>
                    <a:pt x="207" y="276"/>
                  </a:lnTo>
                  <a:lnTo>
                    <a:pt x="209" y="276"/>
                  </a:lnTo>
                  <a:lnTo>
                    <a:pt x="211" y="278"/>
                  </a:lnTo>
                  <a:lnTo>
                    <a:pt x="212" y="278"/>
                  </a:lnTo>
                  <a:lnTo>
                    <a:pt x="214" y="278"/>
                  </a:lnTo>
                  <a:lnTo>
                    <a:pt x="214" y="280"/>
                  </a:lnTo>
                  <a:lnTo>
                    <a:pt x="216" y="280"/>
                  </a:lnTo>
                  <a:lnTo>
                    <a:pt x="217" y="280"/>
                  </a:lnTo>
                  <a:lnTo>
                    <a:pt x="219" y="280"/>
                  </a:lnTo>
                  <a:lnTo>
                    <a:pt x="219" y="282"/>
                  </a:lnTo>
                  <a:lnTo>
                    <a:pt x="221" y="282"/>
                  </a:lnTo>
                  <a:lnTo>
                    <a:pt x="221" y="283"/>
                  </a:lnTo>
                  <a:lnTo>
                    <a:pt x="223" y="283"/>
                  </a:lnTo>
                  <a:lnTo>
                    <a:pt x="223" y="285"/>
                  </a:lnTo>
                  <a:lnTo>
                    <a:pt x="223" y="287"/>
                  </a:lnTo>
                  <a:lnTo>
                    <a:pt x="221" y="287"/>
                  </a:lnTo>
                  <a:lnTo>
                    <a:pt x="223" y="287"/>
                  </a:lnTo>
                  <a:lnTo>
                    <a:pt x="221" y="287"/>
                  </a:lnTo>
                  <a:lnTo>
                    <a:pt x="223" y="287"/>
                  </a:lnTo>
                  <a:lnTo>
                    <a:pt x="221" y="288"/>
                  </a:lnTo>
                  <a:lnTo>
                    <a:pt x="221" y="290"/>
                  </a:lnTo>
                  <a:lnTo>
                    <a:pt x="221" y="292"/>
                  </a:lnTo>
                  <a:lnTo>
                    <a:pt x="223" y="292"/>
                  </a:lnTo>
                  <a:lnTo>
                    <a:pt x="223" y="293"/>
                  </a:lnTo>
                  <a:lnTo>
                    <a:pt x="224" y="293"/>
                  </a:lnTo>
                  <a:lnTo>
                    <a:pt x="226" y="293"/>
                  </a:lnTo>
                  <a:lnTo>
                    <a:pt x="226" y="295"/>
                  </a:lnTo>
                  <a:lnTo>
                    <a:pt x="228" y="295"/>
                  </a:lnTo>
                  <a:lnTo>
                    <a:pt x="228" y="293"/>
                  </a:lnTo>
                  <a:lnTo>
                    <a:pt x="228" y="295"/>
                  </a:lnTo>
                  <a:lnTo>
                    <a:pt x="228" y="293"/>
                  </a:lnTo>
                  <a:lnTo>
                    <a:pt x="228" y="295"/>
                  </a:lnTo>
                  <a:lnTo>
                    <a:pt x="229" y="293"/>
                  </a:lnTo>
                  <a:lnTo>
                    <a:pt x="231" y="293"/>
                  </a:lnTo>
                  <a:lnTo>
                    <a:pt x="233" y="293"/>
                  </a:lnTo>
                  <a:lnTo>
                    <a:pt x="233" y="295"/>
                  </a:lnTo>
                  <a:lnTo>
                    <a:pt x="233" y="293"/>
                  </a:lnTo>
                  <a:lnTo>
                    <a:pt x="233" y="295"/>
                  </a:lnTo>
                  <a:lnTo>
                    <a:pt x="234" y="295"/>
                  </a:lnTo>
                  <a:lnTo>
                    <a:pt x="236" y="295"/>
                  </a:lnTo>
                  <a:lnTo>
                    <a:pt x="238" y="295"/>
                  </a:lnTo>
                  <a:lnTo>
                    <a:pt x="238" y="297"/>
                  </a:lnTo>
                  <a:lnTo>
                    <a:pt x="238" y="295"/>
                  </a:lnTo>
                  <a:lnTo>
                    <a:pt x="239" y="295"/>
                  </a:lnTo>
                  <a:lnTo>
                    <a:pt x="241" y="295"/>
                  </a:lnTo>
                  <a:lnTo>
                    <a:pt x="243" y="295"/>
                  </a:lnTo>
                  <a:lnTo>
                    <a:pt x="245" y="295"/>
                  </a:lnTo>
                  <a:lnTo>
                    <a:pt x="246" y="295"/>
                  </a:lnTo>
                  <a:lnTo>
                    <a:pt x="248" y="295"/>
                  </a:lnTo>
                  <a:lnTo>
                    <a:pt x="250" y="295"/>
                  </a:lnTo>
                  <a:lnTo>
                    <a:pt x="251" y="295"/>
                  </a:lnTo>
                  <a:lnTo>
                    <a:pt x="253" y="295"/>
                  </a:lnTo>
                  <a:lnTo>
                    <a:pt x="255" y="295"/>
                  </a:lnTo>
                  <a:lnTo>
                    <a:pt x="256" y="295"/>
                  </a:lnTo>
                  <a:lnTo>
                    <a:pt x="255" y="295"/>
                  </a:lnTo>
                  <a:lnTo>
                    <a:pt x="255" y="293"/>
                  </a:lnTo>
                  <a:lnTo>
                    <a:pt x="253" y="293"/>
                  </a:lnTo>
                  <a:lnTo>
                    <a:pt x="255" y="292"/>
                  </a:lnTo>
                  <a:lnTo>
                    <a:pt x="253" y="292"/>
                  </a:lnTo>
                  <a:lnTo>
                    <a:pt x="253" y="290"/>
                  </a:lnTo>
                  <a:lnTo>
                    <a:pt x="253" y="288"/>
                  </a:lnTo>
                  <a:lnTo>
                    <a:pt x="253" y="287"/>
                  </a:lnTo>
                  <a:lnTo>
                    <a:pt x="253" y="285"/>
                  </a:lnTo>
                  <a:lnTo>
                    <a:pt x="255" y="285"/>
                  </a:lnTo>
                  <a:lnTo>
                    <a:pt x="255" y="283"/>
                  </a:lnTo>
                  <a:lnTo>
                    <a:pt x="255" y="282"/>
                  </a:lnTo>
                  <a:lnTo>
                    <a:pt x="255" y="280"/>
                  </a:lnTo>
                  <a:lnTo>
                    <a:pt x="256" y="280"/>
                  </a:lnTo>
                  <a:lnTo>
                    <a:pt x="256" y="278"/>
                  </a:lnTo>
                  <a:lnTo>
                    <a:pt x="258" y="278"/>
                  </a:lnTo>
                  <a:lnTo>
                    <a:pt x="260" y="278"/>
                  </a:lnTo>
                  <a:lnTo>
                    <a:pt x="262" y="278"/>
                  </a:lnTo>
                  <a:lnTo>
                    <a:pt x="262" y="276"/>
                  </a:lnTo>
                  <a:lnTo>
                    <a:pt x="263" y="276"/>
                  </a:lnTo>
                  <a:lnTo>
                    <a:pt x="262" y="275"/>
                  </a:lnTo>
                  <a:lnTo>
                    <a:pt x="263" y="275"/>
                  </a:lnTo>
                  <a:lnTo>
                    <a:pt x="265" y="273"/>
                  </a:lnTo>
                  <a:lnTo>
                    <a:pt x="272" y="271"/>
                  </a:lnTo>
                  <a:lnTo>
                    <a:pt x="273" y="270"/>
                  </a:lnTo>
                  <a:lnTo>
                    <a:pt x="275" y="270"/>
                  </a:lnTo>
                  <a:lnTo>
                    <a:pt x="277" y="270"/>
                  </a:lnTo>
                  <a:lnTo>
                    <a:pt x="285" y="266"/>
                  </a:lnTo>
                  <a:lnTo>
                    <a:pt x="287" y="266"/>
                  </a:lnTo>
                  <a:lnTo>
                    <a:pt x="294" y="265"/>
                  </a:lnTo>
                  <a:lnTo>
                    <a:pt x="301" y="263"/>
                  </a:lnTo>
                  <a:lnTo>
                    <a:pt x="304" y="261"/>
                  </a:lnTo>
                  <a:lnTo>
                    <a:pt x="304" y="260"/>
                  </a:lnTo>
                  <a:lnTo>
                    <a:pt x="307" y="258"/>
                  </a:lnTo>
                  <a:lnTo>
                    <a:pt x="311" y="256"/>
                  </a:lnTo>
                  <a:lnTo>
                    <a:pt x="312" y="254"/>
                  </a:lnTo>
                  <a:lnTo>
                    <a:pt x="312" y="253"/>
                  </a:lnTo>
                  <a:lnTo>
                    <a:pt x="316" y="251"/>
                  </a:lnTo>
                  <a:lnTo>
                    <a:pt x="319" y="249"/>
                  </a:lnTo>
                  <a:lnTo>
                    <a:pt x="319" y="248"/>
                  </a:lnTo>
                  <a:lnTo>
                    <a:pt x="321" y="248"/>
                  </a:lnTo>
                  <a:lnTo>
                    <a:pt x="323" y="248"/>
                  </a:lnTo>
                  <a:lnTo>
                    <a:pt x="323" y="246"/>
                  </a:lnTo>
                  <a:lnTo>
                    <a:pt x="324" y="246"/>
                  </a:lnTo>
                  <a:lnTo>
                    <a:pt x="326" y="244"/>
                  </a:lnTo>
                  <a:lnTo>
                    <a:pt x="329" y="243"/>
                  </a:lnTo>
                  <a:lnTo>
                    <a:pt x="331" y="239"/>
                  </a:lnTo>
                  <a:lnTo>
                    <a:pt x="333" y="237"/>
                  </a:lnTo>
                  <a:lnTo>
                    <a:pt x="336" y="234"/>
                  </a:lnTo>
                  <a:lnTo>
                    <a:pt x="338" y="232"/>
                  </a:lnTo>
                  <a:lnTo>
                    <a:pt x="340" y="231"/>
                  </a:lnTo>
                  <a:lnTo>
                    <a:pt x="341" y="231"/>
                  </a:lnTo>
                  <a:lnTo>
                    <a:pt x="341" y="229"/>
                  </a:lnTo>
                  <a:lnTo>
                    <a:pt x="343" y="229"/>
                  </a:lnTo>
                  <a:lnTo>
                    <a:pt x="343" y="227"/>
                  </a:lnTo>
                  <a:lnTo>
                    <a:pt x="345" y="226"/>
                  </a:lnTo>
                  <a:lnTo>
                    <a:pt x="346" y="222"/>
                  </a:lnTo>
                  <a:lnTo>
                    <a:pt x="348" y="222"/>
                  </a:lnTo>
                  <a:lnTo>
                    <a:pt x="350" y="220"/>
                  </a:lnTo>
                  <a:lnTo>
                    <a:pt x="351" y="215"/>
                  </a:lnTo>
                  <a:lnTo>
                    <a:pt x="353" y="215"/>
                  </a:lnTo>
                  <a:lnTo>
                    <a:pt x="355" y="212"/>
                  </a:lnTo>
                  <a:lnTo>
                    <a:pt x="357" y="210"/>
                  </a:lnTo>
                  <a:lnTo>
                    <a:pt x="357" y="209"/>
                  </a:lnTo>
                  <a:lnTo>
                    <a:pt x="358" y="207"/>
                  </a:lnTo>
                  <a:lnTo>
                    <a:pt x="360" y="205"/>
                  </a:lnTo>
                  <a:lnTo>
                    <a:pt x="362" y="204"/>
                  </a:lnTo>
                  <a:lnTo>
                    <a:pt x="363" y="200"/>
                  </a:lnTo>
                  <a:lnTo>
                    <a:pt x="363" y="198"/>
                  </a:lnTo>
                  <a:lnTo>
                    <a:pt x="365" y="198"/>
                  </a:lnTo>
                  <a:lnTo>
                    <a:pt x="367" y="198"/>
                  </a:lnTo>
                  <a:lnTo>
                    <a:pt x="368" y="197"/>
                  </a:lnTo>
                  <a:lnTo>
                    <a:pt x="370" y="198"/>
                  </a:lnTo>
                  <a:lnTo>
                    <a:pt x="370" y="197"/>
                  </a:lnTo>
                  <a:lnTo>
                    <a:pt x="372" y="198"/>
                  </a:lnTo>
                  <a:lnTo>
                    <a:pt x="374" y="198"/>
                  </a:lnTo>
                  <a:lnTo>
                    <a:pt x="374" y="200"/>
                  </a:lnTo>
                  <a:lnTo>
                    <a:pt x="375" y="200"/>
                  </a:lnTo>
                  <a:lnTo>
                    <a:pt x="377" y="202"/>
                  </a:lnTo>
                  <a:lnTo>
                    <a:pt x="379" y="202"/>
                  </a:lnTo>
                  <a:lnTo>
                    <a:pt x="380" y="202"/>
                  </a:lnTo>
                  <a:lnTo>
                    <a:pt x="380" y="204"/>
                  </a:lnTo>
                  <a:lnTo>
                    <a:pt x="382" y="205"/>
                  </a:lnTo>
                  <a:lnTo>
                    <a:pt x="384" y="205"/>
                  </a:lnTo>
                  <a:lnTo>
                    <a:pt x="384" y="207"/>
                  </a:lnTo>
                  <a:lnTo>
                    <a:pt x="385" y="207"/>
                  </a:lnTo>
                  <a:lnTo>
                    <a:pt x="387" y="207"/>
                  </a:lnTo>
                  <a:lnTo>
                    <a:pt x="389" y="207"/>
                  </a:lnTo>
                  <a:lnTo>
                    <a:pt x="389" y="209"/>
                  </a:lnTo>
                  <a:lnTo>
                    <a:pt x="391" y="209"/>
                  </a:lnTo>
                  <a:lnTo>
                    <a:pt x="391" y="210"/>
                  </a:lnTo>
                  <a:lnTo>
                    <a:pt x="392" y="210"/>
                  </a:lnTo>
                  <a:lnTo>
                    <a:pt x="394" y="210"/>
                  </a:lnTo>
                  <a:lnTo>
                    <a:pt x="396" y="210"/>
                  </a:lnTo>
                  <a:lnTo>
                    <a:pt x="396" y="209"/>
                  </a:lnTo>
                  <a:lnTo>
                    <a:pt x="397" y="209"/>
                  </a:lnTo>
                  <a:lnTo>
                    <a:pt x="399" y="209"/>
                  </a:lnTo>
                  <a:lnTo>
                    <a:pt x="401" y="209"/>
                  </a:lnTo>
                  <a:lnTo>
                    <a:pt x="402" y="209"/>
                  </a:lnTo>
                  <a:lnTo>
                    <a:pt x="404" y="209"/>
                  </a:lnTo>
                  <a:lnTo>
                    <a:pt x="406" y="207"/>
                  </a:lnTo>
                  <a:lnTo>
                    <a:pt x="407" y="207"/>
                  </a:lnTo>
                  <a:lnTo>
                    <a:pt x="407" y="205"/>
                  </a:lnTo>
                  <a:lnTo>
                    <a:pt x="409" y="205"/>
                  </a:lnTo>
                  <a:lnTo>
                    <a:pt x="409" y="204"/>
                  </a:lnTo>
                  <a:lnTo>
                    <a:pt x="411" y="204"/>
                  </a:lnTo>
                  <a:lnTo>
                    <a:pt x="413" y="204"/>
                  </a:lnTo>
                  <a:lnTo>
                    <a:pt x="414" y="204"/>
                  </a:lnTo>
                  <a:lnTo>
                    <a:pt x="416" y="204"/>
                  </a:lnTo>
                  <a:lnTo>
                    <a:pt x="418" y="204"/>
                  </a:lnTo>
                  <a:lnTo>
                    <a:pt x="418" y="205"/>
                  </a:lnTo>
                  <a:lnTo>
                    <a:pt x="419" y="205"/>
                  </a:lnTo>
                  <a:lnTo>
                    <a:pt x="421" y="205"/>
                  </a:lnTo>
                  <a:lnTo>
                    <a:pt x="421" y="207"/>
                  </a:lnTo>
                  <a:lnTo>
                    <a:pt x="423" y="207"/>
                  </a:lnTo>
                  <a:lnTo>
                    <a:pt x="424" y="209"/>
                  </a:lnTo>
                  <a:lnTo>
                    <a:pt x="426" y="209"/>
                  </a:lnTo>
                  <a:lnTo>
                    <a:pt x="426" y="210"/>
                  </a:lnTo>
                  <a:lnTo>
                    <a:pt x="428" y="210"/>
                  </a:lnTo>
                  <a:lnTo>
                    <a:pt x="430" y="210"/>
                  </a:lnTo>
                  <a:lnTo>
                    <a:pt x="430" y="209"/>
                  </a:lnTo>
                  <a:lnTo>
                    <a:pt x="431" y="209"/>
                  </a:lnTo>
                  <a:lnTo>
                    <a:pt x="433" y="209"/>
                  </a:lnTo>
                  <a:lnTo>
                    <a:pt x="435" y="209"/>
                  </a:lnTo>
                  <a:lnTo>
                    <a:pt x="436" y="209"/>
                  </a:lnTo>
                  <a:lnTo>
                    <a:pt x="438" y="209"/>
                  </a:lnTo>
                  <a:lnTo>
                    <a:pt x="440" y="210"/>
                  </a:lnTo>
                  <a:lnTo>
                    <a:pt x="441" y="210"/>
                  </a:lnTo>
                  <a:lnTo>
                    <a:pt x="443" y="210"/>
                  </a:lnTo>
                  <a:lnTo>
                    <a:pt x="445" y="212"/>
                  </a:lnTo>
                  <a:lnTo>
                    <a:pt x="447" y="212"/>
                  </a:lnTo>
                  <a:lnTo>
                    <a:pt x="447" y="214"/>
                  </a:lnTo>
                  <a:lnTo>
                    <a:pt x="448" y="214"/>
                  </a:lnTo>
                  <a:lnTo>
                    <a:pt x="450" y="214"/>
                  </a:lnTo>
                  <a:lnTo>
                    <a:pt x="452" y="214"/>
                  </a:lnTo>
                  <a:lnTo>
                    <a:pt x="453" y="215"/>
                  </a:lnTo>
                  <a:lnTo>
                    <a:pt x="455" y="215"/>
                  </a:lnTo>
                  <a:lnTo>
                    <a:pt x="457" y="215"/>
                  </a:lnTo>
                  <a:lnTo>
                    <a:pt x="457" y="217"/>
                  </a:lnTo>
                  <a:lnTo>
                    <a:pt x="458" y="219"/>
                  </a:lnTo>
                  <a:lnTo>
                    <a:pt x="460" y="219"/>
                  </a:lnTo>
                  <a:lnTo>
                    <a:pt x="462" y="220"/>
                  </a:lnTo>
                  <a:lnTo>
                    <a:pt x="463" y="220"/>
                  </a:lnTo>
                  <a:lnTo>
                    <a:pt x="465" y="220"/>
                  </a:lnTo>
                  <a:lnTo>
                    <a:pt x="467" y="220"/>
                  </a:lnTo>
                  <a:lnTo>
                    <a:pt x="469" y="222"/>
                  </a:lnTo>
                  <a:lnTo>
                    <a:pt x="470" y="222"/>
                  </a:lnTo>
                  <a:lnTo>
                    <a:pt x="470" y="224"/>
                  </a:lnTo>
                  <a:lnTo>
                    <a:pt x="472" y="224"/>
                  </a:lnTo>
                  <a:lnTo>
                    <a:pt x="472" y="222"/>
                  </a:lnTo>
                  <a:lnTo>
                    <a:pt x="472" y="224"/>
                  </a:lnTo>
                  <a:lnTo>
                    <a:pt x="474" y="224"/>
                  </a:lnTo>
                  <a:lnTo>
                    <a:pt x="474" y="226"/>
                  </a:lnTo>
                  <a:lnTo>
                    <a:pt x="475" y="226"/>
                  </a:lnTo>
                  <a:lnTo>
                    <a:pt x="475" y="224"/>
                  </a:lnTo>
                  <a:lnTo>
                    <a:pt x="475" y="226"/>
                  </a:lnTo>
                  <a:lnTo>
                    <a:pt x="477" y="226"/>
                  </a:lnTo>
                  <a:lnTo>
                    <a:pt x="479" y="227"/>
                  </a:lnTo>
                  <a:lnTo>
                    <a:pt x="480" y="229"/>
                  </a:lnTo>
                  <a:lnTo>
                    <a:pt x="482" y="229"/>
                  </a:lnTo>
                  <a:lnTo>
                    <a:pt x="482" y="231"/>
                  </a:lnTo>
                  <a:lnTo>
                    <a:pt x="484" y="231"/>
                  </a:lnTo>
                  <a:lnTo>
                    <a:pt x="484" y="232"/>
                  </a:lnTo>
                  <a:lnTo>
                    <a:pt x="486" y="232"/>
                  </a:lnTo>
                  <a:lnTo>
                    <a:pt x="486" y="231"/>
                  </a:lnTo>
                  <a:lnTo>
                    <a:pt x="487" y="231"/>
                  </a:lnTo>
                  <a:lnTo>
                    <a:pt x="487" y="232"/>
                  </a:lnTo>
                  <a:lnTo>
                    <a:pt x="489" y="232"/>
                  </a:lnTo>
                  <a:lnTo>
                    <a:pt x="491" y="232"/>
                  </a:lnTo>
                  <a:lnTo>
                    <a:pt x="491" y="234"/>
                  </a:lnTo>
                  <a:lnTo>
                    <a:pt x="492" y="234"/>
                  </a:lnTo>
                  <a:lnTo>
                    <a:pt x="494" y="234"/>
                  </a:lnTo>
                  <a:lnTo>
                    <a:pt x="496" y="232"/>
                  </a:lnTo>
                  <a:lnTo>
                    <a:pt x="497" y="236"/>
                  </a:lnTo>
                  <a:lnTo>
                    <a:pt x="499" y="237"/>
                  </a:lnTo>
                  <a:lnTo>
                    <a:pt x="501" y="243"/>
                  </a:lnTo>
                  <a:lnTo>
                    <a:pt x="503" y="246"/>
                  </a:lnTo>
                  <a:lnTo>
                    <a:pt x="504" y="249"/>
                  </a:lnTo>
                  <a:lnTo>
                    <a:pt x="506" y="253"/>
                  </a:lnTo>
                  <a:lnTo>
                    <a:pt x="506" y="254"/>
                  </a:lnTo>
                  <a:lnTo>
                    <a:pt x="506" y="258"/>
                  </a:lnTo>
                  <a:lnTo>
                    <a:pt x="508" y="261"/>
                  </a:lnTo>
                  <a:lnTo>
                    <a:pt x="511" y="261"/>
                  </a:lnTo>
                  <a:lnTo>
                    <a:pt x="526" y="260"/>
                  </a:lnTo>
                  <a:lnTo>
                    <a:pt x="528" y="260"/>
                  </a:lnTo>
                  <a:lnTo>
                    <a:pt x="533" y="260"/>
                  </a:lnTo>
                  <a:lnTo>
                    <a:pt x="538" y="260"/>
                  </a:lnTo>
                  <a:lnTo>
                    <a:pt x="542" y="260"/>
                  </a:lnTo>
                  <a:lnTo>
                    <a:pt x="547" y="260"/>
                  </a:lnTo>
                  <a:lnTo>
                    <a:pt x="548" y="260"/>
                  </a:lnTo>
                  <a:lnTo>
                    <a:pt x="548" y="258"/>
                  </a:lnTo>
                  <a:lnTo>
                    <a:pt x="550" y="258"/>
                  </a:lnTo>
                  <a:lnTo>
                    <a:pt x="550" y="256"/>
                  </a:lnTo>
                  <a:lnTo>
                    <a:pt x="552" y="254"/>
                  </a:lnTo>
                  <a:lnTo>
                    <a:pt x="553" y="254"/>
                  </a:lnTo>
                  <a:lnTo>
                    <a:pt x="553" y="253"/>
                  </a:lnTo>
                  <a:lnTo>
                    <a:pt x="552" y="253"/>
                  </a:lnTo>
                  <a:lnTo>
                    <a:pt x="552" y="251"/>
                  </a:lnTo>
                  <a:lnTo>
                    <a:pt x="553" y="251"/>
                  </a:lnTo>
                  <a:lnTo>
                    <a:pt x="553" y="253"/>
                  </a:lnTo>
                  <a:lnTo>
                    <a:pt x="555" y="253"/>
                  </a:lnTo>
                  <a:lnTo>
                    <a:pt x="555" y="251"/>
                  </a:lnTo>
                  <a:lnTo>
                    <a:pt x="555" y="249"/>
                  </a:lnTo>
                  <a:lnTo>
                    <a:pt x="555" y="248"/>
                  </a:lnTo>
                  <a:lnTo>
                    <a:pt x="557" y="248"/>
                  </a:lnTo>
                  <a:lnTo>
                    <a:pt x="557" y="246"/>
                  </a:lnTo>
                  <a:lnTo>
                    <a:pt x="555" y="246"/>
                  </a:lnTo>
                  <a:lnTo>
                    <a:pt x="557" y="246"/>
                  </a:lnTo>
                  <a:lnTo>
                    <a:pt x="555" y="246"/>
                  </a:lnTo>
                  <a:lnTo>
                    <a:pt x="557" y="246"/>
                  </a:lnTo>
                  <a:lnTo>
                    <a:pt x="555" y="246"/>
                  </a:lnTo>
                  <a:lnTo>
                    <a:pt x="555" y="244"/>
                  </a:lnTo>
                  <a:lnTo>
                    <a:pt x="557" y="244"/>
                  </a:lnTo>
                  <a:lnTo>
                    <a:pt x="557" y="243"/>
                  </a:lnTo>
                  <a:lnTo>
                    <a:pt x="557" y="244"/>
                  </a:lnTo>
                  <a:lnTo>
                    <a:pt x="559" y="244"/>
                  </a:lnTo>
                  <a:lnTo>
                    <a:pt x="559" y="246"/>
                  </a:lnTo>
                  <a:lnTo>
                    <a:pt x="560" y="246"/>
                  </a:lnTo>
                  <a:lnTo>
                    <a:pt x="560" y="244"/>
                  </a:lnTo>
                  <a:lnTo>
                    <a:pt x="560" y="243"/>
                  </a:lnTo>
                  <a:lnTo>
                    <a:pt x="559" y="243"/>
                  </a:lnTo>
                  <a:lnTo>
                    <a:pt x="559" y="241"/>
                  </a:lnTo>
                  <a:lnTo>
                    <a:pt x="560" y="241"/>
                  </a:lnTo>
                  <a:lnTo>
                    <a:pt x="559" y="241"/>
                  </a:lnTo>
                  <a:lnTo>
                    <a:pt x="559" y="239"/>
                  </a:lnTo>
                  <a:lnTo>
                    <a:pt x="560" y="239"/>
                  </a:lnTo>
                  <a:lnTo>
                    <a:pt x="562" y="239"/>
                  </a:lnTo>
                  <a:lnTo>
                    <a:pt x="562" y="237"/>
                  </a:lnTo>
                  <a:lnTo>
                    <a:pt x="562" y="236"/>
                  </a:lnTo>
                  <a:lnTo>
                    <a:pt x="562" y="234"/>
                  </a:lnTo>
                  <a:lnTo>
                    <a:pt x="562" y="232"/>
                  </a:lnTo>
                  <a:lnTo>
                    <a:pt x="562" y="231"/>
                  </a:lnTo>
                  <a:lnTo>
                    <a:pt x="562" y="229"/>
                  </a:lnTo>
                  <a:lnTo>
                    <a:pt x="562" y="227"/>
                  </a:lnTo>
                  <a:lnTo>
                    <a:pt x="564" y="227"/>
                  </a:lnTo>
                  <a:lnTo>
                    <a:pt x="564" y="226"/>
                  </a:lnTo>
                  <a:lnTo>
                    <a:pt x="564" y="227"/>
                  </a:lnTo>
                  <a:lnTo>
                    <a:pt x="565" y="227"/>
                  </a:lnTo>
                  <a:lnTo>
                    <a:pt x="565" y="226"/>
                  </a:lnTo>
                  <a:lnTo>
                    <a:pt x="567" y="226"/>
                  </a:lnTo>
                  <a:lnTo>
                    <a:pt x="567" y="224"/>
                  </a:lnTo>
                  <a:lnTo>
                    <a:pt x="569" y="224"/>
                  </a:lnTo>
                  <a:lnTo>
                    <a:pt x="569" y="222"/>
                  </a:lnTo>
                  <a:lnTo>
                    <a:pt x="569" y="220"/>
                  </a:lnTo>
                  <a:lnTo>
                    <a:pt x="569" y="219"/>
                  </a:lnTo>
                  <a:lnTo>
                    <a:pt x="569" y="217"/>
                  </a:lnTo>
                  <a:lnTo>
                    <a:pt x="570" y="217"/>
                  </a:lnTo>
                  <a:lnTo>
                    <a:pt x="570" y="215"/>
                  </a:lnTo>
                  <a:lnTo>
                    <a:pt x="570" y="214"/>
                  </a:lnTo>
                  <a:lnTo>
                    <a:pt x="570" y="212"/>
                  </a:lnTo>
                  <a:lnTo>
                    <a:pt x="572" y="212"/>
                  </a:lnTo>
                  <a:lnTo>
                    <a:pt x="574" y="212"/>
                  </a:lnTo>
                  <a:lnTo>
                    <a:pt x="574" y="210"/>
                  </a:lnTo>
                  <a:lnTo>
                    <a:pt x="574" y="209"/>
                  </a:lnTo>
                  <a:lnTo>
                    <a:pt x="575" y="209"/>
                  </a:lnTo>
                  <a:lnTo>
                    <a:pt x="575" y="207"/>
                  </a:lnTo>
                  <a:lnTo>
                    <a:pt x="575" y="205"/>
                  </a:lnTo>
                  <a:lnTo>
                    <a:pt x="577" y="205"/>
                  </a:lnTo>
                  <a:lnTo>
                    <a:pt x="577" y="204"/>
                  </a:lnTo>
                  <a:lnTo>
                    <a:pt x="577" y="202"/>
                  </a:lnTo>
                  <a:lnTo>
                    <a:pt x="577" y="200"/>
                  </a:lnTo>
                  <a:lnTo>
                    <a:pt x="579" y="200"/>
                  </a:lnTo>
                  <a:lnTo>
                    <a:pt x="579" y="198"/>
                  </a:lnTo>
                  <a:lnTo>
                    <a:pt x="579" y="200"/>
                  </a:lnTo>
                  <a:lnTo>
                    <a:pt x="579" y="198"/>
                  </a:lnTo>
                  <a:lnTo>
                    <a:pt x="581" y="198"/>
                  </a:lnTo>
                  <a:lnTo>
                    <a:pt x="581" y="197"/>
                  </a:lnTo>
                  <a:lnTo>
                    <a:pt x="581" y="195"/>
                  </a:lnTo>
                  <a:lnTo>
                    <a:pt x="581" y="193"/>
                  </a:lnTo>
                  <a:lnTo>
                    <a:pt x="579" y="193"/>
                  </a:lnTo>
                  <a:lnTo>
                    <a:pt x="579" y="192"/>
                  </a:lnTo>
                  <a:lnTo>
                    <a:pt x="581" y="192"/>
                  </a:lnTo>
                  <a:lnTo>
                    <a:pt x="581" y="190"/>
                  </a:lnTo>
                  <a:lnTo>
                    <a:pt x="581" y="188"/>
                  </a:lnTo>
                  <a:lnTo>
                    <a:pt x="581" y="187"/>
                  </a:lnTo>
                  <a:lnTo>
                    <a:pt x="579" y="187"/>
                  </a:lnTo>
                  <a:lnTo>
                    <a:pt x="579" y="185"/>
                  </a:lnTo>
                  <a:lnTo>
                    <a:pt x="579" y="183"/>
                  </a:lnTo>
                  <a:lnTo>
                    <a:pt x="581" y="183"/>
                  </a:lnTo>
                  <a:lnTo>
                    <a:pt x="581" y="181"/>
                  </a:lnTo>
                  <a:lnTo>
                    <a:pt x="579" y="181"/>
                  </a:lnTo>
                  <a:lnTo>
                    <a:pt x="581" y="181"/>
                  </a:lnTo>
                  <a:lnTo>
                    <a:pt x="581" y="180"/>
                  </a:lnTo>
                  <a:lnTo>
                    <a:pt x="582" y="180"/>
                  </a:lnTo>
                  <a:lnTo>
                    <a:pt x="581" y="180"/>
                  </a:lnTo>
                  <a:lnTo>
                    <a:pt x="581" y="181"/>
                  </a:lnTo>
                  <a:lnTo>
                    <a:pt x="582" y="181"/>
                  </a:lnTo>
                  <a:lnTo>
                    <a:pt x="582" y="180"/>
                  </a:lnTo>
                  <a:lnTo>
                    <a:pt x="584" y="180"/>
                  </a:lnTo>
                  <a:lnTo>
                    <a:pt x="586" y="180"/>
                  </a:lnTo>
                  <a:lnTo>
                    <a:pt x="586" y="181"/>
                  </a:lnTo>
                  <a:lnTo>
                    <a:pt x="587" y="181"/>
                  </a:lnTo>
                  <a:lnTo>
                    <a:pt x="587" y="180"/>
                  </a:lnTo>
                  <a:lnTo>
                    <a:pt x="589" y="180"/>
                  </a:lnTo>
                  <a:lnTo>
                    <a:pt x="589" y="178"/>
                  </a:lnTo>
                  <a:lnTo>
                    <a:pt x="591" y="178"/>
                  </a:lnTo>
                  <a:lnTo>
                    <a:pt x="592" y="178"/>
                  </a:lnTo>
                  <a:lnTo>
                    <a:pt x="592" y="176"/>
                  </a:lnTo>
                  <a:lnTo>
                    <a:pt x="594" y="176"/>
                  </a:lnTo>
                  <a:lnTo>
                    <a:pt x="594" y="175"/>
                  </a:lnTo>
                  <a:lnTo>
                    <a:pt x="596" y="175"/>
                  </a:lnTo>
                  <a:lnTo>
                    <a:pt x="596" y="173"/>
                  </a:lnTo>
                  <a:lnTo>
                    <a:pt x="596" y="171"/>
                  </a:lnTo>
                  <a:lnTo>
                    <a:pt x="598" y="171"/>
                  </a:lnTo>
                  <a:lnTo>
                    <a:pt x="599" y="171"/>
                  </a:lnTo>
                  <a:lnTo>
                    <a:pt x="601" y="171"/>
                  </a:lnTo>
                  <a:lnTo>
                    <a:pt x="603" y="171"/>
                  </a:lnTo>
                  <a:lnTo>
                    <a:pt x="603" y="170"/>
                  </a:lnTo>
                  <a:lnTo>
                    <a:pt x="604" y="170"/>
                  </a:lnTo>
                  <a:lnTo>
                    <a:pt x="604" y="168"/>
                  </a:lnTo>
                  <a:lnTo>
                    <a:pt x="604" y="166"/>
                  </a:lnTo>
                  <a:lnTo>
                    <a:pt x="603" y="166"/>
                  </a:lnTo>
                  <a:lnTo>
                    <a:pt x="603" y="168"/>
                  </a:lnTo>
                  <a:lnTo>
                    <a:pt x="601" y="168"/>
                  </a:lnTo>
                  <a:lnTo>
                    <a:pt x="601" y="166"/>
                  </a:lnTo>
                  <a:lnTo>
                    <a:pt x="601" y="165"/>
                  </a:lnTo>
                  <a:lnTo>
                    <a:pt x="603" y="165"/>
                  </a:lnTo>
                  <a:lnTo>
                    <a:pt x="604" y="165"/>
                  </a:lnTo>
                  <a:lnTo>
                    <a:pt x="604" y="163"/>
                  </a:lnTo>
                  <a:lnTo>
                    <a:pt x="604" y="161"/>
                  </a:lnTo>
                  <a:lnTo>
                    <a:pt x="606" y="161"/>
                  </a:lnTo>
                  <a:lnTo>
                    <a:pt x="606" y="159"/>
                  </a:lnTo>
                  <a:lnTo>
                    <a:pt x="606" y="158"/>
                  </a:lnTo>
                  <a:lnTo>
                    <a:pt x="608" y="158"/>
                  </a:lnTo>
                  <a:lnTo>
                    <a:pt x="608" y="156"/>
                  </a:lnTo>
                  <a:lnTo>
                    <a:pt x="609" y="156"/>
                  </a:lnTo>
                  <a:lnTo>
                    <a:pt x="609" y="154"/>
                  </a:lnTo>
                  <a:lnTo>
                    <a:pt x="608" y="154"/>
                  </a:lnTo>
                  <a:lnTo>
                    <a:pt x="608" y="153"/>
                  </a:lnTo>
                  <a:lnTo>
                    <a:pt x="609" y="153"/>
                  </a:lnTo>
                  <a:lnTo>
                    <a:pt x="609" y="151"/>
                  </a:lnTo>
                  <a:lnTo>
                    <a:pt x="611" y="151"/>
                  </a:lnTo>
                  <a:lnTo>
                    <a:pt x="613" y="149"/>
                  </a:lnTo>
                  <a:lnTo>
                    <a:pt x="615" y="149"/>
                  </a:lnTo>
                  <a:lnTo>
                    <a:pt x="615" y="148"/>
                  </a:lnTo>
                  <a:lnTo>
                    <a:pt x="616" y="148"/>
                  </a:lnTo>
                  <a:lnTo>
                    <a:pt x="616" y="146"/>
                  </a:lnTo>
                  <a:lnTo>
                    <a:pt x="615" y="146"/>
                  </a:lnTo>
                  <a:lnTo>
                    <a:pt x="615" y="144"/>
                  </a:lnTo>
                  <a:lnTo>
                    <a:pt x="616" y="144"/>
                  </a:lnTo>
                  <a:lnTo>
                    <a:pt x="616" y="142"/>
                  </a:lnTo>
                  <a:lnTo>
                    <a:pt x="615" y="142"/>
                  </a:lnTo>
                  <a:lnTo>
                    <a:pt x="615" y="141"/>
                  </a:lnTo>
                  <a:lnTo>
                    <a:pt x="616" y="141"/>
                  </a:lnTo>
                  <a:lnTo>
                    <a:pt x="616" y="139"/>
                  </a:lnTo>
                  <a:lnTo>
                    <a:pt x="616" y="141"/>
                  </a:lnTo>
                  <a:lnTo>
                    <a:pt x="616" y="139"/>
                  </a:lnTo>
                  <a:lnTo>
                    <a:pt x="618" y="139"/>
                  </a:lnTo>
                  <a:lnTo>
                    <a:pt x="620" y="139"/>
                  </a:lnTo>
                  <a:lnTo>
                    <a:pt x="620" y="137"/>
                  </a:lnTo>
                  <a:lnTo>
                    <a:pt x="618" y="137"/>
                  </a:lnTo>
                  <a:lnTo>
                    <a:pt x="618" y="136"/>
                  </a:lnTo>
                  <a:lnTo>
                    <a:pt x="618" y="134"/>
                  </a:lnTo>
                  <a:lnTo>
                    <a:pt x="618" y="132"/>
                  </a:lnTo>
                  <a:lnTo>
                    <a:pt x="620" y="132"/>
                  </a:lnTo>
                  <a:lnTo>
                    <a:pt x="620" y="131"/>
                  </a:lnTo>
                  <a:lnTo>
                    <a:pt x="621" y="131"/>
                  </a:lnTo>
                  <a:lnTo>
                    <a:pt x="620" y="131"/>
                  </a:lnTo>
                  <a:lnTo>
                    <a:pt x="620" y="129"/>
                  </a:lnTo>
                  <a:lnTo>
                    <a:pt x="620" y="127"/>
                  </a:lnTo>
                  <a:lnTo>
                    <a:pt x="618" y="127"/>
                  </a:lnTo>
                  <a:lnTo>
                    <a:pt x="618" y="125"/>
                  </a:lnTo>
                  <a:lnTo>
                    <a:pt x="620" y="125"/>
                  </a:lnTo>
                  <a:lnTo>
                    <a:pt x="621" y="124"/>
                  </a:lnTo>
                  <a:lnTo>
                    <a:pt x="620" y="122"/>
                  </a:lnTo>
                  <a:lnTo>
                    <a:pt x="621" y="122"/>
                  </a:lnTo>
                  <a:lnTo>
                    <a:pt x="621" y="120"/>
                  </a:lnTo>
                  <a:lnTo>
                    <a:pt x="623" y="120"/>
                  </a:lnTo>
                  <a:lnTo>
                    <a:pt x="623" y="122"/>
                  </a:lnTo>
                  <a:lnTo>
                    <a:pt x="625" y="122"/>
                  </a:lnTo>
                  <a:lnTo>
                    <a:pt x="626" y="122"/>
                  </a:lnTo>
                  <a:lnTo>
                    <a:pt x="626" y="124"/>
                  </a:lnTo>
                  <a:lnTo>
                    <a:pt x="628" y="124"/>
                  </a:lnTo>
                  <a:lnTo>
                    <a:pt x="628" y="122"/>
                  </a:lnTo>
                  <a:lnTo>
                    <a:pt x="630" y="122"/>
                  </a:lnTo>
                  <a:lnTo>
                    <a:pt x="630" y="120"/>
                  </a:lnTo>
                  <a:lnTo>
                    <a:pt x="630" y="119"/>
                  </a:lnTo>
                  <a:lnTo>
                    <a:pt x="628" y="119"/>
                  </a:lnTo>
                  <a:lnTo>
                    <a:pt x="628" y="117"/>
                  </a:lnTo>
                  <a:lnTo>
                    <a:pt x="628" y="115"/>
                  </a:lnTo>
                  <a:lnTo>
                    <a:pt x="628" y="114"/>
                  </a:lnTo>
                  <a:lnTo>
                    <a:pt x="630" y="114"/>
                  </a:lnTo>
                  <a:lnTo>
                    <a:pt x="630" y="112"/>
                  </a:lnTo>
                  <a:lnTo>
                    <a:pt x="631" y="112"/>
                  </a:lnTo>
                  <a:lnTo>
                    <a:pt x="633" y="112"/>
                  </a:lnTo>
                  <a:lnTo>
                    <a:pt x="633" y="110"/>
                  </a:lnTo>
                  <a:lnTo>
                    <a:pt x="633" y="109"/>
                  </a:lnTo>
                  <a:lnTo>
                    <a:pt x="635" y="109"/>
                  </a:lnTo>
                  <a:lnTo>
                    <a:pt x="637" y="109"/>
                  </a:lnTo>
                  <a:lnTo>
                    <a:pt x="635" y="109"/>
                  </a:lnTo>
                  <a:lnTo>
                    <a:pt x="635" y="107"/>
                  </a:lnTo>
                  <a:lnTo>
                    <a:pt x="633" y="107"/>
                  </a:lnTo>
                  <a:lnTo>
                    <a:pt x="633" y="105"/>
                  </a:lnTo>
                  <a:lnTo>
                    <a:pt x="633" y="103"/>
                  </a:lnTo>
                  <a:lnTo>
                    <a:pt x="635" y="103"/>
                  </a:lnTo>
                  <a:lnTo>
                    <a:pt x="635" y="105"/>
                  </a:lnTo>
                  <a:lnTo>
                    <a:pt x="637" y="105"/>
                  </a:lnTo>
                  <a:lnTo>
                    <a:pt x="638" y="105"/>
                  </a:lnTo>
                  <a:lnTo>
                    <a:pt x="638" y="103"/>
                  </a:lnTo>
                  <a:lnTo>
                    <a:pt x="640" y="103"/>
                  </a:lnTo>
                  <a:lnTo>
                    <a:pt x="640" y="102"/>
                  </a:lnTo>
                  <a:lnTo>
                    <a:pt x="642" y="102"/>
                  </a:lnTo>
                  <a:lnTo>
                    <a:pt x="643" y="102"/>
                  </a:lnTo>
                  <a:lnTo>
                    <a:pt x="645" y="102"/>
                  </a:lnTo>
                  <a:lnTo>
                    <a:pt x="645" y="100"/>
                  </a:lnTo>
                  <a:lnTo>
                    <a:pt x="645" y="102"/>
                  </a:lnTo>
                  <a:lnTo>
                    <a:pt x="647" y="102"/>
                  </a:lnTo>
                  <a:lnTo>
                    <a:pt x="647" y="100"/>
                  </a:lnTo>
                  <a:lnTo>
                    <a:pt x="647" y="98"/>
                  </a:lnTo>
                  <a:lnTo>
                    <a:pt x="648" y="98"/>
                  </a:lnTo>
                  <a:lnTo>
                    <a:pt x="650" y="98"/>
                  </a:lnTo>
                  <a:lnTo>
                    <a:pt x="650" y="100"/>
                  </a:lnTo>
                  <a:lnTo>
                    <a:pt x="652" y="100"/>
                  </a:lnTo>
                  <a:lnTo>
                    <a:pt x="652" y="98"/>
                  </a:lnTo>
                  <a:lnTo>
                    <a:pt x="654" y="98"/>
                  </a:lnTo>
                  <a:lnTo>
                    <a:pt x="654" y="97"/>
                  </a:lnTo>
                  <a:lnTo>
                    <a:pt x="655" y="97"/>
                  </a:lnTo>
                  <a:lnTo>
                    <a:pt x="655" y="95"/>
                  </a:lnTo>
                  <a:lnTo>
                    <a:pt x="657" y="95"/>
                  </a:lnTo>
                  <a:lnTo>
                    <a:pt x="657" y="93"/>
                  </a:lnTo>
                  <a:lnTo>
                    <a:pt x="659" y="93"/>
                  </a:lnTo>
                  <a:lnTo>
                    <a:pt x="659" y="92"/>
                  </a:lnTo>
                  <a:lnTo>
                    <a:pt x="660" y="92"/>
                  </a:lnTo>
                  <a:lnTo>
                    <a:pt x="659" y="92"/>
                  </a:lnTo>
                  <a:lnTo>
                    <a:pt x="659" y="90"/>
                  </a:lnTo>
                  <a:lnTo>
                    <a:pt x="660" y="90"/>
                  </a:lnTo>
                  <a:lnTo>
                    <a:pt x="662" y="90"/>
                  </a:lnTo>
                  <a:lnTo>
                    <a:pt x="662" y="88"/>
                  </a:lnTo>
                  <a:lnTo>
                    <a:pt x="664" y="90"/>
                  </a:lnTo>
                  <a:lnTo>
                    <a:pt x="665" y="90"/>
                  </a:lnTo>
                  <a:lnTo>
                    <a:pt x="665" y="92"/>
                  </a:lnTo>
                  <a:lnTo>
                    <a:pt x="667" y="90"/>
                  </a:lnTo>
                  <a:lnTo>
                    <a:pt x="669" y="90"/>
                  </a:lnTo>
                  <a:lnTo>
                    <a:pt x="671" y="90"/>
                  </a:lnTo>
                  <a:lnTo>
                    <a:pt x="672" y="90"/>
                  </a:lnTo>
                  <a:lnTo>
                    <a:pt x="672" y="88"/>
                  </a:lnTo>
                  <a:lnTo>
                    <a:pt x="674" y="88"/>
                  </a:lnTo>
                  <a:lnTo>
                    <a:pt x="676" y="88"/>
                  </a:lnTo>
                  <a:lnTo>
                    <a:pt x="676" y="86"/>
                  </a:lnTo>
                  <a:lnTo>
                    <a:pt x="677" y="86"/>
                  </a:lnTo>
                  <a:lnTo>
                    <a:pt x="677" y="85"/>
                  </a:lnTo>
                  <a:lnTo>
                    <a:pt x="679" y="85"/>
                  </a:lnTo>
                  <a:lnTo>
                    <a:pt x="679" y="83"/>
                  </a:lnTo>
                  <a:lnTo>
                    <a:pt x="681" y="83"/>
                  </a:lnTo>
                  <a:lnTo>
                    <a:pt x="681" y="81"/>
                  </a:lnTo>
                  <a:lnTo>
                    <a:pt x="682" y="81"/>
                  </a:lnTo>
                  <a:lnTo>
                    <a:pt x="682" y="80"/>
                  </a:lnTo>
                  <a:lnTo>
                    <a:pt x="682" y="81"/>
                  </a:lnTo>
                  <a:lnTo>
                    <a:pt x="684" y="81"/>
                  </a:lnTo>
                  <a:lnTo>
                    <a:pt x="686" y="81"/>
                  </a:lnTo>
                  <a:lnTo>
                    <a:pt x="686" y="80"/>
                  </a:lnTo>
                  <a:lnTo>
                    <a:pt x="686" y="78"/>
                  </a:lnTo>
                  <a:lnTo>
                    <a:pt x="687" y="78"/>
                  </a:lnTo>
                  <a:lnTo>
                    <a:pt x="689" y="78"/>
                  </a:lnTo>
                  <a:lnTo>
                    <a:pt x="689" y="76"/>
                  </a:lnTo>
                  <a:lnTo>
                    <a:pt x="689" y="75"/>
                  </a:lnTo>
                  <a:lnTo>
                    <a:pt x="689" y="76"/>
                  </a:lnTo>
                  <a:lnTo>
                    <a:pt x="691" y="76"/>
                  </a:lnTo>
                  <a:lnTo>
                    <a:pt x="691" y="78"/>
                  </a:lnTo>
                  <a:lnTo>
                    <a:pt x="691" y="76"/>
                  </a:lnTo>
                  <a:lnTo>
                    <a:pt x="693" y="76"/>
                  </a:lnTo>
                  <a:lnTo>
                    <a:pt x="694" y="76"/>
                  </a:lnTo>
                  <a:lnTo>
                    <a:pt x="696" y="76"/>
                  </a:lnTo>
                  <a:lnTo>
                    <a:pt x="696" y="78"/>
                  </a:lnTo>
                  <a:lnTo>
                    <a:pt x="698" y="78"/>
                  </a:lnTo>
                  <a:lnTo>
                    <a:pt x="698" y="80"/>
                  </a:lnTo>
                  <a:lnTo>
                    <a:pt x="698" y="81"/>
                  </a:lnTo>
                  <a:lnTo>
                    <a:pt x="699" y="81"/>
                  </a:lnTo>
                  <a:lnTo>
                    <a:pt x="701" y="81"/>
                  </a:lnTo>
                  <a:lnTo>
                    <a:pt x="703" y="81"/>
                  </a:lnTo>
                  <a:lnTo>
                    <a:pt x="703" y="80"/>
                  </a:lnTo>
                  <a:lnTo>
                    <a:pt x="704" y="80"/>
                  </a:lnTo>
                  <a:lnTo>
                    <a:pt x="706" y="80"/>
                  </a:lnTo>
                  <a:lnTo>
                    <a:pt x="708" y="80"/>
                  </a:lnTo>
                  <a:lnTo>
                    <a:pt x="710" y="80"/>
                  </a:lnTo>
                  <a:lnTo>
                    <a:pt x="710" y="78"/>
                  </a:lnTo>
                  <a:lnTo>
                    <a:pt x="710" y="76"/>
                  </a:lnTo>
                  <a:lnTo>
                    <a:pt x="711" y="76"/>
                  </a:lnTo>
                  <a:lnTo>
                    <a:pt x="711" y="78"/>
                  </a:lnTo>
                  <a:lnTo>
                    <a:pt x="713" y="78"/>
                  </a:lnTo>
                  <a:lnTo>
                    <a:pt x="713" y="76"/>
                  </a:lnTo>
                  <a:lnTo>
                    <a:pt x="715" y="76"/>
                  </a:lnTo>
                  <a:lnTo>
                    <a:pt x="716" y="76"/>
                  </a:lnTo>
                  <a:lnTo>
                    <a:pt x="716" y="78"/>
                  </a:lnTo>
                  <a:lnTo>
                    <a:pt x="718" y="78"/>
                  </a:lnTo>
                  <a:lnTo>
                    <a:pt x="720" y="76"/>
                  </a:lnTo>
                  <a:lnTo>
                    <a:pt x="721" y="76"/>
                  </a:lnTo>
                  <a:lnTo>
                    <a:pt x="723" y="76"/>
                  </a:lnTo>
                  <a:lnTo>
                    <a:pt x="723" y="75"/>
                  </a:lnTo>
                  <a:lnTo>
                    <a:pt x="723" y="73"/>
                  </a:lnTo>
                  <a:lnTo>
                    <a:pt x="725" y="73"/>
                  </a:lnTo>
                  <a:lnTo>
                    <a:pt x="727" y="73"/>
                  </a:lnTo>
                  <a:lnTo>
                    <a:pt x="728" y="73"/>
                  </a:lnTo>
                  <a:lnTo>
                    <a:pt x="728" y="75"/>
                  </a:lnTo>
                  <a:lnTo>
                    <a:pt x="730" y="75"/>
                  </a:lnTo>
                  <a:lnTo>
                    <a:pt x="730" y="76"/>
                  </a:lnTo>
                  <a:lnTo>
                    <a:pt x="732" y="76"/>
                  </a:lnTo>
                  <a:lnTo>
                    <a:pt x="732" y="78"/>
                  </a:lnTo>
                  <a:lnTo>
                    <a:pt x="733" y="78"/>
                  </a:lnTo>
                  <a:lnTo>
                    <a:pt x="735" y="78"/>
                  </a:lnTo>
                  <a:lnTo>
                    <a:pt x="737" y="78"/>
                  </a:lnTo>
                  <a:lnTo>
                    <a:pt x="738" y="78"/>
                  </a:lnTo>
                  <a:lnTo>
                    <a:pt x="738" y="76"/>
                  </a:lnTo>
                  <a:lnTo>
                    <a:pt x="738" y="78"/>
                  </a:lnTo>
                  <a:lnTo>
                    <a:pt x="740" y="78"/>
                  </a:lnTo>
                  <a:lnTo>
                    <a:pt x="742" y="78"/>
                  </a:lnTo>
                  <a:lnTo>
                    <a:pt x="743" y="78"/>
                  </a:lnTo>
                  <a:lnTo>
                    <a:pt x="745" y="78"/>
                  </a:lnTo>
                  <a:lnTo>
                    <a:pt x="747" y="80"/>
                  </a:lnTo>
                  <a:lnTo>
                    <a:pt x="747" y="78"/>
                  </a:lnTo>
                  <a:lnTo>
                    <a:pt x="749" y="78"/>
                  </a:lnTo>
                  <a:lnTo>
                    <a:pt x="749" y="80"/>
                  </a:lnTo>
                  <a:lnTo>
                    <a:pt x="749" y="78"/>
                  </a:lnTo>
                  <a:lnTo>
                    <a:pt x="750" y="78"/>
                  </a:lnTo>
                  <a:lnTo>
                    <a:pt x="752" y="78"/>
                  </a:lnTo>
                  <a:lnTo>
                    <a:pt x="754" y="78"/>
                  </a:lnTo>
                  <a:lnTo>
                    <a:pt x="754" y="76"/>
                  </a:lnTo>
                  <a:lnTo>
                    <a:pt x="755" y="76"/>
                  </a:lnTo>
                  <a:lnTo>
                    <a:pt x="757" y="76"/>
                  </a:lnTo>
                  <a:lnTo>
                    <a:pt x="757" y="75"/>
                  </a:lnTo>
                  <a:lnTo>
                    <a:pt x="759" y="75"/>
                  </a:lnTo>
                  <a:lnTo>
                    <a:pt x="760" y="75"/>
                  </a:lnTo>
                  <a:lnTo>
                    <a:pt x="762" y="75"/>
                  </a:lnTo>
                  <a:lnTo>
                    <a:pt x="762" y="76"/>
                  </a:lnTo>
                  <a:lnTo>
                    <a:pt x="762" y="78"/>
                  </a:lnTo>
                  <a:lnTo>
                    <a:pt x="764" y="78"/>
                  </a:lnTo>
                  <a:lnTo>
                    <a:pt x="764" y="80"/>
                  </a:lnTo>
                  <a:lnTo>
                    <a:pt x="766" y="80"/>
                  </a:lnTo>
                  <a:lnTo>
                    <a:pt x="767" y="80"/>
                  </a:lnTo>
                  <a:lnTo>
                    <a:pt x="767" y="81"/>
                  </a:lnTo>
                  <a:lnTo>
                    <a:pt x="769" y="81"/>
                  </a:lnTo>
                  <a:lnTo>
                    <a:pt x="771" y="83"/>
                  </a:lnTo>
                  <a:lnTo>
                    <a:pt x="771" y="85"/>
                  </a:lnTo>
                  <a:lnTo>
                    <a:pt x="771" y="86"/>
                  </a:lnTo>
                  <a:lnTo>
                    <a:pt x="772" y="86"/>
                  </a:lnTo>
                  <a:lnTo>
                    <a:pt x="774" y="88"/>
                  </a:lnTo>
                  <a:lnTo>
                    <a:pt x="776" y="88"/>
                  </a:lnTo>
                  <a:lnTo>
                    <a:pt x="777" y="88"/>
                  </a:lnTo>
                  <a:lnTo>
                    <a:pt x="779" y="88"/>
                  </a:lnTo>
                  <a:lnTo>
                    <a:pt x="781" y="86"/>
                  </a:lnTo>
                  <a:lnTo>
                    <a:pt x="781" y="85"/>
                  </a:lnTo>
                  <a:lnTo>
                    <a:pt x="784" y="81"/>
                  </a:lnTo>
                  <a:lnTo>
                    <a:pt x="788" y="78"/>
                  </a:lnTo>
                  <a:lnTo>
                    <a:pt x="789" y="76"/>
                  </a:lnTo>
                  <a:lnTo>
                    <a:pt x="793" y="76"/>
                  </a:lnTo>
                  <a:lnTo>
                    <a:pt x="798" y="75"/>
                  </a:lnTo>
                  <a:lnTo>
                    <a:pt x="799" y="75"/>
                  </a:lnTo>
                  <a:lnTo>
                    <a:pt x="803" y="75"/>
                  </a:lnTo>
                  <a:lnTo>
                    <a:pt x="806" y="76"/>
                  </a:lnTo>
                  <a:lnTo>
                    <a:pt x="811" y="76"/>
                  </a:lnTo>
                  <a:lnTo>
                    <a:pt x="813" y="76"/>
                  </a:lnTo>
                  <a:lnTo>
                    <a:pt x="815" y="76"/>
                  </a:lnTo>
                  <a:lnTo>
                    <a:pt x="815" y="78"/>
                  </a:lnTo>
                  <a:lnTo>
                    <a:pt x="813" y="78"/>
                  </a:lnTo>
                  <a:lnTo>
                    <a:pt x="815" y="78"/>
                  </a:lnTo>
                  <a:lnTo>
                    <a:pt x="815" y="80"/>
                  </a:lnTo>
                  <a:lnTo>
                    <a:pt x="816" y="81"/>
                  </a:lnTo>
                  <a:lnTo>
                    <a:pt x="816" y="83"/>
                  </a:lnTo>
                  <a:lnTo>
                    <a:pt x="818" y="83"/>
                  </a:lnTo>
                  <a:lnTo>
                    <a:pt x="820" y="83"/>
                  </a:lnTo>
                  <a:lnTo>
                    <a:pt x="820" y="81"/>
                  </a:lnTo>
                  <a:lnTo>
                    <a:pt x="822" y="80"/>
                  </a:lnTo>
                  <a:lnTo>
                    <a:pt x="822" y="78"/>
                  </a:lnTo>
                  <a:lnTo>
                    <a:pt x="823" y="78"/>
                  </a:lnTo>
                  <a:lnTo>
                    <a:pt x="823" y="80"/>
                  </a:lnTo>
                  <a:lnTo>
                    <a:pt x="825" y="80"/>
                  </a:lnTo>
                  <a:lnTo>
                    <a:pt x="827" y="78"/>
                  </a:lnTo>
                  <a:lnTo>
                    <a:pt x="828" y="78"/>
                  </a:lnTo>
                  <a:lnTo>
                    <a:pt x="828" y="76"/>
                  </a:lnTo>
                  <a:lnTo>
                    <a:pt x="830" y="76"/>
                  </a:lnTo>
                  <a:lnTo>
                    <a:pt x="830" y="75"/>
                  </a:lnTo>
                  <a:lnTo>
                    <a:pt x="830" y="73"/>
                  </a:lnTo>
                  <a:lnTo>
                    <a:pt x="832" y="73"/>
                  </a:lnTo>
                  <a:lnTo>
                    <a:pt x="833" y="73"/>
                  </a:lnTo>
                  <a:lnTo>
                    <a:pt x="833" y="71"/>
                  </a:lnTo>
                  <a:lnTo>
                    <a:pt x="835" y="71"/>
                  </a:lnTo>
                  <a:lnTo>
                    <a:pt x="835" y="70"/>
                  </a:lnTo>
                  <a:lnTo>
                    <a:pt x="835" y="68"/>
                  </a:lnTo>
                  <a:lnTo>
                    <a:pt x="835" y="66"/>
                  </a:lnTo>
                  <a:lnTo>
                    <a:pt x="837" y="66"/>
                  </a:lnTo>
                  <a:lnTo>
                    <a:pt x="837" y="64"/>
                  </a:lnTo>
                  <a:lnTo>
                    <a:pt x="835" y="64"/>
                  </a:lnTo>
                  <a:lnTo>
                    <a:pt x="837" y="64"/>
                  </a:lnTo>
                  <a:lnTo>
                    <a:pt x="837" y="63"/>
                  </a:lnTo>
                  <a:lnTo>
                    <a:pt x="837" y="61"/>
                  </a:lnTo>
                  <a:lnTo>
                    <a:pt x="839" y="61"/>
                  </a:lnTo>
                  <a:lnTo>
                    <a:pt x="839" y="59"/>
                  </a:lnTo>
                  <a:lnTo>
                    <a:pt x="839" y="58"/>
                  </a:lnTo>
                  <a:lnTo>
                    <a:pt x="840" y="58"/>
                  </a:lnTo>
                  <a:lnTo>
                    <a:pt x="840" y="56"/>
                  </a:lnTo>
                  <a:lnTo>
                    <a:pt x="842" y="56"/>
                  </a:lnTo>
                  <a:lnTo>
                    <a:pt x="842" y="54"/>
                  </a:lnTo>
                  <a:lnTo>
                    <a:pt x="844" y="54"/>
                  </a:lnTo>
                  <a:lnTo>
                    <a:pt x="844" y="53"/>
                  </a:lnTo>
                  <a:lnTo>
                    <a:pt x="845" y="51"/>
                  </a:lnTo>
                  <a:lnTo>
                    <a:pt x="847" y="51"/>
                  </a:lnTo>
                  <a:lnTo>
                    <a:pt x="847" y="49"/>
                  </a:lnTo>
                  <a:lnTo>
                    <a:pt x="847" y="51"/>
                  </a:lnTo>
                  <a:lnTo>
                    <a:pt x="849" y="51"/>
                  </a:lnTo>
                  <a:lnTo>
                    <a:pt x="849" y="49"/>
                  </a:lnTo>
                  <a:lnTo>
                    <a:pt x="850" y="49"/>
                  </a:lnTo>
                  <a:lnTo>
                    <a:pt x="850" y="47"/>
                  </a:lnTo>
                  <a:lnTo>
                    <a:pt x="850" y="46"/>
                  </a:lnTo>
                  <a:lnTo>
                    <a:pt x="852" y="46"/>
                  </a:lnTo>
                  <a:lnTo>
                    <a:pt x="852" y="44"/>
                  </a:lnTo>
                  <a:lnTo>
                    <a:pt x="854" y="44"/>
                  </a:lnTo>
                  <a:lnTo>
                    <a:pt x="855" y="44"/>
                  </a:lnTo>
                  <a:lnTo>
                    <a:pt x="857" y="42"/>
                  </a:lnTo>
                  <a:lnTo>
                    <a:pt x="857" y="41"/>
                  </a:lnTo>
                  <a:lnTo>
                    <a:pt x="857" y="39"/>
                  </a:lnTo>
                  <a:lnTo>
                    <a:pt x="859" y="39"/>
                  </a:lnTo>
                  <a:lnTo>
                    <a:pt x="859" y="37"/>
                  </a:lnTo>
                  <a:lnTo>
                    <a:pt x="859" y="36"/>
                  </a:lnTo>
                  <a:lnTo>
                    <a:pt x="859" y="34"/>
                  </a:lnTo>
                  <a:lnTo>
                    <a:pt x="859" y="32"/>
                  </a:lnTo>
                  <a:lnTo>
                    <a:pt x="859" y="30"/>
                  </a:lnTo>
                  <a:lnTo>
                    <a:pt x="859" y="29"/>
                  </a:lnTo>
                  <a:lnTo>
                    <a:pt x="861" y="29"/>
                  </a:lnTo>
                  <a:lnTo>
                    <a:pt x="861" y="27"/>
                  </a:lnTo>
                  <a:lnTo>
                    <a:pt x="862" y="27"/>
                  </a:lnTo>
                  <a:lnTo>
                    <a:pt x="862" y="25"/>
                  </a:lnTo>
                  <a:lnTo>
                    <a:pt x="864" y="25"/>
                  </a:lnTo>
                  <a:lnTo>
                    <a:pt x="866" y="25"/>
                  </a:lnTo>
                  <a:lnTo>
                    <a:pt x="866" y="24"/>
                  </a:lnTo>
                  <a:lnTo>
                    <a:pt x="867" y="24"/>
                  </a:lnTo>
                  <a:lnTo>
                    <a:pt x="867" y="22"/>
                  </a:lnTo>
                  <a:lnTo>
                    <a:pt x="869" y="22"/>
                  </a:lnTo>
                  <a:lnTo>
                    <a:pt x="871" y="22"/>
                  </a:lnTo>
                  <a:lnTo>
                    <a:pt x="872" y="20"/>
                  </a:lnTo>
                  <a:lnTo>
                    <a:pt x="874" y="20"/>
                  </a:lnTo>
                  <a:lnTo>
                    <a:pt x="876" y="20"/>
                  </a:lnTo>
                  <a:lnTo>
                    <a:pt x="876" y="19"/>
                  </a:lnTo>
                  <a:lnTo>
                    <a:pt x="878" y="19"/>
                  </a:lnTo>
                  <a:lnTo>
                    <a:pt x="883" y="15"/>
                  </a:lnTo>
                  <a:lnTo>
                    <a:pt x="893" y="12"/>
                  </a:lnTo>
                  <a:lnTo>
                    <a:pt x="895" y="10"/>
                  </a:lnTo>
                  <a:lnTo>
                    <a:pt x="898" y="10"/>
                  </a:lnTo>
                  <a:lnTo>
                    <a:pt x="898" y="8"/>
                  </a:lnTo>
                  <a:lnTo>
                    <a:pt x="900" y="8"/>
                  </a:lnTo>
                  <a:lnTo>
                    <a:pt x="901" y="8"/>
                  </a:lnTo>
                  <a:lnTo>
                    <a:pt x="901" y="7"/>
                  </a:lnTo>
                  <a:lnTo>
                    <a:pt x="903" y="7"/>
                  </a:lnTo>
                  <a:lnTo>
                    <a:pt x="903" y="5"/>
                  </a:lnTo>
                  <a:lnTo>
                    <a:pt x="905" y="5"/>
                  </a:lnTo>
                  <a:lnTo>
                    <a:pt x="905" y="3"/>
                  </a:lnTo>
                  <a:lnTo>
                    <a:pt x="906" y="3"/>
                  </a:lnTo>
                  <a:lnTo>
                    <a:pt x="906" y="2"/>
                  </a:lnTo>
                  <a:lnTo>
                    <a:pt x="906" y="0"/>
                  </a:lnTo>
                  <a:lnTo>
                    <a:pt x="908" y="0"/>
                  </a:lnTo>
                  <a:lnTo>
                    <a:pt x="910" y="0"/>
                  </a:lnTo>
                  <a:lnTo>
                    <a:pt x="910" y="2"/>
                  </a:lnTo>
                  <a:lnTo>
                    <a:pt x="910" y="3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21"/>
            <p:cNvSpPr>
              <a:spLocks/>
            </p:cNvSpPr>
            <p:nvPr/>
          </p:nvSpPr>
          <p:spPr bwMode="auto">
            <a:xfrm>
              <a:off x="4146" y="1562"/>
              <a:ext cx="1069" cy="881"/>
            </a:xfrm>
            <a:custGeom>
              <a:avLst/>
              <a:gdLst>
                <a:gd name="T0" fmla="*/ 971 w 1069"/>
                <a:gd name="T1" fmla="*/ 76 h 881"/>
                <a:gd name="T2" fmla="*/ 949 w 1069"/>
                <a:gd name="T3" fmla="*/ 148 h 881"/>
                <a:gd name="T4" fmla="*/ 945 w 1069"/>
                <a:gd name="T5" fmla="*/ 238 h 881"/>
                <a:gd name="T6" fmla="*/ 933 w 1069"/>
                <a:gd name="T7" fmla="*/ 312 h 881"/>
                <a:gd name="T8" fmla="*/ 964 w 1069"/>
                <a:gd name="T9" fmla="*/ 385 h 881"/>
                <a:gd name="T10" fmla="*/ 1013 w 1069"/>
                <a:gd name="T11" fmla="*/ 436 h 881"/>
                <a:gd name="T12" fmla="*/ 1040 w 1069"/>
                <a:gd name="T13" fmla="*/ 504 h 881"/>
                <a:gd name="T14" fmla="*/ 1064 w 1069"/>
                <a:gd name="T15" fmla="*/ 568 h 881"/>
                <a:gd name="T16" fmla="*/ 1061 w 1069"/>
                <a:gd name="T17" fmla="*/ 638 h 881"/>
                <a:gd name="T18" fmla="*/ 984 w 1069"/>
                <a:gd name="T19" fmla="*/ 640 h 881"/>
                <a:gd name="T20" fmla="*/ 916 w 1069"/>
                <a:gd name="T21" fmla="*/ 650 h 881"/>
                <a:gd name="T22" fmla="*/ 893 w 1069"/>
                <a:gd name="T23" fmla="*/ 714 h 881"/>
                <a:gd name="T24" fmla="*/ 872 w 1069"/>
                <a:gd name="T25" fmla="*/ 767 h 881"/>
                <a:gd name="T26" fmla="*/ 848 w 1069"/>
                <a:gd name="T27" fmla="*/ 803 h 881"/>
                <a:gd name="T28" fmla="*/ 801 w 1069"/>
                <a:gd name="T29" fmla="*/ 809 h 881"/>
                <a:gd name="T30" fmla="*/ 748 w 1069"/>
                <a:gd name="T31" fmla="*/ 825 h 881"/>
                <a:gd name="T32" fmla="*/ 704 w 1069"/>
                <a:gd name="T33" fmla="*/ 857 h 881"/>
                <a:gd name="T34" fmla="*/ 662 w 1069"/>
                <a:gd name="T35" fmla="*/ 876 h 881"/>
                <a:gd name="T36" fmla="*/ 606 w 1069"/>
                <a:gd name="T37" fmla="*/ 857 h 881"/>
                <a:gd name="T38" fmla="*/ 575 w 1069"/>
                <a:gd name="T39" fmla="*/ 842 h 881"/>
                <a:gd name="T40" fmla="*/ 518 w 1069"/>
                <a:gd name="T41" fmla="*/ 814 h 881"/>
                <a:gd name="T42" fmla="*/ 458 w 1069"/>
                <a:gd name="T43" fmla="*/ 798 h 881"/>
                <a:gd name="T44" fmla="*/ 411 w 1069"/>
                <a:gd name="T45" fmla="*/ 808 h 881"/>
                <a:gd name="T46" fmla="*/ 373 w 1069"/>
                <a:gd name="T47" fmla="*/ 804 h 881"/>
                <a:gd name="T48" fmla="*/ 329 w 1069"/>
                <a:gd name="T49" fmla="*/ 809 h 881"/>
                <a:gd name="T50" fmla="*/ 275 w 1069"/>
                <a:gd name="T51" fmla="*/ 837 h 881"/>
                <a:gd name="T52" fmla="*/ 212 w 1069"/>
                <a:gd name="T53" fmla="*/ 853 h 881"/>
                <a:gd name="T54" fmla="*/ 199 w 1069"/>
                <a:gd name="T55" fmla="*/ 820 h 881"/>
                <a:gd name="T56" fmla="*/ 165 w 1069"/>
                <a:gd name="T57" fmla="*/ 791 h 881"/>
                <a:gd name="T58" fmla="*/ 119 w 1069"/>
                <a:gd name="T59" fmla="*/ 755 h 881"/>
                <a:gd name="T60" fmla="*/ 83 w 1069"/>
                <a:gd name="T61" fmla="*/ 718 h 881"/>
                <a:gd name="T62" fmla="*/ 48 w 1069"/>
                <a:gd name="T63" fmla="*/ 675 h 881"/>
                <a:gd name="T64" fmla="*/ 56 w 1069"/>
                <a:gd name="T65" fmla="*/ 638 h 881"/>
                <a:gd name="T66" fmla="*/ 48 w 1069"/>
                <a:gd name="T67" fmla="*/ 611 h 881"/>
                <a:gd name="T68" fmla="*/ 24 w 1069"/>
                <a:gd name="T69" fmla="*/ 596 h 881"/>
                <a:gd name="T70" fmla="*/ 3 w 1069"/>
                <a:gd name="T71" fmla="*/ 574 h 881"/>
                <a:gd name="T72" fmla="*/ 19 w 1069"/>
                <a:gd name="T73" fmla="*/ 545 h 881"/>
                <a:gd name="T74" fmla="*/ 20 w 1069"/>
                <a:gd name="T75" fmla="*/ 519 h 881"/>
                <a:gd name="T76" fmla="*/ 48 w 1069"/>
                <a:gd name="T77" fmla="*/ 492 h 881"/>
                <a:gd name="T78" fmla="*/ 71 w 1069"/>
                <a:gd name="T79" fmla="*/ 453 h 881"/>
                <a:gd name="T80" fmla="*/ 59 w 1069"/>
                <a:gd name="T81" fmla="*/ 416 h 881"/>
                <a:gd name="T82" fmla="*/ 83 w 1069"/>
                <a:gd name="T83" fmla="*/ 417 h 881"/>
                <a:gd name="T84" fmla="*/ 117 w 1069"/>
                <a:gd name="T85" fmla="*/ 438 h 881"/>
                <a:gd name="T86" fmla="*/ 132 w 1069"/>
                <a:gd name="T87" fmla="*/ 473 h 881"/>
                <a:gd name="T88" fmla="*/ 170 w 1069"/>
                <a:gd name="T89" fmla="*/ 465 h 881"/>
                <a:gd name="T90" fmla="*/ 214 w 1069"/>
                <a:gd name="T91" fmla="*/ 436 h 881"/>
                <a:gd name="T92" fmla="*/ 239 w 1069"/>
                <a:gd name="T93" fmla="*/ 384 h 881"/>
                <a:gd name="T94" fmla="*/ 249 w 1069"/>
                <a:gd name="T95" fmla="*/ 341 h 881"/>
                <a:gd name="T96" fmla="*/ 302 w 1069"/>
                <a:gd name="T97" fmla="*/ 346 h 881"/>
                <a:gd name="T98" fmla="*/ 317 w 1069"/>
                <a:gd name="T99" fmla="*/ 390 h 881"/>
                <a:gd name="T100" fmla="*/ 355 w 1069"/>
                <a:gd name="T101" fmla="*/ 424 h 881"/>
                <a:gd name="T102" fmla="*/ 407 w 1069"/>
                <a:gd name="T103" fmla="*/ 384 h 881"/>
                <a:gd name="T104" fmla="*/ 440 w 1069"/>
                <a:gd name="T105" fmla="*/ 322 h 881"/>
                <a:gd name="T106" fmla="*/ 511 w 1069"/>
                <a:gd name="T107" fmla="*/ 283 h 881"/>
                <a:gd name="T108" fmla="*/ 523 w 1069"/>
                <a:gd name="T109" fmla="*/ 231 h 881"/>
                <a:gd name="T110" fmla="*/ 546 w 1069"/>
                <a:gd name="T111" fmla="*/ 177 h 881"/>
                <a:gd name="T112" fmla="*/ 606 w 1069"/>
                <a:gd name="T113" fmla="*/ 161 h 881"/>
                <a:gd name="T114" fmla="*/ 647 w 1069"/>
                <a:gd name="T115" fmla="*/ 117 h 881"/>
                <a:gd name="T116" fmla="*/ 721 w 1069"/>
                <a:gd name="T117" fmla="*/ 71 h 881"/>
                <a:gd name="T118" fmla="*/ 803 w 1069"/>
                <a:gd name="T119" fmla="*/ 83 h 881"/>
                <a:gd name="T120" fmla="*/ 845 w 1069"/>
                <a:gd name="T121" fmla="*/ 65 h 881"/>
                <a:gd name="T122" fmla="*/ 904 w 1069"/>
                <a:gd name="T123" fmla="*/ 46 h 881"/>
                <a:gd name="T124" fmla="*/ 966 w 1069"/>
                <a:gd name="T125" fmla="*/ 2 h 8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881">
                  <a:moveTo>
                    <a:pt x="971" y="0"/>
                  </a:moveTo>
                  <a:lnTo>
                    <a:pt x="971" y="2"/>
                  </a:lnTo>
                  <a:lnTo>
                    <a:pt x="971" y="4"/>
                  </a:lnTo>
                  <a:lnTo>
                    <a:pt x="969" y="4"/>
                  </a:lnTo>
                  <a:lnTo>
                    <a:pt x="967" y="5"/>
                  </a:lnTo>
                  <a:lnTo>
                    <a:pt x="966" y="5"/>
                  </a:lnTo>
                  <a:lnTo>
                    <a:pt x="966" y="7"/>
                  </a:lnTo>
                  <a:lnTo>
                    <a:pt x="966" y="9"/>
                  </a:lnTo>
                  <a:lnTo>
                    <a:pt x="966" y="10"/>
                  </a:lnTo>
                  <a:lnTo>
                    <a:pt x="967" y="10"/>
                  </a:lnTo>
                  <a:lnTo>
                    <a:pt x="967" y="12"/>
                  </a:lnTo>
                  <a:lnTo>
                    <a:pt x="967" y="14"/>
                  </a:lnTo>
                  <a:lnTo>
                    <a:pt x="967" y="15"/>
                  </a:lnTo>
                  <a:lnTo>
                    <a:pt x="967" y="17"/>
                  </a:lnTo>
                  <a:lnTo>
                    <a:pt x="967" y="19"/>
                  </a:lnTo>
                  <a:lnTo>
                    <a:pt x="966" y="19"/>
                  </a:lnTo>
                  <a:lnTo>
                    <a:pt x="967" y="20"/>
                  </a:lnTo>
                  <a:lnTo>
                    <a:pt x="969" y="22"/>
                  </a:lnTo>
                  <a:lnTo>
                    <a:pt x="971" y="24"/>
                  </a:lnTo>
                  <a:lnTo>
                    <a:pt x="971" y="26"/>
                  </a:lnTo>
                  <a:lnTo>
                    <a:pt x="972" y="26"/>
                  </a:lnTo>
                  <a:lnTo>
                    <a:pt x="972" y="27"/>
                  </a:lnTo>
                  <a:lnTo>
                    <a:pt x="972" y="29"/>
                  </a:lnTo>
                  <a:lnTo>
                    <a:pt x="974" y="29"/>
                  </a:lnTo>
                  <a:lnTo>
                    <a:pt x="974" y="31"/>
                  </a:lnTo>
                  <a:lnTo>
                    <a:pt x="974" y="32"/>
                  </a:lnTo>
                  <a:lnTo>
                    <a:pt x="974" y="34"/>
                  </a:lnTo>
                  <a:lnTo>
                    <a:pt x="974" y="36"/>
                  </a:lnTo>
                  <a:lnTo>
                    <a:pt x="972" y="37"/>
                  </a:lnTo>
                  <a:lnTo>
                    <a:pt x="972" y="39"/>
                  </a:lnTo>
                  <a:lnTo>
                    <a:pt x="972" y="41"/>
                  </a:lnTo>
                  <a:lnTo>
                    <a:pt x="972" y="43"/>
                  </a:lnTo>
                  <a:lnTo>
                    <a:pt x="972" y="44"/>
                  </a:lnTo>
                  <a:lnTo>
                    <a:pt x="974" y="44"/>
                  </a:lnTo>
                  <a:lnTo>
                    <a:pt x="974" y="46"/>
                  </a:lnTo>
                  <a:lnTo>
                    <a:pt x="974" y="48"/>
                  </a:lnTo>
                  <a:lnTo>
                    <a:pt x="974" y="49"/>
                  </a:lnTo>
                  <a:lnTo>
                    <a:pt x="974" y="51"/>
                  </a:lnTo>
                  <a:lnTo>
                    <a:pt x="972" y="53"/>
                  </a:lnTo>
                  <a:lnTo>
                    <a:pt x="971" y="54"/>
                  </a:lnTo>
                  <a:lnTo>
                    <a:pt x="969" y="56"/>
                  </a:lnTo>
                  <a:lnTo>
                    <a:pt x="969" y="58"/>
                  </a:lnTo>
                  <a:lnTo>
                    <a:pt x="971" y="58"/>
                  </a:lnTo>
                  <a:lnTo>
                    <a:pt x="971" y="60"/>
                  </a:lnTo>
                  <a:lnTo>
                    <a:pt x="972" y="60"/>
                  </a:lnTo>
                  <a:lnTo>
                    <a:pt x="972" y="61"/>
                  </a:lnTo>
                  <a:lnTo>
                    <a:pt x="971" y="61"/>
                  </a:lnTo>
                  <a:lnTo>
                    <a:pt x="971" y="63"/>
                  </a:lnTo>
                  <a:lnTo>
                    <a:pt x="971" y="65"/>
                  </a:lnTo>
                  <a:lnTo>
                    <a:pt x="972" y="66"/>
                  </a:lnTo>
                  <a:lnTo>
                    <a:pt x="971" y="66"/>
                  </a:lnTo>
                  <a:lnTo>
                    <a:pt x="969" y="66"/>
                  </a:lnTo>
                  <a:lnTo>
                    <a:pt x="969" y="68"/>
                  </a:lnTo>
                  <a:lnTo>
                    <a:pt x="967" y="68"/>
                  </a:lnTo>
                  <a:lnTo>
                    <a:pt x="967" y="70"/>
                  </a:lnTo>
                  <a:lnTo>
                    <a:pt x="967" y="71"/>
                  </a:lnTo>
                  <a:lnTo>
                    <a:pt x="967" y="73"/>
                  </a:lnTo>
                  <a:lnTo>
                    <a:pt x="966" y="73"/>
                  </a:lnTo>
                  <a:lnTo>
                    <a:pt x="966" y="75"/>
                  </a:lnTo>
                  <a:lnTo>
                    <a:pt x="967" y="75"/>
                  </a:lnTo>
                  <a:lnTo>
                    <a:pt x="969" y="75"/>
                  </a:lnTo>
                  <a:lnTo>
                    <a:pt x="971" y="75"/>
                  </a:lnTo>
                  <a:lnTo>
                    <a:pt x="971" y="76"/>
                  </a:lnTo>
                  <a:lnTo>
                    <a:pt x="969" y="76"/>
                  </a:lnTo>
                  <a:lnTo>
                    <a:pt x="969" y="78"/>
                  </a:lnTo>
                  <a:lnTo>
                    <a:pt x="969" y="80"/>
                  </a:lnTo>
                  <a:lnTo>
                    <a:pt x="967" y="80"/>
                  </a:lnTo>
                  <a:lnTo>
                    <a:pt x="966" y="82"/>
                  </a:lnTo>
                  <a:lnTo>
                    <a:pt x="964" y="83"/>
                  </a:lnTo>
                  <a:lnTo>
                    <a:pt x="962" y="83"/>
                  </a:lnTo>
                  <a:lnTo>
                    <a:pt x="962" y="85"/>
                  </a:lnTo>
                  <a:lnTo>
                    <a:pt x="962" y="87"/>
                  </a:lnTo>
                  <a:lnTo>
                    <a:pt x="960" y="87"/>
                  </a:lnTo>
                  <a:lnTo>
                    <a:pt x="962" y="88"/>
                  </a:lnTo>
                  <a:lnTo>
                    <a:pt x="962" y="90"/>
                  </a:lnTo>
                  <a:lnTo>
                    <a:pt x="962" y="92"/>
                  </a:lnTo>
                  <a:lnTo>
                    <a:pt x="962" y="93"/>
                  </a:lnTo>
                  <a:lnTo>
                    <a:pt x="964" y="93"/>
                  </a:lnTo>
                  <a:lnTo>
                    <a:pt x="964" y="95"/>
                  </a:lnTo>
                  <a:lnTo>
                    <a:pt x="962" y="95"/>
                  </a:lnTo>
                  <a:lnTo>
                    <a:pt x="960" y="95"/>
                  </a:lnTo>
                  <a:lnTo>
                    <a:pt x="960" y="97"/>
                  </a:lnTo>
                  <a:lnTo>
                    <a:pt x="960" y="99"/>
                  </a:lnTo>
                  <a:lnTo>
                    <a:pt x="962" y="99"/>
                  </a:lnTo>
                  <a:lnTo>
                    <a:pt x="960" y="99"/>
                  </a:lnTo>
                  <a:lnTo>
                    <a:pt x="960" y="100"/>
                  </a:lnTo>
                  <a:lnTo>
                    <a:pt x="959" y="100"/>
                  </a:lnTo>
                  <a:lnTo>
                    <a:pt x="959" y="102"/>
                  </a:lnTo>
                  <a:lnTo>
                    <a:pt x="959" y="104"/>
                  </a:lnTo>
                  <a:lnTo>
                    <a:pt x="957" y="104"/>
                  </a:lnTo>
                  <a:lnTo>
                    <a:pt x="957" y="105"/>
                  </a:lnTo>
                  <a:lnTo>
                    <a:pt x="957" y="107"/>
                  </a:lnTo>
                  <a:lnTo>
                    <a:pt x="957" y="109"/>
                  </a:lnTo>
                  <a:lnTo>
                    <a:pt x="957" y="110"/>
                  </a:lnTo>
                  <a:lnTo>
                    <a:pt x="957" y="112"/>
                  </a:lnTo>
                  <a:lnTo>
                    <a:pt x="957" y="114"/>
                  </a:lnTo>
                  <a:lnTo>
                    <a:pt x="957" y="115"/>
                  </a:lnTo>
                  <a:lnTo>
                    <a:pt x="957" y="117"/>
                  </a:lnTo>
                  <a:lnTo>
                    <a:pt x="957" y="119"/>
                  </a:lnTo>
                  <a:lnTo>
                    <a:pt x="957" y="121"/>
                  </a:lnTo>
                  <a:lnTo>
                    <a:pt x="959" y="121"/>
                  </a:lnTo>
                  <a:lnTo>
                    <a:pt x="959" y="122"/>
                  </a:lnTo>
                  <a:lnTo>
                    <a:pt x="959" y="124"/>
                  </a:lnTo>
                  <a:lnTo>
                    <a:pt x="957" y="124"/>
                  </a:lnTo>
                  <a:lnTo>
                    <a:pt x="957" y="126"/>
                  </a:lnTo>
                  <a:lnTo>
                    <a:pt x="957" y="127"/>
                  </a:lnTo>
                  <a:lnTo>
                    <a:pt x="957" y="129"/>
                  </a:lnTo>
                  <a:lnTo>
                    <a:pt x="957" y="131"/>
                  </a:lnTo>
                  <a:lnTo>
                    <a:pt x="955" y="131"/>
                  </a:lnTo>
                  <a:lnTo>
                    <a:pt x="955" y="132"/>
                  </a:lnTo>
                  <a:lnTo>
                    <a:pt x="955" y="134"/>
                  </a:lnTo>
                  <a:lnTo>
                    <a:pt x="955" y="136"/>
                  </a:lnTo>
                  <a:lnTo>
                    <a:pt x="954" y="136"/>
                  </a:lnTo>
                  <a:lnTo>
                    <a:pt x="954" y="138"/>
                  </a:lnTo>
                  <a:lnTo>
                    <a:pt x="952" y="138"/>
                  </a:lnTo>
                  <a:lnTo>
                    <a:pt x="952" y="139"/>
                  </a:lnTo>
                  <a:lnTo>
                    <a:pt x="950" y="139"/>
                  </a:lnTo>
                  <a:lnTo>
                    <a:pt x="952" y="141"/>
                  </a:lnTo>
                  <a:lnTo>
                    <a:pt x="952" y="143"/>
                  </a:lnTo>
                  <a:lnTo>
                    <a:pt x="950" y="143"/>
                  </a:lnTo>
                  <a:lnTo>
                    <a:pt x="950" y="144"/>
                  </a:lnTo>
                  <a:lnTo>
                    <a:pt x="949" y="144"/>
                  </a:lnTo>
                  <a:lnTo>
                    <a:pt x="949" y="146"/>
                  </a:lnTo>
                  <a:lnTo>
                    <a:pt x="947" y="146"/>
                  </a:lnTo>
                  <a:lnTo>
                    <a:pt x="947" y="148"/>
                  </a:lnTo>
                  <a:lnTo>
                    <a:pt x="949" y="148"/>
                  </a:lnTo>
                  <a:lnTo>
                    <a:pt x="949" y="149"/>
                  </a:lnTo>
                  <a:lnTo>
                    <a:pt x="949" y="151"/>
                  </a:lnTo>
                  <a:lnTo>
                    <a:pt x="949" y="153"/>
                  </a:lnTo>
                  <a:lnTo>
                    <a:pt x="950" y="153"/>
                  </a:lnTo>
                  <a:lnTo>
                    <a:pt x="949" y="155"/>
                  </a:lnTo>
                  <a:lnTo>
                    <a:pt x="949" y="156"/>
                  </a:lnTo>
                  <a:lnTo>
                    <a:pt x="947" y="156"/>
                  </a:lnTo>
                  <a:lnTo>
                    <a:pt x="947" y="158"/>
                  </a:lnTo>
                  <a:lnTo>
                    <a:pt x="947" y="160"/>
                  </a:lnTo>
                  <a:lnTo>
                    <a:pt x="945" y="160"/>
                  </a:lnTo>
                  <a:lnTo>
                    <a:pt x="945" y="161"/>
                  </a:lnTo>
                  <a:lnTo>
                    <a:pt x="947" y="163"/>
                  </a:lnTo>
                  <a:lnTo>
                    <a:pt x="947" y="165"/>
                  </a:lnTo>
                  <a:lnTo>
                    <a:pt x="947" y="166"/>
                  </a:lnTo>
                  <a:lnTo>
                    <a:pt x="947" y="168"/>
                  </a:lnTo>
                  <a:lnTo>
                    <a:pt x="947" y="170"/>
                  </a:lnTo>
                  <a:lnTo>
                    <a:pt x="947" y="171"/>
                  </a:lnTo>
                  <a:lnTo>
                    <a:pt x="945" y="173"/>
                  </a:lnTo>
                  <a:lnTo>
                    <a:pt x="945" y="175"/>
                  </a:lnTo>
                  <a:lnTo>
                    <a:pt x="945" y="177"/>
                  </a:lnTo>
                  <a:lnTo>
                    <a:pt x="945" y="178"/>
                  </a:lnTo>
                  <a:lnTo>
                    <a:pt x="944" y="180"/>
                  </a:lnTo>
                  <a:lnTo>
                    <a:pt x="944" y="182"/>
                  </a:lnTo>
                  <a:lnTo>
                    <a:pt x="944" y="183"/>
                  </a:lnTo>
                  <a:lnTo>
                    <a:pt x="944" y="185"/>
                  </a:lnTo>
                  <a:lnTo>
                    <a:pt x="944" y="187"/>
                  </a:lnTo>
                  <a:lnTo>
                    <a:pt x="944" y="188"/>
                  </a:lnTo>
                  <a:lnTo>
                    <a:pt x="944" y="190"/>
                  </a:lnTo>
                  <a:lnTo>
                    <a:pt x="944" y="192"/>
                  </a:lnTo>
                  <a:lnTo>
                    <a:pt x="944" y="194"/>
                  </a:lnTo>
                  <a:lnTo>
                    <a:pt x="944" y="195"/>
                  </a:lnTo>
                  <a:lnTo>
                    <a:pt x="942" y="195"/>
                  </a:lnTo>
                  <a:lnTo>
                    <a:pt x="942" y="197"/>
                  </a:lnTo>
                  <a:lnTo>
                    <a:pt x="944" y="197"/>
                  </a:lnTo>
                  <a:lnTo>
                    <a:pt x="945" y="199"/>
                  </a:lnTo>
                  <a:lnTo>
                    <a:pt x="945" y="200"/>
                  </a:lnTo>
                  <a:lnTo>
                    <a:pt x="945" y="202"/>
                  </a:lnTo>
                  <a:lnTo>
                    <a:pt x="944" y="202"/>
                  </a:lnTo>
                  <a:lnTo>
                    <a:pt x="942" y="202"/>
                  </a:lnTo>
                  <a:lnTo>
                    <a:pt x="942" y="204"/>
                  </a:lnTo>
                  <a:lnTo>
                    <a:pt x="940" y="204"/>
                  </a:lnTo>
                  <a:lnTo>
                    <a:pt x="940" y="205"/>
                  </a:lnTo>
                  <a:lnTo>
                    <a:pt x="940" y="207"/>
                  </a:lnTo>
                  <a:lnTo>
                    <a:pt x="940" y="209"/>
                  </a:lnTo>
                  <a:lnTo>
                    <a:pt x="940" y="210"/>
                  </a:lnTo>
                  <a:lnTo>
                    <a:pt x="940" y="212"/>
                  </a:lnTo>
                  <a:lnTo>
                    <a:pt x="940" y="214"/>
                  </a:lnTo>
                  <a:lnTo>
                    <a:pt x="940" y="216"/>
                  </a:lnTo>
                  <a:lnTo>
                    <a:pt x="940" y="217"/>
                  </a:lnTo>
                  <a:lnTo>
                    <a:pt x="940" y="219"/>
                  </a:lnTo>
                  <a:lnTo>
                    <a:pt x="940" y="221"/>
                  </a:lnTo>
                  <a:lnTo>
                    <a:pt x="940" y="222"/>
                  </a:lnTo>
                  <a:lnTo>
                    <a:pt x="940" y="224"/>
                  </a:lnTo>
                  <a:lnTo>
                    <a:pt x="940" y="226"/>
                  </a:lnTo>
                  <a:lnTo>
                    <a:pt x="942" y="226"/>
                  </a:lnTo>
                  <a:lnTo>
                    <a:pt x="942" y="227"/>
                  </a:lnTo>
                  <a:lnTo>
                    <a:pt x="944" y="229"/>
                  </a:lnTo>
                  <a:lnTo>
                    <a:pt x="944" y="231"/>
                  </a:lnTo>
                  <a:lnTo>
                    <a:pt x="944" y="233"/>
                  </a:lnTo>
                  <a:lnTo>
                    <a:pt x="945" y="233"/>
                  </a:lnTo>
                  <a:lnTo>
                    <a:pt x="945" y="234"/>
                  </a:lnTo>
                  <a:lnTo>
                    <a:pt x="945" y="236"/>
                  </a:lnTo>
                  <a:lnTo>
                    <a:pt x="945" y="238"/>
                  </a:lnTo>
                  <a:lnTo>
                    <a:pt x="945" y="239"/>
                  </a:lnTo>
                  <a:lnTo>
                    <a:pt x="945" y="241"/>
                  </a:lnTo>
                  <a:lnTo>
                    <a:pt x="945" y="243"/>
                  </a:lnTo>
                  <a:lnTo>
                    <a:pt x="945" y="244"/>
                  </a:lnTo>
                  <a:lnTo>
                    <a:pt x="944" y="246"/>
                  </a:lnTo>
                  <a:lnTo>
                    <a:pt x="944" y="248"/>
                  </a:lnTo>
                  <a:lnTo>
                    <a:pt x="945" y="250"/>
                  </a:lnTo>
                  <a:lnTo>
                    <a:pt x="945" y="251"/>
                  </a:lnTo>
                  <a:lnTo>
                    <a:pt x="945" y="253"/>
                  </a:lnTo>
                  <a:lnTo>
                    <a:pt x="944" y="253"/>
                  </a:lnTo>
                  <a:lnTo>
                    <a:pt x="944" y="255"/>
                  </a:lnTo>
                  <a:lnTo>
                    <a:pt x="942" y="256"/>
                  </a:lnTo>
                  <a:lnTo>
                    <a:pt x="940" y="258"/>
                  </a:lnTo>
                  <a:lnTo>
                    <a:pt x="940" y="260"/>
                  </a:lnTo>
                  <a:lnTo>
                    <a:pt x="940" y="261"/>
                  </a:lnTo>
                  <a:lnTo>
                    <a:pt x="940" y="263"/>
                  </a:lnTo>
                  <a:lnTo>
                    <a:pt x="940" y="265"/>
                  </a:lnTo>
                  <a:lnTo>
                    <a:pt x="938" y="265"/>
                  </a:lnTo>
                  <a:lnTo>
                    <a:pt x="937" y="266"/>
                  </a:lnTo>
                  <a:lnTo>
                    <a:pt x="937" y="268"/>
                  </a:lnTo>
                  <a:lnTo>
                    <a:pt x="935" y="268"/>
                  </a:lnTo>
                  <a:lnTo>
                    <a:pt x="935" y="270"/>
                  </a:lnTo>
                  <a:lnTo>
                    <a:pt x="935" y="272"/>
                  </a:lnTo>
                  <a:lnTo>
                    <a:pt x="935" y="273"/>
                  </a:lnTo>
                  <a:lnTo>
                    <a:pt x="935" y="275"/>
                  </a:lnTo>
                  <a:lnTo>
                    <a:pt x="935" y="277"/>
                  </a:lnTo>
                  <a:lnTo>
                    <a:pt x="933" y="277"/>
                  </a:lnTo>
                  <a:lnTo>
                    <a:pt x="933" y="278"/>
                  </a:lnTo>
                  <a:lnTo>
                    <a:pt x="932" y="278"/>
                  </a:lnTo>
                  <a:lnTo>
                    <a:pt x="932" y="280"/>
                  </a:lnTo>
                  <a:lnTo>
                    <a:pt x="930" y="280"/>
                  </a:lnTo>
                  <a:lnTo>
                    <a:pt x="932" y="280"/>
                  </a:lnTo>
                  <a:lnTo>
                    <a:pt x="932" y="282"/>
                  </a:lnTo>
                  <a:lnTo>
                    <a:pt x="932" y="283"/>
                  </a:lnTo>
                  <a:lnTo>
                    <a:pt x="930" y="283"/>
                  </a:lnTo>
                  <a:lnTo>
                    <a:pt x="930" y="285"/>
                  </a:lnTo>
                  <a:lnTo>
                    <a:pt x="930" y="287"/>
                  </a:lnTo>
                  <a:lnTo>
                    <a:pt x="932" y="287"/>
                  </a:lnTo>
                  <a:lnTo>
                    <a:pt x="930" y="289"/>
                  </a:lnTo>
                  <a:lnTo>
                    <a:pt x="930" y="290"/>
                  </a:lnTo>
                  <a:lnTo>
                    <a:pt x="930" y="292"/>
                  </a:lnTo>
                  <a:lnTo>
                    <a:pt x="928" y="292"/>
                  </a:lnTo>
                  <a:lnTo>
                    <a:pt x="928" y="294"/>
                  </a:lnTo>
                  <a:lnTo>
                    <a:pt x="928" y="295"/>
                  </a:lnTo>
                  <a:lnTo>
                    <a:pt x="928" y="297"/>
                  </a:lnTo>
                  <a:lnTo>
                    <a:pt x="928" y="299"/>
                  </a:lnTo>
                  <a:lnTo>
                    <a:pt x="927" y="299"/>
                  </a:lnTo>
                  <a:lnTo>
                    <a:pt x="927" y="300"/>
                  </a:lnTo>
                  <a:lnTo>
                    <a:pt x="925" y="300"/>
                  </a:lnTo>
                  <a:lnTo>
                    <a:pt x="925" y="302"/>
                  </a:lnTo>
                  <a:lnTo>
                    <a:pt x="927" y="302"/>
                  </a:lnTo>
                  <a:lnTo>
                    <a:pt x="927" y="304"/>
                  </a:lnTo>
                  <a:lnTo>
                    <a:pt x="925" y="304"/>
                  </a:lnTo>
                  <a:lnTo>
                    <a:pt x="925" y="306"/>
                  </a:lnTo>
                  <a:lnTo>
                    <a:pt x="927" y="306"/>
                  </a:lnTo>
                  <a:lnTo>
                    <a:pt x="928" y="306"/>
                  </a:lnTo>
                  <a:lnTo>
                    <a:pt x="928" y="307"/>
                  </a:lnTo>
                  <a:lnTo>
                    <a:pt x="930" y="307"/>
                  </a:lnTo>
                  <a:lnTo>
                    <a:pt x="930" y="309"/>
                  </a:lnTo>
                  <a:lnTo>
                    <a:pt x="932" y="309"/>
                  </a:lnTo>
                  <a:lnTo>
                    <a:pt x="932" y="311"/>
                  </a:lnTo>
                  <a:lnTo>
                    <a:pt x="933" y="311"/>
                  </a:lnTo>
                  <a:lnTo>
                    <a:pt x="933" y="312"/>
                  </a:lnTo>
                  <a:lnTo>
                    <a:pt x="933" y="314"/>
                  </a:lnTo>
                  <a:lnTo>
                    <a:pt x="935" y="314"/>
                  </a:lnTo>
                  <a:lnTo>
                    <a:pt x="935" y="316"/>
                  </a:lnTo>
                  <a:lnTo>
                    <a:pt x="937" y="316"/>
                  </a:lnTo>
                  <a:lnTo>
                    <a:pt x="937" y="317"/>
                  </a:lnTo>
                  <a:lnTo>
                    <a:pt x="935" y="319"/>
                  </a:lnTo>
                  <a:lnTo>
                    <a:pt x="935" y="321"/>
                  </a:lnTo>
                  <a:lnTo>
                    <a:pt x="935" y="322"/>
                  </a:lnTo>
                  <a:lnTo>
                    <a:pt x="935" y="324"/>
                  </a:lnTo>
                  <a:lnTo>
                    <a:pt x="935" y="326"/>
                  </a:lnTo>
                  <a:lnTo>
                    <a:pt x="937" y="328"/>
                  </a:lnTo>
                  <a:lnTo>
                    <a:pt x="935" y="328"/>
                  </a:lnTo>
                  <a:lnTo>
                    <a:pt x="937" y="329"/>
                  </a:lnTo>
                  <a:lnTo>
                    <a:pt x="937" y="331"/>
                  </a:lnTo>
                  <a:lnTo>
                    <a:pt x="938" y="331"/>
                  </a:lnTo>
                  <a:lnTo>
                    <a:pt x="938" y="333"/>
                  </a:lnTo>
                  <a:lnTo>
                    <a:pt x="938" y="334"/>
                  </a:lnTo>
                  <a:lnTo>
                    <a:pt x="938" y="336"/>
                  </a:lnTo>
                  <a:lnTo>
                    <a:pt x="940" y="336"/>
                  </a:lnTo>
                  <a:lnTo>
                    <a:pt x="942" y="338"/>
                  </a:lnTo>
                  <a:lnTo>
                    <a:pt x="944" y="339"/>
                  </a:lnTo>
                  <a:lnTo>
                    <a:pt x="944" y="341"/>
                  </a:lnTo>
                  <a:lnTo>
                    <a:pt x="944" y="343"/>
                  </a:lnTo>
                  <a:lnTo>
                    <a:pt x="945" y="343"/>
                  </a:lnTo>
                  <a:lnTo>
                    <a:pt x="945" y="345"/>
                  </a:lnTo>
                  <a:lnTo>
                    <a:pt x="945" y="346"/>
                  </a:lnTo>
                  <a:lnTo>
                    <a:pt x="945" y="348"/>
                  </a:lnTo>
                  <a:lnTo>
                    <a:pt x="944" y="350"/>
                  </a:lnTo>
                  <a:lnTo>
                    <a:pt x="944" y="351"/>
                  </a:lnTo>
                  <a:lnTo>
                    <a:pt x="944" y="353"/>
                  </a:lnTo>
                  <a:lnTo>
                    <a:pt x="944" y="355"/>
                  </a:lnTo>
                  <a:lnTo>
                    <a:pt x="945" y="356"/>
                  </a:lnTo>
                  <a:lnTo>
                    <a:pt x="945" y="358"/>
                  </a:lnTo>
                  <a:lnTo>
                    <a:pt x="947" y="358"/>
                  </a:lnTo>
                  <a:lnTo>
                    <a:pt x="947" y="360"/>
                  </a:lnTo>
                  <a:lnTo>
                    <a:pt x="945" y="360"/>
                  </a:lnTo>
                  <a:lnTo>
                    <a:pt x="945" y="361"/>
                  </a:lnTo>
                  <a:lnTo>
                    <a:pt x="945" y="363"/>
                  </a:lnTo>
                  <a:lnTo>
                    <a:pt x="947" y="363"/>
                  </a:lnTo>
                  <a:lnTo>
                    <a:pt x="947" y="365"/>
                  </a:lnTo>
                  <a:lnTo>
                    <a:pt x="947" y="367"/>
                  </a:lnTo>
                  <a:lnTo>
                    <a:pt x="947" y="368"/>
                  </a:lnTo>
                  <a:lnTo>
                    <a:pt x="947" y="370"/>
                  </a:lnTo>
                  <a:lnTo>
                    <a:pt x="949" y="370"/>
                  </a:lnTo>
                  <a:lnTo>
                    <a:pt x="950" y="370"/>
                  </a:lnTo>
                  <a:lnTo>
                    <a:pt x="952" y="370"/>
                  </a:lnTo>
                  <a:lnTo>
                    <a:pt x="954" y="372"/>
                  </a:lnTo>
                  <a:lnTo>
                    <a:pt x="954" y="373"/>
                  </a:lnTo>
                  <a:lnTo>
                    <a:pt x="952" y="373"/>
                  </a:lnTo>
                  <a:lnTo>
                    <a:pt x="952" y="375"/>
                  </a:lnTo>
                  <a:lnTo>
                    <a:pt x="954" y="375"/>
                  </a:lnTo>
                  <a:lnTo>
                    <a:pt x="955" y="375"/>
                  </a:lnTo>
                  <a:lnTo>
                    <a:pt x="957" y="375"/>
                  </a:lnTo>
                  <a:lnTo>
                    <a:pt x="957" y="377"/>
                  </a:lnTo>
                  <a:lnTo>
                    <a:pt x="959" y="377"/>
                  </a:lnTo>
                  <a:lnTo>
                    <a:pt x="959" y="378"/>
                  </a:lnTo>
                  <a:lnTo>
                    <a:pt x="960" y="378"/>
                  </a:lnTo>
                  <a:lnTo>
                    <a:pt x="962" y="378"/>
                  </a:lnTo>
                  <a:lnTo>
                    <a:pt x="964" y="378"/>
                  </a:lnTo>
                  <a:lnTo>
                    <a:pt x="964" y="380"/>
                  </a:lnTo>
                  <a:lnTo>
                    <a:pt x="964" y="382"/>
                  </a:lnTo>
                  <a:lnTo>
                    <a:pt x="962" y="384"/>
                  </a:lnTo>
                  <a:lnTo>
                    <a:pt x="964" y="385"/>
                  </a:lnTo>
                  <a:lnTo>
                    <a:pt x="966" y="387"/>
                  </a:lnTo>
                  <a:lnTo>
                    <a:pt x="967" y="387"/>
                  </a:lnTo>
                  <a:lnTo>
                    <a:pt x="969" y="389"/>
                  </a:lnTo>
                  <a:lnTo>
                    <a:pt x="969" y="390"/>
                  </a:lnTo>
                  <a:lnTo>
                    <a:pt x="971" y="390"/>
                  </a:lnTo>
                  <a:lnTo>
                    <a:pt x="972" y="390"/>
                  </a:lnTo>
                  <a:lnTo>
                    <a:pt x="972" y="392"/>
                  </a:lnTo>
                  <a:lnTo>
                    <a:pt x="972" y="394"/>
                  </a:lnTo>
                  <a:lnTo>
                    <a:pt x="972" y="395"/>
                  </a:lnTo>
                  <a:lnTo>
                    <a:pt x="974" y="395"/>
                  </a:lnTo>
                  <a:lnTo>
                    <a:pt x="974" y="397"/>
                  </a:lnTo>
                  <a:lnTo>
                    <a:pt x="974" y="399"/>
                  </a:lnTo>
                  <a:lnTo>
                    <a:pt x="974" y="401"/>
                  </a:lnTo>
                  <a:lnTo>
                    <a:pt x="976" y="401"/>
                  </a:lnTo>
                  <a:lnTo>
                    <a:pt x="977" y="401"/>
                  </a:lnTo>
                  <a:lnTo>
                    <a:pt x="977" y="399"/>
                  </a:lnTo>
                  <a:lnTo>
                    <a:pt x="979" y="399"/>
                  </a:lnTo>
                  <a:lnTo>
                    <a:pt x="979" y="397"/>
                  </a:lnTo>
                  <a:lnTo>
                    <a:pt x="981" y="397"/>
                  </a:lnTo>
                  <a:lnTo>
                    <a:pt x="981" y="399"/>
                  </a:lnTo>
                  <a:lnTo>
                    <a:pt x="981" y="401"/>
                  </a:lnTo>
                  <a:lnTo>
                    <a:pt x="981" y="402"/>
                  </a:lnTo>
                  <a:lnTo>
                    <a:pt x="981" y="404"/>
                  </a:lnTo>
                  <a:lnTo>
                    <a:pt x="981" y="406"/>
                  </a:lnTo>
                  <a:lnTo>
                    <a:pt x="981" y="407"/>
                  </a:lnTo>
                  <a:lnTo>
                    <a:pt x="983" y="407"/>
                  </a:lnTo>
                  <a:lnTo>
                    <a:pt x="983" y="409"/>
                  </a:lnTo>
                  <a:lnTo>
                    <a:pt x="984" y="409"/>
                  </a:lnTo>
                  <a:lnTo>
                    <a:pt x="984" y="411"/>
                  </a:lnTo>
                  <a:lnTo>
                    <a:pt x="984" y="412"/>
                  </a:lnTo>
                  <a:lnTo>
                    <a:pt x="984" y="414"/>
                  </a:lnTo>
                  <a:lnTo>
                    <a:pt x="986" y="416"/>
                  </a:lnTo>
                  <a:lnTo>
                    <a:pt x="984" y="416"/>
                  </a:lnTo>
                  <a:lnTo>
                    <a:pt x="984" y="417"/>
                  </a:lnTo>
                  <a:lnTo>
                    <a:pt x="986" y="419"/>
                  </a:lnTo>
                  <a:lnTo>
                    <a:pt x="988" y="419"/>
                  </a:lnTo>
                  <a:lnTo>
                    <a:pt x="988" y="421"/>
                  </a:lnTo>
                  <a:lnTo>
                    <a:pt x="989" y="421"/>
                  </a:lnTo>
                  <a:lnTo>
                    <a:pt x="989" y="419"/>
                  </a:lnTo>
                  <a:lnTo>
                    <a:pt x="991" y="419"/>
                  </a:lnTo>
                  <a:lnTo>
                    <a:pt x="991" y="421"/>
                  </a:lnTo>
                  <a:lnTo>
                    <a:pt x="993" y="421"/>
                  </a:lnTo>
                  <a:lnTo>
                    <a:pt x="993" y="423"/>
                  </a:lnTo>
                  <a:lnTo>
                    <a:pt x="993" y="424"/>
                  </a:lnTo>
                  <a:lnTo>
                    <a:pt x="994" y="424"/>
                  </a:lnTo>
                  <a:lnTo>
                    <a:pt x="994" y="426"/>
                  </a:lnTo>
                  <a:lnTo>
                    <a:pt x="994" y="428"/>
                  </a:lnTo>
                  <a:lnTo>
                    <a:pt x="996" y="428"/>
                  </a:lnTo>
                  <a:lnTo>
                    <a:pt x="996" y="429"/>
                  </a:lnTo>
                  <a:lnTo>
                    <a:pt x="998" y="429"/>
                  </a:lnTo>
                  <a:lnTo>
                    <a:pt x="1000" y="431"/>
                  </a:lnTo>
                  <a:lnTo>
                    <a:pt x="1000" y="433"/>
                  </a:lnTo>
                  <a:lnTo>
                    <a:pt x="1001" y="433"/>
                  </a:lnTo>
                  <a:lnTo>
                    <a:pt x="1003" y="433"/>
                  </a:lnTo>
                  <a:lnTo>
                    <a:pt x="1005" y="434"/>
                  </a:lnTo>
                  <a:lnTo>
                    <a:pt x="1006" y="436"/>
                  </a:lnTo>
                  <a:lnTo>
                    <a:pt x="1006" y="434"/>
                  </a:lnTo>
                  <a:lnTo>
                    <a:pt x="1008" y="434"/>
                  </a:lnTo>
                  <a:lnTo>
                    <a:pt x="1010" y="433"/>
                  </a:lnTo>
                  <a:lnTo>
                    <a:pt x="1011" y="433"/>
                  </a:lnTo>
                  <a:lnTo>
                    <a:pt x="1013" y="433"/>
                  </a:lnTo>
                  <a:lnTo>
                    <a:pt x="1013" y="434"/>
                  </a:lnTo>
                  <a:lnTo>
                    <a:pt x="1013" y="436"/>
                  </a:lnTo>
                  <a:lnTo>
                    <a:pt x="1015" y="436"/>
                  </a:lnTo>
                  <a:lnTo>
                    <a:pt x="1015" y="438"/>
                  </a:lnTo>
                  <a:lnTo>
                    <a:pt x="1016" y="438"/>
                  </a:lnTo>
                  <a:lnTo>
                    <a:pt x="1018" y="438"/>
                  </a:lnTo>
                  <a:lnTo>
                    <a:pt x="1020" y="438"/>
                  </a:lnTo>
                  <a:lnTo>
                    <a:pt x="1020" y="436"/>
                  </a:lnTo>
                  <a:lnTo>
                    <a:pt x="1022" y="438"/>
                  </a:lnTo>
                  <a:lnTo>
                    <a:pt x="1023" y="438"/>
                  </a:lnTo>
                  <a:lnTo>
                    <a:pt x="1023" y="440"/>
                  </a:lnTo>
                  <a:lnTo>
                    <a:pt x="1025" y="440"/>
                  </a:lnTo>
                  <a:lnTo>
                    <a:pt x="1025" y="441"/>
                  </a:lnTo>
                  <a:lnTo>
                    <a:pt x="1027" y="441"/>
                  </a:lnTo>
                  <a:lnTo>
                    <a:pt x="1027" y="443"/>
                  </a:lnTo>
                  <a:lnTo>
                    <a:pt x="1028" y="443"/>
                  </a:lnTo>
                  <a:lnTo>
                    <a:pt x="1030" y="443"/>
                  </a:lnTo>
                  <a:lnTo>
                    <a:pt x="1030" y="445"/>
                  </a:lnTo>
                  <a:lnTo>
                    <a:pt x="1032" y="446"/>
                  </a:lnTo>
                  <a:lnTo>
                    <a:pt x="1032" y="448"/>
                  </a:lnTo>
                  <a:lnTo>
                    <a:pt x="1033" y="448"/>
                  </a:lnTo>
                  <a:lnTo>
                    <a:pt x="1033" y="450"/>
                  </a:lnTo>
                  <a:lnTo>
                    <a:pt x="1033" y="451"/>
                  </a:lnTo>
                  <a:lnTo>
                    <a:pt x="1032" y="451"/>
                  </a:lnTo>
                  <a:lnTo>
                    <a:pt x="1032" y="453"/>
                  </a:lnTo>
                  <a:lnTo>
                    <a:pt x="1033" y="453"/>
                  </a:lnTo>
                  <a:lnTo>
                    <a:pt x="1033" y="455"/>
                  </a:lnTo>
                  <a:lnTo>
                    <a:pt x="1033" y="456"/>
                  </a:lnTo>
                  <a:lnTo>
                    <a:pt x="1035" y="456"/>
                  </a:lnTo>
                  <a:lnTo>
                    <a:pt x="1035" y="458"/>
                  </a:lnTo>
                  <a:lnTo>
                    <a:pt x="1035" y="460"/>
                  </a:lnTo>
                  <a:lnTo>
                    <a:pt x="1035" y="462"/>
                  </a:lnTo>
                  <a:lnTo>
                    <a:pt x="1037" y="463"/>
                  </a:lnTo>
                  <a:lnTo>
                    <a:pt x="1037" y="465"/>
                  </a:lnTo>
                  <a:lnTo>
                    <a:pt x="1035" y="467"/>
                  </a:lnTo>
                  <a:lnTo>
                    <a:pt x="1033" y="467"/>
                  </a:lnTo>
                  <a:lnTo>
                    <a:pt x="1033" y="468"/>
                  </a:lnTo>
                  <a:lnTo>
                    <a:pt x="1035" y="468"/>
                  </a:lnTo>
                  <a:lnTo>
                    <a:pt x="1035" y="470"/>
                  </a:lnTo>
                  <a:lnTo>
                    <a:pt x="1037" y="470"/>
                  </a:lnTo>
                  <a:lnTo>
                    <a:pt x="1035" y="472"/>
                  </a:lnTo>
                  <a:lnTo>
                    <a:pt x="1037" y="473"/>
                  </a:lnTo>
                  <a:lnTo>
                    <a:pt x="1037" y="472"/>
                  </a:lnTo>
                  <a:lnTo>
                    <a:pt x="1039" y="473"/>
                  </a:lnTo>
                  <a:lnTo>
                    <a:pt x="1039" y="475"/>
                  </a:lnTo>
                  <a:lnTo>
                    <a:pt x="1037" y="475"/>
                  </a:lnTo>
                  <a:lnTo>
                    <a:pt x="1037" y="477"/>
                  </a:lnTo>
                  <a:lnTo>
                    <a:pt x="1037" y="479"/>
                  </a:lnTo>
                  <a:lnTo>
                    <a:pt x="1037" y="480"/>
                  </a:lnTo>
                  <a:lnTo>
                    <a:pt x="1037" y="482"/>
                  </a:lnTo>
                  <a:lnTo>
                    <a:pt x="1039" y="482"/>
                  </a:lnTo>
                  <a:lnTo>
                    <a:pt x="1039" y="484"/>
                  </a:lnTo>
                  <a:lnTo>
                    <a:pt x="1040" y="484"/>
                  </a:lnTo>
                  <a:lnTo>
                    <a:pt x="1040" y="485"/>
                  </a:lnTo>
                  <a:lnTo>
                    <a:pt x="1040" y="487"/>
                  </a:lnTo>
                  <a:lnTo>
                    <a:pt x="1040" y="489"/>
                  </a:lnTo>
                  <a:lnTo>
                    <a:pt x="1039" y="490"/>
                  </a:lnTo>
                  <a:lnTo>
                    <a:pt x="1039" y="492"/>
                  </a:lnTo>
                  <a:lnTo>
                    <a:pt x="1039" y="494"/>
                  </a:lnTo>
                  <a:lnTo>
                    <a:pt x="1039" y="496"/>
                  </a:lnTo>
                  <a:lnTo>
                    <a:pt x="1039" y="497"/>
                  </a:lnTo>
                  <a:lnTo>
                    <a:pt x="1040" y="499"/>
                  </a:lnTo>
                  <a:lnTo>
                    <a:pt x="1040" y="501"/>
                  </a:lnTo>
                  <a:lnTo>
                    <a:pt x="1040" y="502"/>
                  </a:lnTo>
                  <a:lnTo>
                    <a:pt x="1040" y="504"/>
                  </a:lnTo>
                  <a:lnTo>
                    <a:pt x="1039" y="504"/>
                  </a:lnTo>
                  <a:lnTo>
                    <a:pt x="1039" y="502"/>
                  </a:lnTo>
                  <a:lnTo>
                    <a:pt x="1039" y="504"/>
                  </a:lnTo>
                  <a:lnTo>
                    <a:pt x="1039" y="506"/>
                  </a:lnTo>
                  <a:lnTo>
                    <a:pt x="1040" y="506"/>
                  </a:lnTo>
                  <a:lnTo>
                    <a:pt x="1040" y="507"/>
                  </a:lnTo>
                  <a:lnTo>
                    <a:pt x="1039" y="507"/>
                  </a:lnTo>
                  <a:lnTo>
                    <a:pt x="1039" y="509"/>
                  </a:lnTo>
                  <a:lnTo>
                    <a:pt x="1039" y="511"/>
                  </a:lnTo>
                  <a:lnTo>
                    <a:pt x="1039" y="512"/>
                  </a:lnTo>
                  <a:lnTo>
                    <a:pt x="1039" y="514"/>
                  </a:lnTo>
                  <a:lnTo>
                    <a:pt x="1040" y="514"/>
                  </a:lnTo>
                  <a:lnTo>
                    <a:pt x="1042" y="516"/>
                  </a:lnTo>
                  <a:lnTo>
                    <a:pt x="1042" y="518"/>
                  </a:lnTo>
                  <a:lnTo>
                    <a:pt x="1042" y="519"/>
                  </a:lnTo>
                  <a:lnTo>
                    <a:pt x="1042" y="521"/>
                  </a:lnTo>
                  <a:lnTo>
                    <a:pt x="1044" y="521"/>
                  </a:lnTo>
                  <a:lnTo>
                    <a:pt x="1042" y="523"/>
                  </a:lnTo>
                  <a:lnTo>
                    <a:pt x="1044" y="523"/>
                  </a:lnTo>
                  <a:lnTo>
                    <a:pt x="1044" y="524"/>
                  </a:lnTo>
                  <a:lnTo>
                    <a:pt x="1044" y="526"/>
                  </a:lnTo>
                  <a:lnTo>
                    <a:pt x="1044" y="528"/>
                  </a:lnTo>
                  <a:lnTo>
                    <a:pt x="1044" y="529"/>
                  </a:lnTo>
                  <a:lnTo>
                    <a:pt x="1045" y="531"/>
                  </a:lnTo>
                  <a:lnTo>
                    <a:pt x="1047" y="533"/>
                  </a:lnTo>
                  <a:lnTo>
                    <a:pt x="1049" y="533"/>
                  </a:lnTo>
                  <a:lnTo>
                    <a:pt x="1050" y="535"/>
                  </a:lnTo>
                  <a:lnTo>
                    <a:pt x="1049" y="535"/>
                  </a:lnTo>
                  <a:lnTo>
                    <a:pt x="1049" y="536"/>
                  </a:lnTo>
                  <a:lnTo>
                    <a:pt x="1049" y="538"/>
                  </a:lnTo>
                  <a:lnTo>
                    <a:pt x="1050" y="538"/>
                  </a:lnTo>
                  <a:lnTo>
                    <a:pt x="1050" y="540"/>
                  </a:lnTo>
                  <a:lnTo>
                    <a:pt x="1052" y="538"/>
                  </a:lnTo>
                  <a:lnTo>
                    <a:pt x="1052" y="540"/>
                  </a:lnTo>
                  <a:lnTo>
                    <a:pt x="1054" y="541"/>
                  </a:lnTo>
                  <a:lnTo>
                    <a:pt x="1055" y="541"/>
                  </a:lnTo>
                  <a:lnTo>
                    <a:pt x="1055" y="543"/>
                  </a:lnTo>
                  <a:lnTo>
                    <a:pt x="1055" y="545"/>
                  </a:lnTo>
                  <a:lnTo>
                    <a:pt x="1055" y="546"/>
                  </a:lnTo>
                  <a:lnTo>
                    <a:pt x="1055" y="548"/>
                  </a:lnTo>
                  <a:lnTo>
                    <a:pt x="1057" y="548"/>
                  </a:lnTo>
                  <a:lnTo>
                    <a:pt x="1057" y="550"/>
                  </a:lnTo>
                  <a:lnTo>
                    <a:pt x="1057" y="552"/>
                  </a:lnTo>
                  <a:lnTo>
                    <a:pt x="1055" y="552"/>
                  </a:lnTo>
                  <a:lnTo>
                    <a:pt x="1055" y="553"/>
                  </a:lnTo>
                  <a:lnTo>
                    <a:pt x="1055" y="555"/>
                  </a:lnTo>
                  <a:lnTo>
                    <a:pt x="1057" y="555"/>
                  </a:lnTo>
                  <a:lnTo>
                    <a:pt x="1059" y="555"/>
                  </a:lnTo>
                  <a:lnTo>
                    <a:pt x="1059" y="557"/>
                  </a:lnTo>
                  <a:lnTo>
                    <a:pt x="1059" y="558"/>
                  </a:lnTo>
                  <a:lnTo>
                    <a:pt x="1061" y="558"/>
                  </a:lnTo>
                  <a:lnTo>
                    <a:pt x="1061" y="560"/>
                  </a:lnTo>
                  <a:lnTo>
                    <a:pt x="1061" y="562"/>
                  </a:lnTo>
                  <a:lnTo>
                    <a:pt x="1061" y="560"/>
                  </a:lnTo>
                  <a:lnTo>
                    <a:pt x="1062" y="560"/>
                  </a:lnTo>
                  <a:lnTo>
                    <a:pt x="1062" y="562"/>
                  </a:lnTo>
                  <a:lnTo>
                    <a:pt x="1062" y="563"/>
                  </a:lnTo>
                  <a:lnTo>
                    <a:pt x="1064" y="563"/>
                  </a:lnTo>
                  <a:lnTo>
                    <a:pt x="1064" y="565"/>
                  </a:lnTo>
                  <a:lnTo>
                    <a:pt x="1064" y="567"/>
                  </a:lnTo>
                  <a:lnTo>
                    <a:pt x="1062" y="567"/>
                  </a:lnTo>
                  <a:lnTo>
                    <a:pt x="1062" y="568"/>
                  </a:lnTo>
                  <a:lnTo>
                    <a:pt x="1064" y="568"/>
                  </a:lnTo>
                  <a:lnTo>
                    <a:pt x="1066" y="568"/>
                  </a:lnTo>
                  <a:lnTo>
                    <a:pt x="1066" y="570"/>
                  </a:lnTo>
                  <a:lnTo>
                    <a:pt x="1064" y="570"/>
                  </a:lnTo>
                  <a:lnTo>
                    <a:pt x="1064" y="572"/>
                  </a:lnTo>
                  <a:lnTo>
                    <a:pt x="1066" y="572"/>
                  </a:lnTo>
                  <a:lnTo>
                    <a:pt x="1064" y="574"/>
                  </a:lnTo>
                  <a:lnTo>
                    <a:pt x="1066" y="574"/>
                  </a:lnTo>
                  <a:lnTo>
                    <a:pt x="1067" y="574"/>
                  </a:lnTo>
                  <a:lnTo>
                    <a:pt x="1067" y="575"/>
                  </a:lnTo>
                  <a:lnTo>
                    <a:pt x="1067" y="577"/>
                  </a:lnTo>
                  <a:lnTo>
                    <a:pt x="1069" y="579"/>
                  </a:lnTo>
                  <a:lnTo>
                    <a:pt x="1067" y="579"/>
                  </a:lnTo>
                  <a:lnTo>
                    <a:pt x="1067" y="580"/>
                  </a:lnTo>
                  <a:lnTo>
                    <a:pt x="1066" y="582"/>
                  </a:lnTo>
                  <a:lnTo>
                    <a:pt x="1066" y="584"/>
                  </a:lnTo>
                  <a:lnTo>
                    <a:pt x="1066" y="585"/>
                  </a:lnTo>
                  <a:lnTo>
                    <a:pt x="1064" y="585"/>
                  </a:lnTo>
                  <a:lnTo>
                    <a:pt x="1064" y="587"/>
                  </a:lnTo>
                  <a:lnTo>
                    <a:pt x="1062" y="587"/>
                  </a:lnTo>
                  <a:lnTo>
                    <a:pt x="1062" y="589"/>
                  </a:lnTo>
                  <a:lnTo>
                    <a:pt x="1062" y="591"/>
                  </a:lnTo>
                  <a:lnTo>
                    <a:pt x="1061" y="591"/>
                  </a:lnTo>
                  <a:lnTo>
                    <a:pt x="1061" y="592"/>
                  </a:lnTo>
                  <a:lnTo>
                    <a:pt x="1061" y="594"/>
                  </a:lnTo>
                  <a:lnTo>
                    <a:pt x="1061" y="596"/>
                  </a:lnTo>
                  <a:lnTo>
                    <a:pt x="1059" y="596"/>
                  </a:lnTo>
                  <a:lnTo>
                    <a:pt x="1059" y="597"/>
                  </a:lnTo>
                  <a:lnTo>
                    <a:pt x="1057" y="597"/>
                  </a:lnTo>
                  <a:lnTo>
                    <a:pt x="1057" y="599"/>
                  </a:lnTo>
                  <a:lnTo>
                    <a:pt x="1057" y="601"/>
                  </a:lnTo>
                  <a:lnTo>
                    <a:pt x="1057" y="602"/>
                  </a:lnTo>
                  <a:lnTo>
                    <a:pt x="1055" y="602"/>
                  </a:lnTo>
                  <a:lnTo>
                    <a:pt x="1055" y="604"/>
                  </a:lnTo>
                  <a:lnTo>
                    <a:pt x="1055" y="606"/>
                  </a:lnTo>
                  <a:lnTo>
                    <a:pt x="1055" y="607"/>
                  </a:lnTo>
                  <a:lnTo>
                    <a:pt x="1054" y="609"/>
                  </a:lnTo>
                  <a:lnTo>
                    <a:pt x="1054" y="611"/>
                  </a:lnTo>
                  <a:lnTo>
                    <a:pt x="1052" y="611"/>
                  </a:lnTo>
                  <a:lnTo>
                    <a:pt x="1052" y="613"/>
                  </a:lnTo>
                  <a:lnTo>
                    <a:pt x="1054" y="613"/>
                  </a:lnTo>
                  <a:lnTo>
                    <a:pt x="1054" y="614"/>
                  </a:lnTo>
                  <a:lnTo>
                    <a:pt x="1055" y="613"/>
                  </a:lnTo>
                  <a:lnTo>
                    <a:pt x="1055" y="614"/>
                  </a:lnTo>
                  <a:lnTo>
                    <a:pt x="1057" y="614"/>
                  </a:lnTo>
                  <a:lnTo>
                    <a:pt x="1057" y="616"/>
                  </a:lnTo>
                  <a:lnTo>
                    <a:pt x="1059" y="616"/>
                  </a:lnTo>
                  <a:lnTo>
                    <a:pt x="1061" y="618"/>
                  </a:lnTo>
                  <a:lnTo>
                    <a:pt x="1062" y="618"/>
                  </a:lnTo>
                  <a:lnTo>
                    <a:pt x="1062" y="619"/>
                  </a:lnTo>
                  <a:lnTo>
                    <a:pt x="1061" y="619"/>
                  </a:lnTo>
                  <a:lnTo>
                    <a:pt x="1061" y="621"/>
                  </a:lnTo>
                  <a:lnTo>
                    <a:pt x="1061" y="623"/>
                  </a:lnTo>
                  <a:lnTo>
                    <a:pt x="1062" y="623"/>
                  </a:lnTo>
                  <a:lnTo>
                    <a:pt x="1062" y="624"/>
                  </a:lnTo>
                  <a:lnTo>
                    <a:pt x="1062" y="626"/>
                  </a:lnTo>
                  <a:lnTo>
                    <a:pt x="1064" y="628"/>
                  </a:lnTo>
                  <a:lnTo>
                    <a:pt x="1062" y="630"/>
                  </a:lnTo>
                  <a:lnTo>
                    <a:pt x="1062" y="631"/>
                  </a:lnTo>
                  <a:lnTo>
                    <a:pt x="1062" y="633"/>
                  </a:lnTo>
                  <a:lnTo>
                    <a:pt x="1062" y="635"/>
                  </a:lnTo>
                  <a:lnTo>
                    <a:pt x="1062" y="636"/>
                  </a:lnTo>
                  <a:lnTo>
                    <a:pt x="1061" y="636"/>
                  </a:lnTo>
                  <a:lnTo>
                    <a:pt x="1061" y="638"/>
                  </a:lnTo>
                  <a:lnTo>
                    <a:pt x="1059" y="638"/>
                  </a:lnTo>
                  <a:lnTo>
                    <a:pt x="1057" y="638"/>
                  </a:lnTo>
                  <a:lnTo>
                    <a:pt x="1057" y="640"/>
                  </a:lnTo>
                  <a:lnTo>
                    <a:pt x="1055" y="640"/>
                  </a:lnTo>
                  <a:lnTo>
                    <a:pt x="1055" y="641"/>
                  </a:lnTo>
                  <a:lnTo>
                    <a:pt x="1054" y="641"/>
                  </a:lnTo>
                  <a:lnTo>
                    <a:pt x="1054" y="643"/>
                  </a:lnTo>
                  <a:lnTo>
                    <a:pt x="1052" y="643"/>
                  </a:lnTo>
                  <a:lnTo>
                    <a:pt x="1050" y="643"/>
                  </a:lnTo>
                  <a:lnTo>
                    <a:pt x="1049" y="643"/>
                  </a:lnTo>
                  <a:lnTo>
                    <a:pt x="1049" y="641"/>
                  </a:lnTo>
                  <a:lnTo>
                    <a:pt x="1047" y="641"/>
                  </a:lnTo>
                  <a:lnTo>
                    <a:pt x="1045" y="641"/>
                  </a:lnTo>
                  <a:lnTo>
                    <a:pt x="1044" y="641"/>
                  </a:lnTo>
                  <a:lnTo>
                    <a:pt x="1042" y="641"/>
                  </a:lnTo>
                  <a:lnTo>
                    <a:pt x="1042" y="640"/>
                  </a:lnTo>
                  <a:lnTo>
                    <a:pt x="1040" y="640"/>
                  </a:lnTo>
                  <a:lnTo>
                    <a:pt x="1039" y="640"/>
                  </a:lnTo>
                  <a:lnTo>
                    <a:pt x="1037" y="638"/>
                  </a:lnTo>
                  <a:lnTo>
                    <a:pt x="1035" y="638"/>
                  </a:lnTo>
                  <a:lnTo>
                    <a:pt x="1035" y="636"/>
                  </a:lnTo>
                  <a:lnTo>
                    <a:pt x="1033" y="636"/>
                  </a:lnTo>
                  <a:lnTo>
                    <a:pt x="1033" y="635"/>
                  </a:lnTo>
                  <a:lnTo>
                    <a:pt x="1032" y="635"/>
                  </a:lnTo>
                  <a:lnTo>
                    <a:pt x="1030" y="633"/>
                  </a:lnTo>
                  <a:lnTo>
                    <a:pt x="1028" y="633"/>
                  </a:lnTo>
                  <a:lnTo>
                    <a:pt x="1027" y="633"/>
                  </a:lnTo>
                  <a:lnTo>
                    <a:pt x="1025" y="633"/>
                  </a:lnTo>
                  <a:lnTo>
                    <a:pt x="1023" y="633"/>
                  </a:lnTo>
                  <a:lnTo>
                    <a:pt x="1022" y="633"/>
                  </a:lnTo>
                  <a:lnTo>
                    <a:pt x="1020" y="633"/>
                  </a:lnTo>
                  <a:lnTo>
                    <a:pt x="1018" y="631"/>
                  </a:lnTo>
                  <a:lnTo>
                    <a:pt x="1016" y="631"/>
                  </a:lnTo>
                  <a:lnTo>
                    <a:pt x="1015" y="631"/>
                  </a:lnTo>
                  <a:lnTo>
                    <a:pt x="1013" y="631"/>
                  </a:lnTo>
                  <a:lnTo>
                    <a:pt x="1013" y="630"/>
                  </a:lnTo>
                  <a:lnTo>
                    <a:pt x="1011" y="630"/>
                  </a:lnTo>
                  <a:lnTo>
                    <a:pt x="1010" y="630"/>
                  </a:lnTo>
                  <a:lnTo>
                    <a:pt x="1010" y="631"/>
                  </a:lnTo>
                  <a:lnTo>
                    <a:pt x="1008" y="631"/>
                  </a:lnTo>
                  <a:lnTo>
                    <a:pt x="1006" y="631"/>
                  </a:lnTo>
                  <a:lnTo>
                    <a:pt x="1006" y="633"/>
                  </a:lnTo>
                  <a:lnTo>
                    <a:pt x="1005" y="633"/>
                  </a:lnTo>
                  <a:lnTo>
                    <a:pt x="1005" y="631"/>
                  </a:lnTo>
                  <a:lnTo>
                    <a:pt x="1003" y="631"/>
                  </a:lnTo>
                  <a:lnTo>
                    <a:pt x="1001" y="630"/>
                  </a:lnTo>
                  <a:lnTo>
                    <a:pt x="1000" y="630"/>
                  </a:lnTo>
                  <a:lnTo>
                    <a:pt x="1000" y="631"/>
                  </a:lnTo>
                  <a:lnTo>
                    <a:pt x="1001" y="633"/>
                  </a:lnTo>
                  <a:lnTo>
                    <a:pt x="1000" y="633"/>
                  </a:lnTo>
                  <a:lnTo>
                    <a:pt x="998" y="633"/>
                  </a:lnTo>
                  <a:lnTo>
                    <a:pt x="996" y="635"/>
                  </a:lnTo>
                  <a:lnTo>
                    <a:pt x="994" y="635"/>
                  </a:lnTo>
                  <a:lnTo>
                    <a:pt x="994" y="636"/>
                  </a:lnTo>
                  <a:lnTo>
                    <a:pt x="993" y="636"/>
                  </a:lnTo>
                  <a:lnTo>
                    <a:pt x="993" y="638"/>
                  </a:lnTo>
                  <a:lnTo>
                    <a:pt x="993" y="640"/>
                  </a:lnTo>
                  <a:lnTo>
                    <a:pt x="991" y="640"/>
                  </a:lnTo>
                  <a:lnTo>
                    <a:pt x="991" y="638"/>
                  </a:lnTo>
                  <a:lnTo>
                    <a:pt x="989" y="640"/>
                  </a:lnTo>
                  <a:lnTo>
                    <a:pt x="988" y="641"/>
                  </a:lnTo>
                  <a:lnTo>
                    <a:pt x="986" y="640"/>
                  </a:lnTo>
                  <a:lnTo>
                    <a:pt x="984" y="640"/>
                  </a:lnTo>
                  <a:lnTo>
                    <a:pt x="983" y="640"/>
                  </a:lnTo>
                  <a:lnTo>
                    <a:pt x="981" y="640"/>
                  </a:lnTo>
                  <a:lnTo>
                    <a:pt x="979" y="640"/>
                  </a:lnTo>
                  <a:lnTo>
                    <a:pt x="977" y="640"/>
                  </a:lnTo>
                  <a:lnTo>
                    <a:pt x="976" y="640"/>
                  </a:lnTo>
                  <a:lnTo>
                    <a:pt x="976" y="638"/>
                  </a:lnTo>
                  <a:lnTo>
                    <a:pt x="974" y="638"/>
                  </a:lnTo>
                  <a:lnTo>
                    <a:pt x="974" y="640"/>
                  </a:lnTo>
                  <a:lnTo>
                    <a:pt x="972" y="640"/>
                  </a:lnTo>
                  <a:lnTo>
                    <a:pt x="972" y="638"/>
                  </a:lnTo>
                  <a:lnTo>
                    <a:pt x="971" y="638"/>
                  </a:lnTo>
                  <a:lnTo>
                    <a:pt x="969" y="638"/>
                  </a:lnTo>
                  <a:lnTo>
                    <a:pt x="969" y="640"/>
                  </a:lnTo>
                  <a:lnTo>
                    <a:pt x="967" y="640"/>
                  </a:lnTo>
                  <a:lnTo>
                    <a:pt x="967" y="638"/>
                  </a:lnTo>
                  <a:lnTo>
                    <a:pt x="966" y="638"/>
                  </a:lnTo>
                  <a:lnTo>
                    <a:pt x="964" y="638"/>
                  </a:lnTo>
                  <a:lnTo>
                    <a:pt x="962" y="638"/>
                  </a:lnTo>
                  <a:lnTo>
                    <a:pt x="962" y="640"/>
                  </a:lnTo>
                  <a:lnTo>
                    <a:pt x="960" y="640"/>
                  </a:lnTo>
                  <a:lnTo>
                    <a:pt x="959" y="640"/>
                  </a:lnTo>
                  <a:lnTo>
                    <a:pt x="959" y="641"/>
                  </a:lnTo>
                  <a:lnTo>
                    <a:pt x="957" y="641"/>
                  </a:lnTo>
                  <a:lnTo>
                    <a:pt x="955" y="641"/>
                  </a:lnTo>
                  <a:lnTo>
                    <a:pt x="955" y="640"/>
                  </a:lnTo>
                  <a:lnTo>
                    <a:pt x="954" y="640"/>
                  </a:lnTo>
                  <a:lnTo>
                    <a:pt x="952" y="640"/>
                  </a:lnTo>
                  <a:lnTo>
                    <a:pt x="952" y="641"/>
                  </a:lnTo>
                  <a:lnTo>
                    <a:pt x="950" y="641"/>
                  </a:lnTo>
                  <a:lnTo>
                    <a:pt x="949" y="641"/>
                  </a:lnTo>
                  <a:lnTo>
                    <a:pt x="947" y="641"/>
                  </a:lnTo>
                  <a:lnTo>
                    <a:pt x="947" y="640"/>
                  </a:lnTo>
                  <a:lnTo>
                    <a:pt x="945" y="640"/>
                  </a:lnTo>
                  <a:lnTo>
                    <a:pt x="945" y="638"/>
                  </a:lnTo>
                  <a:lnTo>
                    <a:pt x="944" y="638"/>
                  </a:lnTo>
                  <a:lnTo>
                    <a:pt x="942" y="638"/>
                  </a:lnTo>
                  <a:lnTo>
                    <a:pt x="942" y="636"/>
                  </a:lnTo>
                  <a:lnTo>
                    <a:pt x="940" y="636"/>
                  </a:lnTo>
                  <a:lnTo>
                    <a:pt x="938" y="636"/>
                  </a:lnTo>
                  <a:lnTo>
                    <a:pt x="937" y="636"/>
                  </a:lnTo>
                  <a:lnTo>
                    <a:pt x="937" y="638"/>
                  </a:lnTo>
                  <a:lnTo>
                    <a:pt x="935" y="638"/>
                  </a:lnTo>
                  <a:lnTo>
                    <a:pt x="933" y="638"/>
                  </a:lnTo>
                  <a:lnTo>
                    <a:pt x="932" y="638"/>
                  </a:lnTo>
                  <a:lnTo>
                    <a:pt x="930" y="638"/>
                  </a:lnTo>
                  <a:lnTo>
                    <a:pt x="928" y="638"/>
                  </a:lnTo>
                  <a:lnTo>
                    <a:pt x="927" y="638"/>
                  </a:lnTo>
                  <a:lnTo>
                    <a:pt x="927" y="640"/>
                  </a:lnTo>
                  <a:lnTo>
                    <a:pt x="925" y="640"/>
                  </a:lnTo>
                  <a:lnTo>
                    <a:pt x="923" y="640"/>
                  </a:lnTo>
                  <a:lnTo>
                    <a:pt x="923" y="641"/>
                  </a:lnTo>
                  <a:lnTo>
                    <a:pt x="921" y="641"/>
                  </a:lnTo>
                  <a:lnTo>
                    <a:pt x="921" y="643"/>
                  </a:lnTo>
                  <a:lnTo>
                    <a:pt x="920" y="643"/>
                  </a:lnTo>
                  <a:lnTo>
                    <a:pt x="920" y="645"/>
                  </a:lnTo>
                  <a:lnTo>
                    <a:pt x="921" y="645"/>
                  </a:lnTo>
                  <a:lnTo>
                    <a:pt x="920" y="647"/>
                  </a:lnTo>
                  <a:lnTo>
                    <a:pt x="918" y="647"/>
                  </a:lnTo>
                  <a:lnTo>
                    <a:pt x="918" y="648"/>
                  </a:lnTo>
                  <a:lnTo>
                    <a:pt x="920" y="648"/>
                  </a:lnTo>
                  <a:lnTo>
                    <a:pt x="918" y="648"/>
                  </a:lnTo>
                  <a:lnTo>
                    <a:pt x="918" y="650"/>
                  </a:lnTo>
                  <a:lnTo>
                    <a:pt x="916" y="650"/>
                  </a:lnTo>
                  <a:lnTo>
                    <a:pt x="916" y="652"/>
                  </a:lnTo>
                  <a:lnTo>
                    <a:pt x="916" y="653"/>
                  </a:lnTo>
                  <a:lnTo>
                    <a:pt x="915" y="653"/>
                  </a:lnTo>
                  <a:lnTo>
                    <a:pt x="915" y="655"/>
                  </a:lnTo>
                  <a:lnTo>
                    <a:pt x="915" y="657"/>
                  </a:lnTo>
                  <a:lnTo>
                    <a:pt x="915" y="658"/>
                  </a:lnTo>
                  <a:lnTo>
                    <a:pt x="913" y="658"/>
                  </a:lnTo>
                  <a:lnTo>
                    <a:pt x="913" y="660"/>
                  </a:lnTo>
                  <a:lnTo>
                    <a:pt x="913" y="662"/>
                  </a:lnTo>
                  <a:lnTo>
                    <a:pt x="911" y="662"/>
                  </a:lnTo>
                  <a:lnTo>
                    <a:pt x="911" y="663"/>
                  </a:lnTo>
                  <a:lnTo>
                    <a:pt x="911" y="665"/>
                  </a:lnTo>
                  <a:lnTo>
                    <a:pt x="911" y="667"/>
                  </a:lnTo>
                  <a:lnTo>
                    <a:pt x="911" y="669"/>
                  </a:lnTo>
                  <a:lnTo>
                    <a:pt x="911" y="670"/>
                  </a:lnTo>
                  <a:lnTo>
                    <a:pt x="910" y="672"/>
                  </a:lnTo>
                  <a:lnTo>
                    <a:pt x="911" y="672"/>
                  </a:lnTo>
                  <a:lnTo>
                    <a:pt x="911" y="674"/>
                  </a:lnTo>
                  <a:lnTo>
                    <a:pt x="910" y="674"/>
                  </a:lnTo>
                  <a:lnTo>
                    <a:pt x="911" y="674"/>
                  </a:lnTo>
                  <a:lnTo>
                    <a:pt x="911" y="675"/>
                  </a:lnTo>
                  <a:lnTo>
                    <a:pt x="910" y="675"/>
                  </a:lnTo>
                  <a:lnTo>
                    <a:pt x="908" y="675"/>
                  </a:lnTo>
                  <a:lnTo>
                    <a:pt x="908" y="677"/>
                  </a:lnTo>
                  <a:lnTo>
                    <a:pt x="910" y="677"/>
                  </a:lnTo>
                  <a:lnTo>
                    <a:pt x="910" y="679"/>
                  </a:lnTo>
                  <a:lnTo>
                    <a:pt x="910" y="680"/>
                  </a:lnTo>
                  <a:lnTo>
                    <a:pt x="911" y="680"/>
                  </a:lnTo>
                  <a:lnTo>
                    <a:pt x="911" y="682"/>
                  </a:lnTo>
                  <a:lnTo>
                    <a:pt x="910" y="682"/>
                  </a:lnTo>
                  <a:lnTo>
                    <a:pt x="910" y="684"/>
                  </a:lnTo>
                  <a:lnTo>
                    <a:pt x="911" y="684"/>
                  </a:lnTo>
                  <a:lnTo>
                    <a:pt x="911" y="686"/>
                  </a:lnTo>
                  <a:lnTo>
                    <a:pt x="910" y="686"/>
                  </a:lnTo>
                  <a:lnTo>
                    <a:pt x="911" y="686"/>
                  </a:lnTo>
                  <a:lnTo>
                    <a:pt x="911" y="687"/>
                  </a:lnTo>
                  <a:lnTo>
                    <a:pt x="911" y="689"/>
                  </a:lnTo>
                  <a:lnTo>
                    <a:pt x="911" y="691"/>
                  </a:lnTo>
                  <a:lnTo>
                    <a:pt x="911" y="692"/>
                  </a:lnTo>
                  <a:lnTo>
                    <a:pt x="911" y="694"/>
                  </a:lnTo>
                  <a:lnTo>
                    <a:pt x="911" y="696"/>
                  </a:lnTo>
                  <a:lnTo>
                    <a:pt x="910" y="696"/>
                  </a:lnTo>
                  <a:lnTo>
                    <a:pt x="908" y="696"/>
                  </a:lnTo>
                  <a:lnTo>
                    <a:pt x="906" y="696"/>
                  </a:lnTo>
                  <a:lnTo>
                    <a:pt x="904" y="696"/>
                  </a:lnTo>
                  <a:lnTo>
                    <a:pt x="904" y="697"/>
                  </a:lnTo>
                  <a:lnTo>
                    <a:pt x="903" y="697"/>
                  </a:lnTo>
                  <a:lnTo>
                    <a:pt x="903" y="699"/>
                  </a:lnTo>
                  <a:lnTo>
                    <a:pt x="901" y="699"/>
                  </a:lnTo>
                  <a:lnTo>
                    <a:pt x="899" y="701"/>
                  </a:lnTo>
                  <a:lnTo>
                    <a:pt x="898" y="701"/>
                  </a:lnTo>
                  <a:lnTo>
                    <a:pt x="896" y="701"/>
                  </a:lnTo>
                  <a:lnTo>
                    <a:pt x="896" y="702"/>
                  </a:lnTo>
                  <a:lnTo>
                    <a:pt x="896" y="704"/>
                  </a:lnTo>
                  <a:lnTo>
                    <a:pt x="896" y="706"/>
                  </a:lnTo>
                  <a:lnTo>
                    <a:pt x="894" y="706"/>
                  </a:lnTo>
                  <a:lnTo>
                    <a:pt x="894" y="708"/>
                  </a:lnTo>
                  <a:lnTo>
                    <a:pt x="894" y="709"/>
                  </a:lnTo>
                  <a:lnTo>
                    <a:pt x="893" y="709"/>
                  </a:lnTo>
                  <a:lnTo>
                    <a:pt x="893" y="711"/>
                  </a:lnTo>
                  <a:lnTo>
                    <a:pt x="891" y="713"/>
                  </a:lnTo>
                  <a:lnTo>
                    <a:pt x="893" y="713"/>
                  </a:lnTo>
                  <a:lnTo>
                    <a:pt x="893" y="714"/>
                  </a:lnTo>
                  <a:lnTo>
                    <a:pt x="891" y="714"/>
                  </a:lnTo>
                  <a:lnTo>
                    <a:pt x="891" y="713"/>
                  </a:lnTo>
                  <a:lnTo>
                    <a:pt x="891" y="714"/>
                  </a:lnTo>
                  <a:lnTo>
                    <a:pt x="889" y="714"/>
                  </a:lnTo>
                  <a:lnTo>
                    <a:pt x="889" y="716"/>
                  </a:lnTo>
                  <a:lnTo>
                    <a:pt x="889" y="718"/>
                  </a:lnTo>
                  <a:lnTo>
                    <a:pt x="891" y="719"/>
                  </a:lnTo>
                  <a:lnTo>
                    <a:pt x="891" y="721"/>
                  </a:lnTo>
                  <a:lnTo>
                    <a:pt x="889" y="721"/>
                  </a:lnTo>
                  <a:lnTo>
                    <a:pt x="889" y="723"/>
                  </a:lnTo>
                  <a:lnTo>
                    <a:pt x="888" y="723"/>
                  </a:lnTo>
                  <a:lnTo>
                    <a:pt x="888" y="725"/>
                  </a:lnTo>
                  <a:lnTo>
                    <a:pt x="886" y="725"/>
                  </a:lnTo>
                  <a:lnTo>
                    <a:pt x="888" y="725"/>
                  </a:lnTo>
                  <a:lnTo>
                    <a:pt x="888" y="726"/>
                  </a:lnTo>
                  <a:lnTo>
                    <a:pt x="888" y="728"/>
                  </a:lnTo>
                  <a:lnTo>
                    <a:pt x="888" y="730"/>
                  </a:lnTo>
                  <a:lnTo>
                    <a:pt x="888" y="731"/>
                  </a:lnTo>
                  <a:lnTo>
                    <a:pt x="888" y="733"/>
                  </a:lnTo>
                  <a:lnTo>
                    <a:pt x="888" y="731"/>
                  </a:lnTo>
                  <a:lnTo>
                    <a:pt x="889" y="733"/>
                  </a:lnTo>
                  <a:lnTo>
                    <a:pt x="889" y="735"/>
                  </a:lnTo>
                  <a:lnTo>
                    <a:pt x="888" y="736"/>
                  </a:lnTo>
                  <a:lnTo>
                    <a:pt x="889" y="736"/>
                  </a:lnTo>
                  <a:lnTo>
                    <a:pt x="891" y="736"/>
                  </a:lnTo>
                  <a:lnTo>
                    <a:pt x="889" y="736"/>
                  </a:lnTo>
                  <a:lnTo>
                    <a:pt x="889" y="738"/>
                  </a:lnTo>
                  <a:lnTo>
                    <a:pt x="889" y="736"/>
                  </a:lnTo>
                  <a:lnTo>
                    <a:pt x="889" y="738"/>
                  </a:lnTo>
                  <a:lnTo>
                    <a:pt x="888" y="738"/>
                  </a:lnTo>
                  <a:lnTo>
                    <a:pt x="886" y="738"/>
                  </a:lnTo>
                  <a:lnTo>
                    <a:pt x="886" y="740"/>
                  </a:lnTo>
                  <a:lnTo>
                    <a:pt x="884" y="742"/>
                  </a:lnTo>
                  <a:lnTo>
                    <a:pt x="884" y="743"/>
                  </a:lnTo>
                  <a:lnTo>
                    <a:pt x="882" y="743"/>
                  </a:lnTo>
                  <a:lnTo>
                    <a:pt x="882" y="745"/>
                  </a:lnTo>
                  <a:lnTo>
                    <a:pt x="881" y="745"/>
                  </a:lnTo>
                  <a:lnTo>
                    <a:pt x="881" y="747"/>
                  </a:lnTo>
                  <a:lnTo>
                    <a:pt x="882" y="747"/>
                  </a:lnTo>
                  <a:lnTo>
                    <a:pt x="882" y="748"/>
                  </a:lnTo>
                  <a:lnTo>
                    <a:pt x="882" y="750"/>
                  </a:lnTo>
                  <a:lnTo>
                    <a:pt x="882" y="752"/>
                  </a:lnTo>
                  <a:lnTo>
                    <a:pt x="881" y="752"/>
                  </a:lnTo>
                  <a:lnTo>
                    <a:pt x="879" y="752"/>
                  </a:lnTo>
                  <a:lnTo>
                    <a:pt x="879" y="753"/>
                  </a:lnTo>
                  <a:lnTo>
                    <a:pt x="879" y="752"/>
                  </a:lnTo>
                  <a:lnTo>
                    <a:pt x="877" y="752"/>
                  </a:lnTo>
                  <a:lnTo>
                    <a:pt x="877" y="750"/>
                  </a:lnTo>
                  <a:lnTo>
                    <a:pt x="877" y="752"/>
                  </a:lnTo>
                  <a:lnTo>
                    <a:pt x="877" y="753"/>
                  </a:lnTo>
                  <a:lnTo>
                    <a:pt x="877" y="755"/>
                  </a:lnTo>
                  <a:lnTo>
                    <a:pt x="877" y="757"/>
                  </a:lnTo>
                  <a:lnTo>
                    <a:pt x="879" y="757"/>
                  </a:lnTo>
                  <a:lnTo>
                    <a:pt x="879" y="758"/>
                  </a:lnTo>
                  <a:lnTo>
                    <a:pt x="877" y="758"/>
                  </a:lnTo>
                  <a:lnTo>
                    <a:pt x="877" y="760"/>
                  </a:lnTo>
                  <a:lnTo>
                    <a:pt x="876" y="760"/>
                  </a:lnTo>
                  <a:lnTo>
                    <a:pt x="876" y="762"/>
                  </a:lnTo>
                  <a:lnTo>
                    <a:pt x="876" y="764"/>
                  </a:lnTo>
                  <a:lnTo>
                    <a:pt x="874" y="764"/>
                  </a:lnTo>
                  <a:lnTo>
                    <a:pt x="874" y="765"/>
                  </a:lnTo>
                  <a:lnTo>
                    <a:pt x="872" y="765"/>
                  </a:lnTo>
                  <a:lnTo>
                    <a:pt x="872" y="767"/>
                  </a:lnTo>
                  <a:lnTo>
                    <a:pt x="872" y="769"/>
                  </a:lnTo>
                  <a:lnTo>
                    <a:pt x="874" y="769"/>
                  </a:lnTo>
                  <a:lnTo>
                    <a:pt x="876" y="769"/>
                  </a:lnTo>
                  <a:lnTo>
                    <a:pt x="877" y="769"/>
                  </a:lnTo>
                  <a:lnTo>
                    <a:pt x="879" y="769"/>
                  </a:lnTo>
                  <a:lnTo>
                    <a:pt x="877" y="770"/>
                  </a:lnTo>
                  <a:lnTo>
                    <a:pt x="877" y="772"/>
                  </a:lnTo>
                  <a:lnTo>
                    <a:pt x="877" y="774"/>
                  </a:lnTo>
                  <a:lnTo>
                    <a:pt x="876" y="774"/>
                  </a:lnTo>
                  <a:lnTo>
                    <a:pt x="877" y="774"/>
                  </a:lnTo>
                  <a:lnTo>
                    <a:pt x="877" y="775"/>
                  </a:lnTo>
                  <a:lnTo>
                    <a:pt x="877" y="774"/>
                  </a:lnTo>
                  <a:lnTo>
                    <a:pt x="877" y="775"/>
                  </a:lnTo>
                  <a:lnTo>
                    <a:pt x="879" y="775"/>
                  </a:lnTo>
                  <a:lnTo>
                    <a:pt x="879" y="777"/>
                  </a:lnTo>
                  <a:lnTo>
                    <a:pt x="881" y="777"/>
                  </a:lnTo>
                  <a:lnTo>
                    <a:pt x="881" y="779"/>
                  </a:lnTo>
                  <a:lnTo>
                    <a:pt x="881" y="781"/>
                  </a:lnTo>
                  <a:lnTo>
                    <a:pt x="879" y="781"/>
                  </a:lnTo>
                  <a:lnTo>
                    <a:pt x="877" y="782"/>
                  </a:lnTo>
                  <a:lnTo>
                    <a:pt x="877" y="784"/>
                  </a:lnTo>
                  <a:lnTo>
                    <a:pt x="877" y="786"/>
                  </a:lnTo>
                  <a:lnTo>
                    <a:pt x="877" y="787"/>
                  </a:lnTo>
                  <a:lnTo>
                    <a:pt x="879" y="787"/>
                  </a:lnTo>
                  <a:lnTo>
                    <a:pt x="877" y="787"/>
                  </a:lnTo>
                  <a:lnTo>
                    <a:pt x="877" y="789"/>
                  </a:lnTo>
                  <a:lnTo>
                    <a:pt x="877" y="791"/>
                  </a:lnTo>
                  <a:lnTo>
                    <a:pt x="879" y="791"/>
                  </a:lnTo>
                  <a:lnTo>
                    <a:pt x="879" y="792"/>
                  </a:lnTo>
                  <a:lnTo>
                    <a:pt x="877" y="792"/>
                  </a:lnTo>
                  <a:lnTo>
                    <a:pt x="876" y="792"/>
                  </a:lnTo>
                  <a:lnTo>
                    <a:pt x="874" y="792"/>
                  </a:lnTo>
                  <a:lnTo>
                    <a:pt x="872" y="792"/>
                  </a:lnTo>
                  <a:lnTo>
                    <a:pt x="872" y="794"/>
                  </a:lnTo>
                  <a:lnTo>
                    <a:pt x="871" y="794"/>
                  </a:lnTo>
                  <a:lnTo>
                    <a:pt x="869" y="794"/>
                  </a:lnTo>
                  <a:lnTo>
                    <a:pt x="869" y="792"/>
                  </a:lnTo>
                  <a:lnTo>
                    <a:pt x="867" y="792"/>
                  </a:lnTo>
                  <a:lnTo>
                    <a:pt x="867" y="794"/>
                  </a:lnTo>
                  <a:lnTo>
                    <a:pt x="865" y="794"/>
                  </a:lnTo>
                  <a:lnTo>
                    <a:pt x="864" y="794"/>
                  </a:lnTo>
                  <a:lnTo>
                    <a:pt x="864" y="796"/>
                  </a:lnTo>
                  <a:lnTo>
                    <a:pt x="862" y="796"/>
                  </a:lnTo>
                  <a:lnTo>
                    <a:pt x="864" y="796"/>
                  </a:lnTo>
                  <a:lnTo>
                    <a:pt x="864" y="798"/>
                  </a:lnTo>
                  <a:lnTo>
                    <a:pt x="862" y="798"/>
                  </a:lnTo>
                  <a:lnTo>
                    <a:pt x="862" y="796"/>
                  </a:lnTo>
                  <a:lnTo>
                    <a:pt x="860" y="796"/>
                  </a:lnTo>
                  <a:lnTo>
                    <a:pt x="859" y="796"/>
                  </a:lnTo>
                  <a:lnTo>
                    <a:pt x="859" y="798"/>
                  </a:lnTo>
                  <a:lnTo>
                    <a:pt x="859" y="799"/>
                  </a:lnTo>
                  <a:lnTo>
                    <a:pt x="857" y="799"/>
                  </a:lnTo>
                  <a:lnTo>
                    <a:pt x="857" y="798"/>
                  </a:lnTo>
                  <a:lnTo>
                    <a:pt x="855" y="798"/>
                  </a:lnTo>
                  <a:lnTo>
                    <a:pt x="855" y="799"/>
                  </a:lnTo>
                  <a:lnTo>
                    <a:pt x="854" y="799"/>
                  </a:lnTo>
                  <a:lnTo>
                    <a:pt x="854" y="798"/>
                  </a:lnTo>
                  <a:lnTo>
                    <a:pt x="852" y="798"/>
                  </a:lnTo>
                  <a:lnTo>
                    <a:pt x="852" y="799"/>
                  </a:lnTo>
                  <a:lnTo>
                    <a:pt x="850" y="799"/>
                  </a:lnTo>
                  <a:lnTo>
                    <a:pt x="848" y="799"/>
                  </a:lnTo>
                  <a:lnTo>
                    <a:pt x="848" y="801"/>
                  </a:lnTo>
                  <a:lnTo>
                    <a:pt x="848" y="803"/>
                  </a:lnTo>
                  <a:lnTo>
                    <a:pt x="847" y="803"/>
                  </a:lnTo>
                  <a:lnTo>
                    <a:pt x="847" y="801"/>
                  </a:lnTo>
                  <a:lnTo>
                    <a:pt x="847" y="799"/>
                  </a:lnTo>
                  <a:lnTo>
                    <a:pt x="847" y="798"/>
                  </a:lnTo>
                  <a:lnTo>
                    <a:pt x="845" y="798"/>
                  </a:lnTo>
                  <a:lnTo>
                    <a:pt x="843" y="798"/>
                  </a:lnTo>
                  <a:lnTo>
                    <a:pt x="843" y="799"/>
                  </a:lnTo>
                  <a:lnTo>
                    <a:pt x="843" y="801"/>
                  </a:lnTo>
                  <a:lnTo>
                    <a:pt x="842" y="801"/>
                  </a:lnTo>
                  <a:lnTo>
                    <a:pt x="840" y="801"/>
                  </a:lnTo>
                  <a:lnTo>
                    <a:pt x="838" y="799"/>
                  </a:lnTo>
                  <a:lnTo>
                    <a:pt x="838" y="798"/>
                  </a:lnTo>
                  <a:lnTo>
                    <a:pt x="837" y="798"/>
                  </a:lnTo>
                  <a:lnTo>
                    <a:pt x="837" y="799"/>
                  </a:lnTo>
                  <a:lnTo>
                    <a:pt x="837" y="798"/>
                  </a:lnTo>
                  <a:lnTo>
                    <a:pt x="838" y="796"/>
                  </a:lnTo>
                  <a:lnTo>
                    <a:pt x="837" y="796"/>
                  </a:lnTo>
                  <a:lnTo>
                    <a:pt x="835" y="796"/>
                  </a:lnTo>
                  <a:lnTo>
                    <a:pt x="833" y="794"/>
                  </a:lnTo>
                  <a:lnTo>
                    <a:pt x="832" y="794"/>
                  </a:lnTo>
                  <a:lnTo>
                    <a:pt x="832" y="796"/>
                  </a:lnTo>
                  <a:lnTo>
                    <a:pt x="832" y="798"/>
                  </a:lnTo>
                  <a:lnTo>
                    <a:pt x="833" y="798"/>
                  </a:lnTo>
                  <a:lnTo>
                    <a:pt x="832" y="798"/>
                  </a:lnTo>
                  <a:lnTo>
                    <a:pt x="832" y="799"/>
                  </a:lnTo>
                  <a:lnTo>
                    <a:pt x="830" y="799"/>
                  </a:lnTo>
                  <a:lnTo>
                    <a:pt x="830" y="798"/>
                  </a:lnTo>
                  <a:lnTo>
                    <a:pt x="828" y="798"/>
                  </a:lnTo>
                  <a:lnTo>
                    <a:pt x="826" y="798"/>
                  </a:lnTo>
                  <a:lnTo>
                    <a:pt x="826" y="799"/>
                  </a:lnTo>
                  <a:lnTo>
                    <a:pt x="825" y="799"/>
                  </a:lnTo>
                  <a:lnTo>
                    <a:pt x="825" y="798"/>
                  </a:lnTo>
                  <a:lnTo>
                    <a:pt x="823" y="798"/>
                  </a:lnTo>
                  <a:lnTo>
                    <a:pt x="823" y="799"/>
                  </a:lnTo>
                  <a:lnTo>
                    <a:pt x="823" y="801"/>
                  </a:lnTo>
                  <a:lnTo>
                    <a:pt x="821" y="801"/>
                  </a:lnTo>
                  <a:lnTo>
                    <a:pt x="821" y="803"/>
                  </a:lnTo>
                  <a:lnTo>
                    <a:pt x="820" y="803"/>
                  </a:lnTo>
                  <a:lnTo>
                    <a:pt x="820" y="801"/>
                  </a:lnTo>
                  <a:lnTo>
                    <a:pt x="820" y="803"/>
                  </a:lnTo>
                  <a:lnTo>
                    <a:pt x="820" y="804"/>
                  </a:lnTo>
                  <a:lnTo>
                    <a:pt x="818" y="804"/>
                  </a:lnTo>
                  <a:lnTo>
                    <a:pt x="820" y="804"/>
                  </a:lnTo>
                  <a:lnTo>
                    <a:pt x="820" y="806"/>
                  </a:lnTo>
                  <a:lnTo>
                    <a:pt x="818" y="806"/>
                  </a:lnTo>
                  <a:lnTo>
                    <a:pt x="818" y="808"/>
                  </a:lnTo>
                  <a:lnTo>
                    <a:pt x="816" y="808"/>
                  </a:lnTo>
                  <a:lnTo>
                    <a:pt x="815" y="808"/>
                  </a:lnTo>
                  <a:lnTo>
                    <a:pt x="815" y="806"/>
                  </a:lnTo>
                  <a:lnTo>
                    <a:pt x="813" y="806"/>
                  </a:lnTo>
                  <a:lnTo>
                    <a:pt x="811" y="806"/>
                  </a:lnTo>
                  <a:lnTo>
                    <a:pt x="811" y="808"/>
                  </a:lnTo>
                  <a:lnTo>
                    <a:pt x="811" y="806"/>
                  </a:lnTo>
                  <a:lnTo>
                    <a:pt x="809" y="806"/>
                  </a:lnTo>
                  <a:lnTo>
                    <a:pt x="808" y="806"/>
                  </a:lnTo>
                  <a:lnTo>
                    <a:pt x="808" y="808"/>
                  </a:lnTo>
                  <a:lnTo>
                    <a:pt x="806" y="808"/>
                  </a:lnTo>
                  <a:lnTo>
                    <a:pt x="804" y="808"/>
                  </a:lnTo>
                  <a:lnTo>
                    <a:pt x="804" y="806"/>
                  </a:lnTo>
                  <a:lnTo>
                    <a:pt x="803" y="806"/>
                  </a:lnTo>
                  <a:lnTo>
                    <a:pt x="803" y="808"/>
                  </a:lnTo>
                  <a:lnTo>
                    <a:pt x="803" y="809"/>
                  </a:lnTo>
                  <a:lnTo>
                    <a:pt x="801" y="809"/>
                  </a:lnTo>
                  <a:lnTo>
                    <a:pt x="801" y="808"/>
                  </a:lnTo>
                  <a:lnTo>
                    <a:pt x="801" y="809"/>
                  </a:lnTo>
                  <a:lnTo>
                    <a:pt x="801" y="808"/>
                  </a:lnTo>
                  <a:lnTo>
                    <a:pt x="799" y="808"/>
                  </a:lnTo>
                  <a:lnTo>
                    <a:pt x="798" y="808"/>
                  </a:lnTo>
                  <a:lnTo>
                    <a:pt x="798" y="809"/>
                  </a:lnTo>
                  <a:lnTo>
                    <a:pt x="796" y="809"/>
                  </a:lnTo>
                  <a:lnTo>
                    <a:pt x="796" y="811"/>
                  </a:lnTo>
                  <a:lnTo>
                    <a:pt x="796" y="813"/>
                  </a:lnTo>
                  <a:lnTo>
                    <a:pt x="794" y="813"/>
                  </a:lnTo>
                  <a:lnTo>
                    <a:pt x="792" y="813"/>
                  </a:lnTo>
                  <a:lnTo>
                    <a:pt x="791" y="813"/>
                  </a:lnTo>
                  <a:lnTo>
                    <a:pt x="789" y="813"/>
                  </a:lnTo>
                  <a:lnTo>
                    <a:pt x="791" y="813"/>
                  </a:lnTo>
                  <a:lnTo>
                    <a:pt x="791" y="811"/>
                  </a:lnTo>
                  <a:lnTo>
                    <a:pt x="789" y="811"/>
                  </a:lnTo>
                  <a:lnTo>
                    <a:pt x="789" y="813"/>
                  </a:lnTo>
                  <a:lnTo>
                    <a:pt x="789" y="811"/>
                  </a:lnTo>
                  <a:lnTo>
                    <a:pt x="787" y="811"/>
                  </a:lnTo>
                  <a:lnTo>
                    <a:pt x="787" y="813"/>
                  </a:lnTo>
                  <a:lnTo>
                    <a:pt x="786" y="813"/>
                  </a:lnTo>
                  <a:lnTo>
                    <a:pt x="784" y="813"/>
                  </a:lnTo>
                  <a:lnTo>
                    <a:pt x="786" y="814"/>
                  </a:lnTo>
                  <a:lnTo>
                    <a:pt x="784" y="814"/>
                  </a:lnTo>
                  <a:lnTo>
                    <a:pt x="784" y="816"/>
                  </a:lnTo>
                  <a:lnTo>
                    <a:pt x="782" y="816"/>
                  </a:lnTo>
                  <a:lnTo>
                    <a:pt x="782" y="814"/>
                  </a:lnTo>
                  <a:lnTo>
                    <a:pt x="782" y="813"/>
                  </a:lnTo>
                  <a:lnTo>
                    <a:pt x="781" y="814"/>
                  </a:lnTo>
                  <a:lnTo>
                    <a:pt x="782" y="814"/>
                  </a:lnTo>
                  <a:lnTo>
                    <a:pt x="782" y="816"/>
                  </a:lnTo>
                  <a:lnTo>
                    <a:pt x="781" y="816"/>
                  </a:lnTo>
                  <a:lnTo>
                    <a:pt x="781" y="814"/>
                  </a:lnTo>
                  <a:lnTo>
                    <a:pt x="779" y="814"/>
                  </a:lnTo>
                  <a:lnTo>
                    <a:pt x="777" y="814"/>
                  </a:lnTo>
                  <a:lnTo>
                    <a:pt x="776" y="814"/>
                  </a:lnTo>
                  <a:lnTo>
                    <a:pt x="776" y="816"/>
                  </a:lnTo>
                  <a:lnTo>
                    <a:pt x="774" y="816"/>
                  </a:lnTo>
                  <a:lnTo>
                    <a:pt x="774" y="818"/>
                  </a:lnTo>
                  <a:lnTo>
                    <a:pt x="772" y="818"/>
                  </a:lnTo>
                  <a:lnTo>
                    <a:pt x="772" y="820"/>
                  </a:lnTo>
                  <a:lnTo>
                    <a:pt x="770" y="820"/>
                  </a:lnTo>
                  <a:lnTo>
                    <a:pt x="769" y="820"/>
                  </a:lnTo>
                  <a:lnTo>
                    <a:pt x="767" y="820"/>
                  </a:lnTo>
                  <a:lnTo>
                    <a:pt x="767" y="821"/>
                  </a:lnTo>
                  <a:lnTo>
                    <a:pt x="765" y="821"/>
                  </a:lnTo>
                  <a:lnTo>
                    <a:pt x="764" y="821"/>
                  </a:lnTo>
                  <a:lnTo>
                    <a:pt x="762" y="821"/>
                  </a:lnTo>
                  <a:lnTo>
                    <a:pt x="762" y="823"/>
                  </a:lnTo>
                  <a:lnTo>
                    <a:pt x="760" y="823"/>
                  </a:lnTo>
                  <a:lnTo>
                    <a:pt x="759" y="823"/>
                  </a:lnTo>
                  <a:lnTo>
                    <a:pt x="757" y="823"/>
                  </a:lnTo>
                  <a:lnTo>
                    <a:pt x="755" y="823"/>
                  </a:lnTo>
                  <a:lnTo>
                    <a:pt x="755" y="825"/>
                  </a:lnTo>
                  <a:lnTo>
                    <a:pt x="753" y="825"/>
                  </a:lnTo>
                  <a:lnTo>
                    <a:pt x="752" y="825"/>
                  </a:lnTo>
                  <a:lnTo>
                    <a:pt x="752" y="823"/>
                  </a:lnTo>
                  <a:lnTo>
                    <a:pt x="750" y="823"/>
                  </a:lnTo>
                  <a:lnTo>
                    <a:pt x="748" y="823"/>
                  </a:lnTo>
                  <a:lnTo>
                    <a:pt x="747" y="823"/>
                  </a:lnTo>
                  <a:lnTo>
                    <a:pt x="747" y="825"/>
                  </a:lnTo>
                  <a:lnTo>
                    <a:pt x="747" y="826"/>
                  </a:lnTo>
                  <a:lnTo>
                    <a:pt x="748" y="825"/>
                  </a:lnTo>
                  <a:lnTo>
                    <a:pt x="750" y="825"/>
                  </a:lnTo>
                  <a:lnTo>
                    <a:pt x="750" y="826"/>
                  </a:lnTo>
                  <a:lnTo>
                    <a:pt x="748" y="826"/>
                  </a:lnTo>
                  <a:lnTo>
                    <a:pt x="747" y="826"/>
                  </a:lnTo>
                  <a:lnTo>
                    <a:pt x="747" y="828"/>
                  </a:lnTo>
                  <a:lnTo>
                    <a:pt x="745" y="828"/>
                  </a:lnTo>
                  <a:lnTo>
                    <a:pt x="743" y="828"/>
                  </a:lnTo>
                  <a:lnTo>
                    <a:pt x="743" y="830"/>
                  </a:lnTo>
                  <a:lnTo>
                    <a:pt x="743" y="831"/>
                  </a:lnTo>
                  <a:lnTo>
                    <a:pt x="743" y="833"/>
                  </a:lnTo>
                  <a:lnTo>
                    <a:pt x="745" y="833"/>
                  </a:lnTo>
                  <a:lnTo>
                    <a:pt x="747" y="833"/>
                  </a:lnTo>
                  <a:lnTo>
                    <a:pt x="747" y="835"/>
                  </a:lnTo>
                  <a:lnTo>
                    <a:pt x="745" y="835"/>
                  </a:lnTo>
                  <a:lnTo>
                    <a:pt x="743" y="833"/>
                  </a:lnTo>
                  <a:lnTo>
                    <a:pt x="742" y="831"/>
                  </a:lnTo>
                  <a:lnTo>
                    <a:pt x="742" y="833"/>
                  </a:lnTo>
                  <a:lnTo>
                    <a:pt x="740" y="833"/>
                  </a:lnTo>
                  <a:lnTo>
                    <a:pt x="740" y="835"/>
                  </a:lnTo>
                  <a:lnTo>
                    <a:pt x="738" y="835"/>
                  </a:lnTo>
                  <a:lnTo>
                    <a:pt x="738" y="837"/>
                  </a:lnTo>
                  <a:lnTo>
                    <a:pt x="738" y="838"/>
                  </a:lnTo>
                  <a:lnTo>
                    <a:pt x="736" y="838"/>
                  </a:lnTo>
                  <a:lnTo>
                    <a:pt x="736" y="837"/>
                  </a:lnTo>
                  <a:lnTo>
                    <a:pt x="735" y="837"/>
                  </a:lnTo>
                  <a:lnTo>
                    <a:pt x="733" y="837"/>
                  </a:lnTo>
                  <a:lnTo>
                    <a:pt x="731" y="838"/>
                  </a:lnTo>
                  <a:lnTo>
                    <a:pt x="731" y="840"/>
                  </a:lnTo>
                  <a:lnTo>
                    <a:pt x="730" y="840"/>
                  </a:lnTo>
                  <a:lnTo>
                    <a:pt x="730" y="842"/>
                  </a:lnTo>
                  <a:lnTo>
                    <a:pt x="730" y="843"/>
                  </a:lnTo>
                  <a:lnTo>
                    <a:pt x="731" y="843"/>
                  </a:lnTo>
                  <a:lnTo>
                    <a:pt x="730" y="843"/>
                  </a:lnTo>
                  <a:lnTo>
                    <a:pt x="730" y="845"/>
                  </a:lnTo>
                  <a:lnTo>
                    <a:pt x="728" y="845"/>
                  </a:lnTo>
                  <a:lnTo>
                    <a:pt x="728" y="847"/>
                  </a:lnTo>
                  <a:lnTo>
                    <a:pt x="726" y="847"/>
                  </a:lnTo>
                  <a:lnTo>
                    <a:pt x="726" y="848"/>
                  </a:lnTo>
                  <a:lnTo>
                    <a:pt x="726" y="850"/>
                  </a:lnTo>
                  <a:lnTo>
                    <a:pt x="726" y="852"/>
                  </a:lnTo>
                  <a:lnTo>
                    <a:pt x="725" y="853"/>
                  </a:lnTo>
                  <a:lnTo>
                    <a:pt x="723" y="853"/>
                  </a:lnTo>
                  <a:lnTo>
                    <a:pt x="721" y="853"/>
                  </a:lnTo>
                  <a:lnTo>
                    <a:pt x="720" y="853"/>
                  </a:lnTo>
                  <a:lnTo>
                    <a:pt x="720" y="852"/>
                  </a:lnTo>
                  <a:lnTo>
                    <a:pt x="720" y="853"/>
                  </a:lnTo>
                  <a:lnTo>
                    <a:pt x="720" y="855"/>
                  </a:lnTo>
                  <a:lnTo>
                    <a:pt x="718" y="855"/>
                  </a:lnTo>
                  <a:lnTo>
                    <a:pt x="718" y="857"/>
                  </a:lnTo>
                  <a:lnTo>
                    <a:pt x="720" y="857"/>
                  </a:lnTo>
                  <a:lnTo>
                    <a:pt x="718" y="857"/>
                  </a:lnTo>
                  <a:lnTo>
                    <a:pt x="718" y="855"/>
                  </a:lnTo>
                  <a:lnTo>
                    <a:pt x="716" y="855"/>
                  </a:lnTo>
                  <a:lnTo>
                    <a:pt x="714" y="855"/>
                  </a:lnTo>
                  <a:lnTo>
                    <a:pt x="713" y="855"/>
                  </a:lnTo>
                  <a:lnTo>
                    <a:pt x="713" y="853"/>
                  </a:lnTo>
                  <a:lnTo>
                    <a:pt x="711" y="853"/>
                  </a:lnTo>
                  <a:lnTo>
                    <a:pt x="709" y="853"/>
                  </a:lnTo>
                  <a:lnTo>
                    <a:pt x="709" y="855"/>
                  </a:lnTo>
                  <a:lnTo>
                    <a:pt x="708" y="855"/>
                  </a:lnTo>
                  <a:lnTo>
                    <a:pt x="706" y="855"/>
                  </a:lnTo>
                  <a:lnTo>
                    <a:pt x="706" y="857"/>
                  </a:lnTo>
                  <a:lnTo>
                    <a:pt x="704" y="857"/>
                  </a:lnTo>
                  <a:lnTo>
                    <a:pt x="703" y="857"/>
                  </a:lnTo>
                  <a:lnTo>
                    <a:pt x="701" y="859"/>
                  </a:lnTo>
                  <a:lnTo>
                    <a:pt x="699" y="859"/>
                  </a:lnTo>
                  <a:lnTo>
                    <a:pt x="699" y="860"/>
                  </a:lnTo>
                  <a:lnTo>
                    <a:pt x="697" y="862"/>
                  </a:lnTo>
                  <a:lnTo>
                    <a:pt x="696" y="862"/>
                  </a:lnTo>
                  <a:lnTo>
                    <a:pt x="694" y="862"/>
                  </a:lnTo>
                  <a:lnTo>
                    <a:pt x="694" y="860"/>
                  </a:lnTo>
                  <a:lnTo>
                    <a:pt x="694" y="862"/>
                  </a:lnTo>
                  <a:lnTo>
                    <a:pt x="692" y="862"/>
                  </a:lnTo>
                  <a:lnTo>
                    <a:pt x="692" y="864"/>
                  </a:lnTo>
                  <a:lnTo>
                    <a:pt x="692" y="865"/>
                  </a:lnTo>
                  <a:lnTo>
                    <a:pt x="694" y="865"/>
                  </a:lnTo>
                  <a:lnTo>
                    <a:pt x="694" y="867"/>
                  </a:lnTo>
                  <a:lnTo>
                    <a:pt x="696" y="867"/>
                  </a:lnTo>
                  <a:lnTo>
                    <a:pt x="696" y="869"/>
                  </a:lnTo>
                  <a:lnTo>
                    <a:pt x="696" y="870"/>
                  </a:lnTo>
                  <a:lnTo>
                    <a:pt x="696" y="872"/>
                  </a:lnTo>
                  <a:lnTo>
                    <a:pt x="696" y="870"/>
                  </a:lnTo>
                  <a:lnTo>
                    <a:pt x="697" y="870"/>
                  </a:lnTo>
                  <a:lnTo>
                    <a:pt x="697" y="872"/>
                  </a:lnTo>
                  <a:lnTo>
                    <a:pt x="696" y="872"/>
                  </a:lnTo>
                  <a:lnTo>
                    <a:pt x="694" y="872"/>
                  </a:lnTo>
                  <a:lnTo>
                    <a:pt x="694" y="874"/>
                  </a:lnTo>
                  <a:lnTo>
                    <a:pt x="696" y="874"/>
                  </a:lnTo>
                  <a:lnTo>
                    <a:pt x="696" y="876"/>
                  </a:lnTo>
                  <a:lnTo>
                    <a:pt x="696" y="877"/>
                  </a:lnTo>
                  <a:lnTo>
                    <a:pt x="697" y="877"/>
                  </a:lnTo>
                  <a:lnTo>
                    <a:pt x="696" y="877"/>
                  </a:lnTo>
                  <a:lnTo>
                    <a:pt x="696" y="879"/>
                  </a:lnTo>
                  <a:lnTo>
                    <a:pt x="694" y="879"/>
                  </a:lnTo>
                  <a:lnTo>
                    <a:pt x="694" y="877"/>
                  </a:lnTo>
                  <a:lnTo>
                    <a:pt x="694" y="879"/>
                  </a:lnTo>
                  <a:lnTo>
                    <a:pt x="692" y="881"/>
                  </a:lnTo>
                  <a:lnTo>
                    <a:pt x="691" y="881"/>
                  </a:lnTo>
                  <a:lnTo>
                    <a:pt x="691" y="879"/>
                  </a:lnTo>
                  <a:lnTo>
                    <a:pt x="689" y="879"/>
                  </a:lnTo>
                  <a:lnTo>
                    <a:pt x="687" y="879"/>
                  </a:lnTo>
                  <a:lnTo>
                    <a:pt x="686" y="879"/>
                  </a:lnTo>
                  <a:lnTo>
                    <a:pt x="686" y="877"/>
                  </a:lnTo>
                  <a:lnTo>
                    <a:pt x="684" y="877"/>
                  </a:lnTo>
                  <a:lnTo>
                    <a:pt x="682" y="877"/>
                  </a:lnTo>
                  <a:lnTo>
                    <a:pt x="682" y="879"/>
                  </a:lnTo>
                  <a:lnTo>
                    <a:pt x="680" y="879"/>
                  </a:lnTo>
                  <a:lnTo>
                    <a:pt x="679" y="879"/>
                  </a:lnTo>
                  <a:lnTo>
                    <a:pt x="679" y="877"/>
                  </a:lnTo>
                  <a:lnTo>
                    <a:pt x="679" y="879"/>
                  </a:lnTo>
                  <a:lnTo>
                    <a:pt x="677" y="879"/>
                  </a:lnTo>
                  <a:lnTo>
                    <a:pt x="675" y="879"/>
                  </a:lnTo>
                  <a:lnTo>
                    <a:pt x="675" y="877"/>
                  </a:lnTo>
                  <a:lnTo>
                    <a:pt x="674" y="877"/>
                  </a:lnTo>
                  <a:lnTo>
                    <a:pt x="674" y="879"/>
                  </a:lnTo>
                  <a:lnTo>
                    <a:pt x="672" y="879"/>
                  </a:lnTo>
                  <a:lnTo>
                    <a:pt x="672" y="877"/>
                  </a:lnTo>
                  <a:lnTo>
                    <a:pt x="670" y="877"/>
                  </a:lnTo>
                  <a:lnTo>
                    <a:pt x="669" y="877"/>
                  </a:lnTo>
                  <a:lnTo>
                    <a:pt x="667" y="877"/>
                  </a:lnTo>
                  <a:lnTo>
                    <a:pt x="667" y="876"/>
                  </a:lnTo>
                  <a:lnTo>
                    <a:pt x="665" y="876"/>
                  </a:lnTo>
                  <a:lnTo>
                    <a:pt x="665" y="874"/>
                  </a:lnTo>
                  <a:lnTo>
                    <a:pt x="664" y="874"/>
                  </a:lnTo>
                  <a:lnTo>
                    <a:pt x="662" y="874"/>
                  </a:lnTo>
                  <a:lnTo>
                    <a:pt x="662" y="876"/>
                  </a:lnTo>
                  <a:lnTo>
                    <a:pt x="662" y="877"/>
                  </a:lnTo>
                  <a:lnTo>
                    <a:pt x="662" y="876"/>
                  </a:lnTo>
                  <a:lnTo>
                    <a:pt x="660" y="876"/>
                  </a:lnTo>
                  <a:lnTo>
                    <a:pt x="658" y="877"/>
                  </a:lnTo>
                  <a:lnTo>
                    <a:pt x="658" y="876"/>
                  </a:lnTo>
                  <a:lnTo>
                    <a:pt x="657" y="876"/>
                  </a:lnTo>
                  <a:lnTo>
                    <a:pt x="657" y="874"/>
                  </a:lnTo>
                  <a:lnTo>
                    <a:pt x="655" y="872"/>
                  </a:lnTo>
                  <a:lnTo>
                    <a:pt x="653" y="872"/>
                  </a:lnTo>
                  <a:lnTo>
                    <a:pt x="652" y="872"/>
                  </a:lnTo>
                  <a:lnTo>
                    <a:pt x="650" y="872"/>
                  </a:lnTo>
                  <a:lnTo>
                    <a:pt x="648" y="872"/>
                  </a:lnTo>
                  <a:lnTo>
                    <a:pt x="648" y="874"/>
                  </a:lnTo>
                  <a:lnTo>
                    <a:pt x="647" y="874"/>
                  </a:lnTo>
                  <a:lnTo>
                    <a:pt x="645" y="874"/>
                  </a:lnTo>
                  <a:lnTo>
                    <a:pt x="643" y="874"/>
                  </a:lnTo>
                  <a:lnTo>
                    <a:pt x="643" y="876"/>
                  </a:lnTo>
                  <a:lnTo>
                    <a:pt x="641" y="874"/>
                  </a:lnTo>
                  <a:lnTo>
                    <a:pt x="643" y="874"/>
                  </a:lnTo>
                  <a:lnTo>
                    <a:pt x="641" y="874"/>
                  </a:lnTo>
                  <a:lnTo>
                    <a:pt x="641" y="872"/>
                  </a:lnTo>
                  <a:lnTo>
                    <a:pt x="640" y="872"/>
                  </a:lnTo>
                  <a:lnTo>
                    <a:pt x="640" y="874"/>
                  </a:lnTo>
                  <a:lnTo>
                    <a:pt x="640" y="872"/>
                  </a:lnTo>
                  <a:lnTo>
                    <a:pt x="640" y="870"/>
                  </a:lnTo>
                  <a:lnTo>
                    <a:pt x="638" y="870"/>
                  </a:lnTo>
                  <a:lnTo>
                    <a:pt x="636" y="870"/>
                  </a:lnTo>
                  <a:lnTo>
                    <a:pt x="636" y="869"/>
                  </a:lnTo>
                  <a:lnTo>
                    <a:pt x="635" y="869"/>
                  </a:lnTo>
                  <a:lnTo>
                    <a:pt x="635" y="870"/>
                  </a:lnTo>
                  <a:lnTo>
                    <a:pt x="633" y="870"/>
                  </a:lnTo>
                  <a:lnTo>
                    <a:pt x="633" y="869"/>
                  </a:lnTo>
                  <a:lnTo>
                    <a:pt x="631" y="869"/>
                  </a:lnTo>
                  <a:lnTo>
                    <a:pt x="631" y="867"/>
                  </a:lnTo>
                  <a:lnTo>
                    <a:pt x="631" y="865"/>
                  </a:lnTo>
                  <a:lnTo>
                    <a:pt x="630" y="865"/>
                  </a:lnTo>
                  <a:lnTo>
                    <a:pt x="630" y="864"/>
                  </a:lnTo>
                  <a:lnTo>
                    <a:pt x="628" y="864"/>
                  </a:lnTo>
                  <a:lnTo>
                    <a:pt x="626" y="864"/>
                  </a:lnTo>
                  <a:lnTo>
                    <a:pt x="624" y="864"/>
                  </a:lnTo>
                  <a:lnTo>
                    <a:pt x="623" y="864"/>
                  </a:lnTo>
                  <a:lnTo>
                    <a:pt x="624" y="864"/>
                  </a:lnTo>
                  <a:lnTo>
                    <a:pt x="623" y="864"/>
                  </a:lnTo>
                  <a:lnTo>
                    <a:pt x="623" y="862"/>
                  </a:lnTo>
                  <a:lnTo>
                    <a:pt x="621" y="862"/>
                  </a:lnTo>
                  <a:lnTo>
                    <a:pt x="619" y="864"/>
                  </a:lnTo>
                  <a:lnTo>
                    <a:pt x="619" y="862"/>
                  </a:lnTo>
                  <a:lnTo>
                    <a:pt x="618" y="862"/>
                  </a:lnTo>
                  <a:lnTo>
                    <a:pt x="618" y="864"/>
                  </a:lnTo>
                  <a:lnTo>
                    <a:pt x="616" y="864"/>
                  </a:lnTo>
                  <a:lnTo>
                    <a:pt x="616" y="862"/>
                  </a:lnTo>
                  <a:lnTo>
                    <a:pt x="616" y="860"/>
                  </a:lnTo>
                  <a:lnTo>
                    <a:pt x="614" y="860"/>
                  </a:lnTo>
                  <a:lnTo>
                    <a:pt x="614" y="859"/>
                  </a:lnTo>
                  <a:lnTo>
                    <a:pt x="614" y="857"/>
                  </a:lnTo>
                  <a:lnTo>
                    <a:pt x="613" y="857"/>
                  </a:lnTo>
                  <a:lnTo>
                    <a:pt x="613" y="855"/>
                  </a:lnTo>
                  <a:lnTo>
                    <a:pt x="611" y="857"/>
                  </a:lnTo>
                  <a:lnTo>
                    <a:pt x="609" y="857"/>
                  </a:lnTo>
                  <a:lnTo>
                    <a:pt x="609" y="859"/>
                  </a:lnTo>
                  <a:lnTo>
                    <a:pt x="609" y="857"/>
                  </a:lnTo>
                  <a:lnTo>
                    <a:pt x="608" y="857"/>
                  </a:lnTo>
                  <a:lnTo>
                    <a:pt x="606" y="857"/>
                  </a:lnTo>
                  <a:lnTo>
                    <a:pt x="606" y="855"/>
                  </a:lnTo>
                  <a:lnTo>
                    <a:pt x="604" y="855"/>
                  </a:lnTo>
                  <a:lnTo>
                    <a:pt x="602" y="855"/>
                  </a:lnTo>
                  <a:lnTo>
                    <a:pt x="602" y="857"/>
                  </a:lnTo>
                  <a:lnTo>
                    <a:pt x="604" y="857"/>
                  </a:lnTo>
                  <a:lnTo>
                    <a:pt x="604" y="855"/>
                  </a:lnTo>
                  <a:lnTo>
                    <a:pt x="604" y="857"/>
                  </a:lnTo>
                  <a:lnTo>
                    <a:pt x="606" y="857"/>
                  </a:lnTo>
                  <a:lnTo>
                    <a:pt x="606" y="859"/>
                  </a:lnTo>
                  <a:lnTo>
                    <a:pt x="604" y="859"/>
                  </a:lnTo>
                  <a:lnTo>
                    <a:pt x="604" y="857"/>
                  </a:lnTo>
                  <a:lnTo>
                    <a:pt x="602" y="857"/>
                  </a:lnTo>
                  <a:lnTo>
                    <a:pt x="602" y="855"/>
                  </a:lnTo>
                  <a:lnTo>
                    <a:pt x="601" y="855"/>
                  </a:lnTo>
                  <a:lnTo>
                    <a:pt x="601" y="857"/>
                  </a:lnTo>
                  <a:lnTo>
                    <a:pt x="599" y="857"/>
                  </a:lnTo>
                  <a:lnTo>
                    <a:pt x="597" y="857"/>
                  </a:lnTo>
                  <a:lnTo>
                    <a:pt x="597" y="855"/>
                  </a:lnTo>
                  <a:lnTo>
                    <a:pt x="599" y="855"/>
                  </a:lnTo>
                  <a:lnTo>
                    <a:pt x="597" y="855"/>
                  </a:lnTo>
                  <a:lnTo>
                    <a:pt x="597" y="853"/>
                  </a:lnTo>
                  <a:lnTo>
                    <a:pt x="597" y="852"/>
                  </a:lnTo>
                  <a:lnTo>
                    <a:pt x="597" y="850"/>
                  </a:lnTo>
                  <a:lnTo>
                    <a:pt x="596" y="850"/>
                  </a:lnTo>
                  <a:lnTo>
                    <a:pt x="596" y="852"/>
                  </a:lnTo>
                  <a:lnTo>
                    <a:pt x="594" y="852"/>
                  </a:lnTo>
                  <a:lnTo>
                    <a:pt x="594" y="850"/>
                  </a:lnTo>
                  <a:lnTo>
                    <a:pt x="594" y="848"/>
                  </a:lnTo>
                  <a:lnTo>
                    <a:pt x="592" y="848"/>
                  </a:lnTo>
                  <a:lnTo>
                    <a:pt x="591" y="848"/>
                  </a:lnTo>
                  <a:lnTo>
                    <a:pt x="591" y="847"/>
                  </a:lnTo>
                  <a:lnTo>
                    <a:pt x="591" y="848"/>
                  </a:lnTo>
                  <a:lnTo>
                    <a:pt x="589" y="848"/>
                  </a:lnTo>
                  <a:lnTo>
                    <a:pt x="587" y="848"/>
                  </a:lnTo>
                  <a:lnTo>
                    <a:pt x="589" y="848"/>
                  </a:lnTo>
                  <a:lnTo>
                    <a:pt x="589" y="847"/>
                  </a:lnTo>
                  <a:lnTo>
                    <a:pt x="589" y="845"/>
                  </a:lnTo>
                  <a:lnTo>
                    <a:pt x="587" y="845"/>
                  </a:lnTo>
                  <a:lnTo>
                    <a:pt x="587" y="847"/>
                  </a:lnTo>
                  <a:lnTo>
                    <a:pt x="589" y="847"/>
                  </a:lnTo>
                  <a:lnTo>
                    <a:pt x="587" y="847"/>
                  </a:lnTo>
                  <a:lnTo>
                    <a:pt x="587" y="848"/>
                  </a:lnTo>
                  <a:lnTo>
                    <a:pt x="587" y="847"/>
                  </a:lnTo>
                  <a:lnTo>
                    <a:pt x="587" y="845"/>
                  </a:lnTo>
                  <a:lnTo>
                    <a:pt x="585" y="845"/>
                  </a:lnTo>
                  <a:lnTo>
                    <a:pt x="584" y="845"/>
                  </a:lnTo>
                  <a:lnTo>
                    <a:pt x="584" y="847"/>
                  </a:lnTo>
                  <a:lnTo>
                    <a:pt x="584" y="845"/>
                  </a:lnTo>
                  <a:lnTo>
                    <a:pt x="582" y="847"/>
                  </a:lnTo>
                  <a:lnTo>
                    <a:pt x="582" y="845"/>
                  </a:lnTo>
                  <a:lnTo>
                    <a:pt x="580" y="845"/>
                  </a:lnTo>
                  <a:lnTo>
                    <a:pt x="579" y="845"/>
                  </a:lnTo>
                  <a:lnTo>
                    <a:pt x="580" y="845"/>
                  </a:lnTo>
                  <a:lnTo>
                    <a:pt x="579" y="845"/>
                  </a:lnTo>
                  <a:lnTo>
                    <a:pt x="577" y="845"/>
                  </a:lnTo>
                  <a:lnTo>
                    <a:pt x="579" y="843"/>
                  </a:lnTo>
                  <a:lnTo>
                    <a:pt x="577" y="843"/>
                  </a:lnTo>
                  <a:lnTo>
                    <a:pt x="577" y="845"/>
                  </a:lnTo>
                  <a:lnTo>
                    <a:pt x="577" y="843"/>
                  </a:lnTo>
                  <a:lnTo>
                    <a:pt x="575" y="842"/>
                  </a:lnTo>
                  <a:lnTo>
                    <a:pt x="575" y="843"/>
                  </a:lnTo>
                  <a:lnTo>
                    <a:pt x="574" y="843"/>
                  </a:lnTo>
                  <a:lnTo>
                    <a:pt x="575" y="842"/>
                  </a:lnTo>
                  <a:lnTo>
                    <a:pt x="574" y="842"/>
                  </a:lnTo>
                  <a:lnTo>
                    <a:pt x="574" y="840"/>
                  </a:lnTo>
                  <a:lnTo>
                    <a:pt x="572" y="840"/>
                  </a:lnTo>
                  <a:lnTo>
                    <a:pt x="572" y="842"/>
                  </a:lnTo>
                  <a:lnTo>
                    <a:pt x="570" y="842"/>
                  </a:lnTo>
                  <a:lnTo>
                    <a:pt x="570" y="840"/>
                  </a:lnTo>
                  <a:lnTo>
                    <a:pt x="572" y="838"/>
                  </a:lnTo>
                  <a:lnTo>
                    <a:pt x="570" y="838"/>
                  </a:lnTo>
                  <a:lnTo>
                    <a:pt x="570" y="837"/>
                  </a:lnTo>
                  <a:lnTo>
                    <a:pt x="568" y="837"/>
                  </a:lnTo>
                  <a:lnTo>
                    <a:pt x="568" y="835"/>
                  </a:lnTo>
                  <a:lnTo>
                    <a:pt x="567" y="833"/>
                  </a:lnTo>
                  <a:lnTo>
                    <a:pt x="565" y="831"/>
                  </a:lnTo>
                  <a:lnTo>
                    <a:pt x="565" y="833"/>
                  </a:lnTo>
                  <a:lnTo>
                    <a:pt x="563" y="833"/>
                  </a:lnTo>
                  <a:lnTo>
                    <a:pt x="562" y="833"/>
                  </a:lnTo>
                  <a:lnTo>
                    <a:pt x="560" y="835"/>
                  </a:lnTo>
                  <a:lnTo>
                    <a:pt x="558" y="835"/>
                  </a:lnTo>
                  <a:lnTo>
                    <a:pt x="560" y="835"/>
                  </a:lnTo>
                  <a:lnTo>
                    <a:pt x="560" y="833"/>
                  </a:lnTo>
                  <a:lnTo>
                    <a:pt x="560" y="831"/>
                  </a:lnTo>
                  <a:lnTo>
                    <a:pt x="558" y="831"/>
                  </a:lnTo>
                  <a:lnTo>
                    <a:pt x="558" y="833"/>
                  </a:lnTo>
                  <a:lnTo>
                    <a:pt x="557" y="833"/>
                  </a:lnTo>
                  <a:lnTo>
                    <a:pt x="555" y="831"/>
                  </a:lnTo>
                  <a:lnTo>
                    <a:pt x="555" y="830"/>
                  </a:lnTo>
                  <a:lnTo>
                    <a:pt x="553" y="830"/>
                  </a:lnTo>
                  <a:lnTo>
                    <a:pt x="553" y="828"/>
                  </a:lnTo>
                  <a:lnTo>
                    <a:pt x="552" y="828"/>
                  </a:lnTo>
                  <a:lnTo>
                    <a:pt x="552" y="826"/>
                  </a:lnTo>
                  <a:lnTo>
                    <a:pt x="550" y="826"/>
                  </a:lnTo>
                  <a:lnTo>
                    <a:pt x="550" y="825"/>
                  </a:lnTo>
                  <a:lnTo>
                    <a:pt x="550" y="823"/>
                  </a:lnTo>
                  <a:lnTo>
                    <a:pt x="550" y="825"/>
                  </a:lnTo>
                  <a:lnTo>
                    <a:pt x="548" y="825"/>
                  </a:lnTo>
                  <a:lnTo>
                    <a:pt x="548" y="823"/>
                  </a:lnTo>
                  <a:lnTo>
                    <a:pt x="548" y="821"/>
                  </a:lnTo>
                  <a:lnTo>
                    <a:pt x="546" y="821"/>
                  </a:lnTo>
                  <a:lnTo>
                    <a:pt x="545" y="821"/>
                  </a:lnTo>
                  <a:lnTo>
                    <a:pt x="545" y="820"/>
                  </a:lnTo>
                  <a:lnTo>
                    <a:pt x="545" y="818"/>
                  </a:lnTo>
                  <a:lnTo>
                    <a:pt x="543" y="818"/>
                  </a:lnTo>
                  <a:lnTo>
                    <a:pt x="541" y="818"/>
                  </a:lnTo>
                  <a:lnTo>
                    <a:pt x="540" y="818"/>
                  </a:lnTo>
                  <a:lnTo>
                    <a:pt x="540" y="816"/>
                  </a:lnTo>
                  <a:lnTo>
                    <a:pt x="538" y="816"/>
                  </a:lnTo>
                  <a:lnTo>
                    <a:pt x="536" y="816"/>
                  </a:lnTo>
                  <a:lnTo>
                    <a:pt x="536" y="814"/>
                  </a:lnTo>
                  <a:lnTo>
                    <a:pt x="535" y="813"/>
                  </a:lnTo>
                  <a:lnTo>
                    <a:pt x="533" y="813"/>
                  </a:lnTo>
                  <a:lnTo>
                    <a:pt x="531" y="813"/>
                  </a:lnTo>
                  <a:lnTo>
                    <a:pt x="531" y="811"/>
                  </a:lnTo>
                  <a:lnTo>
                    <a:pt x="529" y="811"/>
                  </a:lnTo>
                  <a:lnTo>
                    <a:pt x="528" y="809"/>
                  </a:lnTo>
                  <a:lnTo>
                    <a:pt x="526" y="811"/>
                  </a:lnTo>
                  <a:lnTo>
                    <a:pt x="524" y="811"/>
                  </a:lnTo>
                  <a:lnTo>
                    <a:pt x="524" y="809"/>
                  </a:lnTo>
                  <a:lnTo>
                    <a:pt x="524" y="811"/>
                  </a:lnTo>
                  <a:lnTo>
                    <a:pt x="523" y="811"/>
                  </a:lnTo>
                  <a:lnTo>
                    <a:pt x="523" y="813"/>
                  </a:lnTo>
                  <a:lnTo>
                    <a:pt x="521" y="813"/>
                  </a:lnTo>
                  <a:lnTo>
                    <a:pt x="519" y="814"/>
                  </a:lnTo>
                  <a:lnTo>
                    <a:pt x="518" y="814"/>
                  </a:lnTo>
                  <a:lnTo>
                    <a:pt x="516" y="816"/>
                  </a:lnTo>
                  <a:lnTo>
                    <a:pt x="516" y="814"/>
                  </a:lnTo>
                  <a:lnTo>
                    <a:pt x="514" y="814"/>
                  </a:lnTo>
                  <a:lnTo>
                    <a:pt x="514" y="813"/>
                  </a:lnTo>
                  <a:lnTo>
                    <a:pt x="512" y="813"/>
                  </a:lnTo>
                  <a:lnTo>
                    <a:pt x="512" y="811"/>
                  </a:lnTo>
                  <a:lnTo>
                    <a:pt x="511" y="811"/>
                  </a:lnTo>
                  <a:lnTo>
                    <a:pt x="511" y="809"/>
                  </a:lnTo>
                  <a:lnTo>
                    <a:pt x="509" y="809"/>
                  </a:lnTo>
                  <a:lnTo>
                    <a:pt x="507" y="809"/>
                  </a:lnTo>
                  <a:lnTo>
                    <a:pt x="507" y="811"/>
                  </a:lnTo>
                  <a:lnTo>
                    <a:pt x="506" y="811"/>
                  </a:lnTo>
                  <a:lnTo>
                    <a:pt x="506" y="809"/>
                  </a:lnTo>
                  <a:lnTo>
                    <a:pt x="504" y="809"/>
                  </a:lnTo>
                  <a:lnTo>
                    <a:pt x="504" y="808"/>
                  </a:lnTo>
                  <a:lnTo>
                    <a:pt x="502" y="808"/>
                  </a:lnTo>
                  <a:lnTo>
                    <a:pt x="501" y="808"/>
                  </a:lnTo>
                  <a:lnTo>
                    <a:pt x="501" y="806"/>
                  </a:lnTo>
                  <a:lnTo>
                    <a:pt x="501" y="804"/>
                  </a:lnTo>
                  <a:lnTo>
                    <a:pt x="501" y="803"/>
                  </a:lnTo>
                  <a:lnTo>
                    <a:pt x="499" y="803"/>
                  </a:lnTo>
                  <a:lnTo>
                    <a:pt x="497" y="803"/>
                  </a:lnTo>
                  <a:lnTo>
                    <a:pt x="497" y="801"/>
                  </a:lnTo>
                  <a:lnTo>
                    <a:pt x="496" y="801"/>
                  </a:lnTo>
                  <a:lnTo>
                    <a:pt x="494" y="801"/>
                  </a:lnTo>
                  <a:lnTo>
                    <a:pt x="492" y="801"/>
                  </a:lnTo>
                  <a:lnTo>
                    <a:pt x="490" y="801"/>
                  </a:lnTo>
                  <a:lnTo>
                    <a:pt x="489" y="801"/>
                  </a:lnTo>
                  <a:lnTo>
                    <a:pt x="489" y="803"/>
                  </a:lnTo>
                  <a:lnTo>
                    <a:pt x="487" y="803"/>
                  </a:lnTo>
                  <a:lnTo>
                    <a:pt x="487" y="804"/>
                  </a:lnTo>
                  <a:lnTo>
                    <a:pt x="485" y="804"/>
                  </a:lnTo>
                  <a:lnTo>
                    <a:pt x="484" y="804"/>
                  </a:lnTo>
                  <a:lnTo>
                    <a:pt x="484" y="803"/>
                  </a:lnTo>
                  <a:lnTo>
                    <a:pt x="482" y="801"/>
                  </a:lnTo>
                  <a:lnTo>
                    <a:pt x="482" y="799"/>
                  </a:lnTo>
                  <a:lnTo>
                    <a:pt x="480" y="799"/>
                  </a:lnTo>
                  <a:lnTo>
                    <a:pt x="480" y="798"/>
                  </a:lnTo>
                  <a:lnTo>
                    <a:pt x="479" y="798"/>
                  </a:lnTo>
                  <a:lnTo>
                    <a:pt x="479" y="796"/>
                  </a:lnTo>
                  <a:lnTo>
                    <a:pt x="477" y="796"/>
                  </a:lnTo>
                  <a:lnTo>
                    <a:pt x="477" y="794"/>
                  </a:lnTo>
                  <a:lnTo>
                    <a:pt x="475" y="796"/>
                  </a:lnTo>
                  <a:lnTo>
                    <a:pt x="473" y="794"/>
                  </a:lnTo>
                  <a:lnTo>
                    <a:pt x="473" y="796"/>
                  </a:lnTo>
                  <a:lnTo>
                    <a:pt x="472" y="796"/>
                  </a:lnTo>
                  <a:lnTo>
                    <a:pt x="472" y="794"/>
                  </a:lnTo>
                  <a:lnTo>
                    <a:pt x="472" y="792"/>
                  </a:lnTo>
                  <a:lnTo>
                    <a:pt x="472" y="791"/>
                  </a:lnTo>
                  <a:lnTo>
                    <a:pt x="470" y="791"/>
                  </a:lnTo>
                  <a:lnTo>
                    <a:pt x="468" y="789"/>
                  </a:lnTo>
                  <a:lnTo>
                    <a:pt x="467" y="789"/>
                  </a:lnTo>
                  <a:lnTo>
                    <a:pt x="465" y="789"/>
                  </a:lnTo>
                  <a:lnTo>
                    <a:pt x="465" y="791"/>
                  </a:lnTo>
                  <a:lnTo>
                    <a:pt x="463" y="791"/>
                  </a:lnTo>
                  <a:lnTo>
                    <a:pt x="463" y="792"/>
                  </a:lnTo>
                  <a:lnTo>
                    <a:pt x="463" y="791"/>
                  </a:lnTo>
                  <a:lnTo>
                    <a:pt x="462" y="792"/>
                  </a:lnTo>
                  <a:lnTo>
                    <a:pt x="460" y="792"/>
                  </a:lnTo>
                  <a:lnTo>
                    <a:pt x="460" y="794"/>
                  </a:lnTo>
                  <a:lnTo>
                    <a:pt x="458" y="794"/>
                  </a:lnTo>
                  <a:lnTo>
                    <a:pt x="458" y="796"/>
                  </a:lnTo>
                  <a:lnTo>
                    <a:pt x="458" y="798"/>
                  </a:lnTo>
                  <a:lnTo>
                    <a:pt x="456" y="798"/>
                  </a:lnTo>
                  <a:lnTo>
                    <a:pt x="456" y="799"/>
                  </a:lnTo>
                  <a:lnTo>
                    <a:pt x="455" y="799"/>
                  </a:lnTo>
                  <a:lnTo>
                    <a:pt x="455" y="801"/>
                  </a:lnTo>
                  <a:lnTo>
                    <a:pt x="453" y="801"/>
                  </a:lnTo>
                  <a:lnTo>
                    <a:pt x="453" y="803"/>
                  </a:lnTo>
                  <a:lnTo>
                    <a:pt x="451" y="803"/>
                  </a:lnTo>
                  <a:lnTo>
                    <a:pt x="451" y="804"/>
                  </a:lnTo>
                  <a:lnTo>
                    <a:pt x="451" y="803"/>
                  </a:lnTo>
                  <a:lnTo>
                    <a:pt x="450" y="803"/>
                  </a:lnTo>
                  <a:lnTo>
                    <a:pt x="450" y="804"/>
                  </a:lnTo>
                  <a:lnTo>
                    <a:pt x="450" y="806"/>
                  </a:lnTo>
                  <a:lnTo>
                    <a:pt x="448" y="806"/>
                  </a:lnTo>
                  <a:lnTo>
                    <a:pt x="448" y="808"/>
                  </a:lnTo>
                  <a:lnTo>
                    <a:pt x="446" y="808"/>
                  </a:lnTo>
                  <a:lnTo>
                    <a:pt x="446" y="809"/>
                  </a:lnTo>
                  <a:lnTo>
                    <a:pt x="446" y="811"/>
                  </a:lnTo>
                  <a:lnTo>
                    <a:pt x="445" y="811"/>
                  </a:lnTo>
                  <a:lnTo>
                    <a:pt x="443" y="811"/>
                  </a:lnTo>
                  <a:lnTo>
                    <a:pt x="443" y="809"/>
                  </a:lnTo>
                  <a:lnTo>
                    <a:pt x="443" y="811"/>
                  </a:lnTo>
                  <a:lnTo>
                    <a:pt x="441" y="811"/>
                  </a:lnTo>
                  <a:lnTo>
                    <a:pt x="440" y="811"/>
                  </a:lnTo>
                  <a:lnTo>
                    <a:pt x="441" y="811"/>
                  </a:lnTo>
                  <a:lnTo>
                    <a:pt x="440" y="811"/>
                  </a:lnTo>
                  <a:lnTo>
                    <a:pt x="440" y="813"/>
                  </a:lnTo>
                  <a:lnTo>
                    <a:pt x="438" y="813"/>
                  </a:lnTo>
                  <a:lnTo>
                    <a:pt x="438" y="811"/>
                  </a:lnTo>
                  <a:lnTo>
                    <a:pt x="436" y="811"/>
                  </a:lnTo>
                  <a:lnTo>
                    <a:pt x="436" y="809"/>
                  </a:lnTo>
                  <a:lnTo>
                    <a:pt x="434" y="809"/>
                  </a:lnTo>
                  <a:lnTo>
                    <a:pt x="434" y="808"/>
                  </a:lnTo>
                  <a:lnTo>
                    <a:pt x="433" y="808"/>
                  </a:lnTo>
                  <a:lnTo>
                    <a:pt x="431" y="808"/>
                  </a:lnTo>
                  <a:lnTo>
                    <a:pt x="431" y="809"/>
                  </a:lnTo>
                  <a:lnTo>
                    <a:pt x="429" y="809"/>
                  </a:lnTo>
                  <a:lnTo>
                    <a:pt x="429" y="808"/>
                  </a:lnTo>
                  <a:lnTo>
                    <a:pt x="429" y="806"/>
                  </a:lnTo>
                  <a:lnTo>
                    <a:pt x="429" y="804"/>
                  </a:lnTo>
                  <a:lnTo>
                    <a:pt x="428" y="804"/>
                  </a:lnTo>
                  <a:lnTo>
                    <a:pt x="428" y="806"/>
                  </a:lnTo>
                  <a:lnTo>
                    <a:pt x="428" y="804"/>
                  </a:lnTo>
                  <a:lnTo>
                    <a:pt x="426" y="804"/>
                  </a:lnTo>
                  <a:lnTo>
                    <a:pt x="424" y="804"/>
                  </a:lnTo>
                  <a:lnTo>
                    <a:pt x="423" y="804"/>
                  </a:lnTo>
                  <a:lnTo>
                    <a:pt x="421" y="804"/>
                  </a:lnTo>
                  <a:lnTo>
                    <a:pt x="419" y="804"/>
                  </a:lnTo>
                  <a:lnTo>
                    <a:pt x="419" y="803"/>
                  </a:lnTo>
                  <a:lnTo>
                    <a:pt x="417" y="803"/>
                  </a:lnTo>
                  <a:lnTo>
                    <a:pt x="416" y="803"/>
                  </a:lnTo>
                  <a:lnTo>
                    <a:pt x="416" y="804"/>
                  </a:lnTo>
                  <a:lnTo>
                    <a:pt x="414" y="804"/>
                  </a:lnTo>
                  <a:lnTo>
                    <a:pt x="412" y="804"/>
                  </a:lnTo>
                  <a:lnTo>
                    <a:pt x="412" y="806"/>
                  </a:lnTo>
                  <a:lnTo>
                    <a:pt x="414" y="806"/>
                  </a:lnTo>
                  <a:lnTo>
                    <a:pt x="414" y="804"/>
                  </a:lnTo>
                  <a:lnTo>
                    <a:pt x="414" y="806"/>
                  </a:lnTo>
                  <a:lnTo>
                    <a:pt x="412" y="808"/>
                  </a:lnTo>
                  <a:lnTo>
                    <a:pt x="412" y="806"/>
                  </a:lnTo>
                  <a:lnTo>
                    <a:pt x="412" y="808"/>
                  </a:lnTo>
                  <a:lnTo>
                    <a:pt x="411" y="808"/>
                  </a:lnTo>
                  <a:lnTo>
                    <a:pt x="411" y="809"/>
                  </a:lnTo>
                  <a:lnTo>
                    <a:pt x="411" y="808"/>
                  </a:lnTo>
                  <a:lnTo>
                    <a:pt x="411" y="809"/>
                  </a:lnTo>
                  <a:lnTo>
                    <a:pt x="409" y="809"/>
                  </a:lnTo>
                  <a:lnTo>
                    <a:pt x="407" y="809"/>
                  </a:lnTo>
                  <a:lnTo>
                    <a:pt x="407" y="808"/>
                  </a:lnTo>
                  <a:lnTo>
                    <a:pt x="406" y="808"/>
                  </a:lnTo>
                  <a:lnTo>
                    <a:pt x="406" y="806"/>
                  </a:lnTo>
                  <a:lnTo>
                    <a:pt x="404" y="806"/>
                  </a:lnTo>
                  <a:lnTo>
                    <a:pt x="404" y="808"/>
                  </a:lnTo>
                  <a:lnTo>
                    <a:pt x="404" y="806"/>
                  </a:lnTo>
                  <a:lnTo>
                    <a:pt x="404" y="808"/>
                  </a:lnTo>
                  <a:lnTo>
                    <a:pt x="402" y="808"/>
                  </a:lnTo>
                  <a:lnTo>
                    <a:pt x="402" y="806"/>
                  </a:lnTo>
                  <a:lnTo>
                    <a:pt x="402" y="808"/>
                  </a:lnTo>
                  <a:lnTo>
                    <a:pt x="400" y="808"/>
                  </a:lnTo>
                  <a:lnTo>
                    <a:pt x="400" y="809"/>
                  </a:lnTo>
                  <a:lnTo>
                    <a:pt x="400" y="811"/>
                  </a:lnTo>
                  <a:lnTo>
                    <a:pt x="399" y="811"/>
                  </a:lnTo>
                  <a:lnTo>
                    <a:pt x="400" y="811"/>
                  </a:lnTo>
                  <a:lnTo>
                    <a:pt x="400" y="813"/>
                  </a:lnTo>
                  <a:lnTo>
                    <a:pt x="399" y="813"/>
                  </a:lnTo>
                  <a:lnTo>
                    <a:pt x="400" y="813"/>
                  </a:lnTo>
                  <a:lnTo>
                    <a:pt x="400" y="814"/>
                  </a:lnTo>
                  <a:lnTo>
                    <a:pt x="399" y="814"/>
                  </a:lnTo>
                  <a:lnTo>
                    <a:pt x="397" y="814"/>
                  </a:lnTo>
                  <a:lnTo>
                    <a:pt x="399" y="814"/>
                  </a:lnTo>
                  <a:lnTo>
                    <a:pt x="399" y="816"/>
                  </a:lnTo>
                  <a:lnTo>
                    <a:pt x="399" y="814"/>
                  </a:lnTo>
                  <a:lnTo>
                    <a:pt x="397" y="816"/>
                  </a:lnTo>
                  <a:lnTo>
                    <a:pt x="397" y="814"/>
                  </a:lnTo>
                  <a:lnTo>
                    <a:pt x="395" y="814"/>
                  </a:lnTo>
                  <a:lnTo>
                    <a:pt x="395" y="816"/>
                  </a:lnTo>
                  <a:lnTo>
                    <a:pt x="394" y="816"/>
                  </a:lnTo>
                  <a:lnTo>
                    <a:pt x="394" y="818"/>
                  </a:lnTo>
                  <a:lnTo>
                    <a:pt x="392" y="818"/>
                  </a:lnTo>
                  <a:lnTo>
                    <a:pt x="392" y="816"/>
                  </a:lnTo>
                  <a:lnTo>
                    <a:pt x="392" y="818"/>
                  </a:lnTo>
                  <a:lnTo>
                    <a:pt x="390" y="818"/>
                  </a:lnTo>
                  <a:lnTo>
                    <a:pt x="389" y="818"/>
                  </a:lnTo>
                  <a:lnTo>
                    <a:pt x="387" y="818"/>
                  </a:lnTo>
                  <a:lnTo>
                    <a:pt x="387" y="816"/>
                  </a:lnTo>
                  <a:lnTo>
                    <a:pt x="385" y="816"/>
                  </a:lnTo>
                  <a:lnTo>
                    <a:pt x="385" y="814"/>
                  </a:lnTo>
                  <a:lnTo>
                    <a:pt x="384" y="814"/>
                  </a:lnTo>
                  <a:lnTo>
                    <a:pt x="384" y="813"/>
                  </a:lnTo>
                  <a:lnTo>
                    <a:pt x="384" y="811"/>
                  </a:lnTo>
                  <a:lnTo>
                    <a:pt x="384" y="809"/>
                  </a:lnTo>
                  <a:lnTo>
                    <a:pt x="384" y="808"/>
                  </a:lnTo>
                  <a:lnTo>
                    <a:pt x="382" y="808"/>
                  </a:lnTo>
                  <a:lnTo>
                    <a:pt x="382" y="806"/>
                  </a:lnTo>
                  <a:lnTo>
                    <a:pt x="382" y="804"/>
                  </a:lnTo>
                  <a:lnTo>
                    <a:pt x="380" y="804"/>
                  </a:lnTo>
                  <a:lnTo>
                    <a:pt x="380" y="806"/>
                  </a:lnTo>
                  <a:lnTo>
                    <a:pt x="378" y="806"/>
                  </a:lnTo>
                  <a:lnTo>
                    <a:pt x="378" y="804"/>
                  </a:lnTo>
                  <a:lnTo>
                    <a:pt x="378" y="806"/>
                  </a:lnTo>
                  <a:lnTo>
                    <a:pt x="377" y="806"/>
                  </a:lnTo>
                  <a:lnTo>
                    <a:pt x="378" y="806"/>
                  </a:lnTo>
                  <a:lnTo>
                    <a:pt x="377" y="806"/>
                  </a:lnTo>
                  <a:lnTo>
                    <a:pt x="377" y="808"/>
                  </a:lnTo>
                  <a:lnTo>
                    <a:pt x="377" y="806"/>
                  </a:lnTo>
                  <a:lnTo>
                    <a:pt x="375" y="806"/>
                  </a:lnTo>
                  <a:lnTo>
                    <a:pt x="375" y="804"/>
                  </a:lnTo>
                  <a:lnTo>
                    <a:pt x="373" y="804"/>
                  </a:lnTo>
                  <a:lnTo>
                    <a:pt x="372" y="804"/>
                  </a:lnTo>
                  <a:lnTo>
                    <a:pt x="372" y="803"/>
                  </a:lnTo>
                  <a:lnTo>
                    <a:pt x="370" y="803"/>
                  </a:lnTo>
                  <a:lnTo>
                    <a:pt x="368" y="804"/>
                  </a:lnTo>
                  <a:lnTo>
                    <a:pt x="368" y="806"/>
                  </a:lnTo>
                  <a:lnTo>
                    <a:pt x="367" y="804"/>
                  </a:lnTo>
                  <a:lnTo>
                    <a:pt x="365" y="804"/>
                  </a:lnTo>
                  <a:lnTo>
                    <a:pt x="365" y="806"/>
                  </a:lnTo>
                  <a:lnTo>
                    <a:pt x="363" y="806"/>
                  </a:lnTo>
                  <a:lnTo>
                    <a:pt x="361" y="806"/>
                  </a:lnTo>
                  <a:lnTo>
                    <a:pt x="361" y="808"/>
                  </a:lnTo>
                  <a:lnTo>
                    <a:pt x="361" y="809"/>
                  </a:lnTo>
                  <a:lnTo>
                    <a:pt x="361" y="811"/>
                  </a:lnTo>
                  <a:lnTo>
                    <a:pt x="360" y="811"/>
                  </a:lnTo>
                  <a:lnTo>
                    <a:pt x="360" y="813"/>
                  </a:lnTo>
                  <a:lnTo>
                    <a:pt x="361" y="813"/>
                  </a:lnTo>
                  <a:lnTo>
                    <a:pt x="361" y="814"/>
                  </a:lnTo>
                  <a:lnTo>
                    <a:pt x="360" y="814"/>
                  </a:lnTo>
                  <a:lnTo>
                    <a:pt x="360" y="813"/>
                  </a:lnTo>
                  <a:lnTo>
                    <a:pt x="358" y="813"/>
                  </a:lnTo>
                  <a:lnTo>
                    <a:pt x="358" y="814"/>
                  </a:lnTo>
                  <a:lnTo>
                    <a:pt x="358" y="813"/>
                  </a:lnTo>
                  <a:lnTo>
                    <a:pt x="356" y="813"/>
                  </a:lnTo>
                  <a:lnTo>
                    <a:pt x="356" y="814"/>
                  </a:lnTo>
                  <a:lnTo>
                    <a:pt x="355" y="814"/>
                  </a:lnTo>
                  <a:lnTo>
                    <a:pt x="353" y="814"/>
                  </a:lnTo>
                  <a:lnTo>
                    <a:pt x="353" y="813"/>
                  </a:lnTo>
                  <a:lnTo>
                    <a:pt x="353" y="814"/>
                  </a:lnTo>
                  <a:lnTo>
                    <a:pt x="351" y="814"/>
                  </a:lnTo>
                  <a:lnTo>
                    <a:pt x="351" y="816"/>
                  </a:lnTo>
                  <a:lnTo>
                    <a:pt x="350" y="816"/>
                  </a:lnTo>
                  <a:lnTo>
                    <a:pt x="348" y="816"/>
                  </a:lnTo>
                  <a:lnTo>
                    <a:pt x="346" y="816"/>
                  </a:lnTo>
                  <a:lnTo>
                    <a:pt x="348" y="816"/>
                  </a:lnTo>
                  <a:lnTo>
                    <a:pt x="346" y="816"/>
                  </a:lnTo>
                  <a:lnTo>
                    <a:pt x="346" y="818"/>
                  </a:lnTo>
                  <a:lnTo>
                    <a:pt x="346" y="816"/>
                  </a:lnTo>
                  <a:lnTo>
                    <a:pt x="346" y="818"/>
                  </a:lnTo>
                  <a:lnTo>
                    <a:pt x="344" y="818"/>
                  </a:lnTo>
                  <a:lnTo>
                    <a:pt x="344" y="816"/>
                  </a:lnTo>
                  <a:lnTo>
                    <a:pt x="343" y="816"/>
                  </a:lnTo>
                  <a:lnTo>
                    <a:pt x="344" y="816"/>
                  </a:lnTo>
                  <a:lnTo>
                    <a:pt x="344" y="818"/>
                  </a:lnTo>
                  <a:lnTo>
                    <a:pt x="343" y="818"/>
                  </a:lnTo>
                  <a:lnTo>
                    <a:pt x="343" y="820"/>
                  </a:lnTo>
                  <a:lnTo>
                    <a:pt x="343" y="818"/>
                  </a:lnTo>
                  <a:lnTo>
                    <a:pt x="341" y="818"/>
                  </a:lnTo>
                  <a:lnTo>
                    <a:pt x="341" y="820"/>
                  </a:lnTo>
                  <a:lnTo>
                    <a:pt x="341" y="818"/>
                  </a:lnTo>
                  <a:lnTo>
                    <a:pt x="339" y="818"/>
                  </a:lnTo>
                  <a:lnTo>
                    <a:pt x="341" y="818"/>
                  </a:lnTo>
                  <a:lnTo>
                    <a:pt x="339" y="816"/>
                  </a:lnTo>
                  <a:lnTo>
                    <a:pt x="338" y="816"/>
                  </a:lnTo>
                  <a:lnTo>
                    <a:pt x="338" y="814"/>
                  </a:lnTo>
                  <a:lnTo>
                    <a:pt x="338" y="816"/>
                  </a:lnTo>
                  <a:lnTo>
                    <a:pt x="336" y="816"/>
                  </a:lnTo>
                  <a:lnTo>
                    <a:pt x="336" y="814"/>
                  </a:lnTo>
                  <a:lnTo>
                    <a:pt x="334" y="814"/>
                  </a:lnTo>
                  <a:lnTo>
                    <a:pt x="333" y="813"/>
                  </a:lnTo>
                  <a:lnTo>
                    <a:pt x="331" y="813"/>
                  </a:lnTo>
                  <a:lnTo>
                    <a:pt x="331" y="811"/>
                  </a:lnTo>
                  <a:lnTo>
                    <a:pt x="329" y="811"/>
                  </a:lnTo>
                  <a:lnTo>
                    <a:pt x="329" y="809"/>
                  </a:lnTo>
                  <a:lnTo>
                    <a:pt x="328" y="808"/>
                  </a:lnTo>
                  <a:lnTo>
                    <a:pt x="326" y="808"/>
                  </a:lnTo>
                  <a:lnTo>
                    <a:pt x="326" y="806"/>
                  </a:lnTo>
                  <a:lnTo>
                    <a:pt x="326" y="804"/>
                  </a:lnTo>
                  <a:lnTo>
                    <a:pt x="324" y="804"/>
                  </a:lnTo>
                  <a:lnTo>
                    <a:pt x="322" y="804"/>
                  </a:lnTo>
                  <a:lnTo>
                    <a:pt x="322" y="803"/>
                  </a:lnTo>
                  <a:lnTo>
                    <a:pt x="321" y="803"/>
                  </a:lnTo>
                  <a:lnTo>
                    <a:pt x="319" y="803"/>
                  </a:lnTo>
                  <a:lnTo>
                    <a:pt x="317" y="803"/>
                  </a:lnTo>
                  <a:lnTo>
                    <a:pt x="317" y="804"/>
                  </a:lnTo>
                  <a:lnTo>
                    <a:pt x="316" y="804"/>
                  </a:lnTo>
                  <a:lnTo>
                    <a:pt x="316" y="803"/>
                  </a:lnTo>
                  <a:lnTo>
                    <a:pt x="314" y="803"/>
                  </a:lnTo>
                  <a:lnTo>
                    <a:pt x="314" y="804"/>
                  </a:lnTo>
                  <a:lnTo>
                    <a:pt x="312" y="804"/>
                  </a:lnTo>
                  <a:lnTo>
                    <a:pt x="314" y="804"/>
                  </a:lnTo>
                  <a:lnTo>
                    <a:pt x="314" y="803"/>
                  </a:lnTo>
                  <a:lnTo>
                    <a:pt x="312" y="803"/>
                  </a:lnTo>
                  <a:lnTo>
                    <a:pt x="311" y="803"/>
                  </a:lnTo>
                  <a:lnTo>
                    <a:pt x="309" y="803"/>
                  </a:lnTo>
                  <a:lnTo>
                    <a:pt x="309" y="804"/>
                  </a:lnTo>
                  <a:lnTo>
                    <a:pt x="307" y="804"/>
                  </a:lnTo>
                  <a:lnTo>
                    <a:pt x="305" y="804"/>
                  </a:lnTo>
                  <a:lnTo>
                    <a:pt x="305" y="803"/>
                  </a:lnTo>
                  <a:lnTo>
                    <a:pt x="305" y="804"/>
                  </a:lnTo>
                  <a:lnTo>
                    <a:pt x="304" y="804"/>
                  </a:lnTo>
                  <a:lnTo>
                    <a:pt x="304" y="803"/>
                  </a:lnTo>
                  <a:lnTo>
                    <a:pt x="302" y="803"/>
                  </a:lnTo>
                  <a:lnTo>
                    <a:pt x="300" y="804"/>
                  </a:lnTo>
                  <a:lnTo>
                    <a:pt x="300" y="806"/>
                  </a:lnTo>
                  <a:lnTo>
                    <a:pt x="299" y="806"/>
                  </a:lnTo>
                  <a:lnTo>
                    <a:pt x="299" y="808"/>
                  </a:lnTo>
                  <a:lnTo>
                    <a:pt x="297" y="808"/>
                  </a:lnTo>
                  <a:lnTo>
                    <a:pt x="297" y="809"/>
                  </a:lnTo>
                  <a:lnTo>
                    <a:pt x="295" y="809"/>
                  </a:lnTo>
                  <a:lnTo>
                    <a:pt x="295" y="811"/>
                  </a:lnTo>
                  <a:lnTo>
                    <a:pt x="295" y="813"/>
                  </a:lnTo>
                  <a:lnTo>
                    <a:pt x="295" y="814"/>
                  </a:lnTo>
                  <a:lnTo>
                    <a:pt x="295" y="816"/>
                  </a:lnTo>
                  <a:lnTo>
                    <a:pt x="294" y="816"/>
                  </a:lnTo>
                  <a:lnTo>
                    <a:pt x="292" y="816"/>
                  </a:lnTo>
                  <a:lnTo>
                    <a:pt x="292" y="818"/>
                  </a:lnTo>
                  <a:lnTo>
                    <a:pt x="292" y="820"/>
                  </a:lnTo>
                  <a:lnTo>
                    <a:pt x="292" y="821"/>
                  </a:lnTo>
                  <a:lnTo>
                    <a:pt x="290" y="821"/>
                  </a:lnTo>
                  <a:lnTo>
                    <a:pt x="290" y="823"/>
                  </a:lnTo>
                  <a:lnTo>
                    <a:pt x="288" y="823"/>
                  </a:lnTo>
                  <a:lnTo>
                    <a:pt x="287" y="823"/>
                  </a:lnTo>
                  <a:lnTo>
                    <a:pt x="287" y="825"/>
                  </a:lnTo>
                  <a:lnTo>
                    <a:pt x="285" y="825"/>
                  </a:lnTo>
                  <a:lnTo>
                    <a:pt x="285" y="826"/>
                  </a:lnTo>
                  <a:lnTo>
                    <a:pt x="283" y="826"/>
                  </a:lnTo>
                  <a:lnTo>
                    <a:pt x="283" y="828"/>
                  </a:lnTo>
                  <a:lnTo>
                    <a:pt x="282" y="828"/>
                  </a:lnTo>
                  <a:lnTo>
                    <a:pt x="282" y="830"/>
                  </a:lnTo>
                  <a:lnTo>
                    <a:pt x="280" y="831"/>
                  </a:lnTo>
                  <a:lnTo>
                    <a:pt x="280" y="833"/>
                  </a:lnTo>
                  <a:lnTo>
                    <a:pt x="278" y="833"/>
                  </a:lnTo>
                  <a:lnTo>
                    <a:pt x="278" y="835"/>
                  </a:lnTo>
                  <a:lnTo>
                    <a:pt x="277" y="835"/>
                  </a:lnTo>
                  <a:lnTo>
                    <a:pt x="275" y="835"/>
                  </a:lnTo>
                  <a:lnTo>
                    <a:pt x="275" y="837"/>
                  </a:lnTo>
                  <a:lnTo>
                    <a:pt x="273" y="837"/>
                  </a:lnTo>
                  <a:lnTo>
                    <a:pt x="273" y="838"/>
                  </a:lnTo>
                  <a:lnTo>
                    <a:pt x="273" y="840"/>
                  </a:lnTo>
                  <a:lnTo>
                    <a:pt x="272" y="840"/>
                  </a:lnTo>
                  <a:lnTo>
                    <a:pt x="273" y="840"/>
                  </a:lnTo>
                  <a:lnTo>
                    <a:pt x="272" y="840"/>
                  </a:lnTo>
                  <a:lnTo>
                    <a:pt x="270" y="840"/>
                  </a:lnTo>
                  <a:lnTo>
                    <a:pt x="268" y="840"/>
                  </a:lnTo>
                  <a:lnTo>
                    <a:pt x="266" y="840"/>
                  </a:lnTo>
                  <a:lnTo>
                    <a:pt x="265" y="840"/>
                  </a:lnTo>
                  <a:lnTo>
                    <a:pt x="263" y="840"/>
                  </a:lnTo>
                  <a:lnTo>
                    <a:pt x="263" y="842"/>
                  </a:lnTo>
                  <a:lnTo>
                    <a:pt x="261" y="842"/>
                  </a:lnTo>
                  <a:lnTo>
                    <a:pt x="261" y="843"/>
                  </a:lnTo>
                  <a:lnTo>
                    <a:pt x="260" y="843"/>
                  </a:lnTo>
                  <a:lnTo>
                    <a:pt x="260" y="845"/>
                  </a:lnTo>
                  <a:lnTo>
                    <a:pt x="258" y="845"/>
                  </a:lnTo>
                  <a:lnTo>
                    <a:pt x="258" y="847"/>
                  </a:lnTo>
                  <a:lnTo>
                    <a:pt x="256" y="847"/>
                  </a:lnTo>
                  <a:lnTo>
                    <a:pt x="256" y="848"/>
                  </a:lnTo>
                  <a:lnTo>
                    <a:pt x="255" y="848"/>
                  </a:lnTo>
                  <a:lnTo>
                    <a:pt x="253" y="848"/>
                  </a:lnTo>
                  <a:lnTo>
                    <a:pt x="253" y="850"/>
                  </a:lnTo>
                  <a:lnTo>
                    <a:pt x="253" y="848"/>
                  </a:lnTo>
                  <a:lnTo>
                    <a:pt x="251" y="848"/>
                  </a:lnTo>
                  <a:lnTo>
                    <a:pt x="251" y="850"/>
                  </a:lnTo>
                  <a:lnTo>
                    <a:pt x="249" y="850"/>
                  </a:lnTo>
                  <a:lnTo>
                    <a:pt x="248" y="850"/>
                  </a:lnTo>
                  <a:lnTo>
                    <a:pt x="248" y="848"/>
                  </a:lnTo>
                  <a:lnTo>
                    <a:pt x="246" y="848"/>
                  </a:lnTo>
                  <a:lnTo>
                    <a:pt x="246" y="850"/>
                  </a:lnTo>
                  <a:lnTo>
                    <a:pt x="244" y="850"/>
                  </a:lnTo>
                  <a:lnTo>
                    <a:pt x="244" y="848"/>
                  </a:lnTo>
                  <a:lnTo>
                    <a:pt x="243" y="848"/>
                  </a:lnTo>
                  <a:lnTo>
                    <a:pt x="241" y="848"/>
                  </a:lnTo>
                  <a:lnTo>
                    <a:pt x="243" y="848"/>
                  </a:lnTo>
                  <a:lnTo>
                    <a:pt x="241" y="848"/>
                  </a:lnTo>
                  <a:lnTo>
                    <a:pt x="241" y="847"/>
                  </a:lnTo>
                  <a:lnTo>
                    <a:pt x="239" y="847"/>
                  </a:lnTo>
                  <a:lnTo>
                    <a:pt x="241" y="847"/>
                  </a:lnTo>
                  <a:lnTo>
                    <a:pt x="239" y="847"/>
                  </a:lnTo>
                  <a:lnTo>
                    <a:pt x="238" y="847"/>
                  </a:lnTo>
                  <a:lnTo>
                    <a:pt x="238" y="845"/>
                  </a:lnTo>
                  <a:lnTo>
                    <a:pt x="236" y="845"/>
                  </a:lnTo>
                  <a:lnTo>
                    <a:pt x="234" y="845"/>
                  </a:lnTo>
                  <a:lnTo>
                    <a:pt x="232" y="845"/>
                  </a:lnTo>
                  <a:lnTo>
                    <a:pt x="231" y="845"/>
                  </a:lnTo>
                  <a:lnTo>
                    <a:pt x="229" y="845"/>
                  </a:lnTo>
                  <a:lnTo>
                    <a:pt x="227" y="845"/>
                  </a:lnTo>
                  <a:lnTo>
                    <a:pt x="226" y="845"/>
                  </a:lnTo>
                  <a:lnTo>
                    <a:pt x="224" y="845"/>
                  </a:lnTo>
                  <a:lnTo>
                    <a:pt x="222" y="845"/>
                  </a:lnTo>
                  <a:lnTo>
                    <a:pt x="222" y="847"/>
                  </a:lnTo>
                  <a:lnTo>
                    <a:pt x="221" y="847"/>
                  </a:lnTo>
                  <a:lnTo>
                    <a:pt x="221" y="848"/>
                  </a:lnTo>
                  <a:lnTo>
                    <a:pt x="219" y="848"/>
                  </a:lnTo>
                  <a:lnTo>
                    <a:pt x="219" y="850"/>
                  </a:lnTo>
                  <a:lnTo>
                    <a:pt x="219" y="852"/>
                  </a:lnTo>
                  <a:lnTo>
                    <a:pt x="219" y="853"/>
                  </a:lnTo>
                  <a:lnTo>
                    <a:pt x="217" y="853"/>
                  </a:lnTo>
                  <a:lnTo>
                    <a:pt x="216" y="853"/>
                  </a:lnTo>
                  <a:lnTo>
                    <a:pt x="214" y="853"/>
                  </a:lnTo>
                  <a:lnTo>
                    <a:pt x="212" y="853"/>
                  </a:lnTo>
                  <a:lnTo>
                    <a:pt x="212" y="855"/>
                  </a:lnTo>
                  <a:lnTo>
                    <a:pt x="210" y="855"/>
                  </a:lnTo>
                  <a:lnTo>
                    <a:pt x="209" y="855"/>
                  </a:lnTo>
                  <a:lnTo>
                    <a:pt x="207" y="855"/>
                  </a:lnTo>
                  <a:lnTo>
                    <a:pt x="207" y="857"/>
                  </a:lnTo>
                  <a:lnTo>
                    <a:pt x="205" y="857"/>
                  </a:lnTo>
                  <a:lnTo>
                    <a:pt x="204" y="857"/>
                  </a:lnTo>
                  <a:lnTo>
                    <a:pt x="204" y="859"/>
                  </a:lnTo>
                  <a:lnTo>
                    <a:pt x="202" y="859"/>
                  </a:lnTo>
                  <a:lnTo>
                    <a:pt x="200" y="859"/>
                  </a:lnTo>
                  <a:lnTo>
                    <a:pt x="199" y="859"/>
                  </a:lnTo>
                  <a:lnTo>
                    <a:pt x="197" y="859"/>
                  </a:lnTo>
                  <a:lnTo>
                    <a:pt x="195" y="859"/>
                  </a:lnTo>
                  <a:lnTo>
                    <a:pt x="193" y="859"/>
                  </a:lnTo>
                  <a:lnTo>
                    <a:pt x="192" y="859"/>
                  </a:lnTo>
                  <a:lnTo>
                    <a:pt x="190" y="859"/>
                  </a:lnTo>
                  <a:lnTo>
                    <a:pt x="188" y="859"/>
                  </a:lnTo>
                  <a:lnTo>
                    <a:pt x="188" y="857"/>
                  </a:lnTo>
                  <a:lnTo>
                    <a:pt x="187" y="857"/>
                  </a:lnTo>
                  <a:lnTo>
                    <a:pt x="187" y="855"/>
                  </a:lnTo>
                  <a:lnTo>
                    <a:pt x="187" y="853"/>
                  </a:lnTo>
                  <a:lnTo>
                    <a:pt x="185" y="853"/>
                  </a:lnTo>
                  <a:lnTo>
                    <a:pt x="185" y="852"/>
                  </a:lnTo>
                  <a:lnTo>
                    <a:pt x="185" y="850"/>
                  </a:lnTo>
                  <a:lnTo>
                    <a:pt x="183" y="850"/>
                  </a:lnTo>
                  <a:lnTo>
                    <a:pt x="183" y="848"/>
                  </a:lnTo>
                  <a:lnTo>
                    <a:pt x="183" y="847"/>
                  </a:lnTo>
                  <a:lnTo>
                    <a:pt x="183" y="845"/>
                  </a:lnTo>
                  <a:lnTo>
                    <a:pt x="182" y="845"/>
                  </a:lnTo>
                  <a:lnTo>
                    <a:pt x="183" y="845"/>
                  </a:lnTo>
                  <a:lnTo>
                    <a:pt x="185" y="845"/>
                  </a:lnTo>
                  <a:lnTo>
                    <a:pt x="185" y="843"/>
                  </a:lnTo>
                  <a:lnTo>
                    <a:pt x="187" y="843"/>
                  </a:lnTo>
                  <a:lnTo>
                    <a:pt x="188" y="842"/>
                  </a:lnTo>
                  <a:lnTo>
                    <a:pt x="190" y="842"/>
                  </a:lnTo>
                  <a:lnTo>
                    <a:pt x="192" y="842"/>
                  </a:lnTo>
                  <a:lnTo>
                    <a:pt x="192" y="840"/>
                  </a:lnTo>
                  <a:lnTo>
                    <a:pt x="193" y="840"/>
                  </a:lnTo>
                  <a:lnTo>
                    <a:pt x="193" y="838"/>
                  </a:lnTo>
                  <a:lnTo>
                    <a:pt x="195" y="838"/>
                  </a:lnTo>
                  <a:lnTo>
                    <a:pt x="197" y="838"/>
                  </a:lnTo>
                  <a:lnTo>
                    <a:pt x="199" y="838"/>
                  </a:lnTo>
                  <a:lnTo>
                    <a:pt x="199" y="840"/>
                  </a:lnTo>
                  <a:lnTo>
                    <a:pt x="200" y="840"/>
                  </a:lnTo>
                  <a:lnTo>
                    <a:pt x="200" y="838"/>
                  </a:lnTo>
                  <a:lnTo>
                    <a:pt x="199" y="838"/>
                  </a:lnTo>
                  <a:lnTo>
                    <a:pt x="199" y="837"/>
                  </a:lnTo>
                  <a:lnTo>
                    <a:pt x="197" y="837"/>
                  </a:lnTo>
                  <a:lnTo>
                    <a:pt x="197" y="835"/>
                  </a:lnTo>
                  <a:lnTo>
                    <a:pt x="197" y="833"/>
                  </a:lnTo>
                  <a:lnTo>
                    <a:pt x="197" y="831"/>
                  </a:lnTo>
                  <a:lnTo>
                    <a:pt x="197" y="830"/>
                  </a:lnTo>
                  <a:lnTo>
                    <a:pt x="195" y="830"/>
                  </a:lnTo>
                  <a:lnTo>
                    <a:pt x="195" y="828"/>
                  </a:lnTo>
                  <a:lnTo>
                    <a:pt x="193" y="828"/>
                  </a:lnTo>
                  <a:lnTo>
                    <a:pt x="193" y="826"/>
                  </a:lnTo>
                  <a:lnTo>
                    <a:pt x="193" y="825"/>
                  </a:lnTo>
                  <a:lnTo>
                    <a:pt x="195" y="825"/>
                  </a:lnTo>
                  <a:lnTo>
                    <a:pt x="195" y="823"/>
                  </a:lnTo>
                  <a:lnTo>
                    <a:pt x="195" y="821"/>
                  </a:lnTo>
                  <a:lnTo>
                    <a:pt x="197" y="821"/>
                  </a:lnTo>
                  <a:lnTo>
                    <a:pt x="199" y="821"/>
                  </a:lnTo>
                  <a:lnTo>
                    <a:pt x="199" y="820"/>
                  </a:lnTo>
                  <a:lnTo>
                    <a:pt x="199" y="818"/>
                  </a:lnTo>
                  <a:lnTo>
                    <a:pt x="200" y="818"/>
                  </a:lnTo>
                  <a:lnTo>
                    <a:pt x="200" y="816"/>
                  </a:lnTo>
                  <a:lnTo>
                    <a:pt x="199" y="816"/>
                  </a:lnTo>
                  <a:lnTo>
                    <a:pt x="200" y="816"/>
                  </a:lnTo>
                  <a:lnTo>
                    <a:pt x="199" y="816"/>
                  </a:lnTo>
                  <a:lnTo>
                    <a:pt x="200" y="816"/>
                  </a:lnTo>
                  <a:lnTo>
                    <a:pt x="200" y="814"/>
                  </a:lnTo>
                  <a:lnTo>
                    <a:pt x="202" y="814"/>
                  </a:lnTo>
                  <a:lnTo>
                    <a:pt x="202" y="813"/>
                  </a:lnTo>
                  <a:lnTo>
                    <a:pt x="204" y="813"/>
                  </a:lnTo>
                  <a:lnTo>
                    <a:pt x="205" y="813"/>
                  </a:lnTo>
                  <a:lnTo>
                    <a:pt x="205" y="811"/>
                  </a:lnTo>
                  <a:lnTo>
                    <a:pt x="205" y="809"/>
                  </a:lnTo>
                  <a:lnTo>
                    <a:pt x="207" y="809"/>
                  </a:lnTo>
                  <a:lnTo>
                    <a:pt x="207" y="808"/>
                  </a:lnTo>
                  <a:lnTo>
                    <a:pt x="207" y="806"/>
                  </a:lnTo>
                  <a:lnTo>
                    <a:pt x="209" y="806"/>
                  </a:lnTo>
                  <a:lnTo>
                    <a:pt x="209" y="804"/>
                  </a:lnTo>
                  <a:lnTo>
                    <a:pt x="209" y="803"/>
                  </a:lnTo>
                  <a:lnTo>
                    <a:pt x="207" y="803"/>
                  </a:lnTo>
                  <a:lnTo>
                    <a:pt x="207" y="801"/>
                  </a:lnTo>
                  <a:lnTo>
                    <a:pt x="205" y="801"/>
                  </a:lnTo>
                  <a:lnTo>
                    <a:pt x="205" y="799"/>
                  </a:lnTo>
                  <a:lnTo>
                    <a:pt x="204" y="798"/>
                  </a:lnTo>
                  <a:lnTo>
                    <a:pt x="204" y="796"/>
                  </a:lnTo>
                  <a:lnTo>
                    <a:pt x="202" y="796"/>
                  </a:lnTo>
                  <a:lnTo>
                    <a:pt x="200" y="796"/>
                  </a:lnTo>
                  <a:lnTo>
                    <a:pt x="200" y="798"/>
                  </a:lnTo>
                  <a:lnTo>
                    <a:pt x="199" y="798"/>
                  </a:lnTo>
                  <a:lnTo>
                    <a:pt x="197" y="798"/>
                  </a:lnTo>
                  <a:lnTo>
                    <a:pt x="195" y="798"/>
                  </a:lnTo>
                  <a:lnTo>
                    <a:pt x="193" y="796"/>
                  </a:lnTo>
                  <a:lnTo>
                    <a:pt x="192" y="796"/>
                  </a:lnTo>
                  <a:lnTo>
                    <a:pt x="192" y="794"/>
                  </a:lnTo>
                  <a:lnTo>
                    <a:pt x="190" y="794"/>
                  </a:lnTo>
                  <a:lnTo>
                    <a:pt x="190" y="792"/>
                  </a:lnTo>
                  <a:lnTo>
                    <a:pt x="188" y="792"/>
                  </a:lnTo>
                  <a:lnTo>
                    <a:pt x="188" y="791"/>
                  </a:lnTo>
                  <a:lnTo>
                    <a:pt x="188" y="789"/>
                  </a:lnTo>
                  <a:lnTo>
                    <a:pt x="187" y="789"/>
                  </a:lnTo>
                  <a:lnTo>
                    <a:pt x="185" y="789"/>
                  </a:lnTo>
                  <a:lnTo>
                    <a:pt x="185" y="787"/>
                  </a:lnTo>
                  <a:lnTo>
                    <a:pt x="183" y="787"/>
                  </a:lnTo>
                  <a:lnTo>
                    <a:pt x="182" y="787"/>
                  </a:lnTo>
                  <a:lnTo>
                    <a:pt x="180" y="787"/>
                  </a:lnTo>
                  <a:lnTo>
                    <a:pt x="180" y="786"/>
                  </a:lnTo>
                  <a:lnTo>
                    <a:pt x="180" y="787"/>
                  </a:lnTo>
                  <a:lnTo>
                    <a:pt x="178" y="787"/>
                  </a:lnTo>
                  <a:lnTo>
                    <a:pt x="176" y="787"/>
                  </a:lnTo>
                  <a:lnTo>
                    <a:pt x="175" y="787"/>
                  </a:lnTo>
                  <a:lnTo>
                    <a:pt x="175" y="789"/>
                  </a:lnTo>
                  <a:lnTo>
                    <a:pt x="173" y="789"/>
                  </a:lnTo>
                  <a:lnTo>
                    <a:pt x="171" y="789"/>
                  </a:lnTo>
                  <a:lnTo>
                    <a:pt x="170" y="789"/>
                  </a:lnTo>
                  <a:lnTo>
                    <a:pt x="170" y="791"/>
                  </a:lnTo>
                  <a:lnTo>
                    <a:pt x="168" y="791"/>
                  </a:lnTo>
                  <a:lnTo>
                    <a:pt x="168" y="789"/>
                  </a:lnTo>
                  <a:lnTo>
                    <a:pt x="168" y="791"/>
                  </a:lnTo>
                  <a:lnTo>
                    <a:pt x="166" y="791"/>
                  </a:lnTo>
                  <a:lnTo>
                    <a:pt x="165" y="791"/>
                  </a:lnTo>
                  <a:lnTo>
                    <a:pt x="165" y="792"/>
                  </a:lnTo>
                  <a:lnTo>
                    <a:pt x="165" y="791"/>
                  </a:lnTo>
                  <a:lnTo>
                    <a:pt x="165" y="792"/>
                  </a:lnTo>
                  <a:lnTo>
                    <a:pt x="163" y="792"/>
                  </a:lnTo>
                  <a:lnTo>
                    <a:pt x="163" y="791"/>
                  </a:lnTo>
                  <a:lnTo>
                    <a:pt x="161" y="791"/>
                  </a:lnTo>
                  <a:lnTo>
                    <a:pt x="161" y="789"/>
                  </a:lnTo>
                  <a:lnTo>
                    <a:pt x="161" y="787"/>
                  </a:lnTo>
                  <a:lnTo>
                    <a:pt x="160" y="787"/>
                  </a:lnTo>
                  <a:lnTo>
                    <a:pt x="160" y="786"/>
                  </a:lnTo>
                  <a:lnTo>
                    <a:pt x="160" y="784"/>
                  </a:lnTo>
                  <a:lnTo>
                    <a:pt x="158" y="784"/>
                  </a:lnTo>
                  <a:lnTo>
                    <a:pt x="158" y="782"/>
                  </a:lnTo>
                  <a:lnTo>
                    <a:pt x="156" y="782"/>
                  </a:lnTo>
                  <a:lnTo>
                    <a:pt x="156" y="781"/>
                  </a:lnTo>
                  <a:lnTo>
                    <a:pt x="154" y="781"/>
                  </a:lnTo>
                  <a:lnTo>
                    <a:pt x="154" y="779"/>
                  </a:lnTo>
                  <a:lnTo>
                    <a:pt x="153" y="779"/>
                  </a:lnTo>
                  <a:lnTo>
                    <a:pt x="153" y="777"/>
                  </a:lnTo>
                  <a:lnTo>
                    <a:pt x="153" y="775"/>
                  </a:lnTo>
                  <a:lnTo>
                    <a:pt x="151" y="775"/>
                  </a:lnTo>
                  <a:lnTo>
                    <a:pt x="153" y="775"/>
                  </a:lnTo>
                  <a:lnTo>
                    <a:pt x="153" y="774"/>
                  </a:lnTo>
                  <a:lnTo>
                    <a:pt x="151" y="774"/>
                  </a:lnTo>
                  <a:lnTo>
                    <a:pt x="151" y="772"/>
                  </a:lnTo>
                  <a:lnTo>
                    <a:pt x="149" y="772"/>
                  </a:lnTo>
                  <a:lnTo>
                    <a:pt x="148" y="772"/>
                  </a:lnTo>
                  <a:lnTo>
                    <a:pt x="148" y="770"/>
                  </a:lnTo>
                  <a:lnTo>
                    <a:pt x="146" y="770"/>
                  </a:lnTo>
                  <a:lnTo>
                    <a:pt x="144" y="770"/>
                  </a:lnTo>
                  <a:lnTo>
                    <a:pt x="144" y="769"/>
                  </a:lnTo>
                  <a:lnTo>
                    <a:pt x="143" y="769"/>
                  </a:lnTo>
                  <a:lnTo>
                    <a:pt x="141" y="769"/>
                  </a:lnTo>
                  <a:lnTo>
                    <a:pt x="139" y="769"/>
                  </a:lnTo>
                  <a:lnTo>
                    <a:pt x="139" y="767"/>
                  </a:lnTo>
                  <a:lnTo>
                    <a:pt x="137" y="767"/>
                  </a:lnTo>
                  <a:lnTo>
                    <a:pt x="137" y="765"/>
                  </a:lnTo>
                  <a:lnTo>
                    <a:pt x="136" y="765"/>
                  </a:lnTo>
                  <a:lnTo>
                    <a:pt x="136" y="764"/>
                  </a:lnTo>
                  <a:lnTo>
                    <a:pt x="136" y="765"/>
                  </a:lnTo>
                  <a:lnTo>
                    <a:pt x="136" y="764"/>
                  </a:lnTo>
                  <a:lnTo>
                    <a:pt x="134" y="764"/>
                  </a:lnTo>
                  <a:lnTo>
                    <a:pt x="132" y="764"/>
                  </a:lnTo>
                  <a:lnTo>
                    <a:pt x="132" y="762"/>
                  </a:lnTo>
                  <a:lnTo>
                    <a:pt x="131" y="762"/>
                  </a:lnTo>
                  <a:lnTo>
                    <a:pt x="129" y="762"/>
                  </a:lnTo>
                  <a:lnTo>
                    <a:pt x="131" y="762"/>
                  </a:lnTo>
                  <a:lnTo>
                    <a:pt x="129" y="762"/>
                  </a:lnTo>
                  <a:lnTo>
                    <a:pt x="131" y="762"/>
                  </a:lnTo>
                  <a:lnTo>
                    <a:pt x="129" y="760"/>
                  </a:lnTo>
                  <a:lnTo>
                    <a:pt x="131" y="760"/>
                  </a:lnTo>
                  <a:lnTo>
                    <a:pt x="131" y="758"/>
                  </a:lnTo>
                  <a:lnTo>
                    <a:pt x="129" y="758"/>
                  </a:lnTo>
                  <a:lnTo>
                    <a:pt x="127" y="758"/>
                  </a:lnTo>
                  <a:lnTo>
                    <a:pt x="126" y="758"/>
                  </a:lnTo>
                  <a:lnTo>
                    <a:pt x="126" y="757"/>
                  </a:lnTo>
                  <a:lnTo>
                    <a:pt x="124" y="757"/>
                  </a:lnTo>
                  <a:lnTo>
                    <a:pt x="122" y="757"/>
                  </a:lnTo>
                  <a:lnTo>
                    <a:pt x="120" y="757"/>
                  </a:lnTo>
                  <a:lnTo>
                    <a:pt x="120" y="755"/>
                  </a:lnTo>
                  <a:lnTo>
                    <a:pt x="120" y="757"/>
                  </a:lnTo>
                  <a:lnTo>
                    <a:pt x="120" y="755"/>
                  </a:lnTo>
                  <a:lnTo>
                    <a:pt x="120" y="757"/>
                  </a:lnTo>
                  <a:lnTo>
                    <a:pt x="119" y="757"/>
                  </a:lnTo>
                  <a:lnTo>
                    <a:pt x="119" y="755"/>
                  </a:lnTo>
                  <a:lnTo>
                    <a:pt x="120" y="755"/>
                  </a:lnTo>
                  <a:lnTo>
                    <a:pt x="119" y="755"/>
                  </a:lnTo>
                  <a:lnTo>
                    <a:pt x="117" y="755"/>
                  </a:lnTo>
                  <a:lnTo>
                    <a:pt x="117" y="753"/>
                  </a:lnTo>
                  <a:lnTo>
                    <a:pt x="115" y="753"/>
                  </a:lnTo>
                  <a:lnTo>
                    <a:pt x="117" y="753"/>
                  </a:lnTo>
                  <a:lnTo>
                    <a:pt x="115" y="753"/>
                  </a:lnTo>
                  <a:lnTo>
                    <a:pt x="115" y="752"/>
                  </a:lnTo>
                  <a:lnTo>
                    <a:pt x="114" y="752"/>
                  </a:lnTo>
                  <a:lnTo>
                    <a:pt x="112" y="752"/>
                  </a:lnTo>
                  <a:lnTo>
                    <a:pt x="112" y="750"/>
                  </a:lnTo>
                  <a:lnTo>
                    <a:pt x="110" y="750"/>
                  </a:lnTo>
                  <a:lnTo>
                    <a:pt x="110" y="748"/>
                  </a:lnTo>
                  <a:lnTo>
                    <a:pt x="112" y="748"/>
                  </a:lnTo>
                  <a:lnTo>
                    <a:pt x="110" y="748"/>
                  </a:lnTo>
                  <a:lnTo>
                    <a:pt x="110" y="747"/>
                  </a:lnTo>
                  <a:lnTo>
                    <a:pt x="110" y="745"/>
                  </a:lnTo>
                  <a:lnTo>
                    <a:pt x="109" y="745"/>
                  </a:lnTo>
                  <a:lnTo>
                    <a:pt x="107" y="745"/>
                  </a:lnTo>
                  <a:lnTo>
                    <a:pt x="109" y="745"/>
                  </a:lnTo>
                  <a:lnTo>
                    <a:pt x="107" y="745"/>
                  </a:lnTo>
                  <a:lnTo>
                    <a:pt x="107" y="743"/>
                  </a:lnTo>
                  <a:lnTo>
                    <a:pt x="105" y="743"/>
                  </a:lnTo>
                  <a:lnTo>
                    <a:pt x="105" y="742"/>
                  </a:lnTo>
                  <a:lnTo>
                    <a:pt x="104" y="742"/>
                  </a:lnTo>
                  <a:lnTo>
                    <a:pt x="102" y="742"/>
                  </a:lnTo>
                  <a:lnTo>
                    <a:pt x="100" y="742"/>
                  </a:lnTo>
                  <a:lnTo>
                    <a:pt x="100" y="740"/>
                  </a:lnTo>
                  <a:lnTo>
                    <a:pt x="100" y="738"/>
                  </a:lnTo>
                  <a:lnTo>
                    <a:pt x="98" y="738"/>
                  </a:lnTo>
                  <a:lnTo>
                    <a:pt x="97" y="738"/>
                  </a:lnTo>
                  <a:lnTo>
                    <a:pt x="97" y="736"/>
                  </a:lnTo>
                  <a:lnTo>
                    <a:pt x="95" y="736"/>
                  </a:lnTo>
                  <a:lnTo>
                    <a:pt x="95" y="735"/>
                  </a:lnTo>
                  <a:lnTo>
                    <a:pt x="93" y="735"/>
                  </a:lnTo>
                  <a:lnTo>
                    <a:pt x="92" y="735"/>
                  </a:lnTo>
                  <a:lnTo>
                    <a:pt x="92" y="733"/>
                  </a:lnTo>
                  <a:lnTo>
                    <a:pt x="90" y="733"/>
                  </a:lnTo>
                  <a:lnTo>
                    <a:pt x="88" y="733"/>
                  </a:lnTo>
                  <a:lnTo>
                    <a:pt x="90" y="733"/>
                  </a:lnTo>
                  <a:lnTo>
                    <a:pt x="90" y="731"/>
                  </a:lnTo>
                  <a:lnTo>
                    <a:pt x="88" y="731"/>
                  </a:lnTo>
                  <a:lnTo>
                    <a:pt x="88" y="730"/>
                  </a:lnTo>
                  <a:lnTo>
                    <a:pt x="87" y="730"/>
                  </a:lnTo>
                  <a:lnTo>
                    <a:pt x="88" y="730"/>
                  </a:lnTo>
                  <a:lnTo>
                    <a:pt x="87" y="730"/>
                  </a:lnTo>
                  <a:lnTo>
                    <a:pt x="87" y="728"/>
                  </a:lnTo>
                  <a:lnTo>
                    <a:pt x="87" y="726"/>
                  </a:lnTo>
                  <a:lnTo>
                    <a:pt x="85" y="726"/>
                  </a:lnTo>
                  <a:lnTo>
                    <a:pt x="87" y="726"/>
                  </a:lnTo>
                  <a:lnTo>
                    <a:pt x="87" y="725"/>
                  </a:lnTo>
                  <a:lnTo>
                    <a:pt x="87" y="723"/>
                  </a:lnTo>
                  <a:lnTo>
                    <a:pt x="85" y="723"/>
                  </a:lnTo>
                  <a:lnTo>
                    <a:pt x="85" y="725"/>
                  </a:lnTo>
                  <a:lnTo>
                    <a:pt x="85" y="723"/>
                  </a:lnTo>
                  <a:lnTo>
                    <a:pt x="83" y="723"/>
                  </a:lnTo>
                  <a:lnTo>
                    <a:pt x="85" y="723"/>
                  </a:lnTo>
                  <a:lnTo>
                    <a:pt x="85" y="721"/>
                  </a:lnTo>
                  <a:lnTo>
                    <a:pt x="83" y="721"/>
                  </a:lnTo>
                  <a:lnTo>
                    <a:pt x="83" y="719"/>
                  </a:lnTo>
                  <a:lnTo>
                    <a:pt x="85" y="719"/>
                  </a:lnTo>
                  <a:lnTo>
                    <a:pt x="85" y="718"/>
                  </a:lnTo>
                  <a:lnTo>
                    <a:pt x="83" y="718"/>
                  </a:lnTo>
                  <a:lnTo>
                    <a:pt x="83" y="716"/>
                  </a:lnTo>
                  <a:lnTo>
                    <a:pt x="81" y="716"/>
                  </a:lnTo>
                  <a:lnTo>
                    <a:pt x="81" y="714"/>
                  </a:lnTo>
                  <a:lnTo>
                    <a:pt x="81" y="716"/>
                  </a:lnTo>
                  <a:lnTo>
                    <a:pt x="81" y="714"/>
                  </a:lnTo>
                  <a:lnTo>
                    <a:pt x="80" y="714"/>
                  </a:lnTo>
                  <a:lnTo>
                    <a:pt x="81" y="714"/>
                  </a:lnTo>
                  <a:lnTo>
                    <a:pt x="81" y="713"/>
                  </a:lnTo>
                  <a:lnTo>
                    <a:pt x="80" y="713"/>
                  </a:lnTo>
                  <a:lnTo>
                    <a:pt x="80" y="714"/>
                  </a:lnTo>
                  <a:lnTo>
                    <a:pt x="78" y="714"/>
                  </a:lnTo>
                  <a:lnTo>
                    <a:pt x="78" y="713"/>
                  </a:lnTo>
                  <a:lnTo>
                    <a:pt x="78" y="711"/>
                  </a:lnTo>
                  <a:lnTo>
                    <a:pt x="76" y="711"/>
                  </a:lnTo>
                  <a:lnTo>
                    <a:pt x="75" y="711"/>
                  </a:lnTo>
                  <a:lnTo>
                    <a:pt x="73" y="711"/>
                  </a:lnTo>
                  <a:lnTo>
                    <a:pt x="73" y="709"/>
                  </a:lnTo>
                  <a:lnTo>
                    <a:pt x="71" y="709"/>
                  </a:lnTo>
                  <a:lnTo>
                    <a:pt x="71" y="708"/>
                  </a:lnTo>
                  <a:lnTo>
                    <a:pt x="71" y="706"/>
                  </a:lnTo>
                  <a:lnTo>
                    <a:pt x="70" y="706"/>
                  </a:lnTo>
                  <a:lnTo>
                    <a:pt x="68" y="704"/>
                  </a:lnTo>
                  <a:lnTo>
                    <a:pt x="68" y="702"/>
                  </a:lnTo>
                  <a:lnTo>
                    <a:pt x="66" y="702"/>
                  </a:lnTo>
                  <a:lnTo>
                    <a:pt x="66" y="701"/>
                  </a:lnTo>
                  <a:lnTo>
                    <a:pt x="64" y="701"/>
                  </a:lnTo>
                  <a:lnTo>
                    <a:pt x="63" y="701"/>
                  </a:lnTo>
                  <a:lnTo>
                    <a:pt x="61" y="701"/>
                  </a:lnTo>
                  <a:lnTo>
                    <a:pt x="59" y="701"/>
                  </a:lnTo>
                  <a:lnTo>
                    <a:pt x="59" y="699"/>
                  </a:lnTo>
                  <a:lnTo>
                    <a:pt x="61" y="699"/>
                  </a:lnTo>
                  <a:lnTo>
                    <a:pt x="61" y="697"/>
                  </a:lnTo>
                  <a:lnTo>
                    <a:pt x="59" y="697"/>
                  </a:lnTo>
                  <a:lnTo>
                    <a:pt x="61" y="697"/>
                  </a:lnTo>
                  <a:lnTo>
                    <a:pt x="61" y="696"/>
                  </a:lnTo>
                  <a:lnTo>
                    <a:pt x="59" y="696"/>
                  </a:lnTo>
                  <a:lnTo>
                    <a:pt x="58" y="696"/>
                  </a:lnTo>
                  <a:lnTo>
                    <a:pt x="56" y="696"/>
                  </a:lnTo>
                  <a:lnTo>
                    <a:pt x="56" y="694"/>
                  </a:lnTo>
                  <a:lnTo>
                    <a:pt x="54" y="694"/>
                  </a:lnTo>
                  <a:lnTo>
                    <a:pt x="54" y="692"/>
                  </a:lnTo>
                  <a:lnTo>
                    <a:pt x="53" y="692"/>
                  </a:lnTo>
                  <a:lnTo>
                    <a:pt x="53" y="691"/>
                  </a:lnTo>
                  <a:lnTo>
                    <a:pt x="54" y="691"/>
                  </a:lnTo>
                  <a:lnTo>
                    <a:pt x="53" y="691"/>
                  </a:lnTo>
                  <a:lnTo>
                    <a:pt x="53" y="689"/>
                  </a:lnTo>
                  <a:lnTo>
                    <a:pt x="54" y="689"/>
                  </a:lnTo>
                  <a:lnTo>
                    <a:pt x="53" y="687"/>
                  </a:lnTo>
                  <a:lnTo>
                    <a:pt x="54" y="687"/>
                  </a:lnTo>
                  <a:lnTo>
                    <a:pt x="53" y="687"/>
                  </a:lnTo>
                  <a:lnTo>
                    <a:pt x="51" y="687"/>
                  </a:lnTo>
                  <a:lnTo>
                    <a:pt x="53" y="686"/>
                  </a:lnTo>
                  <a:lnTo>
                    <a:pt x="53" y="684"/>
                  </a:lnTo>
                  <a:lnTo>
                    <a:pt x="53" y="682"/>
                  </a:lnTo>
                  <a:lnTo>
                    <a:pt x="51" y="682"/>
                  </a:lnTo>
                  <a:lnTo>
                    <a:pt x="51" y="680"/>
                  </a:lnTo>
                  <a:lnTo>
                    <a:pt x="49" y="680"/>
                  </a:lnTo>
                  <a:lnTo>
                    <a:pt x="49" y="679"/>
                  </a:lnTo>
                  <a:lnTo>
                    <a:pt x="49" y="680"/>
                  </a:lnTo>
                  <a:lnTo>
                    <a:pt x="48" y="680"/>
                  </a:lnTo>
                  <a:lnTo>
                    <a:pt x="48" y="679"/>
                  </a:lnTo>
                  <a:lnTo>
                    <a:pt x="48" y="677"/>
                  </a:lnTo>
                  <a:lnTo>
                    <a:pt x="48" y="675"/>
                  </a:lnTo>
                  <a:lnTo>
                    <a:pt x="48" y="674"/>
                  </a:lnTo>
                  <a:lnTo>
                    <a:pt x="46" y="674"/>
                  </a:lnTo>
                  <a:lnTo>
                    <a:pt x="48" y="674"/>
                  </a:lnTo>
                  <a:lnTo>
                    <a:pt x="49" y="674"/>
                  </a:lnTo>
                  <a:lnTo>
                    <a:pt x="49" y="672"/>
                  </a:lnTo>
                  <a:lnTo>
                    <a:pt x="48" y="672"/>
                  </a:lnTo>
                  <a:lnTo>
                    <a:pt x="48" y="670"/>
                  </a:lnTo>
                  <a:lnTo>
                    <a:pt x="46" y="670"/>
                  </a:lnTo>
                  <a:lnTo>
                    <a:pt x="46" y="669"/>
                  </a:lnTo>
                  <a:lnTo>
                    <a:pt x="48" y="669"/>
                  </a:lnTo>
                  <a:lnTo>
                    <a:pt x="46" y="669"/>
                  </a:lnTo>
                  <a:lnTo>
                    <a:pt x="44" y="669"/>
                  </a:lnTo>
                  <a:lnTo>
                    <a:pt x="44" y="667"/>
                  </a:lnTo>
                  <a:lnTo>
                    <a:pt x="44" y="665"/>
                  </a:lnTo>
                  <a:lnTo>
                    <a:pt x="42" y="665"/>
                  </a:lnTo>
                  <a:lnTo>
                    <a:pt x="44" y="663"/>
                  </a:lnTo>
                  <a:lnTo>
                    <a:pt x="46" y="663"/>
                  </a:lnTo>
                  <a:lnTo>
                    <a:pt x="46" y="662"/>
                  </a:lnTo>
                  <a:lnTo>
                    <a:pt x="46" y="660"/>
                  </a:lnTo>
                  <a:lnTo>
                    <a:pt x="46" y="658"/>
                  </a:lnTo>
                  <a:lnTo>
                    <a:pt x="44" y="658"/>
                  </a:lnTo>
                  <a:lnTo>
                    <a:pt x="44" y="657"/>
                  </a:lnTo>
                  <a:lnTo>
                    <a:pt x="42" y="657"/>
                  </a:lnTo>
                  <a:lnTo>
                    <a:pt x="44" y="655"/>
                  </a:lnTo>
                  <a:lnTo>
                    <a:pt x="46" y="655"/>
                  </a:lnTo>
                  <a:lnTo>
                    <a:pt x="44" y="655"/>
                  </a:lnTo>
                  <a:lnTo>
                    <a:pt x="44" y="653"/>
                  </a:lnTo>
                  <a:lnTo>
                    <a:pt x="44" y="652"/>
                  </a:lnTo>
                  <a:lnTo>
                    <a:pt x="42" y="652"/>
                  </a:lnTo>
                  <a:lnTo>
                    <a:pt x="42" y="650"/>
                  </a:lnTo>
                  <a:lnTo>
                    <a:pt x="42" y="648"/>
                  </a:lnTo>
                  <a:lnTo>
                    <a:pt x="41" y="648"/>
                  </a:lnTo>
                  <a:lnTo>
                    <a:pt x="41" y="650"/>
                  </a:lnTo>
                  <a:lnTo>
                    <a:pt x="41" y="648"/>
                  </a:lnTo>
                  <a:lnTo>
                    <a:pt x="42" y="648"/>
                  </a:lnTo>
                  <a:lnTo>
                    <a:pt x="42" y="647"/>
                  </a:lnTo>
                  <a:lnTo>
                    <a:pt x="44" y="647"/>
                  </a:lnTo>
                  <a:lnTo>
                    <a:pt x="44" y="645"/>
                  </a:lnTo>
                  <a:lnTo>
                    <a:pt x="46" y="645"/>
                  </a:lnTo>
                  <a:lnTo>
                    <a:pt x="46" y="647"/>
                  </a:lnTo>
                  <a:lnTo>
                    <a:pt x="48" y="647"/>
                  </a:lnTo>
                  <a:lnTo>
                    <a:pt x="48" y="645"/>
                  </a:lnTo>
                  <a:lnTo>
                    <a:pt x="48" y="643"/>
                  </a:lnTo>
                  <a:lnTo>
                    <a:pt x="48" y="641"/>
                  </a:lnTo>
                  <a:lnTo>
                    <a:pt x="49" y="641"/>
                  </a:lnTo>
                  <a:lnTo>
                    <a:pt x="49" y="643"/>
                  </a:lnTo>
                  <a:lnTo>
                    <a:pt x="51" y="643"/>
                  </a:lnTo>
                  <a:lnTo>
                    <a:pt x="53" y="643"/>
                  </a:lnTo>
                  <a:lnTo>
                    <a:pt x="53" y="641"/>
                  </a:lnTo>
                  <a:lnTo>
                    <a:pt x="53" y="643"/>
                  </a:lnTo>
                  <a:lnTo>
                    <a:pt x="54" y="643"/>
                  </a:lnTo>
                  <a:lnTo>
                    <a:pt x="54" y="641"/>
                  </a:lnTo>
                  <a:lnTo>
                    <a:pt x="54" y="640"/>
                  </a:lnTo>
                  <a:lnTo>
                    <a:pt x="53" y="640"/>
                  </a:lnTo>
                  <a:lnTo>
                    <a:pt x="53" y="641"/>
                  </a:lnTo>
                  <a:lnTo>
                    <a:pt x="51" y="641"/>
                  </a:lnTo>
                  <a:lnTo>
                    <a:pt x="51" y="640"/>
                  </a:lnTo>
                  <a:lnTo>
                    <a:pt x="53" y="640"/>
                  </a:lnTo>
                  <a:lnTo>
                    <a:pt x="53" y="638"/>
                  </a:lnTo>
                  <a:lnTo>
                    <a:pt x="54" y="638"/>
                  </a:lnTo>
                  <a:lnTo>
                    <a:pt x="56" y="638"/>
                  </a:lnTo>
                  <a:lnTo>
                    <a:pt x="56" y="636"/>
                  </a:lnTo>
                  <a:lnTo>
                    <a:pt x="56" y="638"/>
                  </a:lnTo>
                  <a:lnTo>
                    <a:pt x="56" y="636"/>
                  </a:lnTo>
                  <a:lnTo>
                    <a:pt x="58" y="636"/>
                  </a:lnTo>
                  <a:lnTo>
                    <a:pt x="56" y="636"/>
                  </a:lnTo>
                  <a:lnTo>
                    <a:pt x="56" y="635"/>
                  </a:lnTo>
                  <a:lnTo>
                    <a:pt x="54" y="635"/>
                  </a:lnTo>
                  <a:lnTo>
                    <a:pt x="53" y="635"/>
                  </a:lnTo>
                  <a:lnTo>
                    <a:pt x="53" y="633"/>
                  </a:lnTo>
                  <a:lnTo>
                    <a:pt x="53" y="631"/>
                  </a:lnTo>
                  <a:lnTo>
                    <a:pt x="53" y="630"/>
                  </a:lnTo>
                  <a:lnTo>
                    <a:pt x="54" y="630"/>
                  </a:lnTo>
                  <a:lnTo>
                    <a:pt x="54" y="628"/>
                  </a:lnTo>
                  <a:lnTo>
                    <a:pt x="56" y="628"/>
                  </a:lnTo>
                  <a:lnTo>
                    <a:pt x="56" y="630"/>
                  </a:lnTo>
                  <a:lnTo>
                    <a:pt x="56" y="631"/>
                  </a:lnTo>
                  <a:lnTo>
                    <a:pt x="58" y="631"/>
                  </a:lnTo>
                  <a:lnTo>
                    <a:pt x="58" y="630"/>
                  </a:lnTo>
                  <a:lnTo>
                    <a:pt x="58" y="631"/>
                  </a:lnTo>
                  <a:lnTo>
                    <a:pt x="59" y="631"/>
                  </a:lnTo>
                  <a:lnTo>
                    <a:pt x="59" y="630"/>
                  </a:lnTo>
                  <a:lnTo>
                    <a:pt x="58" y="630"/>
                  </a:lnTo>
                  <a:lnTo>
                    <a:pt x="58" y="628"/>
                  </a:lnTo>
                  <a:lnTo>
                    <a:pt x="59" y="628"/>
                  </a:lnTo>
                  <a:lnTo>
                    <a:pt x="59" y="626"/>
                  </a:lnTo>
                  <a:lnTo>
                    <a:pt x="59" y="628"/>
                  </a:lnTo>
                  <a:lnTo>
                    <a:pt x="58" y="628"/>
                  </a:lnTo>
                  <a:lnTo>
                    <a:pt x="58" y="626"/>
                  </a:lnTo>
                  <a:lnTo>
                    <a:pt x="56" y="626"/>
                  </a:lnTo>
                  <a:lnTo>
                    <a:pt x="56" y="628"/>
                  </a:lnTo>
                  <a:lnTo>
                    <a:pt x="54" y="628"/>
                  </a:lnTo>
                  <a:lnTo>
                    <a:pt x="54" y="626"/>
                  </a:lnTo>
                  <a:lnTo>
                    <a:pt x="54" y="628"/>
                  </a:lnTo>
                  <a:lnTo>
                    <a:pt x="53" y="628"/>
                  </a:lnTo>
                  <a:lnTo>
                    <a:pt x="53" y="626"/>
                  </a:lnTo>
                  <a:lnTo>
                    <a:pt x="53" y="624"/>
                  </a:lnTo>
                  <a:lnTo>
                    <a:pt x="54" y="624"/>
                  </a:lnTo>
                  <a:lnTo>
                    <a:pt x="54" y="623"/>
                  </a:lnTo>
                  <a:lnTo>
                    <a:pt x="56" y="623"/>
                  </a:lnTo>
                  <a:lnTo>
                    <a:pt x="58" y="623"/>
                  </a:lnTo>
                  <a:lnTo>
                    <a:pt x="58" y="621"/>
                  </a:lnTo>
                  <a:lnTo>
                    <a:pt x="58" y="619"/>
                  </a:lnTo>
                  <a:lnTo>
                    <a:pt x="56" y="619"/>
                  </a:lnTo>
                  <a:lnTo>
                    <a:pt x="54" y="619"/>
                  </a:lnTo>
                  <a:lnTo>
                    <a:pt x="54" y="621"/>
                  </a:lnTo>
                  <a:lnTo>
                    <a:pt x="53" y="621"/>
                  </a:lnTo>
                  <a:lnTo>
                    <a:pt x="53" y="619"/>
                  </a:lnTo>
                  <a:lnTo>
                    <a:pt x="53" y="618"/>
                  </a:lnTo>
                  <a:lnTo>
                    <a:pt x="54" y="618"/>
                  </a:lnTo>
                  <a:lnTo>
                    <a:pt x="54" y="616"/>
                  </a:lnTo>
                  <a:lnTo>
                    <a:pt x="53" y="616"/>
                  </a:lnTo>
                  <a:lnTo>
                    <a:pt x="51" y="616"/>
                  </a:lnTo>
                  <a:lnTo>
                    <a:pt x="51" y="618"/>
                  </a:lnTo>
                  <a:lnTo>
                    <a:pt x="49" y="618"/>
                  </a:lnTo>
                  <a:lnTo>
                    <a:pt x="49" y="616"/>
                  </a:lnTo>
                  <a:lnTo>
                    <a:pt x="49" y="614"/>
                  </a:lnTo>
                  <a:lnTo>
                    <a:pt x="51" y="614"/>
                  </a:lnTo>
                  <a:lnTo>
                    <a:pt x="53" y="614"/>
                  </a:lnTo>
                  <a:lnTo>
                    <a:pt x="53" y="613"/>
                  </a:lnTo>
                  <a:lnTo>
                    <a:pt x="53" y="611"/>
                  </a:lnTo>
                  <a:lnTo>
                    <a:pt x="51" y="611"/>
                  </a:lnTo>
                  <a:lnTo>
                    <a:pt x="51" y="609"/>
                  </a:lnTo>
                  <a:lnTo>
                    <a:pt x="49" y="609"/>
                  </a:lnTo>
                  <a:lnTo>
                    <a:pt x="48" y="609"/>
                  </a:lnTo>
                  <a:lnTo>
                    <a:pt x="48" y="611"/>
                  </a:lnTo>
                  <a:lnTo>
                    <a:pt x="48" y="613"/>
                  </a:lnTo>
                  <a:lnTo>
                    <a:pt x="48" y="614"/>
                  </a:lnTo>
                  <a:lnTo>
                    <a:pt x="48" y="616"/>
                  </a:lnTo>
                  <a:lnTo>
                    <a:pt x="46" y="614"/>
                  </a:lnTo>
                  <a:lnTo>
                    <a:pt x="46" y="613"/>
                  </a:lnTo>
                  <a:lnTo>
                    <a:pt x="46" y="611"/>
                  </a:lnTo>
                  <a:lnTo>
                    <a:pt x="48" y="611"/>
                  </a:lnTo>
                  <a:lnTo>
                    <a:pt x="46" y="611"/>
                  </a:lnTo>
                  <a:lnTo>
                    <a:pt x="44" y="611"/>
                  </a:lnTo>
                  <a:lnTo>
                    <a:pt x="44" y="613"/>
                  </a:lnTo>
                  <a:lnTo>
                    <a:pt x="44" y="614"/>
                  </a:lnTo>
                  <a:lnTo>
                    <a:pt x="44" y="616"/>
                  </a:lnTo>
                  <a:lnTo>
                    <a:pt x="42" y="616"/>
                  </a:lnTo>
                  <a:lnTo>
                    <a:pt x="42" y="614"/>
                  </a:lnTo>
                  <a:lnTo>
                    <a:pt x="41" y="614"/>
                  </a:lnTo>
                  <a:lnTo>
                    <a:pt x="41" y="613"/>
                  </a:lnTo>
                  <a:lnTo>
                    <a:pt x="42" y="613"/>
                  </a:lnTo>
                  <a:lnTo>
                    <a:pt x="41" y="611"/>
                  </a:lnTo>
                  <a:lnTo>
                    <a:pt x="39" y="611"/>
                  </a:lnTo>
                  <a:lnTo>
                    <a:pt x="39" y="613"/>
                  </a:lnTo>
                  <a:lnTo>
                    <a:pt x="37" y="613"/>
                  </a:lnTo>
                  <a:lnTo>
                    <a:pt x="37" y="611"/>
                  </a:lnTo>
                  <a:lnTo>
                    <a:pt x="36" y="609"/>
                  </a:lnTo>
                  <a:lnTo>
                    <a:pt x="37" y="609"/>
                  </a:lnTo>
                  <a:lnTo>
                    <a:pt x="39" y="609"/>
                  </a:lnTo>
                  <a:lnTo>
                    <a:pt x="39" y="607"/>
                  </a:lnTo>
                  <a:lnTo>
                    <a:pt x="37" y="607"/>
                  </a:lnTo>
                  <a:lnTo>
                    <a:pt x="37" y="606"/>
                  </a:lnTo>
                  <a:lnTo>
                    <a:pt x="37" y="604"/>
                  </a:lnTo>
                  <a:lnTo>
                    <a:pt x="36" y="604"/>
                  </a:lnTo>
                  <a:lnTo>
                    <a:pt x="36" y="606"/>
                  </a:lnTo>
                  <a:lnTo>
                    <a:pt x="36" y="607"/>
                  </a:lnTo>
                  <a:lnTo>
                    <a:pt x="34" y="607"/>
                  </a:lnTo>
                  <a:lnTo>
                    <a:pt x="34" y="609"/>
                  </a:lnTo>
                  <a:lnTo>
                    <a:pt x="32" y="609"/>
                  </a:lnTo>
                  <a:lnTo>
                    <a:pt x="32" y="611"/>
                  </a:lnTo>
                  <a:lnTo>
                    <a:pt x="32" y="609"/>
                  </a:lnTo>
                  <a:lnTo>
                    <a:pt x="31" y="609"/>
                  </a:lnTo>
                  <a:lnTo>
                    <a:pt x="32" y="609"/>
                  </a:lnTo>
                  <a:lnTo>
                    <a:pt x="32" y="607"/>
                  </a:lnTo>
                  <a:lnTo>
                    <a:pt x="32" y="606"/>
                  </a:lnTo>
                  <a:lnTo>
                    <a:pt x="32" y="604"/>
                  </a:lnTo>
                  <a:lnTo>
                    <a:pt x="34" y="604"/>
                  </a:lnTo>
                  <a:lnTo>
                    <a:pt x="32" y="604"/>
                  </a:lnTo>
                  <a:lnTo>
                    <a:pt x="31" y="604"/>
                  </a:lnTo>
                  <a:lnTo>
                    <a:pt x="31" y="602"/>
                  </a:lnTo>
                  <a:lnTo>
                    <a:pt x="32" y="602"/>
                  </a:lnTo>
                  <a:lnTo>
                    <a:pt x="32" y="601"/>
                  </a:lnTo>
                  <a:lnTo>
                    <a:pt x="31" y="601"/>
                  </a:lnTo>
                  <a:lnTo>
                    <a:pt x="29" y="601"/>
                  </a:lnTo>
                  <a:lnTo>
                    <a:pt x="29" y="602"/>
                  </a:lnTo>
                  <a:lnTo>
                    <a:pt x="27" y="602"/>
                  </a:lnTo>
                  <a:lnTo>
                    <a:pt x="27" y="601"/>
                  </a:lnTo>
                  <a:lnTo>
                    <a:pt x="29" y="599"/>
                  </a:lnTo>
                  <a:lnTo>
                    <a:pt x="27" y="599"/>
                  </a:lnTo>
                  <a:lnTo>
                    <a:pt x="29" y="599"/>
                  </a:lnTo>
                  <a:lnTo>
                    <a:pt x="29" y="597"/>
                  </a:lnTo>
                  <a:lnTo>
                    <a:pt x="29" y="596"/>
                  </a:lnTo>
                  <a:lnTo>
                    <a:pt x="27" y="596"/>
                  </a:lnTo>
                  <a:lnTo>
                    <a:pt x="25" y="596"/>
                  </a:lnTo>
                  <a:lnTo>
                    <a:pt x="25" y="597"/>
                  </a:lnTo>
                  <a:lnTo>
                    <a:pt x="24" y="597"/>
                  </a:lnTo>
                  <a:lnTo>
                    <a:pt x="24" y="596"/>
                  </a:lnTo>
                  <a:lnTo>
                    <a:pt x="24" y="594"/>
                  </a:lnTo>
                  <a:lnTo>
                    <a:pt x="22" y="594"/>
                  </a:lnTo>
                  <a:lnTo>
                    <a:pt x="22" y="592"/>
                  </a:lnTo>
                  <a:lnTo>
                    <a:pt x="22" y="594"/>
                  </a:lnTo>
                  <a:lnTo>
                    <a:pt x="24" y="594"/>
                  </a:lnTo>
                  <a:lnTo>
                    <a:pt x="24" y="592"/>
                  </a:lnTo>
                  <a:lnTo>
                    <a:pt x="22" y="591"/>
                  </a:lnTo>
                  <a:lnTo>
                    <a:pt x="22" y="592"/>
                  </a:lnTo>
                  <a:lnTo>
                    <a:pt x="20" y="592"/>
                  </a:lnTo>
                  <a:lnTo>
                    <a:pt x="20" y="594"/>
                  </a:lnTo>
                  <a:lnTo>
                    <a:pt x="19" y="594"/>
                  </a:lnTo>
                  <a:lnTo>
                    <a:pt x="19" y="592"/>
                  </a:lnTo>
                  <a:lnTo>
                    <a:pt x="17" y="592"/>
                  </a:lnTo>
                  <a:lnTo>
                    <a:pt x="15" y="592"/>
                  </a:lnTo>
                  <a:lnTo>
                    <a:pt x="17" y="592"/>
                  </a:lnTo>
                  <a:lnTo>
                    <a:pt x="17" y="591"/>
                  </a:lnTo>
                  <a:lnTo>
                    <a:pt x="19" y="591"/>
                  </a:lnTo>
                  <a:lnTo>
                    <a:pt x="19" y="589"/>
                  </a:lnTo>
                  <a:lnTo>
                    <a:pt x="19" y="587"/>
                  </a:lnTo>
                  <a:lnTo>
                    <a:pt x="17" y="587"/>
                  </a:lnTo>
                  <a:lnTo>
                    <a:pt x="17" y="589"/>
                  </a:lnTo>
                  <a:lnTo>
                    <a:pt x="17" y="591"/>
                  </a:lnTo>
                  <a:lnTo>
                    <a:pt x="15" y="589"/>
                  </a:lnTo>
                  <a:lnTo>
                    <a:pt x="14" y="589"/>
                  </a:lnTo>
                  <a:lnTo>
                    <a:pt x="15" y="589"/>
                  </a:lnTo>
                  <a:lnTo>
                    <a:pt x="15" y="587"/>
                  </a:lnTo>
                  <a:lnTo>
                    <a:pt x="15" y="585"/>
                  </a:lnTo>
                  <a:lnTo>
                    <a:pt x="14" y="585"/>
                  </a:lnTo>
                  <a:lnTo>
                    <a:pt x="14" y="587"/>
                  </a:lnTo>
                  <a:lnTo>
                    <a:pt x="12" y="587"/>
                  </a:lnTo>
                  <a:lnTo>
                    <a:pt x="12" y="589"/>
                  </a:lnTo>
                  <a:lnTo>
                    <a:pt x="10" y="589"/>
                  </a:lnTo>
                  <a:lnTo>
                    <a:pt x="8" y="587"/>
                  </a:lnTo>
                  <a:lnTo>
                    <a:pt x="8" y="585"/>
                  </a:lnTo>
                  <a:lnTo>
                    <a:pt x="10" y="587"/>
                  </a:lnTo>
                  <a:lnTo>
                    <a:pt x="12" y="587"/>
                  </a:lnTo>
                  <a:lnTo>
                    <a:pt x="12" y="585"/>
                  </a:lnTo>
                  <a:lnTo>
                    <a:pt x="14" y="585"/>
                  </a:lnTo>
                  <a:lnTo>
                    <a:pt x="12" y="585"/>
                  </a:lnTo>
                  <a:lnTo>
                    <a:pt x="12" y="584"/>
                  </a:lnTo>
                  <a:lnTo>
                    <a:pt x="10" y="584"/>
                  </a:lnTo>
                  <a:lnTo>
                    <a:pt x="12" y="584"/>
                  </a:lnTo>
                  <a:lnTo>
                    <a:pt x="14" y="584"/>
                  </a:lnTo>
                  <a:lnTo>
                    <a:pt x="14" y="582"/>
                  </a:lnTo>
                  <a:lnTo>
                    <a:pt x="15" y="582"/>
                  </a:lnTo>
                  <a:lnTo>
                    <a:pt x="15" y="580"/>
                  </a:lnTo>
                  <a:lnTo>
                    <a:pt x="14" y="580"/>
                  </a:lnTo>
                  <a:lnTo>
                    <a:pt x="12" y="580"/>
                  </a:lnTo>
                  <a:lnTo>
                    <a:pt x="10" y="580"/>
                  </a:lnTo>
                  <a:lnTo>
                    <a:pt x="8" y="580"/>
                  </a:lnTo>
                  <a:lnTo>
                    <a:pt x="8" y="579"/>
                  </a:lnTo>
                  <a:lnTo>
                    <a:pt x="8" y="577"/>
                  </a:lnTo>
                  <a:lnTo>
                    <a:pt x="8" y="575"/>
                  </a:lnTo>
                  <a:lnTo>
                    <a:pt x="7" y="575"/>
                  </a:lnTo>
                  <a:lnTo>
                    <a:pt x="7" y="574"/>
                  </a:lnTo>
                  <a:lnTo>
                    <a:pt x="5" y="574"/>
                  </a:lnTo>
                  <a:lnTo>
                    <a:pt x="3" y="574"/>
                  </a:lnTo>
                  <a:lnTo>
                    <a:pt x="3" y="575"/>
                  </a:lnTo>
                  <a:lnTo>
                    <a:pt x="3" y="577"/>
                  </a:lnTo>
                  <a:lnTo>
                    <a:pt x="2" y="577"/>
                  </a:lnTo>
                  <a:lnTo>
                    <a:pt x="2" y="575"/>
                  </a:lnTo>
                  <a:lnTo>
                    <a:pt x="2" y="574"/>
                  </a:lnTo>
                  <a:lnTo>
                    <a:pt x="3" y="574"/>
                  </a:lnTo>
                  <a:lnTo>
                    <a:pt x="3" y="572"/>
                  </a:lnTo>
                  <a:lnTo>
                    <a:pt x="3" y="570"/>
                  </a:lnTo>
                  <a:lnTo>
                    <a:pt x="3" y="568"/>
                  </a:lnTo>
                  <a:lnTo>
                    <a:pt x="5" y="568"/>
                  </a:lnTo>
                  <a:lnTo>
                    <a:pt x="5" y="567"/>
                  </a:lnTo>
                  <a:lnTo>
                    <a:pt x="3" y="567"/>
                  </a:lnTo>
                  <a:lnTo>
                    <a:pt x="3" y="565"/>
                  </a:lnTo>
                  <a:lnTo>
                    <a:pt x="2" y="565"/>
                  </a:lnTo>
                  <a:lnTo>
                    <a:pt x="0" y="565"/>
                  </a:lnTo>
                  <a:lnTo>
                    <a:pt x="0" y="563"/>
                  </a:lnTo>
                  <a:lnTo>
                    <a:pt x="2" y="563"/>
                  </a:lnTo>
                  <a:lnTo>
                    <a:pt x="2" y="562"/>
                  </a:lnTo>
                  <a:lnTo>
                    <a:pt x="2" y="560"/>
                  </a:lnTo>
                  <a:lnTo>
                    <a:pt x="2" y="558"/>
                  </a:lnTo>
                  <a:lnTo>
                    <a:pt x="3" y="558"/>
                  </a:lnTo>
                  <a:lnTo>
                    <a:pt x="3" y="557"/>
                  </a:lnTo>
                  <a:lnTo>
                    <a:pt x="5" y="557"/>
                  </a:lnTo>
                  <a:lnTo>
                    <a:pt x="7" y="557"/>
                  </a:lnTo>
                  <a:lnTo>
                    <a:pt x="7" y="558"/>
                  </a:lnTo>
                  <a:lnTo>
                    <a:pt x="7" y="560"/>
                  </a:lnTo>
                  <a:lnTo>
                    <a:pt x="8" y="560"/>
                  </a:lnTo>
                  <a:lnTo>
                    <a:pt x="10" y="560"/>
                  </a:lnTo>
                  <a:lnTo>
                    <a:pt x="10" y="558"/>
                  </a:lnTo>
                  <a:lnTo>
                    <a:pt x="12" y="558"/>
                  </a:lnTo>
                  <a:lnTo>
                    <a:pt x="14" y="558"/>
                  </a:lnTo>
                  <a:lnTo>
                    <a:pt x="14" y="557"/>
                  </a:lnTo>
                  <a:lnTo>
                    <a:pt x="12" y="557"/>
                  </a:lnTo>
                  <a:lnTo>
                    <a:pt x="12" y="555"/>
                  </a:lnTo>
                  <a:lnTo>
                    <a:pt x="14" y="555"/>
                  </a:lnTo>
                  <a:lnTo>
                    <a:pt x="14" y="553"/>
                  </a:lnTo>
                  <a:lnTo>
                    <a:pt x="14" y="555"/>
                  </a:lnTo>
                  <a:lnTo>
                    <a:pt x="15" y="555"/>
                  </a:lnTo>
                  <a:lnTo>
                    <a:pt x="15" y="557"/>
                  </a:lnTo>
                  <a:lnTo>
                    <a:pt x="15" y="558"/>
                  </a:lnTo>
                  <a:lnTo>
                    <a:pt x="17" y="558"/>
                  </a:lnTo>
                  <a:lnTo>
                    <a:pt x="19" y="558"/>
                  </a:lnTo>
                  <a:lnTo>
                    <a:pt x="19" y="557"/>
                  </a:lnTo>
                  <a:lnTo>
                    <a:pt x="19" y="555"/>
                  </a:lnTo>
                  <a:lnTo>
                    <a:pt x="17" y="555"/>
                  </a:lnTo>
                  <a:lnTo>
                    <a:pt x="15" y="555"/>
                  </a:lnTo>
                  <a:lnTo>
                    <a:pt x="15" y="553"/>
                  </a:lnTo>
                  <a:lnTo>
                    <a:pt x="15" y="552"/>
                  </a:lnTo>
                  <a:lnTo>
                    <a:pt x="17" y="552"/>
                  </a:lnTo>
                  <a:lnTo>
                    <a:pt x="17" y="550"/>
                  </a:lnTo>
                  <a:lnTo>
                    <a:pt x="15" y="550"/>
                  </a:lnTo>
                  <a:lnTo>
                    <a:pt x="15" y="552"/>
                  </a:lnTo>
                  <a:lnTo>
                    <a:pt x="14" y="552"/>
                  </a:lnTo>
                  <a:lnTo>
                    <a:pt x="14" y="550"/>
                  </a:lnTo>
                  <a:lnTo>
                    <a:pt x="12" y="550"/>
                  </a:lnTo>
                  <a:lnTo>
                    <a:pt x="14" y="550"/>
                  </a:lnTo>
                  <a:lnTo>
                    <a:pt x="14" y="548"/>
                  </a:lnTo>
                  <a:lnTo>
                    <a:pt x="15" y="548"/>
                  </a:lnTo>
                  <a:lnTo>
                    <a:pt x="17" y="548"/>
                  </a:lnTo>
                  <a:lnTo>
                    <a:pt x="19" y="548"/>
                  </a:lnTo>
                  <a:lnTo>
                    <a:pt x="20" y="548"/>
                  </a:lnTo>
                  <a:lnTo>
                    <a:pt x="20" y="546"/>
                  </a:lnTo>
                  <a:lnTo>
                    <a:pt x="19" y="546"/>
                  </a:lnTo>
                  <a:lnTo>
                    <a:pt x="17" y="545"/>
                  </a:lnTo>
                  <a:lnTo>
                    <a:pt x="15" y="545"/>
                  </a:lnTo>
                  <a:lnTo>
                    <a:pt x="15" y="543"/>
                  </a:lnTo>
                  <a:lnTo>
                    <a:pt x="17" y="543"/>
                  </a:lnTo>
                  <a:lnTo>
                    <a:pt x="17" y="545"/>
                  </a:lnTo>
                  <a:lnTo>
                    <a:pt x="19" y="545"/>
                  </a:lnTo>
                  <a:lnTo>
                    <a:pt x="20" y="546"/>
                  </a:lnTo>
                  <a:lnTo>
                    <a:pt x="22" y="546"/>
                  </a:lnTo>
                  <a:lnTo>
                    <a:pt x="22" y="545"/>
                  </a:lnTo>
                  <a:lnTo>
                    <a:pt x="24" y="545"/>
                  </a:lnTo>
                  <a:lnTo>
                    <a:pt x="22" y="543"/>
                  </a:lnTo>
                  <a:lnTo>
                    <a:pt x="20" y="543"/>
                  </a:lnTo>
                  <a:lnTo>
                    <a:pt x="20" y="541"/>
                  </a:lnTo>
                  <a:lnTo>
                    <a:pt x="19" y="541"/>
                  </a:lnTo>
                  <a:lnTo>
                    <a:pt x="17" y="541"/>
                  </a:lnTo>
                  <a:lnTo>
                    <a:pt x="17" y="543"/>
                  </a:lnTo>
                  <a:lnTo>
                    <a:pt x="15" y="543"/>
                  </a:lnTo>
                  <a:lnTo>
                    <a:pt x="15" y="541"/>
                  </a:lnTo>
                  <a:lnTo>
                    <a:pt x="15" y="540"/>
                  </a:lnTo>
                  <a:lnTo>
                    <a:pt x="17" y="540"/>
                  </a:lnTo>
                  <a:lnTo>
                    <a:pt x="19" y="538"/>
                  </a:lnTo>
                  <a:lnTo>
                    <a:pt x="17" y="538"/>
                  </a:lnTo>
                  <a:lnTo>
                    <a:pt x="15" y="538"/>
                  </a:lnTo>
                  <a:lnTo>
                    <a:pt x="14" y="538"/>
                  </a:lnTo>
                  <a:lnTo>
                    <a:pt x="14" y="536"/>
                  </a:lnTo>
                  <a:lnTo>
                    <a:pt x="15" y="536"/>
                  </a:lnTo>
                  <a:lnTo>
                    <a:pt x="15" y="535"/>
                  </a:lnTo>
                  <a:lnTo>
                    <a:pt x="14" y="535"/>
                  </a:lnTo>
                  <a:lnTo>
                    <a:pt x="14" y="536"/>
                  </a:lnTo>
                  <a:lnTo>
                    <a:pt x="14" y="538"/>
                  </a:lnTo>
                  <a:lnTo>
                    <a:pt x="12" y="538"/>
                  </a:lnTo>
                  <a:lnTo>
                    <a:pt x="14" y="538"/>
                  </a:lnTo>
                  <a:lnTo>
                    <a:pt x="12" y="538"/>
                  </a:lnTo>
                  <a:lnTo>
                    <a:pt x="12" y="540"/>
                  </a:lnTo>
                  <a:lnTo>
                    <a:pt x="10" y="540"/>
                  </a:lnTo>
                  <a:lnTo>
                    <a:pt x="10" y="538"/>
                  </a:lnTo>
                  <a:lnTo>
                    <a:pt x="10" y="536"/>
                  </a:lnTo>
                  <a:lnTo>
                    <a:pt x="10" y="535"/>
                  </a:lnTo>
                  <a:lnTo>
                    <a:pt x="10" y="533"/>
                  </a:lnTo>
                  <a:lnTo>
                    <a:pt x="12" y="533"/>
                  </a:lnTo>
                  <a:lnTo>
                    <a:pt x="14" y="533"/>
                  </a:lnTo>
                  <a:lnTo>
                    <a:pt x="15" y="533"/>
                  </a:lnTo>
                  <a:lnTo>
                    <a:pt x="15" y="531"/>
                  </a:lnTo>
                  <a:lnTo>
                    <a:pt x="14" y="531"/>
                  </a:lnTo>
                  <a:lnTo>
                    <a:pt x="15" y="531"/>
                  </a:lnTo>
                  <a:lnTo>
                    <a:pt x="15" y="529"/>
                  </a:lnTo>
                  <a:lnTo>
                    <a:pt x="14" y="529"/>
                  </a:lnTo>
                  <a:lnTo>
                    <a:pt x="14" y="528"/>
                  </a:lnTo>
                  <a:lnTo>
                    <a:pt x="15" y="528"/>
                  </a:lnTo>
                  <a:lnTo>
                    <a:pt x="15" y="529"/>
                  </a:lnTo>
                  <a:lnTo>
                    <a:pt x="17" y="529"/>
                  </a:lnTo>
                  <a:lnTo>
                    <a:pt x="19" y="529"/>
                  </a:lnTo>
                  <a:lnTo>
                    <a:pt x="19" y="528"/>
                  </a:lnTo>
                  <a:lnTo>
                    <a:pt x="19" y="526"/>
                  </a:lnTo>
                  <a:lnTo>
                    <a:pt x="17" y="526"/>
                  </a:lnTo>
                  <a:lnTo>
                    <a:pt x="15" y="526"/>
                  </a:lnTo>
                  <a:lnTo>
                    <a:pt x="15" y="524"/>
                  </a:lnTo>
                  <a:lnTo>
                    <a:pt x="17" y="524"/>
                  </a:lnTo>
                  <a:lnTo>
                    <a:pt x="17" y="523"/>
                  </a:lnTo>
                  <a:lnTo>
                    <a:pt x="19" y="523"/>
                  </a:lnTo>
                  <a:lnTo>
                    <a:pt x="19" y="521"/>
                  </a:lnTo>
                  <a:lnTo>
                    <a:pt x="20" y="521"/>
                  </a:lnTo>
                  <a:lnTo>
                    <a:pt x="20" y="519"/>
                  </a:lnTo>
                  <a:lnTo>
                    <a:pt x="19" y="519"/>
                  </a:lnTo>
                  <a:lnTo>
                    <a:pt x="19" y="518"/>
                  </a:lnTo>
                  <a:lnTo>
                    <a:pt x="20" y="518"/>
                  </a:lnTo>
                  <a:lnTo>
                    <a:pt x="20" y="516"/>
                  </a:lnTo>
                  <a:lnTo>
                    <a:pt x="20" y="518"/>
                  </a:lnTo>
                  <a:lnTo>
                    <a:pt x="20" y="519"/>
                  </a:lnTo>
                  <a:lnTo>
                    <a:pt x="22" y="519"/>
                  </a:lnTo>
                  <a:lnTo>
                    <a:pt x="24" y="519"/>
                  </a:lnTo>
                  <a:lnTo>
                    <a:pt x="24" y="518"/>
                  </a:lnTo>
                  <a:lnTo>
                    <a:pt x="24" y="516"/>
                  </a:lnTo>
                  <a:lnTo>
                    <a:pt x="22" y="516"/>
                  </a:lnTo>
                  <a:lnTo>
                    <a:pt x="22" y="514"/>
                  </a:lnTo>
                  <a:lnTo>
                    <a:pt x="22" y="512"/>
                  </a:lnTo>
                  <a:lnTo>
                    <a:pt x="20" y="512"/>
                  </a:lnTo>
                  <a:lnTo>
                    <a:pt x="22" y="512"/>
                  </a:lnTo>
                  <a:lnTo>
                    <a:pt x="24" y="512"/>
                  </a:lnTo>
                  <a:lnTo>
                    <a:pt x="24" y="511"/>
                  </a:lnTo>
                  <a:lnTo>
                    <a:pt x="25" y="511"/>
                  </a:lnTo>
                  <a:lnTo>
                    <a:pt x="25" y="509"/>
                  </a:lnTo>
                  <a:lnTo>
                    <a:pt x="27" y="509"/>
                  </a:lnTo>
                  <a:lnTo>
                    <a:pt x="29" y="509"/>
                  </a:lnTo>
                  <a:lnTo>
                    <a:pt x="27" y="507"/>
                  </a:lnTo>
                  <a:lnTo>
                    <a:pt x="25" y="507"/>
                  </a:lnTo>
                  <a:lnTo>
                    <a:pt x="25" y="506"/>
                  </a:lnTo>
                  <a:lnTo>
                    <a:pt x="25" y="504"/>
                  </a:lnTo>
                  <a:lnTo>
                    <a:pt x="24" y="504"/>
                  </a:lnTo>
                  <a:lnTo>
                    <a:pt x="24" y="506"/>
                  </a:lnTo>
                  <a:lnTo>
                    <a:pt x="24" y="504"/>
                  </a:lnTo>
                  <a:lnTo>
                    <a:pt x="22" y="504"/>
                  </a:lnTo>
                  <a:lnTo>
                    <a:pt x="24" y="502"/>
                  </a:lnTo>
                  <a:lnTo>
                    <a:pt x="25" y="502"/>
                  </a:lnTo>
                  <a:lnTo>
                    <a:pt x="27" y="502"/>
                  </a:lnTo>
                  <a:lnTo>
                    <a:pt x="27" y="504"/>
                  </a:lnTo>
                  <a:lnTo>
                    <a:pt x="27" y="506"/>
                  </a:lnTo>
                  <a:lnTo>
                    <a:pt x="29" y="506"/>
                  </a:lnTo>
                  <a:lnTo>
                    <a:pt x="31" y="506"/>
                  </a:lnTo>
                  <a:lnTo>
                    <a:pt x="31" y="504"/>
                  </a:lnTo>
                  <a:lnTo>
                    <a:pt x="29" y="502"/>
                  </a:lnTo>
                  <a:lnTo>
                    <a:pt x="27" y="501"/>
                  </a:lnTo>
                  <a:lnTo>
                    <a:pt x="25" y="501"/>
                  </a:lnTo>
                  <a:lnTo>
                    <a:pt x="24" y="501"/>
                  </a:lnTo>
                  <a:lnTo>
                    <a:pt x="24" y="499"/>
                  </a:lnTo>
                  <a:lnTo>
                    <a:pt x="25" y="499"/>
                  </a:lnTo>
                  <a:lnTo>
                    <a:pt x="27" y="499"/>
                  </a:lnTo>
                  <a:lnTo>
                    <a:pt x="29" y="499"/>
                  </a:lnTo>
                  <a:lnTo>
                    <a:pt x="31" y="499"/>
                  </a:lnTo>
                  <a:lnTo>
                    <a:pt x="32" y="499"/>
                  </a:lnTo>
                  <a:lnTo>
                    <a:pt x="34" y="499"/>
                  </a:lnTo>
                  <a:lnTo>
                    <a:pt x="34" y="497"/>
                  </a:lnTo>
                  <a:lnTo>
                    <a:pt x="34" y="496"/>
                  </a:lnTo>
                  <a:lnTo>
                    <a:pt x="34" y="494"/>
                  </a:lnTo>
                  <a:lnTo>
                    <a:pt x="36" y="494"/>
                  </a:lnTo>
                  <a:lnTo>
                    <a:pt x="37" y="496"/>
                  </a:lnTo>
                  <a:lnTo>
                    <a:pt x="37" y="497"/>
                  </a:lnTo>
                  <a:lnTo>
                    <a:pt x="39" y="497"/>
                  </a:lnTo>
                  <a:lnTo>
                    <a:pt x="39" y="496"/>
                  </a:lnTo>
                  <a:lnTo>
                    <a:pt x="41" y="496"/>
                  </a:lnTo>
                  <a:lnTo>
                    <a:pt x="42" y="494"/>
                  </a:lnTo>
                  <a:lnTo>
                    <a:pt x="42" y="492"/>
                  </a:lnTo>
                  <a:lnTo>
                    <a:pt x="41" y="492"/>
                  </a:lnTo>
                  <a:lnTo>
                    <a:pt x="41" y="490"/>
                  </a:lnTo>
                  <a:lnTo>
                    <a:pt x="42" y="489"/>
                  </a:lnTo>
                  <a:lnTo>
                    <a:pt x="42" y="487"/>
                  </a:lnTo>
                  <a:lnTo>
                    <a:pt x="44" y="487"/>
                  </a:lnTo>
                  <a:lnTo>
                    <a:pt x="46" y="487"/>
                  </a:lnTo>
                  <a:lnTo>
                    <a:pt x="48" y="487"/>
                  </a:lnTo>
                  <a:lnTo>
                    <a:pt x="48" y="489"/>
                  </a:lnTo>
                  <a:lnTo>
                    <a:pt x="48" y="490"/>
                  </a:lnTo>
                  <a:lnTo>
                    <a:pt x="48" y="492"/>
                  </a:lnTo>
                  <a:lnTo>
                    <a:pt x="49" y="492"/>
                  </a:lnTo>
                  <a:lnTo>
                    <a:pt x="51" y="492"/>
                  </a:lnTo>
                  <a:lnTo>
                    <a:pt x="51" y="490"/>
                  </a:lnTo>
                  <a:lnTo>
                    <a:pt x="51" y="489"/>
                  </a:lnTo>
                  <a:lnTo>
                    <a:pt x="51" y="487"/>
                  </a:lnTo>
                  <a:lnTo>
                    <a:pt x="49" y="485"/>
                  </a:lnTo>
                  <a:lnTo>
                    <a:pt x="48" y="485"/>
                  </a:lnTo>
                  <a:lnTo>
                    <a:pt x="49" y="484"/>
                  </a:lnTo>
                  <a:lnTo>
                    <a:pt x="51" y="484"/>
                  </a:lnTo>
                  <a:lnTo>
                    <a:pt x="53" y="484"/>
                  </a:lnTo>
                  <a:lnTo>
                    <a:pt x="54" y="484"/>
                  </a:lnTo>
                  <a:lnTo>
                    <a:pt x="56" y="484"/>
                  </a:lnTo>
                  <a:lnTo>
                    <a:pt x="58" y="484"/>
                  </a:lnTo>
                  <a:lnTo>
                    <a:pt x="58" y="482"/>
                  </a:lnTo>
                  <a:lnTo>
                    <a:pt x="58" y="480"/>
                  </a:lnTo>
                  <a:lnTo>
                    <a:pt x="58" y="479"/>
                  </a:lnTo>
                  <a:lnTo>
                    <a:pt x="56" y="479"/>
                  </a:lnTo>
                  <a:lnTo>
                    <a:pt x="56" y="477"/>
                  </a:lnTo>
                  <a:lnTo>
                    <a:pt x="58" y="477"/>
                  </a:lnTo>
                  <a:lnTo>
                    <a:pt x="59" y="477"/>
                  </a:lnTo>
                  <a:lnTo>
                    <a:pt x="61" y="477"/>
                  </a:lnTo>
                  <a:lnTo>
                    <a:pt x="63" y="477"/>
                  </a:lnTo>
                  <a:lnTo>
                    <a:pt x="64" y="477"/>
                  </a:lnTo>
                  <a:lnTo>
                    <a:pt x="64" y="475"/>
                  </a:lnTo>
                  <a:lnTo>
                    <a:pt x="64" y="473"/>
                  </a:lnTo>
                  <a:lnTo>
                    <a:pt x="64" y="472"/>
                  </a:lnTo>
                  <a:lnTo>
                    <a:pt x="66" y="473"/>
                  </a:lnTo>
                  <a:lnTo>
                    <a:pt x="68" y="473"/>
                  </a:lnTo>
                  <a:lnTo>
                    <a:pt x="70" y="473"/>
                  </a:lnTo>
                  <a:lnTo>
                    <a:pt x="70" y="472"/>
                  </a:lnTo>
                  <a:lnTo>
                    <a:pt x="70" y="470"/>
                  </a:lnTo>
                  <a:lnTo>
                    <a:pt x="70" y="468"/>
                  </a:lnTo>
                  <a:lnTo>
                    <a:pt x="71" y="468"/>
                  </a:lnTo>
                  <a:lnTo>
                    <a:pt x="71" y="467"/>
                  </a:lnTo>
                  <a:lnTo>
                    <a:pt x="70" y="467"/>
                  </a:lnTo>
                  <a:lnTo>
                    <a:pt x="70" y="465"/>
                  </a:lnTo>
                  <a:lnTo>
                    <a:pt x="68" y="465"/>
                  </a:lnTo>
                  <a:lnTo>
                    <a:pt x="68" y="467"/>
                  </a:lnTo>
                  <a:lnTo>
                    <a:pt x="68" y="465"/>
                  </a:lnTo>
                  <a:lnTo>
                    <a:pt x="68" y="463"/>
                  </a:lnTo>
                  <a:lnTo>
                    <a:pt x="70" y="463"/>
                  </a:lnTo>
                  <a:lnTo>
                    <a:pt x="68" y="463"/>
                  </a:lnTo>
                  <a:lnTo>
                    <a:pt x="70" y="463"/>
                  </a:lnTo>
                  <a:lnTo>
                    <a:pt x="70" y="462"/>
                  </a:lnTo>
                  <a:lnTo>
                    <a:pt x="71" y="462"/>
                  </a:lnTo>
                  <a:lnTo>
                    <a:pt x="70" y="462"/>
                  </a:lnTo>
                  <a:lnTo>
                    <a:pt x="70" y="460"/>
                  </a:lnTo>
                  <a:lnTo>
                    <a:pt x="70" y="458"/>
                  </a:lnTo>
                  <a:lnTo>
                    <a:pt x="68" y="458"/>
                  </a:lnTo>
                  <a:lnTo>
                    <a:pt x="66" y="460"/>
                  </a:lnTo>
                  <a:lnTo>
                    <a:pt x="66" y="458"/>
                  </a:lnTo>
                  <a:lnTo>
                    <a:pt x="68" y="458"/>
                  </a:lnTo>
                  <a:lnTo>
                    <a:pt x="70" y="458"/>
                  </a:lnTo>
                  <a:lnTo>
                    <a:pt x="70" y="456"/>
                  </a:lnTo>
                  <a:lnTo>
                    <a:pt x="71" y="456"/>
                  </a:lnTo>
                  <a:lnTo>
                    <a:pt x="71" y="458"/>
                  </a:lnTo>
                  <a:lnTo>
                    <a:pt x="73" y="458"/>
                  </a:lnTo>
                  <a:lnTo>
                    <a:pt x="73" y="456"/>
                  </a:lnTo>
                  <a:lnTo>
                    <a:pt x="71" y="456"/>
                  </a:lnTo>
                  <a:lnTo>
                    <a:pt x="71" y="455"/>
                  </a:lnTo>
                  <a:lnTo>
                    <a:pt x="71" y="453"/>
                  </a:lnTo>
                  <a:lnTo>
                    <a:pt x="73" y="453"/>
                  </a:lnTo>
                  <a:lnTo>
                    <a:pt x="71" y="453"/>
                  </a:lnTo>
                  <a:lnTo>
                    <a:pt x="70" y="453"/>
                  </a:lnTo>
                  <a:lnTo>
                    <a:pt x="70" y="451"/>
                  </a:lnTo>
                  <a:lnTo>
                    <a:pt x="71" y="451"/>
                  </a:lnTo>
                  <a:lnTo>
                    <a:pt x="73" y="451"/>
                  </a:lnTo>
                  <a:lnTo>
                    <a:pt x="73" y="450"/>
                  </a:lnTo>
                  <a:lnTo>
                    <a:pt x="71" y="450"/>
                  </a:lnTo>
                  <a:lnTo>
                    <a:pt x="71" y="448"/>
                  </a:lnTo>
                  <a:lnTo>
                    <a:pt x="71" y="446"/>
                  </a:lnTo>
                  <a:lnTo>
                    <a:pt x="70" y="446"/>
                  </a:lnTo>
                  <a:lnTo>
                    <a:pt x="70" y="445"/>
                  </a:lnTo>
                  <a:lnTo>
                    <a:pt x="68" y="445"/>
                  </a:lnTo>
                  <a:lnTo>
                    <a:pt x="70" y="445"/>
                  </a:lnTo>
                  <a:lnTo>
                    <a:pt x="70" y="443"/>
                  </a:lnTo>
                  <a:lnTo>
                    <a:pt x="70" y="441"/>
                  </a:lnTo>
                  <a:lnTo>
                    <a:pt x="71" y="441"/>
                  </a:lnTo>
                  <a:lnTo>
                    <a:pt x="70" y="441"/>
                  </a:lnTo>
                  <a:lnTo>
                    <a:pt x="70" y="440"/>
                  </a:lnTo>
                  <a:lnTo>
                    <a:pt x="71" y="440"/>
                  </a:lnTo>
                  <a:lnTo>
                    <a:pt x="70" y="440"/>
                  </a:lnTo>
                  <a:lnTo>
                    <a:pt x="70" y="438"/>
                  </a:lnTo>
                  <a:lnTo>
                    <a:pt x="68" y="438"/>
                  </a:lnTo>
                  <a:lnTo>
                    <a:pt x="68" y="436"/>
                  </a:lnTo>
                  <a:lnTo>
                    <a:pt x="66" y="436"/>
                  </a:lnTo>
                  <a:lnTo>
                    <a:pt x="66" y="434"/>
                  </a:lnTo>
                  <a:lnTo>
                    <a:pt x="64" y="434"/>
                  </a:lnTo>
                  <a:lnTo>
                    <a:pt x="64" y="433"/>
                  </a:lnTo>
                  <a:lnTo>
                    <a:pt x="66" y="433"/>
                  </a:lnTo>
                  <a:lnTo>
                    <a:pt x="64" y="433"/>
                  </a:lnTo>
                  <a:lnTo>
                    <a:pt x="64" y="431"/>
                  </a:lnTo>
                  <a:lnTo>
                    <a:pt x="64" y="429"/>
                  </a:lnTo>
                  <a:lnTo>
                    <a:pt x="64" y="431"/>
                  </a:lnTo>
                  <a:lnTo>
                    <a:pt x="66" y="431"/>
                  </a:lnTo>
                  <a:lnTo>
                    <a:pt x="64" y="431"/>
                  </a:lnTo>
                  <a:lnTo>
                    <a:pt x="64" y="433"/>
                  </a:lnTo>
                  <a:lnTo>
                    <a:pt x="66" y="433"/>
                  </a:lnTo>
                  <a:lnTo>
                    <a:pt x="66" y="431"/>
                  </a:lnTo>
                  <a:lnTo>
                    <a:pt x="68" y="431"/>
                  </a:lnTo>
                  <a:lnTo>
                    <a:pt x="68" y="429"/>
                  </a:lnTo>
                  <a:lnTo>
                    <a:pt x="66" y="429"/>
                  </a:lnTo>
                  <a:lnTo>
                    <a:pt x="66" y="428"/>
                  </a:lnTo>
                  <a:lnTo>
                    <a:pt x="64" y="428"/>
                  </a:lnTo>
                  <a:lnTo>
                    <a:pt x="64" y="429"/>
                  </a:lnTo>
                  <a:lnTo>
                    <a:pt x="64" y="428"/>
                  </a:lnTo>
                  <a:lnTo>
                    <a:pt x="64" y="426"/>
                  </a:lnTo>
                  <a:lnTo>
                    <a:pt x="66" y="426"/>
                  </a:lnTo>
                  <a:lnTo>
                    <a:pt x="66" y="424"/>
                  </a:lnTo>
                  <a:lnTo>
                    <a:pt x="64" y="424"/>
                  </a:lnTo>
                  <a:lnTo>
                    <a:pt x="63" y="424"/>
                  </a:lnTo>
                  <a:lnTo>
                    <a:pt x="63" y="423"/>
                  </a:lnTo>
                  <a:lnTo>
                    <a:pt x="64" y="423"/>
                  </a:lnTo>
                  <a:lnTo>
                    <a:pt x="64" y="421"/>
                  </a:lnTo>
                  <a:lnTo>
                    <a:pt x="63" y="421"/>
                  </a:lnTo>
                  <a:lnTo>
                    <a:pt x="63" y="423"/>
                  </a:lnTo>
                  <a:lnTo>
                    <a:pt x="63" y="421"/>
                  </a:lnTo>
                  <a:lnTo>
                    <a:pt x="61" y="421"/>
                  </a:lnTo>
                  <a:lnTo>
                    <a:pt x="63" y="421"/>
                  </a:lnTo>
                  <a:lnTo>
                    <a:pt x="61" y="421"/>
                  </a:lnTo>
                  <a:lnTo>
                    <a:pt x="61" y="419"/>
                  </a:lnTo>
                  <a:lnTo>
                    <a:pt x="63" y="419"/>
                  </a:lnTo>
                  <a:lnTo>
                    <a:pt x="63" y="417"/>
                  </a:lnTo>
                  <a:lnTo>
                    <a:pt x="63" y="416"/>
                  </a:lnTo>
                  <a:lnTo>
                    <a:pt x="61" y="416"/>
                  </a:lnTo>
                  <a:lnTo>
                    <a:pt x="59" y="416"/>
                  </a:lnTo>
                  <a:lnTo>
                    <a:pt x="59" y="414"/>
                  </a:lnTo>
                  <a:lnTo>
                    <a:pt x="58" y="414"/>
                  </a:lnTo>
                  <a:lnTo>
                    <a:pt x="59" y="412"/>
                  </a:lnTo>
                  <a:lnTo>
                    <a:pt x="58" y="412"/>
                  </a:lnTo>
                  <a:lnTo>
                    <a:pt x="58" y="414"/>
                  </a:lnTo>
                  <a:lnTo>
                    <a:pt x="56" y="414"/>
                  </a:lnTo>
                  <a:lnTo>
                    <a:pt x="54" y="414"/>
                  </a:lnTo>
                  <a:lnTo>
                    <a:pt x="54" y="412"/>
                  </a:lnTo>
                  <a:lnTo>
                    <a:pt x="56" y="412"/>
                  </a:lnTo>
                  <a:lnTo>
                    <a:pt x="58" y="412"/>
                  </a:lnTo>
                  <a:lnTo>
                    <a:pt x="58" y="411"/>
                  </a:lnTo>
                  <a:lnTo>
                    <a:pt x="56" y="411"/>
                  </a:lnTo>
                  <a:lnTo>
                    <a:pt x="56" y="409"/>
                  </a:lnTo>
                  <a:lnTo>
                    <a:pt x="54" y="409"/>
                  </a:lnTo>
                  <a:lnTo>
                    <a:pt x="56" y="409"/>
                  </a:lnTo>
                  <a:lnTo>
                    <a:pt x="58" y="409"/>
                  </a:lnTo>
                  <a:lnTo>
                    <a:pt x="58" y="407"/>
                  </a:lnTo>
                  <a:lnTo>
                    <a:pt x="58" y="409"/>
                  </a:lnTo>
                  <a:lnTo>
                    <a:pt x="58" y="407"/>
                  </a:lnTo>
                  <a:lnTo>
                    <a:pt x="59" y="407"/>
                  </a:lnTo>
                  <a:lnTo>
                    <a:pt x="59" y="409"/>
                  </a:lnTo>
                  <a:lnTo>
                    <a:pt x="59" y="407"/>
                  </a:lnTo>
                  <a:lnTo>
                    <a:pt x="59" y="406"/>
                  </a:lnTo>
                  <a:lnTo>
                    <a:pt x="61" y="406"/>
                  </a:lnTo>
                  <a:lnTo>
                    <a:pt x="61" y="407"/>
                  </a:lnTo>
                  <a:lnTo>
                    <a:pt x="63" y="407"/>
                  </a:lnTo>
                  <a:lnTo>
                    <a:pt x="63" y="406"/>
                  </a:lnTo>
                  <a:lnTo>
                    <a:pt x="63" y="407"/>
                  </a:lnTo>
                  <a:lnTo>
                    <a:pt x="63" y="406"/>
                  </a:lnTo>
                  <a:lnTo>
                    <a:pt x="64" y="406"/>
                  </a:lnTo>
                  <a:lnTo>
                    <a:pt x="64" y="407"/>
                  </a:lnTo>
                  <a:lnTo>
                    <a:pt x="64" y="406"/>
                  </a:lnTo>
                  <a:lnTo>
                    <a:pt x="64" y="407"/>
                  </a:lnTo>
                  <a:lnTo>
                    <a:pt x="66" y="407"/>
                  </a:lnTo>
                  <a:lnTo>
                    <a:pt x="66" y="406"/>
                  </a:lnTo>
                  <a:lnTo>
                    <a:pt x="66" y="407"/>
                  </a:lnTo>
                  <a:lnTo>
                    <a:pt x="68" y="407"/>
                  </a:lnTo>
                  <a:lnTo>
                    <a:pt x="68" y="406"/>
                  </a:lnTo>
                  <a:lnTo>
                    <a:pt x="68" y="407"/>
                  </a:lnTo>
                  <a:lnTo>
                    <a:pt x="68" y="409"/>
                  </a:lnTo>
                  <a:lnTo>
                    <a:pt x="68" y="407"/>
                  </a:lnTo>
                  <a:lnTo>
                    <a:pt x="70" y="409"/>
                  </a:lnTo>
                  <a:lnTo>
                    <a:pt x="70" y="407"/>
                  </a:lnTo>
                  <a:lnTo>
                    <a:pt x="70" y="409"/>
                  </a:lnTo>
                  <a:lnTo>
                    <a:pt x="70" y="411"/>
                  </a:lnTo>
                  <a:lnTo>
                    <a:pt x="71" y="411"/>
                  </a:lnTo>
                  <a:lnTo>
                    <a:pt x="71" y="412"/>
                  </a:lnTo>
                  <a:lnTo>
                    <a:pt x="71" y="414"/>
                  </a:lnTo>
                  <a:lnTo>
                    <a:pt x="71" y="412"/>
                  </a:lnTo>
                  <a:lnTo>
                    <a:pt x="73" y="412"/>
                  </a:lnTo>
                  <a:lnTo>
                    <a:pt x="73" y="414"/>
                  </a:lnTo>
                  <a:lnTo>
                    <a:pt x="73" y="412"/>
                  </a:lnTo>
                  <a:lnTo>
                    <a:pt x="75" y="412"/>
                  </a:lnTo>
                  <a:lnTo>
                    <a:pt x="76" y="412"/>
                  </a:lnTo>
                  <a:lnTo>
                    <a:pt x="76" y="414"/>
                  </a:lnTo>
                  <a:lnTo>
                    <a:pt x="78" y="414"/>
                  </a:lnTo>
                  <a:lnTo>
                    <a:pt x="78" y="416"/>
                  </a:lnTo>
                  <a:lnTo>
                    <a:pt x="80" y="416"/>
                  </a:lnTo>
                  <a:lnTo>
                    <a:pt x="80" y="417"/>
                  </a:lnTo>
                  <a:lnTo>
                    <a:pt x="80" y="416"/>
                  </a:lnTo>
                  <a:lnTo>
                    <a:pt x="80" y="417"/>
                  </a:lnTo>
                  <a:lnTo>
                    <a:pt x="81" y="417"/>
                  </a:lnTo>
                  <a:lnTo>
                    <a:pt x="83" y="417"/>
                  </a:lnTo>
                  <a:lnTo>
                    <a:pt x="83" y="419"/>
                  </a:lnTo>
                  <a:lnTo>
                    <a:pt x="83" y="417"/>
                  </a:lnTo>
                  <a:lnTo>
                    <a:pt x="83" y="419"/>
                  </a:lnTo>
                  <a:lnTo>
                    <a:pt x="85" y="419"/>
                  </a:lnTo>
                  <a:lnTo>
                    <a:pt x="83" y="419"/>
                  </a:lnTo>
                  <a:lnTo>
                    <a:pt x="83" y="421"/>
                  </a:lnTo>
                  <a:lnTo>
                    <a:pt x="83" y="419"/>
                  </a:lnTo>
                  <a:lnTo>
                    <a:pt x="85" y="419"/>
                  </a:lnTo>
                  <a:lnTo>
                    <a:pt x="85" y="421"/>
                  </a:lnTo>
                  <a:lnTo>
                    <a:pt x="85" y="419"/>
                  </a:lnTo>
                  <a:lnTo>
                    <a:pt x="87" y="419"/>
                  </a:lnTo>
                  <a:lnTo>
                    <a:pt x="87" y="417"/>
                  </a:lnTo>
                  <a:lnTo>
                    <a:pt x="87" y="419"/>
                  </a:lnTo>
                  <a:lnTo>
                    <a:pt x="88" y="419"/>
                  </a:lnTo>
                  <a:lnTo>
                    <a:pt x="88" y="417"/>
                  </a:lnTo>
                  <a:lnTo>
                    <a:pt x="88" y="419"/>
                  </a:lnTo>
                  <a:lnTo>
                    <a:pt x="90" y="419"/>
                  </a:lnTo>
                  <a:lnTo>
                    <a:pt x="90" y="421"/>
                  </a:lnTo>
                  <a:lnTo>
                    <a:pt x="90" y="419"/>
                  </a:lnTo>
                  <a:lnTo>
                    <a:pt x="90" y="421"/>
                  </a:lnTo>
                  <a:lnTo>
                    <a:pt x="92" y="421"/>
                  </a:lnTo>
                  <a:lnTo>
                    <a:pt x="90" y="421"/>
                  </a:lnTo>
                  <a:lnTo>
                    <a:pt x="88" y="421"/>
                  </a:lnTo>
                  <a:lnTo>
                    <a:pt x="88" y="423"/>
                  </a:lnTo>
                  <a:lnTo>
                    <a:pt x="90" y="423"/>
                  </a:lnTo>
                  <a:lnTo>
                    <a:pt x="88" y="423"/>
                  </a:lnTo>
                  <a:lnTo>
                    <a:pt x="88" y="424"/>
                  </a:lnTo>
                  <a:lnTo>
                    <a:pt x="90" y="424"/>
                  </a:lnTo>
                  <a:lnTo>
                    <a:pt x="90" y="426"/>
                  </a:lnTo>
                  <a:lnTo>
                    <a:pt x="92" y="428"/>
                  </a:lnTo>
                  <a:lnTo>
                    <a:pt x="92" y="426"/>
                  </a:lnTo>
                  <a:lnTo>
                    <a:pt x="93" y="426"/>
                  </a:lnTo>
                  <a:lnTo>
                    <a:pt x="95" y="426"/>
                  </a:lnTo>
                  <a:lnTo>
                    <a:pt x="95" y="424"/>
                  </a:lnTo>
                  <a:lnTo>
                    <a:pt x="95" y="426"/>
                  </a:lnTo>
                  <a:lnTo>
                    <a:pt x="95" y="428"/>
                  </a:lnTo>
                  <a:lnTo>
                    <a:pt x="97" y="428"/>
                  </a:lnTo>
                  <a:lnTo>
                    <a:pt x="97" y="429"/>
                  </a:lnTo>
                  <a:lnTo>
                    <a:pt x="98" y="429"/>
                  </a:lnTo>
                  <a:lnTo>
                    <a:pt x="100" y="429"/>
                  </a:lnTo>
                  <a:lnTo>
                    <a:pt x="98" y="428"/>
                  </a:lnTo>
                  <a:lnTo>
                    <a:pt x="100" y="428"/>
                  </a:lnTo>
                  <a:lnTo>
                    <a:pt x="100" y="426"/>
                  </a:lnTo>
                  <a:lnTo>
                    <a:pt x="102" y="426"/>
                  </a:lnTo>
                  <a:lnTo>
                    <a:pt x="104" y="426"/>
                  </a:lnTo>
                  <a:lnTo>
                    <a:pt x="104" y="424"/>
                  </a:lnTo>
                  <a:lnTo>
                    <a:pt x="105" y="424"/>
                  </a:lnTo>
                  <a:lnTo>
                    <a:pt x="107" y="424"/>
                  </a:lnTo>
                  <a:lnTo>
                    <a:pt x="107" y="426"/>
                  </a:lnTo>
                  <a:lnTo>
                    <a:pt x="109" y="426"/>
                  </a:lnTo>
                  <a:lnTo>
                    <a:pt x="109" y="428"/>
                  </a:lnTo>
                  <a:lnTo>
                    <a:pt x="109" y="429"/>
                  </a:lnTo>
                  <a:lnTo>
                    <a:pt x="110" y="429"/>
                  </a:lnTo>
                  <a:lnTo>
                    <a:pt x="112" y="429"/>
                  </a:lnTo>
                  <a:lnTo>
                    <a:pt x="110" y="431"/>
                  </a:lnTo>
                  <a:lnTo>
                    <a:pt x="112" y="431"/>
                  </a:lnTo>
                  <a:lnTo>
                    <a:pt x="112" y="433"/>
                  </a:lnTo>
                  <a:lnTo>
                    <a:pt x="114" y="433"/>
                  </a:lnTo>
                  <a:lnTo>
                    <a:pt x="114" y="434"/>
                  </a:lnTo>
                  <a:lnTo>
                    <a:pt x="115" y="434"/>
                  </a:lnTo>
                  <a:lnTo>
                    <a:pt x="115" y="436"/>
                  </a:lnTo>
                  <a:lnTo>
                    <a:pt x="115" y="438"/>
                  </a:lnTo>
                  <a:lnTo>
                    <a:pt x="117" y="438"/>
                  </a:lnTo>
                  <a:lnTo>
                    <a:pt x="115" y="438"/>
                  </a:lnTo>
                  <a:lnTo>
                    <a:pt x="115" y="440"/>
                  </a:lnTo>
                  <a:lnTo>
                    <a:pt x="117" y="440"/>
                  </a:lnTo>
                  <a:lnTo>
                    <a:pt x="119" y="440"/>
                  </a:lnTo>
                  <a:lnTo>
                    <a:pt x="119" y="438"/>
                  </a:lnTo>
                  <a:lnTo>
                    <a:pt x="119" y="440"/>
                  </a:lnTo>
                  <a:lnTo>
                    <a:pt x="119" y="441"/>
                  </a:lnTo>
                  <a:lnTo>
                    <a:pt x="117" y="441"/>
                  </a:lnTo>
                  <a:lnTo>
                    <a:pt x="117" y="443"/>
                  </a:lnTo>
                  <a:lnTo>
                    <a:pt x="117" y="445"/>
                  </a:lnTo>
                  <a:lnTo>
                    <a:pt x="117" y="446"/>
                  </a:lnTo>
                  <a:lnTo>
                    <a:pt x="119" y="446"/>
                  </a:lnTo>
                  <a:lnTo>
                    <a:pt x="119" y="448"/>
                  </a:lnTo>
                  <a:lnTo>
                    <a:pt x="119" y="450"/>
                  </a:lnTo>
                  <a:lnTo>
                    <a:pt x="119" y="448"/>
                  </a:lnTo>
                  <a:lnTo>
                    <a:pt x="117" y="448"/>
                  </a:lnTo>
                  <a:lnTo>
                    <a:pt x="117" y="446"/>
                  </a:lnTo>
                  <a:lnTo>
                    <a:pt x="117" y="448"/>
                  </a:lnTo>
                  <a:lnTo>
                    <a:pt x="115" y="448"/>
                  </a:lnTo>
                  <a:lnTo>
                    <a:pt x="117" y="448"/>
                  </a:lnTo>
                  <a:lnTo>
                    <a:pt x="117" y="450"/>
                  </a:lnTo>
                  <a:lnTo>
                    <a:pt x="115" y="450"/>
                  </a:lnTo>
                  <a:lnTo>
                    <a:pt x="115" y="451"/>
                  </a:lnTo>
                  <a:lnTo>
                    <a:pt x="115" y="453"/>
                  </a:lnTo>
                  <a:lnTo>
                    <a:pt x="117" y="453"/>
                  </a:lnTo>
                  <a:lnTo>
                    <a:pt x="117" y="451"/>
                  </a:lnTo>
                  <a:lnTo>
                    <a:pt x="119" y="451"/>
                  </a:lnTo>
                  <a:lnTo>
                    <a:pt x="120" y="453"/>
                  </a:lnTo>
                  <a:lnTo>
                    <a:pt x="120" y="455"/>
                  </a:lnTo>
                  <a:lnTo>
                    <a:pt x="120" y="456"/>
                  </a:lnTo>
                  <a:lnTo>
                    <a:pt x="122" y="456"/>
                  </a:lnTo>
                  <a:lnTo>
                    <a:pt x="120" y="456"/>
                  </a:lnTo>
                  <a:lnTo>
                    <a:pt x="120" y="458"/>
                  </a:lnTo>
                  <a:lnTo>
                    <a:pt x="120" y="460"/>
                  </a:lnTo>
                  <a:lnTo>
                    <a:pt x="122" y="460"/>
                  </a:lnTo>
                  <a:lnTo>
                    <a:pt x="122" y="458"/>
                  </a:lnTo>
                  <a:lnTo>
                    <a:pt x="124" y="458"/>
                  </a:lnTo>
                  <a:lnTo>
                    <a:pt x="124" y="460"/>
                  </a:lnTo>
                  <a:lnTo>
                    <a:pt x="124" y="458"/>
                  </a:lnTo>
                  <a:lnTo>
                    <a:pt x="122" y="458"/>
                  </a:lnTo>
                  <a:lnTo>
                    <a:pt x="122" y="460"/>
                  </a:lnTo>
                  <a:lnTo>
                    <a:pt x="124" y="460"/>
                  </a:lnTo>
                  <a:lnTo>
                    <a:pt x="124" y="462"/>
                  </a:lnTo>
                  <a:lnTo>
                    <a:pt x="122" y="462"/>
                  </a:lnTo>
                  <a:lnTo>
                    <a:pt x="122" y="463"/>
                  </a:lnTo>
                  <a:lnTo>
                    <a:pt x="124" y="463"/>
                  </a:lnTo>
                  <a:lnTo>
                    <a:pt x="124" y="465"/>
                  </a:lnTo>
                  <a:lnTo>
                    <a:pt x="126" y="465"/>
                  </a:lnTo>
                  <a:lnTo>
                    <a:pt x="126" y="467"/>
                  </a:lnTo>
                  <a:lnTo>
                    <a:pt x="124" y="467"/>
                  </a:lnTo>
                  <a:lnTo>
                    <a:pt x="124" y="468"/>
                  </a:lnTo>
                  <a:lnTo>
                    <a:pt x="124" y="467"/>
                  </a:lnTo>
                  <a:lnTo>
                    <a:pt x="126" y="467"/>
                  </a:lnTo>
                  <a:lnTo>
                    <a:pt x="126" y="468"/>
                  </a:lnTo>
                  <a:lnTo>
                    <a:pt x="127" y="468"/>
                  </a:lnTo>
                  <a:lnTo>
                    <a:pt x="127" y="467"/>
                  </a:lnTo>
                  <a:lnTo>
                    <a:pt x="129" y="467"/>
                  </a:lnTo>
                  <a:lnTo>
                    <a:pt x="129" y="468"/>
                  </a:lnTo>
                  <a:lnTo>
                    <a:pt x="129" y="470"/>
                  </a:lnTo>
                  <a:lnTo>
                    <a:pt x="131" y="470"/>
                  </a:lnTo>
                  <a:lnTo>
                    <a:pt x="131" y="472"/>
                  </a:lnTo>
                  <a:lnTo>
                    <a:pt x="131" y="473"/>
                  </a:lnTo>
                  <a:lnTo>
                    <a:pt x="132" y="473"/>
                  </a:lnTo>
                  <a:lnTo>
                    <a:pt x="132" y="475"/>
                  </a:lnTo>
                  <a:lnTo>
                    <a:pt x="134" y="475"/>
                  </a:lnTo>
                  <a:lnTo>
                    <a:pt x="134" y="477"/>
                  </a:lnTo>
                  <a:lnTo>
                    <a:pt x="134" y="475"/>
                  </a:lnTo>
                  <a:lnTo>
                    <a:pt x="136" y="477"/>
                  </a:lnTo>
                  <a:lnTo>
                    <a:pt x="134" y="477"/>
                  </a:lnTo>
                  <a:lnTo>
                    <a:pt x="134" y="479"/>
                  </a:lnTo>
                  <a:lnTo>
                    <a:pt x="136" y="479"/>
                  </a:lnTo>
                  <a:lnTo>
                    <a:pt x="137" y="479"/>
                  </a:lnTo>
                  <a:lnTo>
                    <a:pt x="137" y="480"/>
                  </a:lnTo>
                  <a:lnTo>
                    <a:pt x="136" y="480"/>
                  </a:lnTo>
                  <a:lnTo>
                    <a:pt x="136" y="482"/>
                  </a:lnTo>
                  <a:lnTo>
                    <a:pt x="137" y="482"/>
                  </a:lnTo>
                  <a:lnTo>
                    <a:pt x="137" y="480"/>
                  </a:lnTo>
                  <a:lnTo>
                    <a:pt x="139" y="480"/>
                  </a:lnTo>
                  <a:lnTo>
                    <a:pt x="139" y="482"/>
                  </a:lnTo>
                  <a:lnTo>
                    <a:pt x="139" y="484"/>
                  </a:lnTo>
                  <a:lnTo>
                    <a:pt x="139" y="482"/>
                  </a:lnTo>
                  <a:lnTo>
                    <a:pt x="141" y="482"/>
                  </a:lnTo>
                  <a:lnTo>
                    <a:pt x="143" y="482"/>
                  </a:lnTo>
                  <a:lnTo>
                    <a:pt x="143" y="480"/>
                  </a:lnTo>
                  <a:lnTo>
                    <a:pt x="141" y="480"/>
                  </a:lnTo>
                  <a:lnTo>
                    <a:pt x="143" y="479"/>
                  </a:lnTo>
                  <a:lnTo>
                    <a:pt x="143" y="480"/>
                  </a:lnTo>
                  <a:lnTo>
                    <a:pt x="144" y="480"/>
                  </a:lnTo>
                  <a:lnTo>
                    <a:pt x="144" y="479"/>
                  </a:lnTo>
                  <a:lnTo>
                    <a:pt x="144" y="477"/>
                  </a:lnTo>
                  <a:lnTo>
                    <a:pt x="144" y="479"/>
                  </a:lnTo>
                  <a:lnTo>
                    <a:pt x="146" y="479"/>
                  </a:lnTo>
                  <a:lnTo>
                    <a:pt x="146" y="477"/>
                  </a:lnTo>
                  <a:lnTo>
                    <a:pt x="148" y="477"/>
                  </a:lnTo>
                  <a:lnTo>
                    <a:pt x="148" y="475"/>
                  </a:lnTo>
                  <a:lnTo>
                    <a:pt x="148" y="477"/>
                  </a:lnTo>
                  <a:lnTo>
                    <a:pt x="149" y="477"/>
                  </a:lnTo>
                  <a:lnTo>
                    <a:pt x="149" y="475"/>
                  </a:lnTo>
                  <a:lnTo>
                    <a:pt x="148" y="475"/>
                  </a:lnTo>
                  <a:lnTo>
                    <a:pt x="149" y="475"/>
                  </a:lnTo>
                  <a:lnTo>
                    <a:pt x="151" y="475"/>
                  </a:lnTo>
                  <a:lnTo>
                    <a:pt x="151" y="473"/>
                  </a:lnTo>
                  <a:lnTo>
                    <a:pt x="153" y="473"/>
                  </a:lnTo>
                  <a:lnTo>
                    <a:pt x="151" y="473"/>
                  </a:lnTo>
                  <a:lnTo>
                    <a:pt x="153" y="473"/>
                  </a:lnTo>
                  <a:lnTo>
                    <a:pt x="153" y="475"/>
                  </a:lnTo>
                  <a:lnTo>
                    <a:pt x="153" y="473"/>
                  </a:lnTo>
                  <a:lnTo>
                    <a:pt x="153" y="472"/>
                  </a:lnTo>
                  <a:lnTo>
                    <a:pt x="154" y="472"/>
                  </a:lnTo>
                  <a:lnTo>
                    <a:pt x="156" y="472"/>
                  </a:lnTo>
                  <a:lnTo>
                    <a:pt x="158" y="472"/>
                  </a:lnTo>
                  <a:lnTo>
                    <a:pt x="160" y="472"/>
                  </a:lnTo>
                  <a:lnTo>
                    <a:pt x="160" y="470"/>
                  </a:lnTo>
                  <a:lnTo>
                    <a:pt x="161" y="470"/>
                  </a:lnTo>
                  <a:lnTo>
                    <a:pt x="161" y="472"/>
                  </a:lnTo>
                  <a:lnTo>
                    <a:pt x="161" y="470"/>
                  </a:lnTo>
                  <a:lnTo>
                    <a:pt x="161" y="468"/>
                  </a:lnTo>
                  <a:lnTo>
                    <a:pt x="160" y="468"/>
                  </a:lnTo>
                  <a:lnTo>
                    <a:pt x="161" y="468"/>
                  </a:lnTo>
                  <a:lnTo>
                    <a:pt x="163" y="468"/>
                  </a:lnTo>
                  <a:lnTo>
                    <a:pt x="163" y="467"/>
                  </a:lnTo>
                  <a:lnTo>
                    <a:pt x="165" y="467"/>
                  </a:lnTo>
                  <a:lnTo>
                    <a:pt x="166" y="467"/>
                  </a:lnTo>
                  <a:lnTo>
                    <a:pt x="166" y="465"/>
                  </a:lnTo>
                  <a:lnTo>
                    <a:pt x="168" y="465"/>
                  </a:lnTo>
                  <a:lnTo>
                    <a:pt x="170" y="465"/>
                  </a:lnTo>
                  <a:lnTo>
                    <a:pt x="170" y="463"/>
                  </a:lnTo>
                  <a:lnTo>
                    <a:pt x="170" y="465"/>
                  </a:lnTo>
                  <a:lnTo>
                    <a:pt x="171" y="463"/>
                  </a:lnTo>
                  <a:lnTo>
                    <a:pt x="171" y="465"/>
                  </a:lnTo>
                  <a:lnTo>
                    <a:pt x="173" y="465"/>
                  </a:lnTo>
                  <a:lnTo>
                    <a:pt x="173" y="463"/>
                  </a:lnTo>
                  <a:lnTo>
                    <a:pt x="175" y="463"/>
                  </a:lnTo>
                  <a:lnTo>
                    <a:pt x="176" y="463"/>
                  </a:lnTo>
                  <a:lnTo>
                    <a:pt x="176" y="465"/>
                  </a:lnTo>
                  <a:lnTo>
                    <a:pt x="178" y="465"/>
                  </a:lnTo>
                  <a:lnTo>
                    <a:pt x="180" y="465"/>
                  </a:lnTo>
                  <a:lnTo>
                    <a:pt x="182" y="465"/>
                  </a:lnTo>
                  <a:lnTo>
                    <a:pt x="180" y="465"/>
                  </a:lnTo>
                  <a:lnTo>
                    <a:pt x="182" y="465"/>
                  </a:lnTo>
                  <a:lnTo>
                    <a:pt x="183" y="465"/>
                  </a:lnTo>
                  <a:lnTo>
                    <a:pt x="183" y="467"/>
                  </a:lnTo>
                  <a:lnTo>
                    <a:pt x="183" y="465"/>
                  </a:lnTo>
                  <a:lnTo>
                    <a:pt x="183" y="467"/>
                  </a:lnTo>
                  <a:lnTo>
                    <a:pt x="185" y="467"/>
                  </a:lnTo>
                  <a:lnTo>
                    <a:pt x="185" y="465"/>
                  </a:lnTo>
                  <a:lnTo>
                    <a:pt x="185" y="467"/>
                  </a:lnTo>
                  <a:lnTo>
                    <a:pt x="187" y="467"/>
                  </a:lnTo>
                  <a:lnTo>
                    <a:pt x="187" y="465"/>
                  </a:lnTo>
                  <a:lnTo>
                    <a:pt x="187" y="463"/>
                  </a:lnTo>
                  <a:lnTo>
                    <a:pt x="187" y="462"/>
                  </a:lnTo>
                  <a:lnTo>
                    <a:pt x="188" y="462"/>
                  </a:lnTo>
                  <a:lnTo>
                    <a:pt x="188" y="460"/>
                  </a:lnTo>
                  <a:lnTo>
                    <a:pt x="187" y="460"/>
                  </a:lnTo>
                  <a:lnTo>
                    <a:pt x="188" y="460"/>
                  </a:lnTo>
                  <a:lnTo>
                    <a:pt x="190" y="460"/>
                  </a:lnTo>
                  <a:lnTo>
                    <a:pt x="190" y="458"/>
                  </a:lnTo>
                  <a:lnTo>
                    <a:pt x="190" y="460"/>
                  </a:lnTo>
                  <a:lnTo>
                    <a:pt x="190" y="458"/>
                  </a:lnTo>
                  <a:lnTo>
                    <a:pt x="192" y="458"/>
                  </a:lnTo>
                  <a:lnTo>
                    <a:pt x="193" y="456"/>
                  </a:lnTo>
                  <a:lnTo>
                    <a:pt x="193" y="455"/>
                  </a:lnTo>
                  <a:lnTo>
                    <a:pt x="195" y="455"/>
                  </a:lnTo>
                  <a:lnTo>
                    <a:pt x="197" y="455"/>
                  </a:lnTo>
                  <a:lnTo>
                    <a:pt x="197" y="453"/>
                  </a:lnTo>
                  <a:lnTo>
                    <a:pt x="199" y="453"/>
                  </a:lnTo>
                  <a:lnTo>
                    <a:pt x="199" y="451"/>
                  </a:lnTo>
                  <a:lnTo>
                    <a:pt x="199" y="450"/>
                  </a:lnTo>
                  <a:lnTo>
                    <a:pt x="200" y="450"/>
                  </a:lnTo>
                  <a:lnTo>
                    <a:pt x="200" y="448"/>
                  </a:lnTo>
                  <a:lnTo>
                    <a:pt x="202" y="448"/>
                  </a:lnTo>
                  <a:lnTo>
                    <a:pt x="202" y="446"/>
                  </a:lnTo>
                  <a:lnTo>
                    <a:pt x="202" y="445"/>
                  </a:lnTo>
                  <a:lnTo>
                    <a:pt x="202" y="443"/>
                  </a:lnTo>
                  <a:lnTo>
                    <a:pt x="204" y="443"/>
                  </a:lnTo>
                  <a:lnTo>
                    <a:pt x="205" y="443"/>
                  </a:lnTo>
                  <a:lnTo>
                    <a:pt x="207" y="445"/>
                  </a:lnTo>
                  <a:lnTo>
                    <a:pt x="209" y="445"/>
                  </a:lnTo>
                  <a:lnTo>
                    <a:pt x="210" y="443"/>
                  </a:lnTo>
                  <a:lnTo>
                    <a:pt x="212" y="443"/>
                  </a:lnTo>
                  <a:lnTo>
                    <a:pt x="212" y="441"/>
                  </a:lnTo>
                  <a:lnTo>
                    <a:pt x="210" y="441"/>
                  </a:lnTo>
                  <a:lnTo>
                    <a:pt x="212" y="441"/>
                  </a:lnTo>
                  <a:lnTo>
                    <a:pt x="210" y="441"/>
                  </a:lnTo>
                  <a:lnTo>
                    <a:pt x="212" y="441"/>
                  </a:lnTo>
                  <a:lnTo>
                    <a:pt x="212" y="440"/>
                  </a:lnTo>
                  <a:lnTo>
                    <a:pt x="212" y="438"/>
                  </a:lnTo>
                  <a:lnTo>
                    <a:pt x="214" y="438"/>
                  </a:lnTo>
                  <a:lnTo>
                    <a:pt x="214" y="436"/>
                  </a:lnTo>
                  <a:lnTo>
                    <a:pt x="216" y="436"/>
                  </a:lnTo>
                  <a:lnTo>
                    <a:pt x="216" y="434"/>
                  </a:lnTo>
                  <a:lnTo>
                    <a:pt x="217" y="434"/>
                  </a:lnTo>
                  <a:lnTo>
                    <a:pt x="217" y="433"/>
                  </a:lnTo>
                  <a:lnTo>
                    <a:pt x="219" y="433"/>
                  </a:lnTo>
                  <a:lnTo>
                    <a:pt x="221" y="433"/>
                  </a:lnTo>
                  <a:lnTo>
                    <a:pt x="221" y="431"/>
                  </a:lnTo>
                  <a:lnTo>
                    <a:pt x="222" y="431"/>
                  </a:lnTo>
                  <a:lnTo>
                    <a:pt x="222" y="429"/>
                  </a:lnTo>
                  <a:lnTo>
                    <a:pt x="224" y="429"/>
                  </a:lnTo>
                  <a:lnTo>
                    <a:pt x="222" y="428"/>
                  </a:lnTo>
                  <a:lnTo>
                    <a:pt x="224" y="428"/>
                  </a:lnTo>
                  <a:lnTo>
                    <a:pt x="222" y="428"/>
                  </a:lnTo>
                  <a:lnTo>
                    <a:pt x="224" y="428"/>
                  </a:lnTo>
                  <a:lnTo>
                    <a:pt x="224" y="426"/>
                  </a:lnTo>
                  <a:lnTo>
                    <a:pt x="226" y="426"/>
                  </a:lnTo>
                  <a:lnTo>
                    <a:pt x="227" y="426"/>
                  </a:lnTo>
                  <a:lnTo>
                    <a:pt x="229" y="426"/>
                  </a:lnTo>
                  <a:lnTo>
                    <a:pt x="231" y="426"/>
                  </a:lnTo>
                  <a:lnTo>
                    <a:pt x="231" y="424"/>
                  </a:lnTo>
                  <a:lnTo>
                    <a:pt x="232" y="424"/>
                  </a:lnTo>
                  <a:lnTo>
                    <a:pt x="232" y="423"/>
                  </a:lnTo>
                  <a:lnTo>
                    <a:pt x="232" y="421"/>
                  </a:lnTo>
                  <a:lnTo>
                    <a:pt x="234" y="421"/>
                  </a:lnTo>
                  <a:lnTo>
                    <a:pt x="234" y="419"/>
                  </a:lnTo>
                  <a:lnTo>
                    <a:pt x="236" y="419"/>
                  </a:lnTo>
                  <a:lnTo>
                    <a:pt x="238" y="419"/>
                  </a:lnTo>
                  <a:lnTo>
                    <a:pt x="239" y="419"/>
                  </a:lnTo>
                  <a:lnTo>
                    <a:pt x="239" y="417"/>
                  </a:lnTo>
                  <a:lnTo>
                    <a:pt x="239" y="416"/>
                  </a:lnTo>
                  <a:lnTo>
                    <a:pt x="241" y="416"/>
                  </a:lnTo>
                  <a:lnTo>
                    <a:pt x="243" y="414"/>
                  </a:lnTo>
                  <a:lnTo>
                    <a:pt x="243" y="412"/>
                  </a:lnTo>
                  <a:lnTo>
                    <a:pt x="243" y="411"/>
                  </a:lnTo>
                  <a:lnTo>
                    <a:pt x="241" y="411"/>
                  </a:lnTo>
                  <a:lnTo>
                    <a:pt x="241" y="409"/>
                  </a:lnTo>
                  <a:lnTo>
                    <a:pt x="241" y="407"/>
                  </a:lnTo>
                  <a:lnTo>
                    <a:pt x="243" y="407"/>
                  </a:lnTo>
                  <a:lnTo>
                    <a:pt x="241" y="407"/>
                  </a:lnTo>
                  <a:lnTo>
                    <a:pt x="243" y="407"/>
                  </a:lnTo>
                  <a:lnTo>
                    <a:pt x="241" y="407"/>
                  </a:lnTo>
                  <a:lnTo>
                    <a:pt x="243" y="406"/>
                  </a:lnTo>
                  <a:lnTo>
                    <a:pt x="241" y="406"/>
                  </a:lnTo>
                  <a:lnTo>
                    <a:pt x="243" y="406"/>
                  </a:lnTo>
                  <a:lnTo>
                    <a:pt x="241" y="406"/>
                  </a:lnTo>
                  <a:lnTo>
                    <a:pt x="243" y="406"/>
                  </a:lnTo>
                  <a:lnTo>
                    <a:pt x="243" y="404"/>
                  </a:lnTo>
                  <a:lnTo>
                    <a:pt x="241" y="404"/>
                  </a:lnTo>
                  <a:lnTo>
                    <a:pt x="241" y="402"/>
                  </a:lnTo>
                  <a:lnTo>
                    <a:pt x="243" y="402"/>
                  </a:lnTo>
                  <a:lnTo>
                    <a:pt x="243" y="401"/>
                  </a:lnTo>
                  <a:lnTo>
                    <a:pt x="243" y="399"/>
                  </a:lnTo>
                  <a:lnTo>
                    <a:pt x="243" y="397"/>
                  </a:lnTo>
                  <a:lnTo>
                    <a:pt x="243" y="395"/>
                  </a:lnTo>
                  <a:lnTo>
                    <a:pt x="243" y="394"/>
                  </a:lnTo>
                  <a:lnTo>
                    <a:pt x="243" y="392"/>
                  </a:lnTo>
                  <a:lnTo>
                    <a:pt x="243" y="390"/>
                  </a:lnTo>
                  <a:lnTo>
                    <a:pt x="243" y="389"/>
                  </a:lnTo>
                  <a:lnTo>
                    <a:pt x="243" y="387"/>
                  </a:lnTo>
                  <a:lnTo>
                    <a:pt x="243" y="385"/>
                  </a:lnTo>
                  <a:lnTo>
                    <a:pt x="241" y="385"/>
                  </a:lnTo>
                  <a:lnTo>
                    <a:pt x="241" y="384"/>
                  </a:lnTo>
                  <a:lnTo>
                    <a:pt x="239" y="384"/>
                  </a:lnTo>
                  <a:lnTo>
                    <a:pt x="239" y="382"/>
                  </a:lnTo>
                  <a:lnTo>
                    <a:pt x="238" y="382"/>
                  </a:lnTo>
                  <a:lnTo>
                    <a:pt x="236" y="382"/>
                  </a:lnTo>
                  <a:lnTo>
                    <a:pt x="236" y="380"/>
                  </a:lnTo>
                  <a:lnTo>
                    <a:pt x="236" y="378"/>
                  </a:lnTo>
                  <a:lnTo>
                    <a:pt x="236" y="377"/>
                  </a:lnTo>
                  <a:lnTo>
                    <a:pt x="234" y="377"/>
                  </a:lnTo>
                  <a:lnTo>
                    <a:pt x="234" y="375"/>
                  </a:lnTo>
                  <a:lnTo>
                    <a:pt x="232" y="375"/>
                  </a:lnTo>
                  <a:lnTo>
                    <a:pt x="232" y="373"/>
                  </a:lnTo>
                  <a:lnTo>
                    <a:pt x="234" y="373"/>
                  </a:lnTo>
                  <a:lnTo>
                    <a:pt x="232" y="373"/>
                  </a:lnTo>
                  <a:lnTo>
                    <a:pt x="234" y="373"/>
                  </a:lnTo>
                  <a:lnTo>
                    <a:pt x="232" y="373"/>
                  </a:lnTo>
                  <a:lnTo>
                    <a:pt x="232" y="372"/>
                  </a:lnTo>
                  <a:lnTo>
                    <a:pt x="232" y="370"/>
                  </a:lnTo>
                  <a:lnTo>
                    <a:pt x="231" y="370"/>
                  </a:lnTo>
                  <a:lnTo>
                    <a:pt x="231" y="368"/>
                  </a:lnTo>
                  <a:lnTo>
                    <a:pt x="232" y="367"/>
                  </a:lnTo>
                  <a:lnTo>
                    <a:pt x="232" y="365"/>
                  </a:lnTo>
                  <a:lnTo>
                    <a:pt x="232" y="363"/>
                  </a:lnTo>
                  <a:lnTo>
                    <a:pt x="231" y="363"/>
                  </a:lnTo>
                  <a:lnTo>
                    <a:pt x="231" y="361"/>
                  </a:lnTo>
                  <a:lnTo>
                    <a:pt x="231" y="360"/>
                  </a:lnTo>
                  <a:lnTo>
                    <a:pt x="232" y="360"/>
                  </a:lnTo>
                  <a:lnTo>
                    <a:pt x="231" y="360"/>
                  </a:lnTo>
                  <a:lnTo>
                    <a:pt x="231" y="358"/>
                  </a:lnTo>
                  <a:lnTo>
                    <a:pt x="232" y="358"/>
                  </a:lnTo>
                  <a:lnTo>
                    <a:pt x="231" y="358"/>
                  </a:lnTo>
                  <a:lnTo>
                    <a:pt x="231" y="356"/>
                  </a:lnTo>
                  <a:lnTo>
                    <a:pt x="232" y="356"/>
                  </a:lnTo>
                  <a:lnTo>
                    <a:pt x="231" y="356"/>
                  </a:lnTo>
                  <a:lnTo>
                    <a:pt x="232" y="356"/>
                  </a:lnTo>
                  <a:lnTo>
                    <a:pt x="231" y="356"/>
                  </a:lnTo>
                  <a:lnTo>
                    <a:pt x="231" y="355"/>
                  </a:lnTo>
                  <a:lnTo>
                    <a:pt x="232" y="355"/>
                  </a:lnTo>
                  <a:lnTo>
                    <a:pt x="231" y="355"/>
                  </a:lnTo>
                  <a:lnTo>
                    <a:pt x="232" y="355"/>
                  </a:lnTo>
                  <a:lnTo>
                    <a:pt x="231" y="355"/>
                  </a:lnTo>
                  <a:lnTo>
                    <a:pt x="232" y="355"/>
                  </a:lnTo>
                  <a:lnTo>
                    <a:pt x="232" y="353"/>
                  </a:lnTo>
                  <a:lnTo>
                    <a:pt x="234" y="353"/>
                  </a:lnTo>
                  <a:lnTo>
                    <a:pt x="234" y="351"/>
                  </a:lnTo>
                  <a:lnTo>
                    <a:pt x="236" y="351"/>
                  </a:lnTo>
                  <a:lnTo>
                    <a:pt x="236" y="350"/>
                  </a:lnTo>
                  <a:lnTo>
                    <a:pt x="238" y="350"/>
                  </a:lnTo>
                  <a:lnTo>
                    <a:pt x="238" y="348"/>
                  </a:lnTo>
                  <a:lnTo>
                    <a:pt x="239" y="346"/>
                  </a:lnTo>
                  <a:lnTo>
                    <a:pt x="239" y="345"/>
                  </a:lnTo>
                  <a:lnTo>
                    <a:pt x="241" y="345"/>
                  </a:lnTo>
                  <a:lnTo>
                    <a:pt x="243" y="345"/>
                  </a:lnTo>
                  <a:lnTo>
                    <a:pt x="243" y="343"/>
                  </a:lnTo>
                  <a:lnTo>
                    <a:pt x="243" y="345"/>
                  </a:lnTo>
                  <a:lnTo>
                    <a:pt x="243" y="343"/>
                  </a:lnTo>
                  <a:lnTo>
                    <a:pt x="244" y="343"/>
                  </a:lnTo>
                  <a:lnTo>
                    <a:pt x="246" y="343"/>
                  </a:lnTo>
                  <a:lnTo>
                    <a:pt x="248" y="343"/>
                  </a:lnTo>
                  <a:lnTo>
                    <a:pt x="248" y="341"/>
                  </a:lnTo>
                  <a:lnTo>
                    <a:pt x="248" y="343"/>
                  </a:lnTo>
                  <a:lnTo>
                    <a:pt x="248" y="341"/>
                  </a:lnTo>
                  <a:lnTo>
                    <a:pt x="248" y="343"/>
                  </a:lnTo>
                  <a:lnTo>
                    <a:pt x="249" y="343"/>
                  </a:lnTo>
                  <a:lnTo>
                    <a:pt x="249" y="341"/>
                  </a:lnTo>
                  <a:lnTo>
                    <a:pt x="251" y="341"/>
                  </a:lnTo>
                  <a:lnTo>
                    <a:pt x="253" y="341"/>
                  </a:lnTo>
                  <a:lnTo>
                    <a:pt x="255" y="341"/>
                  </a:lnTo>
                  <a:lnTo>
                    <a:pt x="256" y="341"/>
                  </a:lnTo>
                  <a:lnTo>
                    <a:pt x="256" y="343"/>
                  </a:lnTo>
                  <a:lnTo>
                    <a:pt x="256" y="341"/>
                  </a:lnTo>
                  <a:lnTo>
                    <a:pt x="256" y="343"/>
                  </a:lnTo>
                  <a:lnTo>
                    <a:pt x="256" y="341"/>
                  </a:lnTo>
                  <a:lnTo>
                    <a:pt x="256" y="343"/>
                  </a:lnTo>
                  <a:lnTo>
                    <a:pt x="256" y="341"/>
                  </a:lnTo>
                  <a:lnTo>
                    <a:pt x="256" y="343"/>
                  </a:lnTo>
                  <a:lnTo>
                    <a:pt x="258" y="343"/>
                  </a:lnTo>
                  <a:lnTo>
                    <a:pt x="260" y="343"/>
                  </a:lnTo>
                  <a:lnTo>
                    <a:pt x="261" y="343"/>
                  </a:lnTo>
                  <a:lnTo>
                    <a:pt x="260" y="343"/>
                  </a:lnTo>
                  <a:lnTo>
                    <a:pt x="261" y="343"/>
                  </a:lnTo>
                  <a:lnTo>
                    <a:pt x="261" y="345"/>
                  </a:lnTo>
                  <a:lnTo>
                    <a:pt x="261" y="343"/>
                  </a:lnTo>
                  <a:lnTo>
                    <a:pt x="263" y="343"/>
                  </a:lnTo>
                  <a:lnTo>
                    <a:pt x="265" y="343"/>
                  </a:lnTo>
                  <a:lnTo>
                    <a:pt x="265" y="341"/>
                  </a:lnTo>
                  <a:lnTo>
                    <a:pt x="266" y="343"/>
                  </a:lnTo>
                  <a:lnTo>
                    <a:pt x="266" y="341"/>
                  </a:lnTo>
                  <a:lnTo>
                    <a:pt x="268" y="341"/>
                  </a:lnTo>
                  <a:lnTo>
                    <a:pt x="270" y="341"/>
                  </a:lnTo>
                  <a:lnTo>
                    <a:pt x="272" y="341"/>
                  </a:lnTo>
                  <a:lnTo>
                    <a:pt x="273" y="341"/>
                  </a:lnTo>
                  <a:lnTo>
                    <a:pt x="275" y="341"/>
                  </a:lnTo>
                  <a:lnTo>
                    <a:pt x="277" y="341"/>
                  </a:lnTo>
                  <a:lnTo>
                    <a:pt x="278" y="341"/>
                  </a:lnTo>
                  <a:lnTo>
                    <a:pt x="280" y="341"/>
                  </a:lnTo>
                  <a:lnTo>
                    <a:pt x="282" y="341"/>
                  </a:lnTo>
                  <a:lnTo>
                    <a:pt x="280" y="341"/>
                  </a:lnTo>
                  <a:lnTo>
                    <a:pt x="282" y="341"/>
                  </a:lnTo>
                  <a:lnTo>
                    <a:pt x="283" y="341"/>
                  </a:lnTo>
                  <a:lnTo>
                    <a:pt x="285" y="341"/>
                  </a:lnTo>
                  <a:lnTo>
                    <a:pt x="287" y="341"/>
                  </a:lnTo>
                  <a:lnTo>
                    <a:pt x="287" y="339"/>
                  </a:lnTo>
                  <a:lnTo>
                    <a:pt x="288" y="339"/>
                  </a:lnTo>
                  <a:lnTo>
                    <a:pt x="290" y="339"/>
                  </a:lnTo>
                  <a:lnTo>
                    <a:pt x="290" y="341"/>
                  </a:lnTo>
                  <a:lnTo>
                    <a:pt x="292" y="341"/>
                  </a:lnTo>
                  <a:lnTo>
                    <a:pt x="292" y="339"/>
                  </a:lnTo>
                  <a:lnTo>
                    <a:pt x="292" y="341"/>
                  </a:lnTo>
                  <a:lnTo>
                    <a:pt x="292" y="339"/>
                  </a:lnTo>
                  <a:lnTo>
                    <a:pt x="292" y="341"/>
                  </a:lnTo>
                  <a:lnTo>
                    <a:pt x="292" y="339"/>
                  </a:lnTo>
                  <a:lnTo>
                    <a:pt x="294" y="339"/>
                  </a:lnTo>
                  <a:lnTo>
                    <a:pt x="295" y="339"/>
                  </a:lnTo>
                  <a:lnTo>
                    <a:pt x="295" y="338"/>
                  </a:lnTo>
                  <a:lnTo>
                    <a:pt x="297" y="338"/>
                  </a:lnTo>
                  <a:lnTo>
                    <a:pt x="299" y="338"/>
                  </a:lnTo>
                  <a:lnTo>
                    <a:pt x="299" y="339"/>
                  </a:lnTo>
                  <a:lnTo>
                    <a:pt x="297" y="339"/>
                  </a:lnTo>
                  <a:lnTo>
                    <a:pt x="299" y="339"/>
                  </a:lnTo>
                  <a:lnTo>
                    <a:pt x="299" y="341"/>
                  </a:lnTo>
                  <a:lnTo>
                    <a:pt x="299" y="343"/>
                  </a:lnTo>
                  <a:lnTo>
                    <a:pt x="300" y="343"/>
                  </a:lnTo>
                  <a:lnTo>
                    <a:pt x="300" y="345"/>
                  </a:lnTo>
                  <a:lnTo>
                    <a:pt x="299" y="345"/>
                  </a:lnTo>
                  <a:lnTo>
                    <a:pt x="300" y="345"/>
                  </a:lnTo>
                  <a:lnTo>
                    <a:pt x="300" y="346"/>
                  </a:lnTo>
                  <a:lnTo>
                    <a:pt x="302" y="346"/>
                  </a:lnTo>
                  <a:lnTo>
                    <a:pt x="302" y="348"/>
                  </a:lnTo>
                  <a:lnTo>
                    <a:pt x="304" y="348"/>
                  </a:lnTo>
                  <a:lnTo>
                    <a:pt x="304" y="350"/>
                  </a:lnTo>
                  <a:lnTo>
                    <a:pt x="304" y="351"/>
                  </a:lnTo>
                  <a:lnTo>
                    <a:pt x="304" y="353"/>
                  </a:lnTo>
                  <a:lnTo>
                    <a:pt x="304" y="351"/>
                  </a:lnTo>
                  <a:lnTo>
                    <a:pt x="304" y="353"/>
                  </a:lnTo>
                  <a:lnTo>
                    <a:pt x="302" y="353"/>
                  </a:lnTo>
                  <a:lnTo>
                    <a:pt x="302" y="355"/>
                  </a:lnTo>
                  <a:lnTo>
                    <a:pt x="304" y="355"/>
                  </a:lnTo>
                  <a:lnTo>
                    <a:pt x="302" y="355"/>
                  </a:lnTo>
                  <a:lnTo>
                    <a:pt x="304" y="355"/>
                  </a:lnTo>
                  <a:lnTo>
                    <a:pt x="304" y="356"/>
                  </a:lnTo>
                  <a:lnTo>
                    <a:pt x="302" y="356"/>
                  </a:lnTo>
                  <a:lnTo>
                    <a:pt x="302" y="355"/>
                  </a:lnTo>
                  <a:lnTo>
                    <a:pt x="302" y="356"/>
                  </a:lnTo>
                  <a:lnTo>
                    <a:pt x="302" y="358"/>
                  </a:lnTo>
                  <a:lnTo>
                    <a:pt x="304" y="358"/>
                  </a:lnTo>
                  <a:lnTo>
                    <a:pt x="302" y="358"/>
                  </a:lnTo>
                  <a:lnTo>
                    <a:pt x="304" y="358"/>
                  </a:lnTo>
                  <a:lnTo>
                    <a:pt x="302" y="358"/>
                  </a:lnTo>
                  <a:lnTo>
                    <a:pt x="302" y="360"/>
                  </a:lnTo>
                  <a:lnTo>
                    <a:pt x="304" y="360"/>
                  </a:lnTo>
                  <a:lnTo>
                    <a:pt x="304" y="358"/>
                  </a:lnTo>
                  <a:lnTo>
                    <a:pt x="304" y="360"/>
                  </a:lnTo>
                  <a:lnTo>
                    <a:pt x="304" y="358"/>
                  </a:lnTo>
                  <a:lnTo>
                    <a:pt x="304" y="360"/>
                  </a:lnTo>
                  <a:lnTo>
                    <a:pt x="305" y="360"/>
                  </a:lnTo>
                  <a:lnTo>
                    <a:pt x="305" y="361"/>
                  </a:lnTo>
                  <a:lnTo>
                    <a:pt x="307" y="361"/>
                  </a:lnTo>
                  <a:lnTo>
                    <a:pt x="309" y="361"/>
                  </a:lnTo>
                  <a:lnTo>
                    <a:pt x="307" y="361"/>
                  </a:lnTo>
                  <a:lnTo>
                    <a:pt x="309" y="361"/>
                  </a:lnTo>
                  <a:lnTo>
                    <a:pt x="309" y="363"/>
                  </a:lnTo>
                  <a:lnTo>
                    <a:pt x="309" y="361"/>
                  </a:lnTo>
                  <a:lnTo>
                    <a:pt x="309" y="363"/>
                  </a:lnTo>
                  <a:lnTo>
                    <a:pt x="307" y="363"/>
                  </a:lnTo>
                  <a:lnTo>
                    <a:pt x="307" y="365"/>
                  </a:lnTo>
                  <a:lnTo>
                    <a:pt x="309" y="365"/>
                  </a:lnTo>
                  <a:lnTo>
                    <a:pt x="307" y="365"/>
                  </a:lnTo>
                  <a:lnTo>
                    <a:pt x="309" y="365"/>
                  </a:lnTo>
                  <a:lnTo>
                    <a:pt x="309" y="367"/>
                  </a:lnTo>
                  <a:lnTo>
                    <a:pt x="309" y="368"/>
                  </a:lnTo>
                  <a:lnTo>
                    <a:pt x="311" y="368"/>
                  </a:lnTo>
                  <a:lnTo>
                    <a:pt x="309" y="368"/>
                  </a:lnTo>
                  <a:lnTo>
                    <a:pt x="309" y="370"/>
                  </a:lnTo>
                  <a:lnTo>
                    <a:pt x="309" y="372"/>
                  </a:lnTo>
                  <a:lnTo>
                    <a:pt x="309" y="373"/>
                  </a:lnTo>
                  <a:lnTo>
                    <a:pt x="309" y="375"/>
                  </a:lnTo>
                  <a:lnTo>
                    <a:pt x="311" y="375"/>
                  </a:lnTo>
                  <a:lnTo>
                    <a:pt x="311" y="377"/>
                  </a:lnTo>
                  <a:lnTo>
                    <a:pt x="311" y="378"/>
                  </a:lnTo>
                  <a:lnTo>
                    <a:pt x="311" y="380"/>
                  </a:lnTo>
                  <a:lnTo>
                    <a:pt x="312" y="380"/>
                  </a:lnTo>
                  <a:lnTo>
                    <a:pt x="312" y="382"/>
                  </a:lnTo>
                  <a:lnTo>
                    <a:pt x="312" y="384"/>
                  </a:lnTo>
                  <a:lnTo>
                    <a:pt x="314" y="384"/>
                  </a:lnTo>
                  <a:lnTo>
                    <a:pt x="314" y="385"/>
                  </a:lnTo>
                  <a:lnTo>
                    <a:pt x="316" y="385"/>
                  </a:lnTo>
                  <a:lnTo>
                    <a:pt x="316" y="387"/>
                  </a:lnTo>
                  <a:lnTo>
                    <a:pt x="317" y="387"/>
                  </a:lnTo>
                  <a:lnTo>
                    <a:pt x="317" y="389"/>
                  </a:lnTo>
                  <a:lnTo>
                    <a:pt x="317" y="390"/>
                  </a:lnTo>
                  <a:lnTo>
                    <a:pt x="317" y="392"/>
                  </a:lnTo>
                  <a:lnTo>
                    <a:pt x="319" y="392"/>
                  </a:lnTo>
                  <a:lnTo>
                    <a:pt x="319" y="394"/>
                  </a:lnTo>
                  <a:lnTo>
                    <a:pt x="319" y="395"/>
                  </a:lnTo>
                  <a:lnTo>
                    <a:pt x="319" y="397"/>
                  </a:lnTo>
                  <a:lnTo>
                    <a:pt x="319" y="399"/>
                  </a:lnTo>
                  <a:lnTo>
                    <a:pt x="321" y="401"/>
                  </a:lnTo>
                  <a:lnTo>
                    <a:pt x="321" y="402"/>
                  </a:lnTo>
                  <a:lnTo>
                    <a:pt x="322" y="402"/>
                  </a:lnTo>
                  <a:lnTo>
                    <a:pt x="322" y="404"/>
                  </a:lnTo>
                  <a:lnTo>
                    <a:pt x="322" y="406"/>
                  </a:lnTo>
                  <a:lnTo>
                    <a:pt x="324" y="406"/>
                  </a:lnTo>
                  <a:lnTo>
                    <a:pt x="324" y="407"/>
                  </a:lnTo>
                  <a:lnTo>
                    <a:pt x="324" y="409"/>
                  </a:lnTo>
                  <a:lnTo>
                    <a:pt x="326" y="409"/>
                  </a:lnTo>
                  <a:lnTo>
                    <a:pt x="326" y="411"/>
                  </a:lnTo>
                  <a:lnTo>
                    <a:pt x="326" y="412"/>
                  </a:lnTo>
                  <a:lnTo>
                    <a:pt x="326" y="414"/>
                  </a:lnTo>
                  <a:lnTo>
                    <a:pt x="326" y="416"/>
                  </a:lnTo>
                  <a:lnTo>
                    <a:pt x="326" y="417"/>
                  </a:lnTo>
                  <a:lnTo>
                    <a:pt x="326" y="419"/>
                  </a:lnTo>
                  <a:lnTo>
                    <a:pt x="326" y="421"/>
                  </a:lnTo>
                  <a:lnTo>
                    <a:pt x="326" y="423"/>
                  </a:lnTo>
                  <a:lnTo>
                    <a:pt x="326" y="424"/>
                  </a:lnTo>
                  <a:lnTo>
                    <a:pt x="324" y="424"/>
                  </a:lnTo>
                  <a:lnTo>
                    <a:pt x="324" y="426"/>
                  </a:lnTo>
                  <a:lnTo>
                    <a:pt x="324" y="428"/>
                  </a:lnTo>
                  <a:lnTo>
                    <a:pt x="322" y="428"/>
                  </a:lnTo>
                  <a:lnTo>
                    <a:pt x="322" y="429"/>
                  </a:lnTo>
                  <a:lnTo>
                    <a:pt x="322" y="431"/>
                  </a:lnTo>
                  <a:lnTo>
                    <a:pt x="322" y="433"/>
                  </a:lnTo>
                  <a:lnTo>
                    <a:pt x="322" y="434"/>
                  </a:lnTo>
                  <a:lnTo>
                    <a:pt x="322" y="436"/>
                  </a:lnTo>
                  <a:lnTo>
                    <a:pt x="321" y="438"/>
                  </a:lnTo>
                  <a:lnTo>
                    <a:pt x="321" y="440"/>
                  </a:lnTo>
                  <a:lnTo>
                    <a:pt x="322" y="438"/>
                  </a:lnTo>
                  <a:lnTo>
                    <a:pt x="324" y="438"/>
                  </a:lnTo>
                  <a:lnTo>
                    <a:pt x="326" y="436"/>
                  </a:lnTo>
                  <a:lnTo>
                    <a:pt x="328" y="436"/>
                  </a:lnTo>
                  <a:lnTo>
                    <a:pt x="329" y="436"/>
                  </a:lnTo>
                  <a:lnTo>
                    <a:pt x="329" y="434"/>
                  </a:lnTo>
                  <a:lnTo>
                    <a:pt x="331" y="434"/>
                  </a:lnTo>
                  <a:lnTo>
                    <a:pt x="333" y="434"/>
                  </a:lnTo>
                  <a:lnTo>
                    <a:pt x="333" y="433"/>
                  </a:lnTo>
                  <a:lnTo>
                    <a:pt x="333" y="431"/>
                  </a:lnTo>
                  <a:lnTo>
                    <a:pt x="333" y="429"/>
                  </a:lnTo>
                  <a:lnTo>
                    <a:pt x="333" y="428"/>
                  </a:lnTo>
                  <a:lnTo>
                    <a:pt x="334" y="428"/>
                  </a:lnTo>
                  <a:lnTo>
                    <a:pt x="334" y="426"/>
                  </a:lnTo>
                  <a:lnTo>
                    <a:pt x="336" y="424"/>
                  </a:lnTo>
                  <a:lnTo>
                    <a:pt x="338" y="424"/>
                  </a:lnTo>
                  <a:lnTo>
                    <a:pt x="338" y="423"/>
                  </a:lnTo>
                  <a:lnTo>
                    <a:pt x="339" y="423"/>
                  </a:lnTo>
                  <a:lnTo>
                    <a:pt x="341" y="423"/>
                  </a:lnTo>
                  <a:lnTo>
                    <a:pt x="343" y="423"/>
                  </a:lnTo>
                  <a:lnTo>
                    <a:pt x="344" y="423"/>
                  </a:lnTo>
                  <a:lnTo>
                    <a:pt x="346" y="423"/>
                  </a:lnTo>
                  <a:lnTo>
                    <a:pt x="346" y="424"/>
                  </a:lnTo>
                  <a:lnTo>
                    <a:pt x="348" y="424"/>
                  </a:lnTo>
                  <a:lnTo>
                    <a:pt x="350" y="424"/>
                  </a:lnTo>
                  <a:lnTo>
                    <a:pt x="351" y="424"/>
                  </a:lnTo>
                  <a:lnTo>
                    <a:pt x="353" y="424"/>
                  </a:lnTo>
                  <a:lnTo>
                    <a:pt x="355" y="424"/>
                  </a:lnTo>
                  <a:lnTo>
                    <a:pt x="356" y="424"/>
                  </a:lnTo>
                  <a:lnTo>
                    <a:pt x="358" y="424"/>
                  </a:lnTo>
                  <a:lnTo>
                    <a:pt x="360" y="426"/>
                  </a:lnTo>
                  <a:lnTo>
                    <a:pt x="361" y="426"/>
                  </a:lnTo>
                  <a:lnTo>
                    <a:pt x="363" y="426"/>
                  </a:lnTo>
                  <a:lnTo>
                    <a:pt x="365" y="426"/>
                  </a:lnTo>
                  <a:lnTo>
                    <a:pt x="367" y="426"/>
                  </a:lnTo>
                  <a:lnTo>
                    <a:pt x="368" y="426"/>
                  </a:lnTo>
                  <a:lnTo>
                    <a:pt x="370" y="426"/>
                  </a:lnTo>
                  <a:lnTo>
                    <a:pt x="372" y="426"/>
                  </a:lnTo>
                  <a:lnTo>
                    <a:pt x="373" y="426"/>
                  </a:lnTo>
                  <a:lnTo>
                    <a:pt x="373" y="428"/>
                  </a:lnTo>
                  <a:lnTo>
                    <a:pt x="375" y="428"/>
                  </a:lnTo>
                  <a:lnTo>
                    <a:pt x="375" y="426"/>
                  </a:lnTo>
                  <a:lnTo>
                    <a:pt x="377" y="426"/>
                  </a:lnTo>
                  <a:lnTo>
                    <a:pt x="378" y="426"/>
                  </a:lnTo>
                  <a:lnTo>
                    <a:pt x="378" y="424"/>
                  </a:lnTo>
                  <a:lnTo>
                    <a:pt x="378" y="423"/>
                  </a:lnTo>
                  <a:lnTo>
                    <a:pt x="377" y="423"/>
                  </a:lnTo>
                  <a:lnTo>
                    <a:pt x="378" y="423"/>
                  </a:lnTo>
                  <a:lnTo>
                    <a:pt x="377" y="423"/>
                  </a:lnTo>
                  <a:lnTo>
                    <a:pt x="378" y="423"/>
                  </a:lnTo>
                  <a:lnTo>
                    <a:pt x="378" y="421"/>
                  </a:lnTo>
                  <a:lnTo>
                    <a:pt x="380" y="421"/>
                  </a:lnTo>
                  <a:lnTo>
                    <a:pt x="380" y="419"/>
                  </a:lnTo>
                  <a:lnTo>
                    <a:pt x="382" y="419"/>
                  </a:lnTo>
                  <a:lnTo>
                    <a:pt x="382" y="417"/>
                  </a:lnTo>
                  <a:lnTo>
                    <a:pt x="382" y="416"/>
                  </a:lnTo>
                  <a:lnTo>
                    <a:pt x="384" y="416"/>
                  </a:lnTo>
                  <a:lnTo>
                    <a:pt x="384" y="414"/>
                  </a:lnTo>
                  <a:lnTo>
                    <a:pt x="385" y="414"/>
                  </a:lnTo>
                  <a:lnTo>
                    <a:pt x="385" y="412"/>
                  </a:lnTo>
                  <a:lnTo>
                    <a:pt x="387" y="411"/>
                  </a:lnTo>
                  <a:lnTo>
                    <a:pt x="387" y="409"/>
                  </a:lnTo>
                  <a:lnTo>
                    <a:pt x="389" y="409"/>
                  </a:lnTo>
                  <a:lnTo>
                    <a:pt x="387" y="409"/>
                  </a:lnTo>
                  <a:lnTo>
                    <a:pt x="387" y="407"/>
                  </a:lnTo>
                  <a:lnTo>
                    <a:pt x="389" y="407"/>
                  </a:lnTo>
                  <a:lnTo>
                    <a:pt x="389" y="406"/>
                  </a:lnTo>
                  <a:lnTo>
                    <a:pt x="390" y="406"/>
                  </a:lnTo>
                  <a:lnTo>
                    <a:pt x="392" y="406"/>
                  </a:lnTo>
                  <a:lnTo>
                    <a:pt x="392" y="404"/>
                  </a:lnTo>
                  <a:lnTo>
                    <a:pt x="394" y="404"/>
                  </a:lnTo>
                  <a:lnTo>
                    <a:pt x="395" y="404"/>
                  </a:lnTo>
                  <a:lnTo>
                    <a:pt x="397" y="404"/>
                  </a:lnTo>
                  <a:lnTo>
                    <a:pt x="399" y="404"/>
                  </a:lnTo>
                  <a:lnTo>
                    <a:pt x="400" y="404"/>
                  </a:lnTo>
                  <a:lnTo>
                    <a:pt x="402" y="404"/>
                  </a:lnTo>
                  <a:lnTo>
                    <a:pt x="402" y="402"/>
                  </a:lnTo>
                  <a:lnTo>
                    <a:pt x="402" y="401"/>
                  </a:lnTo>
                  <a:lnTo>
                    <a:pt x="402" y="399"/>
                  </a:lnTo>
                  <a:lnTo>
                    <a:pt x="402" y="397"/>
                  </a:lnTo>
                  <a:lnTo>
                    <a:pt x="402" y="395"/>
                  </a:lnTo>
                  <a:lnTo>
                    <a:pt x="404" y="395"/>
                  </a:lnTo>
                  <a:lnTo>
                    <a:pt x="404" y="394"/>
                  </a:lnTo>
                  <a:lnTo>
                    <a:pt x="404" y="392"/>
                  </a:lnTo>
                  <a:lnTo>
                    <a:pt x="406" y="392"/>
                  </a:lnTo>
                  <a:lnTo>
                    <a:pt x="406" y="390"/>
                  </a:lnTo>
                  <a:lnTo>
                    <a:pt x="406" y="389"/>
                  </a:lnTo>
                  <a:lnTo>
                    <a:pt x="406" y="387"/>
                  </a:lnTo>
                  <a:lnTo>
                    <a:pt x="407" y="387"/>
                  </a:lnTo>
                  <a:lnTo>
                    <a:pt x="407" y="385"/>
                  </a:lnTo>
                  <a:lnTo>
                    <a:pt x="407" y="384"/>
                  </a:lnTo>
                  <a:lnTo>
                    <a:pt x="407" y="382"/>
                  </a:lnTo>
                  <a:lnTo>
                    <a:pt x="407" y="380"/>
                  </a:lnTo>
                  <a:lnTo>
                    <a:pt x="409" y="380"/>
                  </a:lnTo>
                  <a:lnTo>
                    <a:pt x="409" y="378"/>
                  </a:lnTo>
                  <a:lnTo>
                    <a:pt x="411" y="378"/>
                  </a:lnTo>
                  <a:lnTo>
                    <a:pt x="411" y="377"/>
                  </a:lnTo>
                  <a:lnTo>
                    <a:pt x="411" y="375"/>
                  </a:lnTo>
                  <a:lnTo>
                    <a:pt x="412" y="375"/>
                  </a:lnTo>
                  <a:lnTo>
                    <a:pt x="411" y="375"/>
                  </a:lnTo>
                  <a:lnTo>
                    <a:pt x="412" y="375"/>
                  </a:lnTo>
                  <a:lnTo>
                    <a:pt x="412" y="373"/>
                  </a:lnTo>
                  <a:lnTo>
                    <a:pt x="411" y="373"/>
                  </a:lnTo>
                  <a:lnTo>
                    <a:pt x="412" y="373"/>
                  </a:lnTo>
                  <a:lnTo>
                    <a:pt x="411" y="373"/>
                  </a:lnTo>
                  <a:lnTo>
                    <a:pt x="412" y="373"/>
                  </a:lnTo>
                  <a:lnTo>
                    <a:pt x="412" y="372"/>
                  </a:lnTo>
                  <a:lnTo>
                    <a:pt x="412" y="370"/>
                  </a:lnTo>
                  <a:lnTo>
                    <a:pt x="412" y="368"/>
                  </a:lnTo>
                  <a:lnTo>
                    <a:pt x="412" y="367"/>
                  </a:lnTo>
                  <a:lnTo>
                    <a:pt x="412" y="365"/>
                  </a:lnTo>
                  <a:lnTo>
                    <a:pt x="412" y="363"/>
                  </a:lnTo>
                  <a:lnTo>
                    <a:pt x="412" y="361"/>
                  </a:lnTo>
                  <a:lnTo>
                    <a:pt x="412" y="360"/>
                  </a:lnTo>
                  <a:lnTo>
                    <a:pt x="412" y="358"/>
                  </a:lnTo>
                  <a:lnTo>
                    <a:pt x="412" y="356"/>
                  </a:lnTo>
                  <a:lnTo>
                    <a:pt x="412" y="355"/>
                  </a:lnTo>
                  <a:lnTo>
                    <a:pt x="412" y="353"/>
                  </a:lnTo>
                  <a:lnTo>
                    <a:pt x="412" y="351"/>
                  </a:lnTo>
                  <a:lnTo>
                    <a:pt x="412" y="350"/>
                  </a:lnTo>
                  <a:lnTo>
                    <a:pt x="412" y="348"/>
                  </a:lnTo>
                  <a:lnTo>
                    <a:pt x="412" y="346"/>
                  </a:lnTo>
                  <a:lnTo>
                    <a:pt x="412" y="345"/>
                  </a:lnTo>
                  <a:lnTo>
                    <a:pt x="412" y="343"/>
                  </a:lnTo>
                  <a:lnTo>
                    <a:pt x="412" y="341"/>
                  </a:lnTo>
                  <a:lnTo>
                    <a:pt x="411" y="341"/>
                  </a:lnTo>
                  <a:lnTo>
                    <a:pt x="411" y="339"/>
                  </a:lnTo>
                  <a:lnTo>
                    <a:pt x="411" y="338"/>
                  </a:lnTo>
                  <a:lnTo>
                    <a:pt x="412" y="338"/>
                  </a:lnTo>
                  <a:lnTo>
                    <a:pt x="414" y="338"/>
                  </a:lnTo>
                  <a:lnTo>
                    <a:pt x="414" y="336"/>
                  </a:lnTo>
                  <a:lnTo>
                    <a:pt x="416" y="336"/>
                  </a:lnTo>
                  <a:lnTo>
                    <a:pt x="417" y="336"/>
                  </a:lnTo>
                  <a:lnTo>
                    <a:pt x="419" y="336"/>
                  </a:lnTo>
                  <a:lnTo>
                    <a:pt x="419" y="334"/>
                  </a:lnTo>
                  <a:lnTo>
                    <a:pt x="419" y="333"/>
                  </a:lnTo>
                  <a:lnTo>
                    <a:pt x="421" y="333"/>
                  </a:lnTo>
                  <a:lnTo>
                    <a:pt x="423" y="333"/>
                  </a:lnTo>
                  <a:lnTo>
                    <a:pt x="424" y="333"/>
                  </a:lnTo>
                  <a:lnTo>
                    <a:pt x="424" y="331"/>
                  </a:lnTo>
                  <a:lnTo>
                    <a:pt x="426" y="331"/>
                  </a:lnTo>
                  <a:lnTo>
                    <a:pt x="428" y="331"/>
                  </a:lnTo>
                  <a:lnTo>
                    <a:pt x="429" y="331"/>
                  </a:lnTo>
                  <a:lnTo>
                    <a:pt x="429" y="329"/>
                  </a:lnTo>
                  <a:lnTo>
                    <a:pt x="431" y="329"/>
                  </a:lnTo>
                  <a:lnTo>
                    <a:pt x="433" y="329"/>
                  </a:lnTo>
                  <a:lnTo>
                    <a:pt x="434" y="329"/>
                  </a:lnTo>
                  <a:lnTo>
                    <a:pt x="434" y="328"/>
                  </a:lnTo>
                  <a:lnTo>
                    <a:pt x="436" y="328"/>
                  </a:lnTo>
                  <a:lnTo>
                    <a:pt x="438" y="328"/>
                  </a:lnTo>
                  <a:lnTo>
                    <a:pt x="438" y="326"/>
                  </a:lnTo>
                  <a:lnTo>
                    <a:pt x="440" y="326"/>
                  </a:lnTo>
                  <a:lnTo>
                    <a:pt x="440" y="324"/>
                  </a:lnTo>
                  <a:lnTo>
                    <a:pt x="440" y="322"/>
                  </a:lnTo>
                  <a:lnTo>
                    <a:pt x="441" y="322"/>
                  </a:lnTo>
                  <a:lnTo>
                    <a:pt x="441" y="321"/>
                  </a:lnTo>
                  <a:lnTo>
                    <a:pt x="441" y="319"/>
                  </a:lnTo>
                  <a:lnTo>
                    <a:pt x="443" y="319"/>
                  </a:lnTo>
                  <a:lnTo>
                    <a:pt x="443" y="317"/>
                  </a:lnTo>
                  <a:lnTo>
                    <a:pt x="445" y="317"/>
                  </a:lnTo>
                  <a:lnTo>
                    <a:pt x="446" y="317"/>
                  </a:lnTo>
                  <a:lnTo>
                    <a:pt x="448" y="317"/>
                  </a:lnTo>
                  <a:lnTo>
                    <a:pt x="450" y="317"/>
                  </a:lnTo>
                  <a:lnTo>
                    <a:pt x="451" y="317"/>
                  </a:lnTo>
                  <a:lnTo>
                    <a:pt x="453" y="317"/>
                  </a:lnTo>
                  <a:lnTo>
                    <a:pt x="453" y="316"/>
                  </a:lnTo>
                  <a:lnTo>
                    <a:pt x="455" y="316"/>
                  </a:lnTo>
                  <a:lnTo>
                    <a:pt x="455" y="314"/>
                  </a:lnTo>
                  <a:lnTo>
                    <a:pt x="456" y="314"/>
                  </a:lnTo>
                  <a:lnTo>
                    <a:pt x="456" y="312"/>
                  </a:lnTo>
                  <a:lnTo>
                    <a:pt x="458" y="312"/>
                  </a:lnTo>
                  <a:lnTo>
                    <a:pt x="458" y="311"/>
                  </a:lnTo>
                  <a:lnTo>
                    <a:pt x="460" y="311"/>
                  </a:lnTo>
                  <a:lnTo>
                    <a:pt x="460" y="309"/>
                  </a:lnTo>
                  <a:lnTo>
                    <a:pt x="462" y="309"/>
                  </a:lnTo>
                  <a:lnTo>
                    <a:pt x="463" y="309"/>
                  </a:lnTo>
                  <a:lnTo>
                    <a:pt x="465" y="309"/>
                  </a:lnTo>
                  <a:lnTo>
                    <a:pt x="467" y="309"/>
                  </a:lnTo>
                  <a:lnTo>
                    <a:pt x="468" y="309"/>
                  </a:lnTo>
                  <a:lnTo>
                    <a:pt x="470" y="309"/>
                  </a:lnTo>
                  <a:lnTo>
                    <a:pt x="470" y="307"/>
                  </a:lnTo>
                  <a:lnTo>
                    <a:pt x="472" y="307"/>
                  </a:lnTo>
                  <a:lnTo>
                    <a:pt x="473" y="307"/>
                  </a:lnTo>
                  <a:lnTo>
                    <a:pt x="475" y="307"/>
                  </a:lnTo>
                  <a:lnTo>
                    <a:pt x="477" y="307"/>
                  </a:lnTo>
                  <a:lnTo>
                    <a:pt x="479" y="306"/>
                  </a:lnTo>
                  <a:lnTo>
                    <a:pt x="480" y="306"/>
                  </a:lnTo>
                  <a:lnTo>
                    <a:pt x="482" y="306"/>
                  </a:lnTo>
                  <a:lnTo>
                    <a:pt x="484" y="306"/>
                  </a:lnTo>
                  <a:lnTo>
                    <a:pt x="485" y="306"/>
                  </a:lnTo>
                  <a:lnTo>
                    <a:pt x="487" y="304"/>
                  </a:lnTo>
                  <a:lnTo>
                    <a:pt x="489" y="304"/>
                  </a:lnTo>
                  <a:lnTo>
                    <a:pt x="490" y="304"/>
                  </a:lnTo>
                  <a:lnTo>
                    <a:pt x="492" y="304"/>
                  </a:lnTo>
                  <a:lnTo>
                    <a:pt x="494" y="304"/>
                  </a:lnTo>
                  <a:lnTo>
                    <a:pt x="494" y="302"/>
                  </a:lnTo>
                  <a:lnTo>
                    <a:pt x="496" y="302"/>
                  </a:lnTo>
                  <a:lnTo>
                    <a:pt x="496" y="300"/>
                  </a:lnTo>
                  <a:lnTo>
                    <a:pt x="497" y="300"/>
                  </a:lnTo>
                  <a:lnTo>
                    <a:pt x="497" y="299"/>
                  </a:lnTo>
                  <a:lnTo>
                    <a:pt x="497" y="297"/>
                  </a:lnTo>
                  <a:lnTo>
                    <a:pt x="499" y="297"/>
                  </a:lnTo>
                  <a:lnTo>
                    <a:pt x="499" y="295"/>
                  </a:lnTo>
                  <a:lnTo>
                    <a:pt x="499" y="294"/>
                  </a:lnTo>
                  <a:lnTo>
                    <a:pt x="501" y="294"/>
                  </a:lnTo>
                  <a:lnTo>
                    <a:pt x="501" y="292"/>
                  </a:lnTo>
                  <a:lnTo>
                    <a:pt x="501" y="290"/>
                  </a:lnTo>
                  <a:lnTo>
                    <a:pt x="501" y="289"/>
                  </a:lnTo>
                  <a:lnTo>
                    <a:pt x="502" y="289"/>
                  </a:lnTo>
                  <a:lnTo>
                    <a:pt x="502" y="287"/>
                  </a:lnTo>
                  <a:lnTo>
                    <a:pt x="504" y="287"/>
                  </a:lnTo>
                  <a:lnTo>
                    <a:pt x="504" y="285"/>
                  </a:lnTo>
                  <a:lnTo>
                    <a:pt x="506" y="285"/>
                  </a:lnTo>
                  <a:lnTo>
                    <a:pt x="506" y="283"/>
                  </a:lnTo>
                  <a:lnTo>
                    <a:pt x="507" y="283"/>
                  </a:lnTo>
                  <a:lnTo>
                    <a:pt x="509" y="283"/>
                  </a:lnTo>
                  <a:lnTo>
                    <a:pt x="511" y="283"/>
                  </a:lnTo>
                  <a:lnTo>
                    <a:pt x="512" y="283"/>
                  </a:lnTo>
                  <a:lnTo>
                    <a:pt x="512" y="282"/>
                  </a:lnTo>
                  <a:lnTo>
                    <a:pt x="514" y="282"/>
                  </a:lnTo>
                  <a:lnTo>
                    <a:pt x="514" y="280"/>
                  </a:lnTo>
                  <a:lnTo>
                    <a:pt x="514" y="278"/>
                  </a:lnTo>
                  <a:lnTo>
                    <a:pt x="516" y="278"/>
                  </a:lnTo>
                  <a:lnTo>
                    <a:pt x="516" y="277"/>
                  </a:lnTo>
                  <a:lnTo>
                    <a:pt x="518" y="277"/>
                  </a:lnTo>
                  <a:lnTo>
                    <a:pt x="518" y="275"/>
                  </a:lnTo>
                  <a:lnTo>
                    <a:pt x="518" y="273"/>
                  </a:lnTo>
                  <a:lnTo>
                    <a:pt x="519" y="273"/>
                  </a:lnTo>
                  <a:lnTo>
                    <a:pt x="521" y="273"/>
                  </a:lnTo>
                  <a:lnTo>
                    <a:pt x="521" y="272"/>
                  </a:lnTo>
                  <a:lnTo>
                    <a:pt x="523" y="272"/>
                  </a:lnTo>
                  <a:lnTo>
                    <a:pt x="524" y="272"/>
                  </a:lnTo>
                  <a:lnTo>
                    <a:pt x="524" y="270"/>
                  </a:lnTo>
                  <a:lnTo>
                    <a:pt x="524" y="272"/>
                  </a:lnTo>
                  <a:lnTo>
                    <a:pt x="524" y="270"/>
                  </a:lnTo>
                  <a:lnTo>
                    <a:pt x="526" y="270"/>
                  </a:lnTo>
                  <a:lnTo>
                    <a:pt x="526" y="268"/>
                  </a:lnTo>
                  <a:lnTo>
                    <a:pt x="528" y="268"/>
                  </a:lnTo>
                  <a:lnTo>
                    <a:pt x="529" y="268"/>
                  </a:lnTo>
                  <a:lnTo>
                    <a:pt x="531" y="268"/>
                  </a:lnTo>
                  <a:lnTo>
                    <a:pt x="531" y="266"/>
                  </a:lnTo>
                  <a:lnTo>
                    <a:pt x="531" y="265"/>
                  </a:lnTo>
                  <a:lnTo>
                    <a:pt x="531" y="263"/>
                  </a:lnTo>
                  <a:lnTo>
                    <a:pt x="533" y="263"/>
                  </a:lnTo>
                  <a:lnTo>
                    <a:pt x="531" y="263"/>
                  </a:lnTo>
                  <a:lnTo>
                    <a:pt x="531" y="261"/>
                  </a:lnTo>
                  <a:lnTo>
                    <a:pt x="529" y="261"/>
                  </a:lnTo>
                  <a:lnTo>
                    <a:pt x="528" y="261"/>
                  </a:lnTo>
                  <a:lnTo>
                    <a:pt x="529" y="261"/>
                  </a:lnTo>
                  <a:lnTo>
                    <a:pt x="529" y="260"/>
                  </a:lnTo>
                  <a:lnTo>
                    <a:pt x="531" y="260"/>
                  </a:lnTo>
                  <a:lnTo>
                    <a:pt x="531" y="258"/>
                  </a:lnTo>
                  <a:lnTo>
                    <a:pt x="531" y="256"/>
                  </a:lnTo>
                  <a:lnTo>
                    <a:pt x="531" y="255"/>
                  </a:lnTo>
                  <a:lnTo>
                    <a:pt x="529" y="255"/>
                  </a:lnTo>
                  <a:lnTo>
                    <a:pt x="529" y="253"/>
                  </a:lnTo>
                  <a:lnTo>
                    <a:pt x="529" y="251"/>
                  </a:lnTo>
                  <a:lnTo>
                    <a:pt x="531" y="251"/>
                  </a:lnTo>
                  <a:lnTo>
                    <a:pt x="531" y="250"/>
                  </a:lnTo>
                  <a:lnTo>
                    <a:pt x="529" y="250"/>
                  </a:lnTo>
                  <a:lnTo>
                    <a:pt x="528" y="250"/>
                  </a:lnTo>
                  <a:lnTo>
                    <a:pt x="528" y="248"/>
                  </a:lnTo>
                  <a:lnTo>
                    <a:pt x="529" y="246"/>
                  </a:lnTo>
                  <a:lnTo>
                    <a:pt x="529" y="244"/>
                  </a:lnTo>
                  <a:lnTo>
                    <a:pt x="531" y="244"/>
                  </a:lnTo>
                  <a:lnTo>
                    <a:pt x="531" y="243"/>
                  </a:lnTo>
                  <a:lnTo>
                    <a:pt x="529" y="243"/>
                  </a:lnTo>
                  <a:lnTo>
                    <a:pt x="528" y="243"/>
                  </a:lnTo>
                  <a:lnTo>
                    <a:pt x="526" y="243"/>
                  </a:lnTo>
                  <a:lnTo>
                    <a:pt x="526" y="241"/>
                  </a:lnTo>
                  <a:lnTo>
                    <a:pt x="524" y="241"/>
                  </a:lnTo>
                  <a:lnTo>
                    <a:pt x="524" y="239"/>
                  </a:lnTo>
                  <a:lnTo>
                    <a:pt x="524" y="238"/>
                  </a:lnTo>
                  <a:lnTo>
                    <a:pt x="526" y="238"/>
                  </a:lnTo>
                  <a:lnTo>
                    <a:pt x="526" y="236"/>
                  </a:lnTo>
                  <a:lnTo>
                    <a:pt x="526" y="234"/>
                  </a:lnTo>
                  <a:lnTo>
                    <a:pt x="524" y="234"/>
                  </a:lnTo>
                  <a:lnTo>
                    <a:pt x="524" y="233"/>
                  </a:lnTo>
                  <a:lnTo>
                    <a:pt x="524" y="231"/>
                  </a:lnTo>
                  <a:lnTo>
                    <a:pt x="523" y="231"/>
                  </a:lnTo>
                  <a:lnTo>
                    <a:pt x="523" y="229"/>
                  </a:lnTo>
                  <a:lnTo>
                    <a:pt x="524" y="227"/>
                  </a:lnTo>
                  <a:lnTo>
                    <a:pt x="526" y="227"/>
                  </a:lnTo>
                  <a:lnTo>
                    <a:pt x="526" y="226"/>
                  </a:lnTo>
                  <a:lnTo>
                    <a:pt x="526" y="224"/>
                  </a:lnTo>
                  <a:lnTo>
                    <a:pt x="526" y="222"/>
                  </a:lnTo>
                  <a:lnTo>
                    <a:pt x="528" y="222"/>
                  </a:lnTo>
                  <a:lnTo>
                    <a:pt x="528" y="221"/>
                  </a:lnTo>
                  <a:lnTo>
                    <a:pt x="529" y="221"/>
                  </a:lnTo>
                  <a:lnTo>
                    <a:pt x="529" y="219"/>
                  </a:lnTo>
                  <a:lnTo>
                    <a:pt x="529" y="217"/>
                  </a:lnTo>
                  <a:lnTo>
                    <a:pt x="528" y="217"/>
                  </a:lnTo>
                  <a:lnTo>
                    <a:pt x="526" y="217"/>
                  </a:lnTo>
                  <a:lnTo>
                    <a:pt x="526" y="216"/>
                  </a:lnTo>
                  <a:lnTo>
                    <a:pt x="528" y="214"/>
                  </a:lnTo>
                  <a:lnTo>
                    <a:pt x="526" y="214"/>
                  </a:lnTo>
                  <a:lnTo>
                    <a:pt x="528" y="214"/>
                  </a:lnTo>
                  <a:lnTo>
                    <a:pt x="528" y="212"/>
                  </a:lnTo>
                  <a:lnTo>
                    <a:pt x="529" y="212"/>
                  </a:lnTo>
                  <a:lnTo>
                    <a:pt x="528" y="212"/>
                  </a:lnTo>
                  <a:lnTo>
                    <a:pt x="528" y="210"/>
                  </a:lnTo>
                  <a:lnTo>
                    <a:pt x="529" y="210"/>
                  </a:lnTo>
                  <a:lnTo>
                    <a:pt x="529" y="209"/>
                  </a:lnTo>
                  <a:lnTo>
                    <a:pt x="528" y="209"/>
                  </a:lnTo>
                  <a:lnTo>
                    <a:pt x="529" y="209"/>
                  </a:lnTo>
                  <a:lnTo>
                    <a:pt x="529" y="207"/>
                  </a:lnTo>
                  <a:lnTo>
                    <a:pt x="528" y="207"/>
                  </a:lnTo>
                  <a:lnTo>
                    <a:pt x="528" y="205"/>
                  </a:lnTo>
                  <a:lnTo>
                    <a:pt x="528" y="204"/>
                  </a:lnTo>
                  <a:lnTo>
                    <a:pt x="529" y="204"/>
                  </a:lnTo>
                  <a:lnTo>
                    <a:pt x="529" y="202"/>
                  </a:lnTo>
                  <a:lnTo>
                    <a:pt x="529" y="200"/>
                  </a:lnTo>
                  <a:lnTo>
                    <a:pt x="529" y="199"/>
                  </a:lnTo>
                  <a:lnTo>
                    <a:pt x="531" y="199"/>
                  </a:lnTo>
                  <a:lnTo>
                    <a:pt x="531" y="197"/>
                  </a:lnTo>
                  <a:lnTo>
                    <a:pt x="531" y="195"/>
                  </a:lnTo>
                  <a:lnTo>
                    <a:pt x="531" y="194"/>
                  </a:lnTo>
                  <a:lnTo>
                    <a:pt x="533" y="194"/>
                  </a:lnTo>
                  <a:lnTo>
                    <a:pt x="533" y="192"/>
                  </a:lnTo>
                  <a:lnTo>
                    <a:pt x="533" y="190"/>
                  </a:lnTo>
                  <a:lnTo>
                    <a:pt x="535" y="190"/>
                  </a:lnTo>
                  <a:lnTo>
                    <a:pt x="535" y="188"/>
                  </a:lnTo>
                  <a:lnTo>
                    <a:pt x="533" y="188"/>
                  </a:lnTo>
                  <a:lnTo>
                    <a:pt x="533" y="187"/>
                  </a:lnTo>
                  <a:lnTo>
                    <a:pt x="535" y="187"/>
                  </a:lnTo>
                  <a:lnTo>
                    <a:pt x="535" y="188"/>
                  </a:lnTo>
                  <a:lnTo>
                    <a:pt x="535" y="187"/>
                  </a:lnTo>
                  <a:lnTo>
                    <a:pt x="536" y="187"/>
                  </a:lnTo>
                  <a:lnTo>
                    <a:pt x="536" y="185"/>
                  </a:lnTo>
                  <a:lnTo>
                    <a:pt x="538" y="185"/>
                  </a:lnTo>
                  <a:lnTo>
                    <a:pt x="540" y="185"/>
                  </a:lnTo>
                  <a:lnTo>
                    <a:pt x="540" y="183"/>
                  </a:lnTo>
                  <a:lnTo>
                    <a:pt x="541" y="183"/>
                  </a:lnTo>
                  <a:lnTo>
                    <a:pt x="541" y="182"/>
                  </a:lnTo>
                  <a:lnTo>
                    <a:pt x="543" y="182"/>
                  </a:lnTo>
                  <a:lnTo>
                    <a:pt x="545" y="182"/>
                  </a:lnTo>
                  <a:lnTo>
                    <a:pt x="543" y="182"/>
                  </a:lnTo>
                  <a:lnTo>
                    <a:pt x="543" y="180"/>
                  </a:lnTo>
                  <a:lnTo>
                    <a:pt x="545" y="178"/>
                  </a:lnTo>
                  <a:lnTo>
                    <a:pt x="543" y="178"/>
                  </a:lnTo>
                  <a:lnTo>
                    <a:pt x="543" y="177"/>
                  </a:lnTo>
                  <a:lnTo>
                    <a:pt x="545" y="177"/>
                  </a:lnTo>
                  <a:lnTo>
                    <a:pt x="546" y="177"/>
                  </a:lnTo>
                  <a:lnTo>
                    <a:pt x="546" y="175"/>
                  </a:lnTo>
                  <a:lnTo>
                    <a:pt x="546" y="173"/>
                  </a:lnTo>
                  <a:lnTo>
                    <a:pt x="548" y="173"/>
                  </a:lnTo>
                  <a:lnTo>
                    <a:pt x="548" y="171"/>
                  </a:lnTo>
                  <a:lnTo>
                    <a:pt x="550" y="171"/>
                  </a:lnTo>
                  <a:lnTo>
                    <a:pt x="550" y="173"/>
                  </a:lnTo>
                  <a:lnTo>
                    <a:pt x="552" y="173"/>
                  </a:lnTo>
                  <a:lnTo>
                    <a:pt x="552" y="171"/>
                  </a:lnTo>
                  <a:lnTo>
                    <a:pt x="552" y="170"/>
                  </a:lnTo>
                  <a:lnTo>
                    <a:pt x="552" y="168"/>
                  </a:lnTo>
                  <a:lnTo>
                    <a:pt x="553" y="168"/>
                  </a:lnTo>
                  <a:lnTo>
                    <a:pt x="555" y="168"/>
                  </a:lnTo>
                  <a:lnTo>
                    <a:pt x="557" y="168"/>
                  </a:lnTo>
                  <a:lnTo>
                    <a:pt x="558" y="168"/>
                  </a:lnTo>
                  <a:lnTo>
                    <a:pt x="558" y="170"/>
                  </a:lnTo>
                  <a:lnTo>
                    <a:pt x="560" y="168"/>
                  </a:lnTo>
                  <a:lnTo>
                    <a:pt x="562" y="168"/>
                  </a:lnTo>
                  <a:lnTo>
                    <a:pt x="562" y="166"/>
                  </a:lnTo>
                  <a:lnTo>
                    <a:pt x="563" y="166"/>
                  </a:lnTo>
                  <a:lnTo>
                    <a:pt x="563" y="168"/>
                  </a:lnTo>
                  <a:lnTo>
                    <a:pt x="563" y="166"/>
                  </a:lnTo>
                  <a:lnTo>
                    <a:pt x="565" y="166"/>
                  </a:lnTo>
                  <a:lnTo>
                    <a:pt x="567" y="166"/>
                  </a:lnTo>
                  <a:lnTo>
                    <a:pt x="567" y="168"/>
                  </a:lnTo>
                  <a:lnTo>
                    <a:pt x="568" y="168"/>
                  </a:lnTo>
                  <a:lnTo>
                    <a:pt x="568" y="170"/>
                  </a:lnTo>
                  <a:lnTo>
                    <a:pt x="570" y="170"/>
                  </a:lnTo>
                  <a:lnTo>
                    <a:pt x="572" y="170"/>
                  </a:lnTo>
                  <a:lnTo>
                    <a:pt x="574" y="171"/>
                  </a:lnTo>
                  <a:lnTo>
                    <a:pt x="575" y="171"/>
                  </a:lnTo>
                  <a:lnTo>
                    <a:pt x="577" y="173"/>
                  </a:lnTo>
                  <a:lnTo>
                    <a:pt x="579" y="173"/>
                  </a:lnTo>
                  <a:lnTo>
                    <a:pt x="580" y="173"/>
                  </a:lnTo>
                  <a:lnTo>
                    <a:pt x="582" y="175"/>
                  </a:lnTo>
                  <a:lnTo>
                    <a:pt x="584" y="175"/>
                  </a:lnTo>
                  <a:lnTo>
                    <a:pt x="585" y="177"/>
                  </a:lnTo>
                  <a:lnTo>
                    <a:pt x="587" y="177"/>
                  </a:lnTo>
                  <a:lnTo>
                    <a:pt x="589" y="178"/>
                  </a:lnTo>
                  <a:lnTo>
                    <a:pt x="591" y="178"/>
                  </a:lnTo>
                  <a:lnTo>
                    <a:pt x="592" y="178"/>
                  </a:lnTo>
                  <a:lnTo>
                    <a:pt x="592" y="180"/>
                  </a:lnTo>
                  <a:lnTo>
                    <a:pt x="594" y="180"/>
                  </a:lnTo>
                  <a:lnTo>
                    <a:pt x="596" y="180"/>
                  </a:lnTo>
                  <a:lnTo>
                    <a:pt x="596" y="178"/>
                  </a:lnTo>
                  <a:lnTo>
                    <a:pt x="596" y="177"/>
                  </a:lnTo>
                  <a:lnTo>
                    <a:pt x="597" y="177"/>
                  </a:lnTo>
                  <a:lnTo>
                    <a:pt x="596" y="175"/>
                  </a:lnTo>
                  <a:lnTo>
                    <a:pt x="597" y="175"/>
                  </a:lnTo>
                  <a:lnTo>
                    <a:pt x="597" y="173"/>
                  </a:lnTo>
                  <a:lnTo>
                    <a:pt x="597" y="171"/>
                  </a:lnTo>
                  <a:lnTo>
                    <a:pt x="597" y="170"/>
                  </a:lnTo>
                  <a:lnTo>
                    <a:pt x="597" y="168"/>
                  </a:lnTo>
                  <a:lnTo>
                    <a:pt x="597" y="166"/>
                  </a:lnTo>
                  <a:lnTo>
                    <a:pt x="599" y="166"/>
                  </a:lnTo>
                  <a:lnTo>
                    <a:pt x="599" y="165"/>
                  </a:lnTo>
                  <a:lnTo>
                    <a:pt x="601" y="165"/>
                  </a:lnTo>
                  <a:lnTo>
                    <a:pt x="601" y="163"/>
                  </a:lnTo>
                  <a:lnTo>
                    <a:pt x="601" y="165"/>
                  </a:lnTo>
                  <a:lnTo>
                    <a:pt x="602" y="165"/>
                  </a:lnTo>
                  <a:lnTo>
                    <a:pt x="602" y="163"/>
                  </a:lnTo>
                  <a:lnTo>
                    <a:pt x="604" y="163"/>
                  </a:lnTo>
                  <a:lnTo>
                    <a:pt x="606" y="163"/>
                  </a:lnTo>
                  <a:lnTo>
                    <a:pt x="606" y="161"/>
                  </a:lnTo>
                  <a:lnTo>
                    <a:pt x="608" y="161"/>
                  </a:lnTo>
                  <a:lnTo>
                    <a:pt x="609" y="161"/>
                  </a:lnTo>
                  <a:lnTo>
                    <a:pt x="609" y="163"/>
                  </a:lnTo>
                  <a:lnTo>
                    <a:pt x="611" y="163"/>
                  </a:lnTo>
                  <a:lnTo>
                    <a:pt x="611" y="161"/>
                  </a:lnTo>
                  <a:lnTo>
                    <a:pt x="613" y="161"/>
                  </a:lnTo>
                  <a:lnTo>
                    <a:pt x="614" y="161"/>
                  </a:lnTo>
                  <a:lnTo>
                    <a:pt x="616" y="161"/>
                  </a:lnTo>
                  <a:lnTo>
                    <a:pt x="618" y="161"/>
                  </a:lnTo>
                  <a:lnTo>
                    <a:pt x="619" y="161"/>
                  </a:lnTo>
                  <a:lnTo>
                    <a:pt x="619" y="160"/>
                  </a:lnTo>
                  <a:lnTo>
                    <a:pt x="619" y="161"/>
                  </a:lnTo>
                  <a:lnTo>
                    <a:pt x="619" y="160"/>
                  </a:lnTo>
                  <a:lnTo>
                    <a:pt x="619" y="161"/>
                  </a:lnTo>
                  <a:lnTo>
                    <a:pt x="619" y="160"/>
                  </a:lnTo>
                  <a:lnTo>
                    <a:pt x="621" y="160"/>
                  </a:lnTo>
                  <a:lnTo>
                    <a:pt x="621" y="158"/>
                  </a:lnTo>
                  <a:lnTo>
                    <a:pt x="623" y="158"/>
                  </a:lnTo>
                  <a:lnTo>
                    <a:pt x="624" y="158"/>
                  </a:lnTo>
                  <a:lnTo>
                    <a:pt x="624" y="156"/>
                  </a:lnTo>
                  <a:lnTo>
                    <a:pt x="624" y="158"/>
                  </a:lnTo>
                  <a:lnTo>
                    <a:pt x="624" y="156"/>
                  </a:lnTo>
                  <a:lnTo>
                    <a:pt x="624" y="158"/>
                  </a:lnTo>
                  <a:lnTo>
                    <a:pt x="626" y="158"/>
                  </a:lnTo>
                  <a:lnTo>
                    <a:pt x="628" y="158"/>
                  </a:lnTo>
                  <a:lnTo>
                    <a:pt x="628" y="156"/>
                  </a:lnTo>
                  <a:lnTo>
                    <a:pt x="628" y="155"/>
                  </a:lnTo>
                  <a:lnTo>
                    <a:pt x="630" y="155"/>
                  </a:lnTo>
                  <a:lnTo>
                    <a:pt x="630" y="153"/>
                  </a:lnTo>
                  <a:lnTo>
                    <a:pt x="630" y="151"/>
                  </a:lnTo>
                  <a:lnTo>
                    <a:pt x="631" y="151"/>
                  </a:lnTo>
                  <a:lnTo>
                    <a:pt x="631" y="149"/>
                  </a:lnTo>
                  <a:lnTo>
                    <a:pt x="631" y="151"/>
                  </a:lnTo>
                  <a:lnTo>
                    <a:pt x="631" y="149"/>
                  </a:lnTo>
                  <a:lnTo>
                    <a:pt x="633" y="149"/>
                  </a:lnTo>
                  <a:lnTo>
                    <a:pt x="633" y="148"/>
                  </a:lnTo>
                  <a:lnTo>
                    <a:pt x="635" y="148"/>
                  </a:lnTo>
                  <a:lnTo>
                    <a:pt x="635" y="146"/>
                  </a:lnTo>
                  <a:lnTo>
                    <a:pt x="635" y="144"/>
                  </a:lnTo>
                  <a:lnTo>
                    <a:pt x="636" y="144"/>
                  </a:lnTo>
                  <a:lnTo>
                    <a:pt x="636" y="143"/>
                  </a:lnTo>
                  <a:lnTo>
                    <a:pt x="636" y="141"/>
                  </a:lnTo>
                  <a:lnTo>
                    <a:pt x="638" y="139"/>
                  </a:lnTo>
                  <a:lnTo>
                    <a:pt x="638" y="138"/>
                  </a:lnTo>
                  <a:lnTo>
                    <a:pt x="638" y="136"/>
                  </a:lnTo>
                  <a:lnTo>
                    <a:pt x="640" y="136"/>
                  </a:lnTo>
                  <a:lnTo>
                    <a:pt x="640" y="134"/>
                  </a:lnTo>
                  <a:lnTo>
                    <a:pt x="640" y="132"/>
                  </a:lnTo>
                  <a:lnTo>
                    <a:pt x="641" y="132"/>
                  </a:lnTo>
                  <a:lnTo>
                    <a:pt x="641" y="131"/>
                  </a:lnTo>
                  <a:lnTo>
                    <a:pt x="643" y="131"/>
                  </a:lnTo>
                  <a:lnTo>
                    <a:pt x="643" y="129"/>
                  </a:lnTo>
                  <a:lnTo>
                    <a:pt x="643" y="127"/>
                  </a:lnTo>
                  <a:lnTo>
                    <a:pt x="643" y="126"/>
                  </a:lnTo>
                  <a:lnTo>
                    <a:pt x="645" y="126"/>
                  </a:lnTo>
                  <a:lnTo>
                    <a:pt x="645" y="124"/>
                  </a:lnTo>
                  <a:lnTo>
                    <a:pt x="645" y="122"/>
                  </a:lnTo>
                  <a:lnTo>
                    <a:pt x="645" y="121"/>
                  </a:lnTo>
                  <a:lnTo>
                    <a:pt x="647" y="121"/>
                  </a:lnTo>
                  <a:lnTo>
                    <a:pt x="647" y="119"/>
                  </a:lnTo>
                  <a:lnTo>
                    <a:pt x="647" y="117"/>
                  </a:lnTo>
                  <a:lnTo>
                    <a:pt x="647" y="119"/>
                  </a:lnTo>
                  <a:lnTo>
                    <a:pt x="647" y="117"/>
                  </a:lnTo>
                  <a:lnTo>
                    <a:pt x="647" y="115"/>
                  </a:lnTo>
                  <a:lnTo>
                    <a:pt x="648" y="115"/>
                  </a:lnTo>
                  <a:lnTo>
                    <a:pt x="648" y="114"/>
                  </a:lnTo>
                  <a:lnTo>
                    <a:pt x="648" y="112"/>
                  </a:lnTo>
                  <a:lnTo>
                    <a:pt x="650" y="112"/>
                  </a:lnTo>
                  <a:lnTo>
                    <a:pt x="650" y="110"/>
                  </a:lnTo>
                  <a:lnTo>
                    <a:pt x="650" y="109"/>
                  </a:lnTo>
                  <a:lnTo>
                    <a:pt x="650" y="107"/>
                  </a:lnTo>
                  <a:lnTo>
                    <a:pt x="652" y="105"/>
                  </a:lnTo>
                  <a:lnTo>
                    <a:pt x="652" y="104"/>
                  </a:lnTo>
                  <a:lnTo>
                    <a:pt x="652" y="102"/>
                  </a:lnTo>
                  <a:lnTo>
                    <a:pt x="652" y="100"/>
                  </a:lnTo>
                  <a:lnTo>
                    <a:pt x="653" y="100"/>
                  </a:lnTo>
                  <a:lnTo>
                    <a:pt x="653" y="99"/>
                  </a:lnTo>
                  <a:lnTo>
                    <a:pt x="655" y="99"/>
                  </a:lnTo>
                  <a:lnTo>
                    <a:pt x="655" y="97"/>
                  </a:lnTo>
                  <a:lnTo>
                    <a:pt x="657" y="97"/>
                  </a:lnTo>
                  <a:lnTo>
                    <a:pt x="657" y="95"/>
                  </a:lnTo>
                  <a:lnTo>
                    <a:pt x="658" y="95"/>
                  </a:lnTo>
                  <a:lnTo>
                    <a:pt x="660" y="95"/>
                  </a:lnTo>
                  <a:lnTo>
                    <a:pt x="660" y="93"/>
                  </a:lnTo>
                  <a:lnTo>
                    <a:pt x="662" y="93"/>
                  </a:lnTo>
                  <a:lnTo>
                    <a:pt x="664" y="93"/>
                  </a:lnTo>
                  <a:lnTo>
                    <a:pt x="665" y="92"/>
                  </a:lnTo>
                  <a:lnTo>
                    <a:pt x="667" y="92"/>
                  </a:lnTo>
                  <a:lnTo>
                    <a:pt x="669" y="92"/>
                  </a:lnTo>
                  <a:lnTo>
                    <a:pt x="670" y="90"/>
                  </a:lnTo>
                  <a:lnTo>
                    <a:pt x="672" y="90"/>
                  </a:lnTo>
                  <a:lnTo>
                    <a:pt x="674" y="90"/>
                  </a:lnTo>
                  <a:lnTo>
                    <a:pt x="674" y="88"/>
                  </a:lnTo>
                  <a:lnTo>
                    <a:pt x="675" y="88"/>
                  </a:lnTo>
                  <a:lnTo>
                    <a:pt x="677" y="88"/>
                  </a:lnTo>
                  <a:lnTo>
                    <a:pt x="679" y="88"/>
                  </a:lnTo>
                  <a:lnTo>
                    <a:pt x="679" y="87"/>
                  </a:lnTo>
                  <a:lnTo>
                    <a:pt x="680" y="87"/>
                  </a:lnTo>
                  <a:lnTo>
                    <a:pt x="682" y="87"/>
                  </a:lnTo>
                  <a:lnTo>
                    <a:pt x="684" y="85"/>
                  </a:lnTo>
                  <a:lnTo>
                    <a:pt x="686" y="85"/>
                  </a:lnTo>
                  <a:lnTo>
                    <a:pt x="687" y="85"/>
                  </a:lnTo>
                  <a:lnTo>
                    <a:pt x="689" y="83"/>
                  </a:lnTo>
                  <a:lnTo>
                    <a:pt x="691" y="83"/>
                  </a:lnTo>
                  <a:lnTo>
                    <a:pt x="692" y="83"/>
                  </a:lnTo>
                  <a:lnTo>
                    <a:pt x="694" y="82"/>
                  </a:lnTo>
                  <a:lnTo>
                    <a:pt x="696" y="82"/>
                  </a:lnTo>
                  <a:lnTo>
                    <a:pt x="697" y="82"/>
                  </a:lnTo>
                  <a:lnTo>
                    <a:pt x="697" y="80"/>
                  </a:lnTo>
                  <a:lnTo>
                    <a:pt x="699" y="80"/>
                  </a:lnTo>
                  <a:lnTo>
                    <a:pt x="701" y="80"/>
                  </a:lnTo>
                  <a:lnTo>
                    <a:pt x="703" y="80"/>
                  </a:lnTo>
                  <a:lnTo>
                    <a:pt x="703" y="78"/>
                  </a:lnTo>
                  <a:lnTo>
                    <a:pt x="704" y="78"/>
                  </a:lnTo>
                  <a:lnTo>
                    <a:pt x="706" y="78"/>
                  </a:lnTo>
                  <a:lnTo>
                    <a:pt x="708" y="78"/>
                  </a:lnTo>
                  <a:lnTo>
                    <a:pt x="708" y="76"/>
                  </a:lnTo>
                  <a:lnTo>
                    <a:pt x="709" y="76"/>
                  </a:lnTo>
                  <a:lnTo>
                    <a:pt x="711" y="76"/>
                  </a:lnTo>
                  <a:lnTo>
                    <a:pt x="713" y="75"/>
                  </a:lnTo>
                  <a:lnTo>
                    <a:pt x="714" y="75"/>
                  </a:lnTo>
                  <a:lnTo>
                    <a:pt x="716" y="75"/>
                  </a:lnTo>
                  <a:lnTo>
                    <a:pt x="718" y="73"/>
                  </a:lnTo>
                  <a:lnTo>
                    <a:pt x="720" y="73"/>
                  </a:lnTo>
                  <a:lnTo>
                    <a:pt x="721" y="73"/>
                  </a:lnTo>
                  <a:lnTo>
                    <a:pt x="721" y="71"/>
                  </a:lnTo>
                  <a:lnTo>
                    <a:pt x="723" y="71"/>
                  </a:lnTo>
                  <a:lnTo>
                    <a:pt x="725" y="71"/>
                  </a:lnTo>
                  <a:lnTo>
                    <a:pt x="726" y="71"/>
                  </a:lnTo>
                  <a:lnTo>
                    <a:pt x="726" y="70"/>
                  </a:lnTo>
                  <a:lnTo>
                    <a:pt x="728" y="70"/>
                  </a:lnTo>
                  <a:lnTo>
                    <a:pt x="730" y="70"/>
                  </a:lnTo>
                  <a:lnTo>
                    <a:pt x="731" y="68"/>
                  </a:lnTo>
                  <a:lnTo>
                    <a:pt x="733" y="68"/>
                  </a:lnTo>
                  <a:lnTo>
                    <a:pt x="735" y="68"/>
                  </a:lnTo>
                  <a:lnTo>
                    <a:pt x="735" y="66"/>
                  </a:lnTo>
                  <a:lnTo>
                    <a:pt x="736" y="66"/>
                  </a:lnTo>
                  <a:lnTo>
                    <a:pt x="738" y="66"/>
                  </a:lnTo>
                  <a:lnTo>
                    <a:pt x="740" y="66"/>
                  </a:lnTo>
                  <a:lnTo>
                    <a:pt x="742" y="66"/>
                  </a:lnTo>
                  <a:lnTo>
                    <a:pt x="743" y="66"/>
                  </a:lnTo>
                  <a:lnTo>
                    <a:pt x="745" y="66"/>
                  </a:lnTo>
                  <a:lnTo>
                    <a:pt x="745" y="65"/>
                  </a:lnTo>
                  <a:lnTo>
                    <a:pt x="747" y="65"/>
                  </a:lnTo>
                  <a:lnTo>
                    <a:pt x="747" y="66"/>
                  </a:lnTo>
                  <a:lnTo>
                    <a:pt x="748" y="66"/>
                  </a:lnTo>
                  <a:lnTo>
                    <a:pt x="750" y="66"/>
                  </a:lnTo>
                  <a:lnTo>
                    <a:pt x="752" y="65"/>
                  </a:lnTo>
                  <a:lnTo>
                    <a:pt x="753" y="65"/>
                  </a:lnTo>
                  <a:lnTo>
                    <a:pt x="755" y="65"/>
                  </a:lnTo>
                  <a:lnTo>
                    <a:pt x="757" y="65"/>
                  </a:lnTo>
                  <a:lnTo>
                    <a:pt x="759" y="65"/>
                  </a:lnTo>
                  <a:lnTo>
                    <a:pt x="760" y="65"/>
                  </a:lnTo>
                  <a:lnTo>
                    <a:pt x="762" y="65"/>
                  </a:lnTo>
                  <a:lnTo>
                    <a:pt x="764" y="65"/>
                  </a:lnTo>
                  <a:lnTo>
                    <a:pt x="765" y="65"/>
                  </a:lnTo>
                  <a:lnTo>
                    <a:pt x="767" y="65"/>
                  </a:lnTo>
                  <a:lnTo>
                    <a:pt x="769" y="65"/>
                  </a:lnTo>
                  <a:lnTo>
                    <a:pt x="770" y="65"/>
                  </a:lnTo>
                  <a:lnTo>
                    <a:pt x="772" y="65"/>
                  </a:lnTo>
                  <a:lnTo>
                    <a:pt x="774" y="65"/>
                  </a:lnTo>
                  <a:lnTo>
                    <a:pt x="776" y="65"/>
                  </a:lnTo>
                  <a:lnTo>
                    <a:pt x="777" y="65"/>
                  </a:lnTo>
                  <a:lnTo>
                    <a:pt x="779" y="65"/>
                  </a:lnTo>
                  <a:lnTo>
                    <a:pt x="781" y="65"/>
                  </a:lnTo>
                  <a:lnTo>
                    <a:pt x="781" y="66"/>
                  </a:lnTo>
                  <a:lnTo>
                    <a:pt x="782" y="66"/>
                  </a:lnTo>
                  <a:lnTo>
                    <a:pt x="784" y="66"/>
                  </a:lnTo>
                  <a:lnTo>
                    <a:pt x="786" y="66"/>
                  </a:lnTo>
                  <a:lnTo>
                    <a:pt x="786" y="68"/>
                  </a:lnTo>
                  <a:lnTo>
                    <a:pt x="787" y="68"/>
                  </a:lnTo>
                  <a:lnTo>
                    <a:pt x="787" y="70"/>
                  </a:lnTo>
                  <a:lnTo>
                    <a:pt x="789" y="70"/>
                  </a:lnTo>
                  <a:lnTo>
                    <a:pt x="789" y="71"/>
                  </a:lnTo>
                  <a:lnTo>
                    <a:pt x="789" y="73"/>
                  </a:lnTo>
                  <a:lnTo>
                    <a:pt x="791" y="73"/>
                  </a:lnTo>
                  <a:lnTo>
                    <a:pt x="791" y="75"/>
                  </a:lnTo>
                  <a:lnTo>
                    <a:pt x="792" y="75"/>
                  </a:lnTo>
                  <a:lnTo>
                    <a:pt x="792" y="76"/>
                  </a:lnTo>
                  <a:lnTo>
                    <a:pt x="794" y="76"/>
                  </a:lnTo>
                  <a:lnTo>
                    <a:pt x="796" y="76"/>
                  </a:lnTo>
                  <a:lnTo>
                    <a:pt x="798" y="76"/>
                  </a:lnTo>
                  <a:lnTo>
                    <a:pt x="798" y="78"/>
                  </a:lnTo>
                  <a:lnTo>
                    <a:pt x="798" y="80"/>
                  </a:lnTo>
                  <a:lnTo>
                    <a:pt x="799" y="80"/>
                  </a:lnTo>
                  <a:lnTo>
                    <a:pt x="799" y="82"/>
                  </a:lnTo>
                  <a:lnTo>
                    <a:pt x="801" y="82"/>
                  </a:lnTo>
                  <a:lnTo>
                    <a:pt x="801" y="83"/>
                  </a:lnTo>
                  <a:lnTo>
                    <a:pt x="803" y="83"/>
                  </a:lnTo>
                  <a:lnTo>
                    <a:pt x="804" y="83"/>
                  </a:lnTo>
                  <a:lnTo>
                    <a:pt x="804" y="85"/>
                  </a:lnTo>
                  <a:lnTo>
                    <a:pt x="806" y="85"/>
                  </a:lnTo>
                  <a:lnTo>
                    <a:pt x="806" y="87"/>
                  </a:lnTo>
                  <a:lnTo>
                    <a:pt x="806" y="88"/>
                  </a:lnTo>
                  <a:lnTo>
                    <a:pt x="806" y="90"/>
                  </a:lnTo>
                  <a:lnTo>
                    <a:pt x="808" y="92"/>
                  </a:lnTo>
                  <a:lnTo>
                    <a:pt x="808" y="93"/>
                  </a:lnTo>
                  <a:lnTo>
                    <a:pt x="808" y="95"/>
                  </a:lnTo>
                  <a:lnTo>
                    <a:pt x="809" y="95"/>
                  </a:lnTo>
                  <a:lnTo>
                    <a:pt x="809" y="97"/>
                  </a:lnTo>
                  <a:lnTo>
                    <a:pt x="811" y="97"/>
                  </a:lnTo>
                  <a:lnTo>
                    <a:pt x="811" y="99"/>
                  </a:lnTo>
                  <a:lnTo>
                    <a:pt x="813" y="99"/>
                  </a:lnTo>
                  <a:lnTo>
                    <a:pt x="813" y="100"/>
                  </a:lnTo>
                  <a:lnTo>
                    <a:pt x="813" y="102"/>
                  </a:lnTo>
                  <a:lnTo>
                    <a:pt x="813" y="104"/>
                  </a:lnTo>
                  <a:lnTo>
                    <a:pt x="815" y="104"/>
                  </a:lnTo>
                  <a:lnTo>
                    <a:pt x="815" y="105"/>
                  </a:lnTo>
                  <a:lnTo>
                    <a:pt x="815" y="107"/>
                  </a:lnTo>
                  <a:lnTo>
                    <a:pt x="816" y="107"/>
                  </a:lnTo>
                  <a:lnTo>
                    <a:pt x="816" y="109"/>
                  </a:lnTo>
                  <a:lnTo>
                    <a:pt x="818" y="109"/>
                  </a:lnTo>
                  <a:lnTo>
                    <a:pt x="818" y="110"/>
                  </a:lnTo>
                  <a:lnTo>
                    <a:pt x="820" y="109"/>
                  </a:lnTo>
                  <a:lnTo>
                    <a:pt x="820" y="107"/>
                  </a:lnTo>
                  <a:lnTo>
                    <a:pt x="820" y="105"/>
                  </a:lnTo>
                  <a:lnTo>
                    <a:pt x="821" y="105"/>
                  </a:lnTo>
                  <a:lnTo>
                    <a:pt x="821" y="104"/>
                  </a:lnTo>
                  <a:lnTo>
                    <a:pt x="823" y="104"/>
                  </a:lnTo>
                  <a:lnTo>
                    <a:pt x="825" y="104"/>
                  </a:lnTo>
                  <a:lnTo>
                    <a:pt x="826" y="102"/>
                  </a:lnTo>
                  <a:lnTo>
                    <a:pt x="828" y="102"/>
                  </a:lnTo>
                  <a:lnTo>
                    <a:pt x="830" y="100"/>
                  </a:lnTo>
                  <a:lnTo>
                    <a:pt x="832" y="100"/>
                  </a:lnTo>
                  <a:lnTo>
                    <a:pt x="832" y="99"/>
                  </a:lnTo>
                  <a:lnTo>
                    <a:pt x="833" y="99"/>
                  </a:lnTo>
                  <a:lnTo>
                    <a:pt x="833" y="97"/>
                  </a:lnTo>
                  <a:lnTo>
                    <a:pt x="833" y="95"/>
                  </a:lnTo>
                  <a:lnTo>
                    <a:pt x="835" y="95"/>
                  </a:lnTo>
                  <a:lnTo>
                    <a:pt x="835" y="93"/>
                  </a:lnTo>
                  <a:lnTo>
                    <a:pt x="835" y="92"/>
                  </a:lnTo>
                  <a:lnTo>
                    <a:pt x="837" y="92"/>
                  </a:lnTo>
                  <a:lnTo>
                    <a:pt x="837" y="90"/>
                  </a:lnTo>
                  <a:lnTo>
                    <a:pt x="838" y="90"/>
                  </a:lnTo>
                  <a:lnTo>
                    <a:pt x="838" y="88"/>
                  </a:lnTo>
                  <a:lnTo>
                    <a:pt x="838" y="87"/>
                  </a:lnTo>
                  <a:lnTo>
                    <a:pt x="838" y="85"/>
                  </a:lnTo>
                  <a:lnTo>
                    <a:pt x="838" y="83"/>
                  </a:lnTo>
                  <a:lnTo>
                    <a:pt x="838" y="82"/>
                  </a:lnTo>
                  <a:lnTo>
                    <a:pt x="838" y="80"/>
                  </a:lnTo>
                  <a:lnTo>
                    <a:pt x="838" y="78"/>
                  </a:lnTo>
                  <a:lnTo>
                    <a:pt x="838" y="76"/>
                  </a:lnTo>
                  <a:lnTo>
                    <a:pt x="838" y="75"/>
                  </a:lnTo>
                  <a:lnTo>
                    <a:pt x="840" y="73"/>
                  </a:lnTo>
                  <a:lnTo>
                    <a:pt x="840" y="71"/>
                  </a:lnTo>
                  <a:lnTo>
                    <a:pt x="842" y="71"/>
                  </a:lnTo>
                  <a:lnTo>
                    <a:pt x="842" y="70"/>
                  </a:lnTo>
                  <a:lnTo>
                    <a:pt x="842" y="68"/>
                  </a:lnTo>
                  <a:lnTo>
                    <a:pt x="843" y="68"/>
                  </a:lnTo>
                  <a:lnTo>
                    <a:pt x="843" y="66"/>
                  </a:lnTo>
                  <a:lnTo>
                    <a:pt x="845" y="66"/>
                  </a:lnTo>
                  <a:lnTo>
                    <a:pt x="845" y="65"/>
                  </a:lnTo>
                  <a:lnTo>
                    <a:pt x="847" y="65"/>
                  </a:lnTo>
                  <a:lnTo>
                    <a:pt x="847" y="63"/>
                  </a:lnTo>
                  <a:lnTo>
                    <a:pt x="848" y="61"/>
                  </a:lnTo>
                  <a:lnTo>
                    <a:pt x="850" y="60"/>
                  </a:lnTo>
                  <a:lnTo>
                    <a:pt x="852" y="60"/>
                  </a:lnTo>
                  <a:lnTo>
                    <a:pt x="852" y="58"/>
                  </a:lnTo>
                  <a:lnTo>
                    <a:pt x="854" y="58"/>
                  </a:lnTo>
                  <a:lnTo>
                    <a:pt x="854" y="56"/>
                  </a:lnTo>
                  <a:lnTo>
                    <a:pt x="855" y="56"/>
                  </a:lnTo>
                  <a:lnTo>
                    <a:pt x="855" y="54"/>
                  </a:lnTo>
                  <a:lnTo>
                    <a:pt x="857" y="54"/>
                  </a:lnTo>
                  <a:lnTo>
                    <a:pt x="857" y="53"/>
                  </a:lnTo>
                  <a:lnTo>
                    <a:pt x="859" y="51"/>
                  </a:lnTo>
                  <a:lnTo>
                    <a:pt x="860" y="51"/>
                  </a:lnTo>
                  <a:lnTo>
                    <a:pt x="860" y="49"/>
                  </a:lnTo>
                  <a:lnTo>
                    <a:pt x="862" y="49"/>
                  </a:lnTo>
                  <a:lnTo>
                    <a:pt x="862" y="48"/>
                  </a:lnTo>
                  <a:lnTo>
                    <a:pt x="864" y="48"/>
                  </a:lnTo>
                  <a:lnTo>
                    <a:pt x="864" y="46"/>
                  </a:lnTo>
                  <a:lnTo>
                    <a:pt x="865" y="44"/>
                  </a:lnTo>
                  <a:lnTo>
                    <a:pt x="867" y="44"/>
                  </a:lnTo>
                  <a:lnTo>
                    <a:pt x="869" y="43"/>
                  </a:lnTo>
                  <a:lnTo>
                    <a:pt x="869" y="41"/>
                  </a:lnTo>
                  <a:lnTo>
                    <a:pt x="871" y="41"/>
                  </a:lnTo>
                  <a:lnTo>
                    <a:pt x="872" y="39"/>
                  </a:lnTo>
                  <a:lnTo>
                    <a:pt x="872" y="37"/>
                  </a:lnTo>
                  <a:lnTo>
                    <a:pt x="874" y="37"/>
                  </a:lnTo>
                  <a:lnTo>
                    <a:pt x="876" y="36"/>
                  </a:lnTo>
                  <a:lnTo>
                    <a:pt x="876" y="34"/>
                  </a:lnTo>
                  <a:lnTo>
                    <a:pt x="877" y="34"/>
                  </a:lnTo>
                  <a:lnTo>
                    <a:pt x="879" y="32"/>
                  </a:lnTo>
                  <a:lnTo>
                    <a:pt x="881" y="32"/>
                  </a:lnTo>
                  <a:lnTo>
                    <a:pt x="881" y="31"/>
                  </a:lnTo>
                  <a:lnTo>
                    <a:pt x="882" y="31"/>
                  </a:lnTo>
                  <a:lnTo>
                    <a:pt x="882" y="32"/>
                  </a:lnTo>
                  <a:lnTo>
                    <a:pt x="884" y="32"/>
                  </a:lnTo>
                  <a:lnTo>
                    <a:pt x="886" y="32"/>
                  </a:lnTo>
                  <a:lnTo>
                    <a:pt x="886" y="34"/>
                  </a:lnTo>
                  <a:lnTo>
                    <a:pt x="886" y="32"/>
                  </a:lnTo>
                  <a:lnTo>
                    <a:pt x="886" y="34"/>
                  </a:lnTo>
                  <a:lnTo>
                    <a:pt x="888" y="36"/>
                  </a:lnTo>
                  <a:lnTo>
                    <a:pt x="886" y="36"/>
                  </a:lnTo>
                  <a:lnTo>
                    <a:pt x="886" y="37"/>
                  </a:lnTo>
                  <a:lnTo>
                    <a:pt x="888" y="37"/>
                  </a:lnTo>
                  <a:lnTo>
                    <a:pt x="888" y="39"/>
                  </a:lnTo>
                  <a:lnTo>
                    <a:pt x="886" y="39"/>
                  </a:lnTo>
                  <a:lnTo>
                    <a:pt x="888" y="39"/>
                  </a:lnTo>
                  <a:lnTo>
                    <a:pt x="888" y="41"/>
                  </a:lnTo>
                  <a:lnTo>
                    <a:pt x="889" y="41"/>
                  </a:lnTo>
                  <a:lnTo>
                    <a:pt x="889" y="43"/>
                  </a:lnTo>
                  <a:lnTo>
                    <a:pt x="891" y="43"/>
                  </a:lnTo>
                  <a:lnTo>
                    <a:pt x="891" y="44"/>
                  </a:lnTo>
                  <a:lnTo>
                    <a:pt x="891" y="46"/>
                  </a:lnTo>
                  <a:lnTo>
                    <a:pt x="893" y="46"/>
                  </a:lnTo>
                  <a:lnTo>
                    <a:pt x="893" y="48"/>
                  </a:lnTo>
                  <a:lnTo>
                    <a:pt x="893" y="46"/>
                  </a:lnTo>
                  <a:lnTo>
                    <a:pt x="894" y="46"/>
                  </a:lnTo>
                  <a:lnTo>
                    <a:pt x="896" y="46"/>
                  </a:lnTo>
                  <a:lnTo>
                    <a:pt x="898" y="46"/>
                  </a:lnTo>
                  <a:lnTo>
                    <a:pt x="899" y="46"/>
                  </a:lnTo>
                  <a:lnTo>
                    <a:pt x="901" y="46"/>
                  </a:lnTo>
                  <a:lnTo>
                    <a:pt x="903" y="46"/>
                  </a:lnTo>
                  <a:lnTo>
                    <a:pt x="904" y="46"/>
                  </a:lnTo>
                  <a:lnTo>
                    <a:pt x="906" y="46"/>
                  </a:lnTo>
                  <a:lnTo>
                    <a:pt x="906" y="44"/>
                  </a:lnTo>
                  <a:lnTo>
                    <a:pt x="908" y="44"/>
                  </a:lnTo>
                  <a:lnTo>
                    <a:pt x="910" y="44"/>
                  </a:lnTo>
                  <a:lnTo>
                    <a:pt x="911" y="44"/>
                  </a:lnTo>
                  <a:lnTo>
                    <a:pt x="913" y="44"/>
                  </a:lnTo>
                  <a:lnTo>
                    <a:pt x="915" y="44"/>
                  </a:lnTo>
                  <a:lnTo>
                    <a:pt x="916" y="44"/>
                  </a:lnTo>
                  <a:lnTo>
                    <a:pt x="918" y="44"/>
                  </a:lnTo>
                  <a:lnTo>
                    <a:pt x="920" y="43"/>
                  </a:lnTo>
                  <a:lnTo>
                    <a:pt x="921" y="43"/>
                  </a:lnTo>
                  <a:lnTo>
                    <a:pt x="923" y="43"/>
                  </a:lnTo>
                  <a:lnTo>
                    <a:pt x="925" y="43"/>
                  </a:lnTo>
                  <a:lnTo>
                    <a:pt x="925" y="41"/>
                  </a:lnTo>
                  <a:lnTo>
                    <a:pt x="927" y="39"/>
                  </a:lnTo>
                  <a:lnTo>
                    <a:pt x="927" y="37"/>
                  </a:lnTo>
                  <a:lnTo>
                    <a:pt x="927" y="36"/>
                  </a:lnTo>
                  <a:lnTo>
                    <a:pt x="927" y="34"/>
                  </a:lnTo>
                  <a:lnTo>
                    <a:pt x="927" y="32"/>
                  </a:lnTo>
                  <a:lnTo>
                    <a:pt x="927" y="31"/>
                  </a:lnTo>
                  <a:lnTo>
                    <a:pt x="927" y="29"/>
                  </a:lnTo>
                  <a:lnTo>
                    <a:pt x="928" y="29"/>
                  </a:lnTo>
                  <a:lnTo>
                    <a:pt x="928" y="27"/>
                  </a:lnTo>
                  <a:lnTo>
                    <a:pt x="928" y="26"/>
                  </a:lnTo>
                  <a:lnTo>
                    <a:pt x="930" y="26"/>
                  </a:lnTo>
                  <a:lnTo>
                    <a:pt x="930" y="24"/>
                  </a:lnTo>
                  <a:lnTo>
                    <a:pt x="930" y="22"/>
                  </a:lnTo>
                  <a:lnTo>
                    <a:pt x="932" y="22"/>
                  </a:lnTo>
                  <a:lnTo>
                    <a:pt x="932" y="20"/>
                  </a:lnTo>
                  <a:lnTo>
                    <a:pt x="932" y="19"/>
                  </a:lnTo>
                  <a:lnTo>
                    <a:pt x="933" y="19"/>
                  </a:lnTo>
                  <a:lnTo>
                    <a:pt x="933" y="17"/>
                  </a:lnTo>
                  <a:lnTo>
                    <a:pt x="933" y="15"/>
                  </a:lnTo>
                  <a:lnTo>
                    <a:pt x="935" y="15"/>
                  </a:lnTo>
                  <a:lnTo>
                    <a:pt x="935" y="14"/>
                  </a:lnTo>
                  <a:lnTo>
                    <a:pt x="935" y="12"/>
                  </a:lnTo>
                  <a:lnTo>
                    <a:pt x="937" y="12"/>
                  </a:lnTo>
                  <a:lnTo>
                    <a:pt x="937" y="10"/>
                  </a:lnTo>
                  <a:lnTo>
                    <a:pt x="938" y="10"/>
                  </a:lnTo>
                  <a:lnTo>
                    <a:pt x="940" y="10"/>
                  </a:lnTo>
                  <a:lnTo>
                    <a:pt x="942" y="10"/>
                  </a:lnTo>
                  <a:lnTo>
                    <a:pt x="942" y="9"/>
                  </a:lnTo>
                  <a:lnTo>
                    <a:pt x="944" y="9"/>
                  </a:lnTo>
                  <a:lnTo>
                    <a:pt x="944" y="7"/>
                  </a:lnTo>
                  <a:lnTo>
                    <a:pt x="945" y="7"/>
                  </a:lnTo>
                  <a:lnTo>
                    <a:pt x="947" y="7"/>
                  </a:lnTo>
                  <a:lnTo>
                    <a:pt x="949" y="7"/>
                  </a:lnTo>
                  <a:lnTo>
                    <a:pt x="950" y="5"/>
                  </a:lnTo>
                  <a:lnTo>
                    <a:pt x="950" y="7"/>
                  </a:lnTo>
                  <a:lnTo>
                    <a:pt x="950" y="5"/>
                  </a:lnTo>
                  <a:lnTo>
                    <a:pt x="952" y="5"/>
                  </a:lnTo>
                  <a:lnTo>
                    <a:pt x="954" y="5"/>
                  </a:lnTo>
                  <a:lnTo>
                    <a:pt x="955" y="5"/>
                  </a:lnTo>
                  <a:lnTo>
                    <a:pt x="957" y="5"/>
                  </a:lnTo>
                  <a:lnTo>
                    <a:pt x="957" y="4"/>
                  </a:lnTo>
                  <a:lnTo>
                    <a:pt x="959" y="4"/>
                  </a:lnTo>
                  <a:lnTo>
                    <a:pt x="959" y="5"/>
                  </a:lnTo>
                  <a:lnTo>
                    <a:pt x="959" y="4"/>
                  </a:lnTo>
                  <a:lnTo>
                    <a:pt x="960" y="4"/>
                  </a:lnTo>
                  <a:lnTo>
                    <a:pt x="962" y="4"/>
                  </a:lnTo>
                  <a:lnTo>
                    <a:pt x="964" y="4"/>
                  </a:lnTo>
                  <a:lnTo>
                    <a:pt x="966" y="4"/>
                  </a:lnTo>
                  <a:lnTo>
                    <a:pt x="966" y="2"/>
                  </a:lnTo>
                  <a:lnTo>
                    <a:pt x="966" y="4"/>
                  </a:lnTo>
                  <a:lnTo>
                    <a:pt x="966" y="2"/>
                  </a:lnTo>
                  <a:lnTo>
                    <a:pt x="967" y="2"/>
                  </a:lnTo>
                  <a:lnTo>
                    <a:pt x="967" y="0"/>
                  </a:lnTo>
                  <a:lnTo>
                    <a:pt x="969" y="0"/>
                  </a:lnTo>
                  <a:lnTo>
                    <a:pt x="971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22"/>
            <p:cNvSpPr>
              <a:spLocks/>
            </p:cNvSpPr>
            <p:nvPr/>
          </p:nvSpPr>
          <p:spPr bwMode="auto">
            <a:xfrm>
              <a:off x="2673" y="1355"/>
              <a:ext cx="521" cy="372"/>
            </a:xfrm>
            <a:custGeom>
              <a:avLst/>
              <a:gdLst>
                <a:gd name="T0" fmla="*/ 278 w 521"/>
                <a:gd name="T1" fmla="*/ 5 h 372"/>
                <a:gd name="T2" fmla="*/ 294 w 521"/>
                <a:gd name="T3" fmla="*/ 24 h 372"/>
                <a:gd name="T4" fmla="*/ 316 w 521"/>
                <a:gd name="T5" fmla="*/ 39 h 372"/>
                <a:gd name="T6" fmla="*/ 333 w 521"/>
                <a:gd name="T7" fmla="*/ 65 h 372"/>
                <a:gd name="T8" fmla="*/ 353 w 521"/>
                <a:gd name="T9" fmla="*/ 71 h 372"/>
                <a:gd name="T10" fmla="*/ 373 w 521"/>
                <a:gd name="T11" fmla="*/ 82 h 372"/>
                <a:gd name="T12" fmla="*/ 390 w 521"/>
                <a:gd name="T13" fmla="*/ 88 h 372"/>
                <a:gd name="T14" fmla="*/ 412 w 521"/>
                <a:gd name="T15" fmla="*/ 83 h 372"/>
                <a:gd name="T16" fmla="*/ 443 w 521"/>
                <a:gd name="T17" fmla="*/ 76 h 372"/>
                <a:gd name="T18" fmla="*/ 446 w 521"/>
                <a:gd name="T19" fmla="*/ 99 h 372"/>
                <a:gd name="T20" fmla="*/ 446 w 521"/>
                <a:gd name="T21" fmla="*/ 124 h 372"/>
                <a:gd name="T22" fmla="*/ 433 w 521"/>
                <a:gd name="T23" fmla="*/ 144 h 372"/>
                <a:gd name="T24" fmla="*/ 421 w 521"/>
                <a:gd name="T25" fmla="*/ 165 h 372"/>
                <a:gd name="T26" fmla="*/ 431 w 521"/>
                <a:gd name="T27" fmla="*/ 180 h 372"/>
                <a:gd name="T28" fmla="*/ 431 w 521"/>
                <a:gd name="T29" fmla="*/ 204 h 372"/>
                <a:gd name="T30" fmla="*/ 419 w 521"/>
                <a:gd name="T31" fmla="*/ 217 h 372"/>
                <a:gd name="T32" fmla="*/ 445 w 521"/>
                <a:gd name="T33" fmla="*/ 212 h 372"/>
                <a:gd name="T34" fmla="*/ 475 w 521"/>
                <a:gd name="T35" fmla="*/ 221 h 372"/>
                <a:gd name="T36" fmla="*/ 496 w 521"/>
                <a:gd name="T37" fmla="*/ 211 h 372"/>
                <a:gd name="T38" fmla="*/ 514 w 521"/>
                <a:gd name="T39" fmla="*/ 222 h 372"/>
                <a:gd name="T40" fmla="*/ 514 w 521"/>
                <a:gd name="T41" fmla="*/ 246 h 372"/>
                <a:gd name="T42" fmla="*/ 521 w 521"/>
                <a:gd name="T43" fmla="*/ 268 h 372"/>
                <a:gd name="T44" fmla="*/ 513 w 521"/>
                <a:gd name="T45" fmla="*/ 292 h 372"/>
                <a:gd name="T46" fmla="*/ 504 w 521"/>
                <a:gd name="T47" fmla="*/ 311 h 372"/>
                <a:gd name="T48" fmla="*/ 489 w 521"/>
                <a:gd name="T49" fmla="*/ 334 h 372"/>
                <a:gd name="T50" fmla="*/ 472 w 521"/>
                <a:gd name="T51" fmla="*/ 334 h 372"/>
                <a:gd name="T52" fmla="*/ 441 w 521"/>
                <a:gd name="T53" fmla="*/ 338 h 372"/>
                <a:gd name="T54" fmla="*/ 414 w 521"/>
                <a:gd name="T55" fmla="*/ 345 h 372"/>
                <a:gd name="T56" fmla="*/ 392 w 521"/>
                <a:gd name="T57" fmla="*/ 343 h 372"/>
                <a:gd name="T58" fmla="*/ 367 w 521"/>
                <a:gd name="T59" fmla="*/ 356 h 372"/>
                <a:gd name="T60" fmla="*/ 346 w 521"/>
                <a:gd name="T61" fmla="*/ 343 h 372"/>
                <a:gd name="T62" fmla="*/ 319 w 521"/>
                <a:gd name="T63" fmla="*/ 341 h 372"/>
                <a:gd name="T64" fmla="*/ 292 w 521"/>
                <a:gd name="T65" fmla="*/ 353 h 372"/>
                <a:gd name="T66" fmla="*/ 266 w 521"/>
                <a:gd name="T67" fmla="*/ 363 h 372"/>
                <a:gd name="T68" fmla="*/ 226 w 521"/>
                <a:gd name="T69" fmla="*/ 367 h 372"/>
                <a:gd name="T70" fmla="*/ 192 w 521"/>
                <a:gd name="T71" fmla="*/ 368 h 372"/>
                <a:gd name="T72" fmla="*/ 183 w 521"/>
                <a:gd name="T73" fmla="*/ 372 h 372"/>
                <a:gd name="T74" fmla="*/ 165 w 521"/>
                <a:gd name="T75" fmla="*/ 358 h 372"/>
                <a:gd name="T76" fmla="*/ 149 w 521"/>
                <a:gd name="T77" fmla="*/ 345 h 372"/>
                <a:gd name="T78" fmla="*/ 141 w 521"/>
                <a:gd name="T79" fmla="*/ 331 h 372"/>
                <a:gd name="T80" fmla="*/ 121 w 521"/>
                <a:gd name="T81" fmla="*/ 331 h 372"/>
                <a:gd name="T82" fmla="*/ 114 w 521"/>
                <a:gd name="T83" fmla="*/ 317 h 372"/>
                <a:gd name="T84" fmla="*/ 98 w 521"/>
                <a:gd name="T85" fmla="*/ 309 h 372"/>
                <a:gd name="T86" fmla="*/ 85 w 521"/>
                <a:gd name="T87" fmla="*/ 309 h 372"/>
                <a:gd name="T88" fmla="*/ 83 w 521"/>
                <a:gd name="T89" fmla="*/ 273 h 372"/>
                <a:gd name="T90" fmla="*/ 73 w 521"/>
                <a:gd name="T91" fmla="*/ 239 h 372"/>
                <a:gd name="T92" fmla="*/ 83 w 521"/>
                <a:gd name="T93" fmla="*/ 212 h 372"/>
                <a:gd name="T94" fmla="*/ 61 w 521"/>
                <a:gd name="T95" fmla="*/ 173 h 372"/>
                <a:gd name="T96" fmla="*/ 46 w 521"/>
                <a:gd name="T97" fmla="*/ 144 h 372"/>
                <a:gd name="T98" fmla="*/ 31 w 521"/>
                <a:gd name="T99" fmla="*/ 117 h 372"/>
                <a:gd name="T100" fmla="*/ 15 w 521"/>
                <a:gd name="T101" fmla="*/ 83 h 372"/>
                <a:gd name="T102" fmla="*/ 5 w 521"/>
                <a:gd name="T103" fmla="*/ 60 h 372"/>
                <a:gd name="T104" fmla="*/ 7 w 521"/>
                <a:gd name="T105" fmla="*/ 51 h 372"/>
                <a:gd name="T106" fmla="*/ 12 w 521"/>
                <a:gd name="T107" fmla="*/ 48 h 372"/>
                <a:gd name="T108" fmla="*/ 37 w 521"/>
                <a:gd name="T109" fmla="*/ 36 h 372"/>
                <a:gd name="T110" fmla="*/ 63 w 521"/>
                <a:gd name="T111" fmla="*/ 27 h 372"/>
                <a:gd name="T112" fmla="*/ 93 w 521"/>
                <a:gd name="T113" fmla="*/ 24 h 372"/>
                <a:gd name="T114" fmla="*/ 122 w 521"/>
                <a:gd name="T115" fmla="*/ 34 h 372"/>
                <a:gd name="T116" fmla="*/ 146 w 521"/>
                <a:gd name="T117" fmla="*/ 24 h 372"/>
                <a:gd name="T118" fmla="*/ 173 w 521"/>
                <a:gd name="T119" fmla="*/ 17 h 372"/>
                <a:gd name="T120" fmla="*/ 200 w 521"/>
                <a:gd name="T121" fmla="*/ 7 h 372"/>
                <a:gd name="T122" fmla="*/ 221 w 521"/>
                <a:gd name="T123" fmla="*/ 4 h 372"/>
                <a:gd name="T124" fmla="*/ 248 w 521"/>
                <a:gd name="T125" fmla="*/ 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21" h="372">
                  <a:moveTo>
                    <a:pt x="250" y="5"/>
                  </a:moveTo>
                  <a:lnTo>
                    <a:pt x="251" y="5"/>
                  </a:lnTo>
                  <a:lnTo>
                    <a:pt x="251" y="4"/>
                  </a:lnTo>
                  <a:lnTo>
                    <a:pt x="253" y="4"/>
                  </a:lnTo>
                  <a:lnTo>
                    <a:pt x="253" y="5"/>
                  </a:lnTo>
                  <a:lnTo>
                    <a:pt x="255" y="5"/>
                  </a:lnTo>
                  <a:lnTo>
                    <a:pt x="255" y="7"/>
                  </a:lnTo>
                  <a:lnTo>
                    <a:pt x="256" y="7"/>
                  </a:lnTo>
                  <a:lnTo>
                    <a:pt x="258" y="7"/>
                  </a:lnTo>
                  <a:lnTo>
                    <a:pt x="260" y="7"/>
                  </a:lnTo>
                  <a:lnTo>
                    <a:pt x="261" y="7"/>
                  </a:lnTo>
                  <a:lnTo>
                    <a:pt x="263" y="7"/>
                  </a:lnTo>
                  <a:lnTo>
                    <a:pt x="263" y="5"/>
                  </a:lnTo>
                  <a:lnTo>
                    <a:pt x="265" y="5"/>
                  </a:lnTo>
                  <a:lnTo>
                    <a:pt x="266" y="5"/>
                  </a:lnTo>
                  <a:lnTo>
                    <a:pt x="268" y="5"/>
                  </a:lnTo>
                  <a:lnTo>
                    <a:pt x="268" y="7"/>
                  </a:lnTo>
                  <a:lnTo>
                    <a:pt x="270" y="7"/>
                  </a:lnTo>
                  <a:lnTo>
                    <a:pt x="270" y="5"/>
                  </a:lnTo>
                  <a:lnTo>
                    <a:pt x="272" y="5"/>
                  </a:lnTo>
                  <a:lnTo>
                    <a:pt x="273" y="5"/>
                  </a:lnTo>
                  <a:lnTo>
                    <a:pt x="273" y="7"/>
                  </a:lnTo>
                  <a:lnTo>
                    <a:pt x="275" y="7"/>
                  </a:lnTo>
                  <a:lnTo>
                    <a:pt x="277" y="7"/>
                  </a:lnTo>
                  <a:lnTo>
                    <a:pt x="278" y="7"/>
                  </a:lnTo>
                  <a:lnTo>
                    <a:pt x="278" y="5"/>
                  </a:lnTo>
                  <a:lnTo>
                    <a:pt x="278" y="7"/>
                  </a:lnTo>
                  <a:lnTo>
                    <a:pt x="278" y="5"/>
                  </a:lnTo>
                  <a:lnTo>
                    <a:pt x="280" y="5"/>
                  </a:lnTo>
                  <a:lnTo>
                    <a:pt x="280" y="4"/>
                  </a:lnTo>
                  <a:lnTo>
                    <a:pt x="282" y="4"/>
                  </a:lnTo>
                  <a:lnTo>
                    <a:pt x="283" y="4"/>
                  </a:lnTo>
                  <a:lnTo>
                    <a:pt x="283" y="5"/>
                  </a:lnTo>
                  <a:lnTo>
                    <a:pt x="285" y="5"/>
                  </a:lnTo>
                  <a:lnTo>
                    <a:pt x="285" y="7"/>
                  </a:lnTo>
                  <a:lnTo>
                    <a:pt x="285" y="9"/>
                  </a:lnTo>
                  <a:lnTo>
                    <a:pt x="287" y="9"/>
                  </a:lnTo>
                  <a:lnTo>
                    <a:pt x="287" y="10"/>
                  </a:lnTo>
                  <a:lnTo>
                    <a:pt x="287" y="12"/>
                  </a:lnTo>
                  <a:lnTo>
                    <a:pt x="289" y="12"/>
                  </a:lnTo>
                  <a:lnTo>
                    <a:pt x="289" y="14"/>
                  </a:lnTo>
                  <a:lnTo>
                    <a:pt x="289" y="15"/>
                  </a:lnTo>
                  <a:lnTo>
                    <a:pt x="289" y="17"/>
                  </a:lnTo>
                  <a:lnTo>
                    <a:pt x="290" y="17"/>
                  </a:lnTo>
                  <a:lnTo>
                    <a:pt x="292" y="17"/>
                  </a:lnTo>
                  <a:lnTo>
                    <a:pt x="292" y="19"/>
                  </a:lnTo>
                  <a:lnTo>
                    <a:pt x="294" y="19"/>
                  </a:lnTo>
                  <a:lnTo>
                    <a:pt x="294" y="20"/>
                  </a:lnTo>
                  <a:lnTo>
                    <a:pt x="292" y="20"/>
                  </a:lnTo>
                  <a:lnTo>
                    <a:pt x="292" y="22"/>
                  </a:lnTo>
                  <a:lnTo>
                    <a:pt x="292" y="24"/>
                  </a:lnTo>
                  <a:lnTo>
                    <a:pt x="294" y="24"/>
                  </a:lnTo>
                  <a:lnTo>
                    <a:pt x="294" y="26"/>
                  </a:lnTo>
                  <a:lnTo>
                    <a:pt x="295" y="26"/>
                  </a:lnTo>
                  <a:lnTo>
                    <a:pt x="297" y="26"/>
                  </a:lnTo>
                  <a:lnTo>
                    <a:pt x="299" y="26"/>
                  </a:lnTo>
                  <a:lnTo>
                    <a:pt x="300" y="26"/>
                  </a:lnTo>
                  <a:lnTo>
                    <a:pt x="302" y="26"/>
                  </a:lnTo>
                  <a:lnTo>
                    <a:pt x="302" y="27"/>
                  </a:lnTo>
                  <a:lnTo>
                    <a:pt x="304" y="27"/>
                  </a:lnTo>
                  <a:lnTo>
                    <a:pt x="306" y="27"/>
                  </a:lnTo>
                  <a:lnTo>
                    <a:pt x="306" y="29"/>
                  </a:lnTo>
                  <a:lnTo>
                    <a:pt x="306" y="27"/>
                  </a:lnTo>
                  <a:lnTo>
                    <a:pt x="307" y="27"/>
                  </a:lnTo>
                  <a:lnTo>
                    <a:pt x="309" y="27"/>
                  </a:lnTo>
                  <a:lnTo>
                    <a:pt x="309" y="29"/>
                  </a:lnTo>
                  <a:lnTo>
                    <a:pt x="309" y="31"/>
                  </a:lnTo>
                  <a:lnTo>
                    <a:pt x="309" y="32"/>
                  </a:lnTo>
                  <a:lnTo>
                    <a:pt x="311" y="32"/>
                  </a:lnTo>
                  <a:lnTo>
                    <a:pt x="311" y="34"/>
                  </a:lnTo>
                  <a:lnTo>
                    <a:pt x="312" y="34"/>
                  </a:lnTo>
                  <a:lnTo>
                    <a:pt x="312" y="36"/>
                  </a:lnTo>
                  <a:lnTo>
                    <a:pt x="314" y="36"/>
                  </a:lnTo>
                  <a:lnTo>
                    <a:pt x="316" y="36"/>
                  </a:lnTo>
                  <a:lnTo>
                    <a:pt x="316" y="37"/>
                  </a:lnTo>
                  <a:lnTo>
                    <a:pt x="314" y="37"/>
                  </a:lnTo>
                  <a:lnTo>
                    <a:pt x="316" y="37"/>
                  </a:lnTo>
                  <a:lnTo>
                    <a:pt x="316" y="39"/>
                  </a:lnTo>
                  <a:lnTo>
                    <a:pt x="316" y="41"/>
                  </a:lnTo>
                  <a:lnTo>
                    <a:pt x="316" y="43"/>
                  </a:lnTo>
                  <a:lnTo>
                    <a:pt x="316" y="44"/>
                  </a:lnTo>
                  <a:lnTo>
                    <a:pt x="316" y="46"/>
                  </a:lnTo>
                  <a:lnTo>
                    <a:pt x="316" y="48"/>
                  </a:lnTo>
                  <a:lnTo>
                    <a:pt x="317" y="48"/>
                  </a:lnTo>
                  <a:lnTo>
                    <a:pt x="317" y="49"/>
                  </a:lnTo>
                  <a:lnTo>
                    <a:pt x="317" y="51"/>
                  </a:lnTo>
                  <a:lnTo>
                    <a:pt x="319" y="51"/>
                  </a:lnTo>
                  <a:lnTo>
                    <a:pt x="319" y="53"/>
                  </a:lnTo>
                  <a:lnTo>
                    <a:pt x="321" y="53"/>
                  </a:lnTo>
                  <a:lnTo>
                    <a:pt x="322" y="53"/>
                  </a:lnTo>
                  <a:lnTo>
                    <a:pt x="322" y="54"/>
                  </a:lnTo>
                  <a:lnTo>
                    <a:pt x="324" y="54"/>
                  </a:lnTo>
                  <a:lnTo>
                    <a:pt x="324" y="56"/>
                  </a:lnTo>
                  <a:lnTo>
                    <a:pt x="326" y="58"/>
                  </a:lnTo>
                  <a:lnTo>
                    <a:pt x="326" y="60"/>
                  </a:lnTo>
                  <a:lnTo>
                    <a:pt x="328" y="60"/>
                  </a:lnTo>
                  <a:lnTo>
                    <a:pt x="326" y="60"/>
                  </a:lnTo>
                  <a:lnTo>
                    <a:pt x="326" y="61"/>
                  </a:lnTo>
                  <a:lnTo>
                    <a:pt x="328" y="61"/>
                  </a:lnTo>
                  <a:lnTo>
                    <a:pt x="329" y="61"/>
                  </a:lnTo>
                  <a:lnTo>
                    <a:pt x="329" y="63"/>
                  </a:lnTo>
                  <a:lnTo>
                    <a:pt x="331" y="63"/>
                  </a:lnTo>
                  <a:lnTo>
                    <a:pt x="333" y="63"/>
                  </a:lnTo>
                  <a:lnTo>
                    <a:pt x="333" y="65"/>
                  </a:lnTo>
                  <a:lnTo>
                    <a:pt x="334" y="65"/>
                  </a:lnTo>
                  <a:lnTo>
                    <a:pt x="334" y="66"/>
                  </a:lnTo>
                  <a:lnTo>
                    <a:pt x="336" y="66"/>
                  </a:lnTo>
                  <a:lnTo>
                    <a:pt x="336" y="68"/>
                  </a:lnTo>
                  <a:lnTo>
                    <a:pt x="338" y="68"/>
                  </a:lnTo>
                  <a:lnTo>
                    <a:pt x="338" y="66"/>
                  </a:lnTo>
                  <a:lnTo>
                    <a:pt x="338" y="68"/>
                  </a:lnTo>
                  <a:lnTo>
                    <a:pt x="339" y="68"/>
                  </a:lnTo>
                  <a:lnTo>
                    <a:pt x="339" y="70"/>
                  </a:lnTo>
                  <a:lnTo>
                    <a:pt x="339" y="68"/>
                  </a:lnTo>
                  <a:lnTo>
                    <a:pt x="341" y="68"/>
                  </a:lnTo>
                  <a:lnTo>
                    <a:pt x="341" y="70"/>
                  </a:lnTo>
                  <a:lnTo>
                    <a:pt x="343" y="70"/>
                  </a:lnTo>
                  <a:lnTo>
                    <a:pt x="343" y="68"/>
                  </a:lnTo>
                  <a:lnTo>
                    <a:pt x="345" y="68"/>
                  </a:lnTo>
                  <a:lnTo>
                    <a:pt x="346" y="68"/>
                  </a:lnTo>
                  <a:lnTo>
                    <a:pt x="348" y="68"/>
                  </a:lnTo>
                  <a:lnTo>
                    <a:pt x="350" y="68"/>
                  </a:lnTo>
                  <a:lnTo>
                    <a:pt x="350" y="70"/>
                  </a:lnTo>
                  <a:lnTo>
                    <a:pt x="351" y="70"/>
                  </a:lnTo>
                  <a:lnTo>
                    <a:pt x="350" y="70"/>
                  </a:lnTo>
                  <a:lnTo>
                    <a:pt x="350" y="71"/>
                  </a:lnTo>
                  <a:lnTo>
                    <a:pt x="351" y="71"/>
                  </a:lnTo>
                  <a:lnTo>
                    <a:pt x="351" y="73"/>
                  </a:lnTo>
                  <a:lnTo>
                    <a:pt x="353" y="73"/>
                  </a:lnTo>
                  <a:lnTo>
                    <a:pt x="353" y="71"/>
                  </a:lnTo>
                  <a:lnTo>
                    <a:pt x="355" y="71"/>
                  </a:lnTo>
                  <a:lnTo>
                    <a:pt x="355" y="73"/>
                  </a:lnTo>
                  <a:lnTo>
                    <a:pt x="355" y="75"/>
                  </a:lnTo>
                  <a:lnTo>
                    <a:pt x="356" y="73"/>
                  </a:lnTo>
                  <a:lnTo>
                    <a:pt x="356" y="75"/>
                  </a:lnTo>
                  <a:lnTo>
                    <a:pt x="358" y="75"/>
                  </a:lnTo>
                  <a:lnTo>
                    <a:pt x="360" y="75"/>
                  </a:lnTo>
                  <a:lnTo>
                    <a:pt x="360" y="76"/>
                  </a:lnTo>
                  <a:lnTo>
                    <a:pt x="362" y="76"/>
                  </a:lnTo>
                  <a:lnTo>
                    <a:pt x="362" y="78"/>
                  </a:lnTo>
                  <a:lnTo>
                    <a:pt x="363" y="78"/>
                  </a:lnTo>
                  <a:lnTo>
                    <a:pt x="363" y="76"/>
                  </a:lnTo>
                  <a:lnTo>
                    <a:pt x="365" y="76"/>
                  </a:lnTo>
                  <a:lnTo>
                    <a:pt x="365" y="78"/>
                  </a:lnTo>
                  <a:lnTo>
                    <a:pt x="367" y="78"/>
                  </a:lnTo>
                  <a:lnTo>
                    <a:pt x="367" y="80"/>
                  </a:lnTo>
                  <a:lnTo>
                    <a:pt x="365" y="80"/>
                  </a:lnTo>
                  <a:lnTo>
                    <a:pt x="367" y="80"/>
                  </a:lnTo>
                  <a:lnTo>
                    <a:pt x="367" y="82"/>
                  </a:lnTo>
                  <a:lnTo>
                    <a:pt x="367" y="83"/>
                  </a:lnTo>
                  <a:lnTo>
                    <a:pt x="368" y="83"/>
                  </a:lnTo>
                  <a:lnTo>
                    <a:pt x="370" y="83"/>
                  </a:lnTo>
                  <a:lnTo>
                    <a:pt x="372" y="83"/>
                  </a:lnTo>
                  <a:lnTo>
                    <a:pt x="373" y="85"/>
                  </a:lnTo>
                  <a:lnTo>
                    <a:pt x="373" y="83"/>
                  </a:lnTo>
                  <a:lnTo>
                    <a:pt x="373" y="82"/>
                  </a:lnTo>
                  <a:lnTo>
                    <a:pt x="375" y="82"/>
                  </a:lnTo>
                  <a:lnTo>
                    <a:pt x="377" y="82"/>
                  </a:lnTo>
                  <a:lnTo>
                    <a:pt x="377" y="83"/>
                  </a:lnTo>
                  <a:lnTo>
                    <a:pt x="375" y="83"/>
                  </a:lnTo>
                  <a:lnTo>
                    <a:pt x="377" y="83"/>
                  </a:lnTo>
                  <a:lnTo>
                    <a:pt x="377" y="85"/>
                  </a:lnTo>
                  <a:lnTo>
                    <a:pt x="378" y="85"/>
                  </a:lnTo>
                  <a:lnTo>
                    <a:pt x="377" y="85"/>
                  </a:lnTo>
                  <a:lnTo>
                    <a:pt x="378" y="85"/>
                  </a:lnTo>
                  <a:lnTo>
                    <a:pt x="378" y="87"/>
                  </a:lnTo>
                  <a:lnTo>
                    <a:pt x="377" y="87"/>
                  </a:lnTo>
                  <a:lnTo>
                    <a:pt x="378" y="87"/>
                  </a:lnTo>
                  <a:lnTo>
                    <a:pt x="380" y="87"/>
                  </a:lnTo>
                  <a:lnTo>
                    <a:pt x="380" y="88"/>
                  </a:lnTo>
                  <a:lnTo>
                    <a:pt x="382" y="88"/>
                  </a:lnTo>
                  <a:lnTo>
                    <a:pt x="382" y="87"/>
                  </a:lnTo>
                  <a:lnTo>
                    <a:pt x="382" y="88"/>
                  </a:lnTo>
                  <a:lnTo>
                    <a:pt x="384" y="88"/>
                  </a:lnTo>
                  <a:lnTo>
                    <a:pt x="385" y="88"/>
                  </a:lnTo>
                  <a:lnTo>
                    <a:pt x="385" y="90"/>
                  </a:lnTo>
                  <a:lnTo>
                    <a:pt x="387" y="90"/>
                  </a:lnTo>
                  <a:lnTo>
                    <a:pt x="387" y="88"/>
                  </a:lnTo>
                  <a:lnTo>
                    <a:pt x="387" y="90"/>
                  </a:lnTo>
                  <a:lnTo>
                    <a:pt x="389" y="90"/>
                  </a:lnTo>
                  <a:lnTo>
                    <a:pt x="389" y="88"/>
                  </a:lnTo>
                  <a:lnTo>
                    <a:pt x="390" y="88"/>
                  </a:lnTo>
                  <a:lnTo>
                    <a:pt x="390" y="90"/>
                  </a:lnTo>
                  <a:lnTo>
                    <a:pt x="390" y="88"/>
                  </a:lnTo>
                  <a:lnTo>
                    <a:pt x="392" y="88"/>
                  </a:lnTo>
                  <a:lnTo>
                    <a:pt x="392" y="87"/>
                  </a:lnTo>
                  <a:lnTo>
                    <a:pt x="392" y="88"/>
                  </a:lnTo>
                  <a:lnTo>
                    <a:pt x="392" y="87"/>
                  </a:lnTo>
                  <a:lnTo>
                    <a:pt x="394" y="87"/>
                  </a:lnTo>
                  <a:lnTo>
                    <a:pt x="395" y="87"/>
                  </a:lnTo>
                  <a:lnTo>
                    <a:pt x="397" y="87"/>
                  </a:lnTo>
                  <a:lnTo>
                    <a:pt x="397" y="88"/>
                  </a:lnTo>
                  <a:lnTo>
                    <a:pt x="399" y="88"/>
                  </a:lnTo>
                  <a:lnTo>
                    <a:pt x="399" y="87"/>
                  </a:lnTo>
                  <a:lnTo>
                    <a:pt x="401" y="87"/>
                  </a:lnTo>
                  <a:lnTo>
                    <a:pt x="399" y="87"/>
                  </a:lnTo>
                  <a:lnTo>
                    <a:pt x="401" y="87"/>
                  </a:lnTo>
                  <a:lnTo>
                    <a:pt x="402" y="87"/>
                  </a:lnTo>
                  <a:lnTo>
                    <a:pt x="404" y="87"/>
                  </a:lnTo>
                  <a:lnTo>
                    <a:pt x="404" y="85"/>
                  </a:lnTo>
                  <a:lnTo>
                    <a:pt x="406" y="85"/>
                  </a:lnTo>
                  <a:lnTo>
                    <a:pt x="407" y="85"/>
                  </a:lnTo>
                  <a:lnTo>
                    <a:pt x="409" y="85"/>
                  </a:lnTo>
                  <a:lnTo>
                    <a:pt x="411" y="85"/>
                  </a:lnTo>
                  <a:lnTo>
                    <a:pt x="411" y="83"/>
                  </a:lnTo>
                  <a:lnTo>
                    <a:pt x="412" y="83"/>
                  </a:lnTo>
                  <a:lnTo>
                    <a:pt x="414" y="83"/>
                  </a:lnTo>
                  <a:lnTo>
                    <a:pt x="412" y="83"/>
                  </a:lnTo>
                  <a:lnTo>
                    <a:pt x="414" y="83"/>
                  </a:lnTo>
                  <a:lnTo>
                    <a:pt x="414" y="82"/>
                  </a:lnTo>
                  <a:lnTo>
                    <a:pt x="416" y="82"/>
                  </a:lnTo>
                  <a:lnTo>
                    <a:pt x="418" y="80"/>
                  </a:lnTo>
                  <a:lnTo>
                    <a:pt x="419" y="80"/>
                  </a:lnTo>
                  <a:lnTo>
                    <a:pt x="419" y="78"/>
                  </a:lnTo>
                  <a:lnTo>
                    <a:pt x="421" y="78"/>
                  </a:lnTo>
                  <a:lnTo>
                    <a:pt x="423" y="78"/>
                  </a:lnTo>
                  <a:lnTo>
                    <a:pt x="424" y="78"/>
                  </a:lnTo>
                  <a:lnTo>
                    <a:pt x="426" y="78"/>
                  </a:lnTo>
                  <a:lnTo>
                    <a:pt x="428" y="78"/>
                  </a:lnTo>
                  <a:lnTo>
                    <a:pt x="428" y="80"/>
                  </a:lnTo>
                  <a:lnTo>
                    <a:pt x="428" y="78"/>
                  </a:lnTo>
                  <a:lnTo>
                    <a:pt x="429" y="78"/>
                  </a:lnTo>
                  <a:lnTo>
                    <a:pt x="431" y="78"/>
                  </a:lnTo>
                  <a:lnTo>
                    <a:pt x="433" y="78"/>
                  </a:lnTo>
                  <a:lnTo>
                    <a:pt x="434" y="78"/>
                  </a:lnTo>
                  <a:lnTo>
                    <a:pt x="434" y="80"/>
                  </a:lnTo>
                  <a:lnTo>
                    <a:pt x="436" y="80"/>
                  </a:lnTo>
                  <a:lnTo>
                    <a:pt x="438" y="78"/>
                  </a:lnTo>
                  <a:lnTo>
                    <a:pt x="438" y="76"/>
                  </a:lnTo>
                  <a:lnTo>
                    <a:pt x="440" y="76"/>
                  </a:lnTo>
                  <a:lnTo>
                    <a:pt x="440" y="75"/>
                  </a:lnTo>
                  <a:lnTo>
                    <a:pt x="440" y="76"/>
                  </a:lnTo>
                  <a:lnTo>
                    <a:pt x="441" y="76"/>
                  </a:lnTo>
                  <a:lnTo>
                    <a:pt x="443" y="76"/>
                  </a:lnTo>
                  <a:lnTo>
                    <a:pt x="445" y="76"/>
                  </a:lnTo>
                  <a:lnTo>
                    <a:pt x="445" y="78"/>
                  </a:lnTo>
                  <a:lnTo>
                    <a:pt x="446" y="78"/>
                  </a:lnTo>
                  <a:lnTo>
                    <a:pt x="446" y="80"/>
                  </a:lnTo>
                  <a:lnTo>
                    <a:pt x="446" y="82"/>
                  </a:lnTo>
                  <a:lnTo>
                    <a:pt x="448" y="82"/>
                  </a:lnTo>
                  <a:lnTo>
                    <a:pt x="448" y="80"/>
                  </a:lnTo>
                  <a:lnTo>
                    <a:pt x="448" y="82"/>
                  </a:lnTo>
                  <a:lnTo>
                    <a:pt x="450" y="82"/>
                  </a:lnTo>
                  <a:lnTo>
                    <a:pt x="451" y="83"/>
                  </a:lnTo>
                  <a:lnTo>
                    <a:pt x="453" y="83"/>
                  </a:lnTo>
                  <a:lnTo>
                    <a:pt x="451" y="85"/>
                  </a:lnTo>
                  <a:lnTo>
                    <a:pt x="453" y="87"/>
                  </a:lnTo>
                  <a:lnTo>
                    <a:pt x="453" y="88"/>
                  </a:lnTo>
                  <a:lnTo>
                    <a:pt x="455" y="88"/>
                  </a:lnTo>
                  <a:lnTo>
                    <a:pt x="455" y="90"/>
                  </a:lnTo>
                  <a:lnTo>
                    <a:pt x="453" y="90"/>
                  </a:lnTo>
                  <a:lnTo>
                    <a:pt x="451" y="90"/>
                  </a:lnTo>
                  <a:lnTo>
                    <a:pt x="451" y="92"/>
                  </a:lnTo>
                  <a:lnTo>
                    <a:pt x="451" y="93"/>
                  </a:lnTo>
                  <a:lnTo>
                    <a:pt x="451" y="95"/>
                  </a:lnTo>
                  <a:lnTo>
                    <a:pt x="450" y="95"/>
                  </a:lnTo>
                  <a:lnTo>
                    <a:pt x="448" y="95"/>
                  </a:lnTo>
                  <a:lnTo>
                    <a:pt x="448" y="97"/>
                  </a:lnTo>
                  <a:lnTo>
                    <a:pt x="446" y="97"/>
                  </a:lnTo>
                  <a:lnTo>
                    <a:pt x="446" y="99"/>
                  </a:lnTo>
                  <a:lnTo>
                    <a:pt x="445" y="99"/>
                  </a:lnTo>
                  <a:lnTo>
                    <a:pt x="445" y="100"/>
                  </a:lnTo>
                  <a:lnTo>
                    <a:pt x="445" y="102"/>
                  </a:lnTo>
                  <a:lnTo>
                    <a:pt x="446" y="102"/>
                  </a:lnTo>
                  <a:lnTo>
                    <a:pt x="446" y="104"/>
                  </a:lnTo>
                  <a:lnTo>
                    <a:pt x="446" y="105"/>
                  </a:lnTo>
                  <a:lnTo>
                    <a:pt x="446" y="107"/>
                  </a:lnTo>
                  <a:lnTo>
                    <a:pt x="446" y="109"/>
                  </a:lnTo>
                  <a:lnTo>
                    <a:pt x="445" y="109"/>
                  </a:lnTo>
                  <a:lnTo>
                    <a:pt x="446" y="109"/>
                  </a:lnTo>
                  <a:lnTo>
                    <a:pt x="446" y="110"/>
                  </a:lnTo>
                  <a:lnTo>
                    <a:pt x="445" y="110"/>
                  </a:lnTo>
                  <a:lnTo>
                    <a:pt x="445" y="112"/>
                  </a:lnTo>
                  <a:lnTo>
                    <a:pt x="443" y="112"/>
                  </a:lnTo>
                  <a:lnTo>
                    <a:pt x="443" y="114"/>
                  </a:lnTo>
                  <a:lnTo>
                    <a:pt x="443" y="116"/>
                  </a:lnTo>
                  <a:lnTo>
                    <a:pt x="441" y="116"/>
                  </a:lnTo>
                  <a:lnTo>
                    <a:pt x="441" y="117"/>
                  </a:lnTo>
                  <a:lnTo>
                    <a:pt x="443" y="117"/>
                  </a:lnTo>
                  <a:lnTo>
                    <a:pt x="443" y="119"/>
                  </a:lnTo>
                  <a:lnTo>
                    <a:pt x="441" y="119"/>
                  </a:lnTo>
                  <a:lnTo>
                    <a:pt x="443" y="121"/>
                  </a:lnTo>
                  <a:lnTo>
                    <a:pt x="443" y="122"/>
                  </a:lnTo>
                  <a:lnTo>
                    <a:pt x="443" y="124"/>
                  </a:lnTo>
                  <a:lnTo>
                    <a:pt x="445" y="124"/>
                  </a:lnTo>
                  <a:lnTo>
                    <a:pt x="446" y="124"/>
                  </a:lnTo>
                  <a:lnTo>
                    <a:pt x="446" y="126"/>
                  </a:lnTo>
                  <a:lnTo>
                    <a:pt x="448" y="126"/>
                  </a:lnTo>
                  <a:lnTo>
                    <a:pt x="448" y="127"/>
                  </a:lnTo>
                  <a:lnTo>
                    <a:pt x="448" y="129"/>
                  </a:lnTo>
                  <a:lnTo>
                    <a:pt x="448" y="131"/>
                  </a:lnTo>
                  <a:lnTo>
                    <a:pt x="448" y="132"/>
                  </a:lnTo>
                  <a:lnTo>
                    <a:pt x="450" y="132"/>
                  </a:lnTo>
                  <a:lnTo>
                    <a:pt x="448" y="132"/>
                  </a:lnTo>
                  <a:lnTo>
                    <a:pt x="448" y="134"/>
                  </a:lnTo>
                  <a:lnTo>
                    <a:pt x="446" y="134"/>
                  </a:lnTo>
                  <a:lnTo>
                    <a:pt x="445" y="134"/>
                  </a:lnTo>
                  <a:lnTo>
                    <a:pt x="445" y="136"/>
                  </a:lnTo>
                  <a:lnTo>
                    <a:pt x="443" y="136"/>
                  </a:lnTo>
                  <a:lnTo>
                    <a:pt x="441" y="136"/>
                  </a:lnTo>
                  <a:lnTo>
                    <a:pt x="441" y="138"/>
                  </a:lnTo>
                  <a:lnTo>
                    <a:pt x="441" y="136"/>
                  </a:lnTo>
                  <a:lnTo>
                    <a:pt x="440" y="136"/>
                  </a:lnTo>
                  <a:lnTo>
                    <a:pt x="438" y="136"/>
                  </a:lnTo>
                  <a:lnTo>
                    <a:pt x="438" y="138"/>
                  </a:lnTo>
                  <a:lnTo>
                    <a:pt x="436" y="138"/>
                  </a:lnTo>
                  <a:lnTo>
                    <a:pt x="434" y="138"/>
                  </a:lnTo>
                  <a:lnTo>
                    <a:pt x="434" y="139"/>
                  </a:lnTo>
                  <a:lnTo>
                    <a:pt x="434" y="141"/>
                  </a:lnTo>
                  <a:lnTo>
                    <a:pt x="433" y="141"/>
                  </a:lnTo>
                  <a:lnTo>
                    <a:pt x="433" y="143"/>
                  </a:lnTo>
                  <a:lnTo>
                    <a:pt x="433" y="144"/>
                  </a:lnTo>
                  <a:lnTo>
                    <a:pt x="431" y="144"/>
                  </a:lnTo>
                  <a:lnTo>
                    <a:pt x="431" y="146"/>
                  </a:lnTo>
                  <a:lnTo>
                    <a:pt x="429" y="146"/>
                  </a:lnTo>
                  <a:lnTo>
                    <a:pt x="429" y="148"/>
                  </a:lnTo>
                  <a:lnTo>
                    <a:pt x="428" y="148"/>
                  </a:lnTo>
                  <a:lnTo>
                    <a:pt x="428" y="149"/>
                  </a:lnTo>
                  <a:lnTo>
                    <a:pt x="428" y="151"/>
                  </a:lnTo>
                  <a:lnTo>
                    <a:pt x="428" y="153"/>
                  </a:lnTo>
                  <a:lnTo>
                    <a:pt x="426" y="153"/>
                  </a:lnTo>
                  <a:lnTo>
                    <a:pt x="426" y="151"/>
                  </a:lnTo>
                  <a:lnTo>
                    <a:pt x="426" y="153"/>
                  </a:lnTo>
                  <a:lnTo>
                    <a:pt x="426" y="155"/>
                  </a:lnTo>
                  <a:lnTo>
                    <a:pt x="428" y="155"/>
                  </a:lnTo>
                  <a:lnTo>
                    <a:pt x="426" y="155"/>
                  </a:lnTo>
                  <a:lnTo>
                    <a:pt x="428" y="155"/>
                  </a:lnTo>
                  <a:lnTo>
                    <a:pt x="428" y="156"/>
                  </a:lnTo>
                  <a:lnTo>
                    <a:pt x="426" y="156"/>
                  </a:lnTo>
                  <a:lnTo>
                    <a:pt x="426" y="158"/>
                  </a:lnTo>
                  <a:lnTo>
                    <a:pt x="426" y="160"/>
                  </a:lnTo>
                  <a:lnTo>
                    <a:pt x="424" y="160"/>
                  </a:lnTo>
                  <a:lnTo>
                    <a:pt x="423" y="160"/>
                  </a:lnTo>
                  <a:lnTo>
                    <a:pt x="423" y="161"/>
                  </a:lnTo>
                  <a:lnTo>
                    <a:pt x="423" y="163"/>
                  </a:lnTo>
                  <a:lnTo>
                    <a:pt x="421" y="163"/>
                  </a:lnTo>
                  <a:lnTo>
                    <a:pt x="423" y="165"/>
                  </a:lnTo>
                  <a:lnTo>
                    <a:pt x="421" y="165"/>
                  </a:lnTo>
                  <a:lnTo>
                    <a:pt x="421" y="166"/>
                  </a:lnTo>
                  <a:lnTo>
                    <a:pt x="421" y="168"/>
                  </a:lnTo>
                  <a:lnTo>
                    <a:pt x="421" y="166"/>
                  </a:lnTo>
                  <a:lnTo>
                    <a:pt x="421" y="168"/>
                  </a:lnTo>
                  <a:lnTo>
                    <a:pt x="421" y="170"/>
                  </a:lnTo>
                  <a:lnTo>
                    <a:pt x="419" y="170"/>
                  </a:lnTo>
                  <a:lnTo>
                    <a:pt x="421" y="170"/>
                  </a:lnTo>
                  <a:lnTo>
                    <a:pt x="421" y="171"/>
                  </a:lnTo>
                  <a:lnTo>
                    <a:pt x="419" y="171"/>
                  </a:lnTo>
                  <a:lnTo>
                    <a:pt x="419" y="173"/>
                  </a:lnTo>
                  <a:lnTo>
                    <a:pt x="421" y="173"/>
                  </a:lnTo>
                  <a:lnTo>
                    <a:pt x="419" y="173"/>
                  </a:lnTo>
                  <a:lnTo>
                    <a:pt x="421" y="175"/>
                  </a:lnTo>
                  <a:lnTo>
                    <a:pt x="423" y="175"/>
                  </a:lnTo>
                  <a:lnTo>
                    <a:pt x="424" y="175"/>
                  </a:lnTo>
                  <a:lnTo>
                    <a:pt x="424" y="173"/>
                  </a:lnTo>
                  <a:lnTo>
                    <a:pt x="424" y="175"/>
                  </a:lnTo>
                  <a:lnTo>
                    <a:pt x="426" y="175"/>
                  </a:lnTo>
                  <a:lnTo>
                    <a:pt x="426" y="177"/>
                  </a:lnTo>
                  <a:lnTo>
                    <a:pt x="426" y="178"/>
                  </a:lnTo>
                  <a:lnTo>
                    <a:pt x="428" y="178"/>
                  </a:lnTo>
                  <a:lnTo>
                    <a:pt x="429" y="178"/>
                  </a:lnTo>
                  <a:lnTo>
                    <a:pt x="429" y="180"/>
                  </a:lnTo>
                  <a:lnTo>
                    <a:pt x="431" y="180"/>
                  </a:lnTo>
                  <a:lnTo>
                    <a:pt x="431" y="182"/>
                  </a:lnTo>
                  <a:lnTo>
                    <a:pt x="431" y="180"/>
                  </a:lnTo>
                  <a:lnTo>
                    <a:pt x="433" y="180"/>
                  </a:lnTo>
                  <a:lnTo>
                    <a:pt x="433" y="182"/>
                  </a:lnTo>
                  <a:lnTo>
                    <a:pt x="431" y="182"/>
                  </a:lnTo>
                  <a:lnTo>
                    <a:pt x="433" y="182"/>
                  </a:lnTo>
                  <a:lnTo>
                    <a:pt x="431" y="183"/>
                  </a:lnTo>
                  <a:lnTo>
                    <a:pt x="431" y="185"/>
                  </a:lnTo>
                  <a:lnTo>
                    <a:pt x="429" y="185"/>
                  </a:lnTo>
                  <a:lnTo>
                    <a:pt x="429" y="187"/>
                  </a:lnTo>
                  <a:lnTo>
                    <a:pt x="431" y="187"/>
                  </a:lnTo>
                  <a:lnTo>
                    <a:pt x="433" y="187"/>
                  </a:lnTo>
                  <a:lnTo>
                    <a:pt x="433" y="188"/>
                  </a:lnTo>
                  <a:lnTo>
                    <a:pt x="431" y="188"/>
                  </a:lnTo>
                  <a:lnTo>
                    <a:pt x="431" y="190"/>
                  </a:lnTo>
                  <a:lnTo>
                    <a:pt x="433" y="190"/>
                  </a:lnTo>
                  <a:lnTo>
                    <a:pt x="433" y="192"/>
                  </a:lnTo>
                  <a:lnTo>
                    <a:pt x="431" y="192"/>
                  </a:lnTo>
                  <a:lnTo>
                    <a:pt x="431" y="194"/>
                  </a:lnTo>
                  <a:lnTo>
                    <a:pt x="433" y="194"/>
                  </a:lnTo>
                  <a:lnTo>
                    <a:pt x="433" y="195"/>
                  </a:lnTo>
                  <a:lnTo>
                    <a:pt x="433" y="197"/>
                  </a:lnTo>
                  <a:lnTo>
                    <a:pt x="434" y="197"/>
                  </a:lnTo>
                  <a:lnTo>
                    <a:pt x="434" y="199"/>
                  </a:lnTo>
                  <a:lnTo>
                    <a:pt x="434" y="200"/>
                  </a:lnTo>
                  <a:lnTo>
                    <a:pt x="433" y="200"/>
                  </a:lnTo>
                  <a:lnTo>
                    <a:pt x="433" y="202"/>
                  </a:lnTo>
                  <a:lnTo>
                    <a:pt x="431" y="204"/>
                  </a:lnTo>
                  <a:lnTo>
                    <a:pt x="429" y="204"/>
                  </a:lnTo>
                  <a:lnTo>
                    <a:pt x="428" y="204"/>
                  </a:lnTo>
                  <a:lnTo>
                    <a:pt x="428" y="205"/>
                  </a:lnTo>
                  <a:lnTo>
                    <a:pt x="426" y="207"/>
                  </a:lnTo>
                  <a:lnTo>
                    <a:pt x="428" y="207"/>
                  </a:lnTo>
                  <a:lnTo>
                    <a:pt x="428" y="209"/>
                  </a:lnTo>
                  <a:lnTo>
                    <a:pt x="426" y="209"/>
                  </a:lnTo>
                  <a:lnTo>
                    <a:pt x="426" y="207"/>
                  </a:lnTo>
                  <a:lnTo>
                    <a:pt x="426" y="205"/>
                  </a:lnTo>
                  <a:lnTo>
                    <a:pt x="426" y="207"/>
                  </a:lnTo>
                  <a:lnTo>
                    <a:pt x="424" y="207"/>
                  </a:lnTo>
                  <a:lnTo>
                    <a:pt x="424" y="209"/>
                  </a:lnTo>
                  <a:lnTo>
                    <a:pt x="423" y="209"/>
                  </a:lnTo>
                  <a:lnTo>
                    <a:pt x="421" y="209"/>
                  </a:lnTo>
                  <a:lnTo>
                    <a:pt x="419" y="209"/>
                  </a:lnTo>
                  <a:lnTo>
                    <a:pt x="419" y="211"/>
                  </a:lnTo>
                  <a:lnTo>
                    <a:pt x="419" y="212"/>
                  </a:lnTo>
                  <a:lnTo>
                    <a:pt x="418" y="212"/>
                  </a:lnTo>
                  <a:lnTo>
                    <a:pt x="418" y="211"/>
                  </a:lnTo>
                  <a:lnTo>
                    <a:pt x="418" y="212"/>
                  </a:lnTo>
                  <a:lnTo>
                    <a:pt x="416" y="212"/>
                  </a:lnTo>
                  <a:lnTo>
                    <a:pt x="416" y="214"/>
                  </a:lnTo>
                  <a:lnTo>
                    <a:pt x="416" y="216"/>
                  </a:lnTo>
                  <a:lnTo>
                    <a:pt x="418" y="216"/>
                  </a:lnTo>
                  <a:lnTo>
                    <a:pt x="418" y="217"/>
                  </a:lnTo>
                  <a:lnTo>
                    <a:pt x="419" y="217"/>
                  </a:lnTo>
                  <a:lnTo>
                    <a:pt x="419" y="219"/>
                  </a:lnTo>
                  <a:lnTo>
                    <a:pt x="421" y="219"/>
                  </a:lnTo>
                  <a:lnTo>
                    <a:pt x="421" y="217"/>
                  </a:lnTo>
                  <a:lnTo>
                    <a:pt x="423" y="217"/>
                  </a:lnTo>
                  <a:lnTo>
                    <a:pt x="423" y="216"/>
                  </a:lnTo>
                  <a:lnTo>
                    <a:pt x="423" y="214"/>
                  </a:lnTo>
                  <a:lnTo>
                    <a:pt x="424" y="214"/>
                  </a:lnTo>
                  <a:lnTo>
                    <a:pt x="424" y="216"/>
                  </a:lnTo>
                  <a:lnTo>
                    <a:pt x="426" y="216"/>
                  </a:lnTo>
                  <a:lnTo>
                    <a:pt x="426" y="214"/>
                  </a:lnTo>
                  <a:lnTo>
                    <a:pt x="428" y="214"/>
                  </a:lnTo>
                  <a:lnTo>
                    <a:pt x="428" y="212"/>
                  </a:lnTo>
                  <a:lnTo>
                    <a:pt x="429" y="212"/>
                  </a:lnTo>
                  <a:lnTo>
                    <a:pt x="429" y="214"/>
                  </a:lnTo>
                  <a:lnTo>
                    <a:pt x="431" y="214"/>
                  </a:lnTo>
                  <a:lnTo>
                    <a:pt x="433" y="214"/>
                  </a:lnTo>
                  <a:lnTo>
                    <a:pt x="433" y="212"/>
                  </a:lnTo>
                  <a:lnTo>
                    <a:pt x="434" y="211"/>
                  </a:lnTo>
                  <a:lnTo>
                    <a:pt x="436" y="211"/>
                  </a:lnTo>
                  <a:lnTo>
                    <a:pt x="438" y="211"/>
                  </a:lnTo>
                  <a:lnTo>
                    <a:pt x="438" y="209"/>
                  </a:lnTo>
                  <a:lnTo>
                    <a:pt x="440" y="209"/>
                  </a:lnTo>
                  <a:lnTo>
                    <a:pt x="441" y="209"/>
                  </a:lnTo>
                  <a:lnTo>
                    <a:pt x="441" y="211"/>
                  </a:lnTo>
                  <a:lnTo>
                    <a:pt x="443" y="211"/>
                  </a:lnTo>
                  <a:lnTo>
                    <a:pt x="445" y="212"/>
                  </a:lnTo>
                  <a:lnTo>
                    <a:pt x="445" y="214"/>
                  </a:lnTo>
                  <a:lnTo>
                    <a:pt x="446" y="214"/>
                  </a:lnTo>
                  <a:lnTo>
                    <a:pt x="448" y="214"/>
                  </a:lnTo>
                  <a:lnTo>
                    <a:pt x="450" y="214"/>
                  </a:lnTo>
                  <a:lnTo>
                    <a:pt x="451" y="214"/>
                  </a:lnTo>
                  <a:lnTo>
                    <a:pt x="451" y="212"/>
                  </a:lnTo>
                  <a:lnTo>
                    <a:pt x="451" y="214"/>
                  </a:lnTo>
                  <a:lnTo>
                    <a:pt x="453" y="214"/>
                  </a:lnTo>
                  <a:lnTo>
                    <a:pt x="455" y="216"/>
                  </a:lnTo>
                  <a:lnTo>
                    <a:pt x="455" y="214"/>
                  </a:lnTo>
                  <a:lnTo>
                    <a:pt x="457" y="214"/>
                  </a:lnTo>
                  <a:lnTo>
                    <a:pt x="457" y="216"/>
                  </a:lnTo>
                  <a:lnTo>
                    <a:pt x="458" y="216"/>
                  </a:lnTo>
                  <a:lnTo>
                    <a:pt x="458" y="217"/>
                  </a:lnTo>
                  <a:lnTo>
                    <a:pt x="460" y="217"/>
                  </a:lnTo>
                  <a:lnTo>
                    <a:pt x="462" y="217"/>
                  </a:lnTo>
                  <a:lnTo>
                    <a:pt x="463" y="217"/>
                  </a:lnTo>
                  <a:lnTo>
                    <a:pt x="463" y="219"/>
                  </a:lnTo>
                  <a:lnTo>
                    <a:pt x="465" y="217"/>
                  </a:lnTo>
                  <a:lnTo>
                    <a:pt x="467" y="217"/>
                  </a:lnTo>
                  <a:lnTo>
                    <a:pt x="467" y="219"/>
                  </a:lnTo>
                  <a:lnTo>
                    <a:pt x="468" y="219"/>
                  </a:lnTo>
                  <a:lnTo>
                    <a:pt x="470" y="219"/>
                  </a:lnTo>
                  <a:lnTo>
                    <a:pt x="472" y="219"/>
                  </a:lnTo>
                  <a:lnTo>
                    <a:pt x="474" y="219"/>
                  </a:lnTo>
                  <a:lnTo>
                    <a:pt x="475" y="221"/>
                  </a:lnTo>
                  <a:lnTo>
                    <a:pt x="477" y="221"/>
                  </a:lnTo>
                  <a:lnTo>
                    <a:pt x="477" y="219"/>
                  </a:lnTo>
                  <a:lnTo>
                    <a:pt x="477" y="217"/>
                  </a:lnTo>
                  <a:lnTo>
                    <a:pt x="475" y="217"/>
                  </a:lnTo>
                  <a:lnTo>
                    <a:pt x="475" y="216"/>
                  </a:lnTo>
                  <a:lnTo>
                    <a:pt x="477" y="216"/>
                  </a:lnTo>
                  <a:lnTo>
                    <a:pt x="477" y="214"/>
                  </a:lnTo>
                  <a:lnTo>
                    <a:pt x="477" y="212"/>
                  </a:lnTo>
                  <a:lnTo>
                    <a:pt x="477" y="211"/>
                  </a:lnTo>
                  <a:lnTo>
                    <a:pt x="477" y="212"/>
                  </a:lnTo>
                  <a:lnTo>
                    <a:pt x="479" y="212"/>
                  </a:lnTo>
                  <a:lnTo>
                    <a:pt x="479" y="211"/>
                  </a:lnTo>
                  <a:lnTo>
                    <a:pt x="479" y="209"/>
                  </a:lnTo>
                  <a:lnTo>
                    <a:pt x="480" y="209"/>
                  </a:lnTo>
                  <a:lnTo>
                    <a:pt x="480" y="207"/>
                  </a:lnTo>
                  <a:lnTo>
                    <a:pt x="482" y="207"/>
                  </a:lnTo>
                  <a:lnTo>
                    <a:pt x="484" y="207"/>
                  </a:lnTo>
                  <a:lnTo>
                    <a:pt x="485" y="207"/>
                  </a:lnTo>
                  <a:lnTo>
                    <a:pt x="487" y="209"/>
                  </a:lnTo>
                  <a:lnTo>
                    <a:pt x="487" y="207"/>
                  </a:lnTo>
                  <a:lnTo>
                    <a:pt x="489" y="209"/>
                  </a:lnTo>
                  <a:lnTo>
                    <a:pt x="490" y="209"/>
                  </a:lnTo>
                  <a:lnTo>
                    <a:pt x="490" y="211"/>
                  </a:lnTo>
                  <a:lnTo>
                    <a:pt x="492" y="211"/>
                  </a:lnTo>
                  <a:lnTo>
                    <a:pt x="494" y="211"/>
                  </a:lnTo>
                  <a:lnTo>
                    <a:pt x="496" y="211"/>
                  </a:lnTo>
                  <a:lnTo>
                    <a:pt x="496" y="212"/>
                  </a:lnTo>
                  <a:lnTo>
                    <a:pt x="497" y="212"/>
                  </a:lnTo>
                  <a:lnTo>
                    <a:pt x="499" y="212"/>
                  </a:lnTo>
                  <a:lnTo>
                    <a:pt x="499" y="211"/>
                  </a:lnTo>
                  <a:lnTo>
                    <a:pt x="501" y="211"/>
                  </a:lnTo>
                  <a:lnTo>
                    <a:pt x="501" y="212"/>
                  </a:lnTo>
                  <a:lnTo>
                    <a:pt x="501" y="211"/>
                  </a:lnTo>
                  <a:lnTo>
                    <a:pt x="502" y="211"/>
                  </a:lnTo>
                  <a:lnTo>
                    <a:pt x="501" y="211"/>
                  </a:lnTo>
                  <a:lnTo>
                    <a:pt x="502" y="211"/>
                  </a:lnTo>
                  <a:lnTo>
                    <a:pt x="502" y="212"/>
                  </a:lnTo>
                  <a:lnTo>
                    <a:pt x="502" y="211"/>
                  </a:lnTo>
                  <a:lnTo>
                    <a:pt x="502" y="212"/>
                  </a:lnTo>
                  <a:lnTo>
                    <a:pt x="504" y="212"/>
                  </a:lnTo>
                  <a:lnTo>
                    <a:pt x="506" y="212"/>
                  </a:lnTo>
                  <a:lnTo>
                    <a:pt x="506" y="214"/>
                  </a:lnTo>
                  <a:lnTo>
                    <a:pt x="507" y="214"/>
                  </a:lnTo>
                  <a:lnTo>
                    <a:pt x="507" y="216"/>
                  </a:lnTo>
                  <a:lnTo>
                    <a:pt x="509" y="216"/>
                  </a:lnTo>
                  <a:lnTo>
                    <a:pt x="509" y="217"/>
                  </a:lnTo>
                  <a:lnTo>
                    <a:pt x="511" y="217"/>
                  </a:lnTo>
                  <a:lnTo>
                    <a:pt x="513" y="217"/>
                  </a:lnTo>
                  <a:lnTo>
                    <a:pt x="513" y="219"/>
                  </a:lnTo>
                  <a:lnTo>
                    <a:pt x="513" y="221"/>
                  </a:lnTo>
                  <a:lnTo>
                    <a:pt x="513" y="222"/>
                  </a:lnTo>
                  <a:lnTo>
                    <a:pt x="514" y="222"/>
                  </a:lnTo>
                  <a:lnTo>
                    <a:pt x="514" y="224"/>
                  </a:lnTo>
                  <a:lnTo>
                    <a:pt x="514" y="226"/>
                  </a:lnTo>
                  <a:lnTo>
                    <a:pt x="513" y="226"/>
                  </a:lnTo>
                  <a:lnTo>
                    <a:pt x="513" y="227"/>
                  </a:lnTo>
                  <a:lnTo>
                    <a:pt x="514" y="227"/>
                  </a:lnTo>
                  <a:lnTo>
                    <a:pt x="513" y="227"/>
                  </a:lnTo>
                  <a:lnTo>
                    <a:pt x="514" y="229"/>
                  </a:lnTo>
                  <a:lnTo>
                    <a:pt x="514" y="231"/>
                  </a:lnTo>
                  <a:lnTo>
                    <a:pt x="516" y="233"/>
                  </a:lnTo>
                  <a:lnTo>
                    <a:pt x="514" y="233"/>
                  </a:lnTo>
                  <a:lnTo>
                    <a:pt x="516" y="233"/>
                  </a:lnTo>
                  <a:lnTo>
                    <a:pt x="516" y="234"/>
                  </a:lnTo>
                  <a:lnTo>
                    <a:pt x="516" y="236"/>
                  </a:lnTo>
                  <a:lnTo>
                    <a:pt x="514" y="236"/>
                  </a:lnTo>
                  <a:lnTo>
                    <a:pt x="514" y="238"/>
                  </a:lnTo>
                  <a:lnTo>
                    <a:pt x="516" y="238"/>
                  </a:lnTo>
                  <a:lnTo>
                    <a:pt x="514" y="238"/>
                  </a:lnTo>
                  <a:lnTo>
                    <a:pt x="516" y="238"/>
                  </a:lnTo>
                  <a:lnTo>
                    <a:pt x="516" y="239"/>
                  </a:lnTo>
                  <a:lnTo>
                    <a:pt x="514" y="239"/>
                  </a:lnTo>
                  <a:lnTo>
                    <a:pt x="516" y="239"/>
                  </a:lnTo>
                  <a:lnTo>
                    <a:pt x="516" y="241"/>
                  </a:lnTo>
                  <a:lnTo>
                    <a:pt x="514" y="241"/>
                  </a:lnTo>
                  <a:lnTo>
                    <a:pt x="514" y="243"/>
                  </a:lnTo>
                  <a:lnTo>
                    <a:pt x="514" y="244"/>
                  </a:lnTo>
                  <a:lnTo>
                    <a:pt x="514" y="246"/>
                  </a:lnTo>
                  <a:lnTo>
                    <a:pt x="516" y="246"/>
                  </a:lnTo>
                  <a:lnTo>
                    <a:pt x="516" y="248"/>
                  </a:lnTo>
                  <a:lnTo>
                    <a:pt x="514" y="248"/>
                  </a:lnTo>
                  <a:lnTo>
                    <a:pt x="514" y="250"/>
                  </a:lnTo>
                  <a:lnTo>
                    <a:pt x="516" y="250"/>
                  </a:lnTo>
                  <a:lnTo>
                    <a:pt x="516" y="251"/>
                  </a:lnTo>
                  <a:lnTo>
                    <a:pt x="516" y="253"/>
                  </a:lnTo>
                  <a:lnTo>
                    <a:pt x="518" y="253"/>
                  </a:lnTo>
                  <a:lnTo>
                    <a:pt x="518" y="255"/>
                  </a:lnTo>
                  <a:lnTo>
                    <a:pt x="518" y="256"/>
                  </a:lnTo>
                  <a:lnTo>
                    <a:pt x="519" y="256"/>
                  </a:lnTo>
                  <a:lnTo>
                    <a:pt x="518" y="256"/>
                  </a:lnTo>
                  <a:lnTo>
                    <a:pt x="519" y="256"/>
                  </a:lnTo>
                  <a:lnTo>
                    <a:pt x="519" y="258"/>
                  </a:lnTo>
                  <a:lnTo>
                    <a:pt x="519" y="260"/>
                  </a:lnTo>
                  <a:lnTo>
                    <a:pt x="519" y="261"/>
                  </a:lnTo>
                  <a:lnTo>
                    <a:pt x="519" y="263"/>
                  </a:lnTo>
                  <a:lnTo>
                    <a:pt x="519" y="265"/>
                  </a:lnTo>
                  <a:lnTo>
                    <a:pt x="521" y="265"/>
                  </a:lnTo>
                  <a:lnTo>
                    <a:pt x="519" y="265"/>
                  </a:lnTo>
                  <a:lnTo>
                    <a:pt x="521" y="265"/>
                  </a:lnTo>
                  <a:lnTo>
                    <a:pt x="521" y="267"/>
                  </a:lnTo>
                  <a:lnTo>
                    <a:pt x="521" y="268"/>
                  </a:lnTo>
                  <a:lnTo>
                    <a:pt x="521" y="267"/>
                  </a:lnTo>
                  <a:lnTo>
                    <a:pt x="519" y="268"/>
                  </a:lnTo>
                  <a:lnTo>
                    <a:pt x="521" y="268"/>
                  </a:lnTo>
                  <a:lnTo>
                    <a:pt x="519" y="268"/>
                  </a:lnTo>
                  <a:lnTo>
                    <a:pt x="519" y="270"/>
                  </a:lnTo>
                  <a:lnTo>
                    <a:pt x="519" y="272"/>
                  </a:lnTo>
                  <a:lnTo>
                    <a:pt x="519" y="273"/>
                  </a:lnTo>
                  <a:lnTo>
                    <a:pt x="519" y="275"/>
                  </a:lnTo>
                  <a:lnTo>
                    <a:pt x="519" y="277"/>
                  </a:lnTo>
                  <a:lnTo>
                    <a:pt x="519" y="275"/>
                  </a:lnTo>
                  <a:lnTo>
                    <a:pt x="521" y="275"/>
                  </a:lnTo>
                  <a:lnTo>
                    <a:pt x="519" y="277"/>
                  </a:lnTo>
                  <a:lnTo>
                    <a:pt x="521" y="277"/>
                  </a:lnTo>
                  <a:lnTo>
                    <a:pt x="519" y="277"/>
                  </a:lnTo>
                  <a:lnTo>
                    <a:pt x="519" y="278"/>
                  </a:lnTo>
                  <a:lnTo>
                    <a:pt x="518" y="278"/>
                  </a:lnTo>
                  <a:lnTo>
                    <a:pt x="518" y="280"/>
                  </a:lnTo>
                  <a:lnTo>
                    <a:pt x="518" y="282"/>
                  </a:lnTo>
                  <a:lnTo>
                    <a:pt x="518" y="283"/>
                  </a:lnTo>
                  <a:lnTo>
                    <a:pt x="518" y="282"/>
                  </a:lnTo>
                  <a:lnTo>
                    <a:pt x="518" y="283"/>
                  </a:lnTo>
                  <a:lnTo>
                    <a:pt x="518" y="285"/>
                  </a:lnTo>
                  <a:lnTo>
                    <a:pt x="516" y="285"/>
                  </a:lnTo>
                  <a:lnTo>
                    <a:pt x="516" y="287"/>
                  </a:lnTo>
                  <a:lnTo>
                    <a:pt x="514" y="287"/>
                  </a:lnTo>
                  <a:lnTo>
                    <a:pt x="514" y="289"/>
                  </a:lnTo>
                  <a:lnTo>
                    <a:pt x="514" y="290"/>
                  </a:lnTo>
                  <a:lnTo>
                    <a:pt x="513" y="290"/>
                  </a:lnTo>
                  <a:lnTo>
                    <a:pt x="513" y="292"/>
                  </a:lnTo>
                  <a:lnTo>
                    <a:pt x="513" y="294"/>
                  </a:lnTo>
                  <a:lnTo>
                    <a:pt x="513" y="295"/>
                  </a:lnTo>
                  <a:lnTo>
                    <a:pt x="511" y="295"/>
                  </a:lnTo>
                  <a:lnTo>
                    <a:pt x="511" y="297"/>
                  </a:lnTo>
                  <a:lnTo>
                    <a:pt x="511" y="299"/>
                  </a:lnTo>
                  <a:lnTo>
                    <a:pt x="509" y="299"/>
                  </a:lnTo>
                  <a:lnTo>
                    <a:pt x="509" y="297"/>
                  </a:lnTo>
                  <a:lnTo>
                    <a:pt x="509" y="299"/>
                  </a:lnTo>
                  <a:lnTo>
                    <a:pt x="507" y="299"/>
                  </a:lnTo>
                  <a:lnTo>
                    <a:pt x="509" y="299"/>
                  </a:lnTo>
                  <a:lnTo>
                    <a:pt x="507" y="299"/>
                  </a:lnTo>
                  <a:lnTo>
                    <a:pt x="509" y="299"/>
                  </a:lnTo>
                  <a:lnTo>
                    <a:pt x="509" y="300"/>
                  </a:lnTo>
                  <a:lnTo>
                    <a:pt x="507" y="300"/>
                  </a:lnTo>
                  <a:lnTo>
                    <a:pt x="507" y="302"/>
                  </a:lnTo>
                  <a:lnTo>
                    <a:pt x="506" y="302"/>
                  </a:lnTo>
                  <a:lnTo>
                    <a:pt x="507" y="302"/>
                  </a:lnTo>
                  <a:lnTo>
                    <a:pt x="506" y="302"/>
                  </a:lnTo>
                  <a:lnTo>
                    <a:pt x="506" y="304"/>
                  </a:lnTo>
                  <a:lnTo>
                    <a:pt x="506" y="306"/>
                  </a:lnTo>
                  <a:lnTo>
                    <a:pt x="506" y="307"/>
                  </a:lnTo>
                  <a:lnTo>
                    <a:pt x="507" y="307"/>
                  </a:lnTo>
                  <a:lnTo>
                    <a:pt x="507" y="309"/>
                  </a:lnTo>
                  <a:lnTo>
                    <a:pt x="506" y="309"/>
                  </a:lnTo>
                  <a:lnTo>
                    <a:pt x="504" y="309"/>
                  </a:lnTo>
                  <a:lnTo>
                    <a:pt x="504" y="311"/>
                  </a:lnTo>
                  <a:lnTo>
                    <a:pt x="502" y="311"/>
                  </a:lnTo>
                  <a:lnTo>
                    <a:pt x="502" y="312"/>
                  </a:lnTo>
                  <a:lnTo>
                    <a:pt x="501" y="312"/>
                  </a:lnTo>
                  <a:lnTo>
                    <a:pt x="501" y="314"/>
                  </a:lnTo>
                  <a:lnTo>
                    <a:pt x="502" y="314"/>
                  </a:lnTo>
                  <a:lnTo>
                    <a:pt x="501" y="314"/>
                  </a:lnTo>
                  <a:lnTo>
                    <a:pt x="501" y="316"/>
                  </a:lnTo>
                  <a:lnTo>
                    <a:pt x="502" y="316"/>
                  </a:lnTo>
                  <a:lnTo>
                    <a:pt x="501" y="316"/>
                  </a:lnTo>
                  <a:lnTo>
                    <a:pt x="501" y="317"/>
                  </a:lnTo>
                  <a:lnTo>
                    <a:pt x="501" y="319"/>
                  </a:lnTo>
                  <a:lnTo>
                    <a:pt x="501" y="321"/>
                  </a:lnTo>
                  <a:lnTo>
                    <a:pt x="501" y="322"/>
                  </a:lnTo>
                  <a:lnTo>
                    <a:pt x="501" y="324"/>
                  </a:lnTo>
                  <a:lnTo>
                    <a:pt x="499" y="326"/>
                  </a:lnTo>
                  <a:lnTo>
                    <a:pt x="497" y="326"/>
                  </a:lnTo>
                  <a:lnTo>
                    <a:pt x="497" y="328"/>
                  </a:lnTo>
                  <a:lnTo>
                    <a:pt x="496" y="328"/>
                  </a:lnTo>
                  <a:lnTo>
                    <a:pt x="496" y="329"/>
                  </a:lnTo>
                  <a:lnTo>
                    <a:pt x="494" y="329"/>
                  </a:lnTo>
                  <a:lnTo>
                    <a:pt x="494" y="331"/>
                  </a:lnTo>
                  <a:lnTo>
                    <a:pt x="492" y="331"/>
                  </a:lnTo>
                  <a:lnTo>
                    <a:pt x="492" y="333"/>
                  </a:lnTo>
                  <a:lnTo>
                    <a:pt x="490" y="333"/>
                  </a:lnTo>
                  <a:lnTo>
                    <a:pt x="490" y="334"/>
                  </a:lnTo>
                  <a:lnTo>
                    <a:pt x="489" y="334"/>
                  </a:lnTo>
                  <a:lnTo>
                    <a:pt x="489" y="333"/>
                  </a:lnTo>
                  <a:lnTo>
                    <a:pt x="487" y="333"/>
                  </a:lnTo>
                  <a:lnTo>
                    <a:pt x="485" y="333"/>
                  </a:lnTo>
                  <a:lnTo>
                    <a:pt x="484" y="331"/>
                  </a:lnTo>
                  <a:lnTo>
                    <a:pt x="484" y="333"/>
                  </a:lnTo>
                  <a:lnTo>
                    <a:pt x="482" y="333"/>
                  </a:lnTo>
                  <a:lnTo>
                    <a:pt x="480" y="333"/>
                  </a:lnTo>
                  <a:lnTo>
                    <a:pt x="480" y="331"/>
                  </a:lnTo>
                  <a:lnTo>
                    <a:pt x="480" y="333"/>
                  </a:lnTo>
                  <a:lnTo>
                    <a:pt x="480" y="334"/>
                  </a:lnTo>
                  <a:lnTo>
                    <a:pt x="479" y="333"/>
                  </a:lnTo>
                  <a:lnTo>
                    <a:pt x="477" y="333"/>
                  </a:lnTo>
                  <a:lnTo>
                    <a:pt x="477" y="334"/>
                  </a:lnTo>
                  <a:lnTo>
                    <a:pt x="477" y="333"/>
                  </a:lnTo>
                  <a:lnTo>
                    <a:pt x="477" y="331"/>
                  </a:lnTo>
                  <a:lnTo>
                    <a:pt x="475" y="331"/>
                  </a:lnTo>
                  <a:lnTo>
                    <a:pt x="475" y="333"/>
                  </a:lnTo>
                  <a:lnTo>
                    <a:pt x="474" y="333"/>
                  </a:lnTo>
                  <a:lnTo>
                    <a:pt x="474" y="331"/>
                  </a:lnTo>
                  <a:lnTo>
                    <a:pt x="472" y="331"/>
                  </a:lnTo>
                  <a:lnTo>
                    <a:pt x="472" y="333"/>
                  </a:lnTo>
                  <a:lnTo>
                    <a:pt x="474" y="333"/>
                  </a:lnTo>
                  <a:lnTo>
                    <a:pt x="472" y="333"/>
                  </a:lnTo>
                  <a:lnTo>
                    <a:pt x="472" y="334"/>
                  </a:lnTo>
                  <a:lnTo>
                    <a:pt x="472" y="336"/>
                  </a:lnTo>
                  <a:lnTo>
                    <a:pt x="472" y="334"/>
                  </a:lnTo>
                  <a:lnTo>
                    <a:pt x="470" y="334"/>
                  </a:lnTo>
                  <a:lnTo>
                    <a:pt x="468" y="334"/>
                  </a:lnTo>
                  <a:lnTo>
                    <a:pt x="468" y="336"/>
                  </a:lnTo>
                  <a:lnTo>
                    <a:pt x="467" y="336"/>
                  </a:lnTo>
                  <a:lnTo>
                    <a:pt x="467" y="334"/>
                  </a:lnTo>
                  <a:lnTo>
                    <a:pt x="467" y="336"/>
                  </a:lnTo>
                  <a:lnTo>
                    <a:pt x="465" y="336"/>
                  </a:lnTo>
                  <a:lnTo>
                    <a:pt x="463" y="336"/>
                  </a:lnTo>
                  <a:lnTo>
                    <a:pt x="462" y="334"/>
                  </a:lnTo>
                  <a:lnTo>
                    <a:pt x="460" y="334"/>
                  </a:lnTo>
                  <a:lnTo>
                    <a:pt x="458" y="333"/>
                  </a:lnTo>
                  <a:lnTo>
                    <a:pt x="457" y="333"/>
                  </a:lnTo>
                  <a:lnTo>
                    <a:pt x="457" y="334"/>
                  </a:lnTo>
                  <a:lnTo>
                    <a:pt x="455" y="333"/>
                  </a:lnTo>
                  <a:lnTo>
                    <a:pt x="455" y="334"/>
                  </a:lnTo>
                  <a:lnTo>
                    <a:pt x="453" y="334"/>
                  </a:lnTo>
                  <a:lnTo>
                    <a:pt x="453" y="336"/>
                  </a:lnTo>
                  <a:lnTo>
                    <a:pt x="451" y="336"/>
                  </a:lnTo>
                  <a:lnTo>
                    <a:pt x="451" y="338"/>
                  </a:lnTo>
                  <a:lnTo>
                    <a:pt x="450" y="338"/>
                  </a:lnTo>
                  <a:lnTo>
                    <a:pt x="450" y="339"/>
                  </a:lnTo>
                  <a:lnTo>
                    <a:pt x="448" y="339"/>
                  </a:lnTo>
                  <a:lnTo>
                    <a:pt x="446" y="338"/>
                  </a:lnTo>
                  <a:lnTo>
                    <a:pt x="445" y="338"/>
                  </a:lnTo>
                  <a:lnTo>
                    <a:pt x="443" y="338"/>
                  </a:lnTo>
                  <a:lnTo>
                    <a:pt x="441" y="338"/>
                  </a:lnTo>
                  <a:lnTo>
                    <a:pt x="440" y="338"/>
                  </a:lnTo>
                  <a:lnTo>
                    <a:pt x="438" y="338"/>
                  </a:lnTo>
                  <a:lnTo>
                    <a:pt x="436" y="338"/>
                  </a:lnTo>
                  <a:lnTo>
                    <a:pt x="434" y="338"/>
                  </a:lnTo>
                  <a:lnTo>
                    <a:pt x="433" y="338"/>
                  </a:lnTo>
                  <a:lnTo>
                    <a:pt x="433" y="339"/>
                  </a:lnTo>
                  <a:lnTo>
                    <a:pt x="433" y="338"/>
                  </a:lnTo>
                  <a:lnTo>
                    <a:pt x="431" y="338"/>
                  </a:lnTo>
                  <a:lnTo>
                    <a:pt x="431" y="339"/>
                  </a:lnTo>
                  <a:lnTo>
                    <a:pt x="429" y="339"/>
                  </a:lnTo>
                  <a:lnTo>
                    <a:pt x="428" y="339"/>
                  </a:lnTo>
                  <a:lnTo>
                    <a:pt x="426" y="339"/>
                  </a:lnTo>
                  <a:lnTo>
                    <a:pt x="424" y="339"/>
                  </a:lnTo>
                  <a:lnTo>
                    <a:pt x="424" y="341"/>
                  </a:lnTo>
                  <a:lnTo>
                    <a:pt x="424" y="343"/>
                  </a:lnTo>
                  <a:lnTo>
                    <a:pt x="423" y="343"/>
                  </a:lnTo>
                  <a:lnTo>
                    <a:pt x="423" y="345"/>
                  </a:lnTo>
                  <a:lnTo>
                    <a:pt x="423" y="343"/>
                  </a:lnTo>
                  <a:lnTo>
                    <a:pt x="423" y="341"/>
                  </a:lnTo>
                  <a:lnTo>
                    <a:pt x="423" y="343"/>
                  </a:lnTo>
                  <a:lnTo>
                    <a:pt x="421" y="343"/>
                  </a:lnTo>
                  <a:lnTo>
                    <a:pt x="421" y="345"/>
                  </a:lnTo>
                  <a:lnTo>
                    <a:pt x="419" y="345"/>
                  </a:lnTo>
                  <a:lnTo>
                    <a:pt x="418" y="345"/>
                  </a:lnTo>
                  <a:lnTo>
                    <a:pt x="416" y="345"/>
                  </a:lnTo>
                  <a:lnTo>
                    <a:pt x="414" y="345"/>
                  </a:lnTo>
                  <a:lnTo>
                    <a:pt x="414" y="343"/>
                  </a:lnTo>
                  <a:lnTo>
                    <a:pt x="414" y="345"/>
                  </a:lnTo>
                  <a:lnTo>
                    <a:pt x="414" y="343"/>
                  </a:lnTo>
                  <a:lnTo>
                    <a:pt x="412" y="343"/>
                  </a:lnTo>
                  <a:lnTo>
                    <a:pt x="411" y="343"/>
                  </a:lnTo>
                  <a:lnTo>
                    <a:pt x="411" y="341"/>
                  </a:lnTo>
                  <a:lnTo>
                    <a:pt x="409" y="341"/>
                  </a:lnTo>
                  <a:lnTo>
                    <a:pt x="407" y="341"/>
                  </a:lnTo>
                  <a:lnTo>
                    <a:pt x="406" y="341"/>
                  </a:lnTo>
                  <a:lnTo>
                    <a:pt x="404" y="341"/>
                  </a:lnTo>
                  <a:lnTo>
                    <a:pt x="404" y="343"/>
                  </a:lnTo>
                  <a:lnTo>
                    <a:pt x="402" y="343"/>
                  </a:lnTo>
                  <a:lnTo>
                    <a:pt x="402" y="345"/>
                  </a:lnTo>
                  <a:lnTo>
                    <a:pt x="404" y="345"/>
                  </a:lnTo>
                  <a:lnTo>
                    <a:pt x="404" y="346"/>
                  </a:lnTo>
                  <a:lnTo>
                    <a:pt x="404" y="348"/>
                  </a:lnTo>
                  <a:lnTo>
                    <a:pt x="402" y="348"/>
                  </a:lnTo>
                  <a:lnTo>
                    <a:pt x="401" y="346"/>
                  </a:lnTo>
                  <a:lnTo>
                    <a:pt x="399" y="345"/>
                  </a:lnTo>
                  <a:lnTo>
                    <a:pt x="397" y="345"/>
                  </a:lnTo>
                  <a:lnTo>
                    <a:pt x="395" y="345"/>
                  </a:lnTo>
                  <a:lnTo>
                    <a:pt x="395" y="343"/>
                  </a:lnTo>
                  <a:lnTo>
                    <a:pt x="394" y="343"/>
                  </a:lnTo>
                  <a:lnTo>
                    <a:pt x="394" y="345"/>
                  </a:lnTo>
                  <a:lnTo>
                    <a:pt x="394" y="343"/>
                  </a:lnTo>
                  <a:lnTo>
                    <a:pt x="392" y="343"/>
                  </a:lnTo>
                  <a:lnTo>
                    <a:pt x="392" y="345"/>
                  </a:lnTo>
                  <a:lnTo>
                    <a:pt x="390" y="345"/>
                  </a:lnTo>
                  <a:lnTo>
                    <a:pt x="389" y="346"/>
                  </a:lnTo>
                  <a:lnTo>
                    <a:pt x="387" y="346"/>
                  </a:lnTo>
                  <a:lnTo>
                    <a:pt x="387" y="348"/>
                  </a:lnTo>
                  <a:lnTo>
                    <a:pt x="385" y="348"/>
                  </a:lnTo>
                  <a:lnTo>
                    <a:pt x="385" y="350"/>
                  </a:lnTo>
                  <a:lnTo>
                    <a:pt x="384" y="350"/>
                  </a:lnTo>
                  <a:lnTo>
                    <a:pt x="382" y="350"/>
                  </a:lnTo>
                  <a:lnTo>
                    <a:pt x="382" y="351"/>
                  </a:lnTo>
                  <a:lnTo>
                    <a:pt x="382" y="353"/>
                  </a:lnTo>
                  <a:lnTo>
                    <a:pt x="382" y="355"/>
                  </a:lnTo>
                  <a:lnTo>
                    <a:pt x="380" y="355"/>
                  </a:lnTo>
                  <a:lnTo>
                    <a:pt x="378" y="355"/>
                  </a:lnTo>
                  <a:lnTo>
                    <a:pt x="378" y="356"/>
                  </a:lnTo>
                  <a:lnTo>
                    <a:pt x="378" y="355"/>
                  </a:lnTo>
                  <a:lnTo>
                    <a:pt x="378" y="356"/>
                  </a:lnTo>
                  <a:lnTo>
                    <a:pt x="377" y="356"/>
                  </a:lnTo>
                  <a:lnTo>
                    <a:pt x="375" y="356"/>
                  </a:lnTo>
                  <a:lnTo>
                    <a:pt x="373" y="356"/>
                  </a:lnTo>
                  <a:lnTo>
                    <a:pt x="372" y="356"/>
                  </a:lnTo>
                  <a:lnTo>
                    <a:pt x="370" y="356"/>
                  </a:lnTo>
                  <a:lnTo>
                    <a:pt x="368" y="356"/>
                  </a:lnTo>
                  <a:lnTo>
                    <a:pt x="368" y="355"/>
                  </a:lnTo>
                  <a:lnTo>
                    <a:pt x="367" y="355"/>
                  </a:lnTo>
                  <a:lnTo>
                    <a:pt x="367" y="356"/>
                  </a:lnTo>
                  <a:lnTo>
                    <a:pt x="365" y="356"/>
                  </a:lnTo>
                  <a:lnTo>
                    <a:pt x="363" y="356"/>
                  </a:lnTo>
                  <a:lnTo>
                    <a:pt x="362" y="356"/>
                  </a:lnTo>
                  <a:lnTo>
                    <a:pt x="363" y="356"/>
                  </a:lnTo>
                  <a:lnTo>
                    <a:pt x="363" y="355"/>
                  </a:lnTo>
                  <a:lnTo>
                    <a:pt x="362" y="355"/>
                  </a:lnTo>
                  <a:lnTo>
                    <a:pt x="360" y="356"/>
                  </a:lnTo>
                  <a:lnTo>
                    <a:pt x="358" y="356"/>
                  </a:lnTo>
                  <a:lnTo>
                    <a:pt x="358" y="355"/>
                  </a:lnTo>
                  <a:lnTo>
                    <a:pt x="356" y="355"/>
                  </a:lnTo>
                  <a:lnTo>
                    <a:pt x="356" y="353"/>
                  </a:lnTo>
                  <a:lnTo>
                    <a:pt x="355" y="351"/>
                  </a:lnTo>
                  <a:lnTo>
                    <a:pt x="353" y="351"/>
                  </a:lnTo>
                  <a:lnTo>
                    <a:pt x="351" y="351"/>
                  </a:lnTo>
                  <a:lnTo>
                    <a:pt x="351" y="353"/>
                  </a:lnTo>
                  <a:lnTo>
                    <a:pt x="351" y="355"/>
                  </a:lnTo>
                  <a:lnTo>
                    <a:pt x="350" y="355"/>
                  </a:lnTo>
                  <a:lnTo>
                    <a:pt x="348" y="355"/>
                  </a:lnTo>
                  <a:lnTo>
                    <a:pt x="348" y="353"/>
                  </a:lnTo>
                  <a:lnTo>
                    <a:pt x="348" y="351"/>
                  </a:lnTo>
                  <a:lnTo>
                    <a:pt x="346" y="351"/>
                  </a:lnTo>
                  <a:lnTo>
                    <a:pt x="346" y="350"/>
                  </a:lnTo>
                  <a:lnTo>
                    <a:pt x="346" y="348"/>
                  </a:lnTo>
                  <a:lnTo>
                    <a:pt x="346" y="346"/>
                  </a:lnTo>
                  <a:lnTo>
                    <a:pt x="346" y="345"/>
                  </a:lnTo>
                  <a:lnTo>
                    <a:pt x="346" y="343"/>
                  </a:lnTo>
                  <a:lnTo>
                    <a:pt x="345" y="343"/>
                  </a:lnTo>
                  <a:lnTo>
                    <a:pt x="345" y="341"/>
                  </a:lnTo>
                  <a:lnTo>
                    <a:pt x="343" y="339"/>
                  </a:lnTo>
                  <a:lnTo>
                    <a:pt x="341" y="339"/>
                  </a:lnTo>
                  <a:lnTo>
                    <a:pt x="339" y="339"/>
                  </a:lnTo>
                  <a:lnTo>
                    <a:pt x="338" y="339"/>
                  </a:lnTo>
                  <a:lnTo>
                    <a:pt x="336" y="339"/>
                  </a:lnTo>
                  <a:lnTo>
                    <a:pt x="336" y="338"/>
                  </a:lnTo>
                  <a:lnTo>
                    <a:pt x="334" y="338"/>
                  </a:lnTo>
                  <a:lnTo>
                    <a:pt x="334" y="339"/>
                  </a:lnTo>
                  <a:lnTo>
                    <a:pt x="333" y="339"/>
                  </a:lnTo>
                  <a:lnTo>
                    <a:pt x="331" y="339"/>
                  </a:lnTo>
                  <a:lnTo>
                    <a:pt x="331" y="338"/>
                  </a:lnTo>
                  <a:lnTo>
                    <a:pt x="329" y="338"/>
                  </a:lnTo>
                  <a:lnTo>
                    <a:pt x="329" y="336"/>
                  </a:lnTo>
                  <a:lnTo>
                    <a:pt x="328" y="336"/>
                  </a:lnTo>
                  <a:lnTo>
                    <a:pt x="328" y="338"/>
                  </a:lnTo>
                  <a:lnTo>
                    <a:pt x="326" y="338"/>
                  </a:lnTo>
                  <a:lnTo>
                    <a:pt x="324" y="338"/>
                  </a:lnTo>
                  <a:lnTo>
                    <a:pt x="324" y="336"/>
                  </a:lnTo>
                  <a:lnTo>
                    <a:pt x="324" y="338"/>
                  </a:lnTo>
                  <a:lnTo>
                    <a:pt x="322" y="338"/>
                  </a:lnTo>
                  <a:lnTo>
                    <a:pt x="322" y="339"/>
                  </a:lnTo>
                  <a:lnTo>
                    <a:pt x="321" y="339"/>
                  </a:lnTo>
                  <a:lnTo>
                    <a:pt x="321" y="341"/>
                  </a:lnTo>
                  <a:lnTo>
                    <a:pt x="319" y="341"/>
                  </a:lnTo>
                  <a:lnTo>
                    <a:pt x="319" y="339"/>
                  </a:lnTo>
                  <a:lnTo>
                    <a:pt x="317" y="339"/>
                  </a:lnTo>
                  <a:lnTo>
                    <a:pt x="317" y="341"/>
                  </a:lnTo>
                  <a:lnTo>
                    <a:pt x="317" y="343"/>
                  </a:lnTo>
                  <a:lnTo>
                    <a:pt x="316" y="343"/>
                  </a:lnTo>
                  <a:lnTo>
                    <a:pt x="316" y="345"/>
                  </a:lnTo>
                  <a:lnTo>
                    <a:pt x="314" y="345"/>
                  </a:lnTo>
                  <a:lnTo>
                    <a:pt x="314" y="346"/>
                  </a:lnTo>
                  <a:lnTo>
                    <a:pt x="312" y="346"/>
                  </a:lnTo>
                  <a:lnTo>
                    <a:pt x="312" y="348"/>
                  </a:lnTo>
                  <a:lnTo>
                    <a:pt x="311" y="348"/>
                  </a:lnTo>
                  <a:lnTo>
                    <a:pt x="309" y="350"/>
                  </a:lnTo>
                  <a:lnTo>
                    <a:pt x="309" y="348"/>
                  </a:lnTo>
                  <a:lnTo>
                    <a:pt x="307" y="348"/>
                  </a:lnTo>
                  <a:lnTo>
                    <a:pt x="306" y="348"/>
                  </a:lnTo>
                  <a:lnTo>
                    <a:pt x="304" y="348"/>
                  </a:lnTo>
                  <a:lnTo>
                    <a:pt x="302" y="348"/>
                  </a:lnTo>
                  <a:lnTo>
                    <a:pt x="302" y="350"/>
                  </a:lnTo>
                  <a:lnTo>
                    <a:pt x="300" y="350"/>
                  </a:lnTo>
                  <a:lnTo>
                    <a:pt x="300" y="348"/>
                  </a:lnTo>
                  <a:lnTo>
                    <a:pt x="299" y="348"/>
                  </a:lnTo>
                  <a:lnTo>
                    <a:pt x="299" y="350"/>
                  </a:lnTo>
                  <a:lnTo>
                    <a:pt x="297" y="351"/>
                  </a:lnTo>
                  <a:lnTo>
                    <a:pt x="295" y="353"/>
                  </a:lnTo>
                  <a:lnTo>
                    <a:pt x="294" y="353"/>
                  </a:lnTo>
                  <a:lnTo>
                    <a:pt x="292" y="353"/>
                  </a:lnTo>
                  <a:lnTo>
                    <a:pt x="292" y="351"/>
                  </a:lnTo>
                  <a:lnTo>
                    <a:pt x="292" y="353"/>
                  </a:lnTo>
                  <a:lnTo>
                    <a:pt x="290" y="353"/>
                  </a:lnTo>
                  <a:lnTo>
                    <a:pt x="290" y="355"/>
                  </a:lnTo>
                  <a:lnTo>
                    <a:pt x="289" y="355"/>
                  </a:lnTo>
                  <a:lnTo>
                    <a:pt x="287" y="355"/>
                  </a:lnTo>
                  <a:lnTo>
                    <a:pt x="287" y="356"/>
                  </a:lnTo>
                  <a:lnTo>
                    <a:pt x="285" y="356"/>
                  </a:lnTo>
                  <a:lnTo>
                    <a:pt x="283" y="358"/>
                  </a:lnTo>
                  <a:lnTo>
                    <a:pt x="282" y="358"/>
                  </a:lnTo>
                  <a:lnTo>
                    <a:pt x="282" y="360"/>
                  </a:lnTo>
                  <a:lnTo>
                    <a:pt x="280" y="360"/>
                  </a:lnTo>
                  <a:lnTo>
                    <a:pt x="278" y="360"/>
                  </a:lnTo>
                  <a:lnTo>
                    <a:pt x="278" y="358"/>
                  </a:lnTo>
                  <a:lnTo>
                    <a:pt x="277" y="358"/>
                  </a:lnTo>
                  <a:lnTo>
                    <a:pt x="277" y="356"/>
                  </a:lnTo>
                  <a:lnTo>
                    <a:pt x="277" y="355"/>
                  </a:lnTo>
                  <a:lnTo>
                    <a:pt x="275" y="355"/>
                  </a:lnTo>
                  <a:lnTo>
                    <a:pt x="275" y="356"/>
                  </a:lnTo>
                  <a:lnTo>
                    <a:pt x="273" y="356"/>
                  </a:lnTo>
                  <a:lnTo>
                    <a:pt x="272" y="356"/>
                  </a:lnTo>
                  <a:lnTo>
                    <a:pt x="270" y="358"/>
                  </a:lnTo>
                  <a:lnTo>
                    <a:pt x="268" y="360"/>
                  </a:lnTo>
                  <a:lnTo>
                    <a:pt x="268" y="362"/>
                  </a:lnTo>
                  <a:lnTo>
                    <a:pt x="266" y="362"/>
                  </a:lnTo>
                  <a:lnTo>
                    <a:pt x="266" y="363"/>
                  </a:lnTo>
                  <a:lnTo>
                    <a:pt x="265" y="363"/>
                  </a:lnTo>
                  <a:lnTo>
                    <a:pt x="263" y="363"/>
                  </a:lnTo>
                  <a:lnTo>
                    <a:pt x="263" y="365"/>
                  </a:lnTo>
                  <a:lnTo>
                    <a:pt x="261" y="363"/>
                  </a:lnTo>
                  <a:lnTo>
                    <a:pt x="260" y="363"/>
                  </a:lnTo>
                  <a:lnTo>
                    <a:pt x="258" y="363"/>
                  </a:lnTo>
                  <a:lnTo>
                    <a:pt x="256" y="365"/>
                  </a:lnTo>
                  <a:lnTo>
                    <a:pt x="255" y="365"/>
                  </a:lnTo>
                  <a:lnTo>
                    <a:pt x="255" y="367"/>
                  </a:lnTo>
                  <a:lnTo>
                    <a:pt x="253" y="367"/>
                  </a:lnTo>
                  <a:lnTo>
                    <a:pt x="251" y="368"/>
                  </a:lnTo>
                  <a:lnTo>
                    <a:pt x="250" y="370"/>
                  </a:lnTo>
                  <a:lnTo>
                    <a:pt x="248" y="370"/>
                  </a:lnTo>
                  <a:lnTo>
                    <a:pt x="246" y="370"/>
                  </a:lnTo>
                  <a:lnTo>
                    <a:pt x="244" y="370"/>
                  </a:lnTo>
                  <a:lnTo>
                    <a:pt x="243" y="370"/>
                  </a:lnTo>
                  <a:lnTo>
                    <a:pt x="241" y="368"/>
                  </a:lnTo>
                  <a:lnTo>
                    <a:pt x="239" y="368"/>
                  </a:lnTo>
                  <a:lnTo>
                    <a:pt x="238" y="367"/>
                  </a:lnTo>
                  <a:lnTo>
                    <a:pt x="238" y="365"/>
                  </a:lnTo>
                  <a:lnTo>
                    <a:pt x="234" y="365"/>
                  </a:lnTo>
                  <a:lnTo>
                    <a:pt x="233" y="365"/>
                  </a:lnTo>
                  <a:lnTo>
                    <a:pt x="231" y="365"/>
                  </a:lnTo>
                  <a:lnTo>
                    <a:pt x="229" y="365"/>
                  </a:lnTo>
                  <a:lnTo>
                    <a:pt x="227" y="367"/>
                  </a:lnTo>
                  <a:lnTo>
                    <a:pt x="226" y="367"/>
                  </a:lnTo>
                  <a:lnTo>
                    <a:pt x="226" y="368"/>
                  </a:lnTo>
                  <a:lnTo>
                    <a:pt x="224" y="368"/>
                  </a:lnTo>
                  <a:lnTo>
                    <a:pt x="224" y="370"/>
                  </a:lnTo>
                  <a:lnTo>
                    <a:pt x="222" y="368"/>
                  </a:lnTo>
                  <a:lnTo>
                    <a:pt x="221" y="368"/>
                  </a:lnTo>
                  <a:lnTo>
                    <a:pt x="219" y="368"/>
                  </a:lnTo>
                  <a:lnTo>
                    <a:pt x="216" y="368"/>
                  </a:lnTo>
                  <a:lnTo>
                    <a:pt x="214" y="368"/>
                  </a:lnTo>
                  <a:lnTo>
                    <a:pt x="212" y="368"/>
                  </a:lnTo>
                  <a:lnTo>
                    <a:pt x="212" y="367"/>
                  </a:lnTo>
                  <a:lnTo>
                    <a:pt x="210" y="367"/>
                  </a:lnTo>
                  <a:lnTo>
                    <a:pt x="209" y="367"/>
                  </a:lnTo>
                  <a:lnTo>
                    <a:pt x="207" y="367"/>
                  </a:lnTo>
                  <a:lnTo>
                    <a:pt x="205" y="367"/>
                  </a:lnTo>
                  <a:lnTo>
                    <a:pt x="205" y="365"/>
                  </a:lnTo>
                  <a:lnTo>
                    <a:pt x="204" y="367"/>
                  </a:lnTo>
                  <a:lnTo>
                    <a:pt x="202" y="367"/>
                  </a:lnTo>
                  <a:lnTo>
                    <a:pt x="200" y="367"/>
                  </a:lnTo>
                  <a:lnTo>
                    <a:pt x="199" y="367"/>
                  </a:lnTo>
                  <a:lnTo>
                    <a:pt x="197" y="367"/>
                  </a:lnTo>
                  <a:lnTo>
                    <a:pt x="197" y="368"/>
                  </a:lnTo>
                  <a:lnTo>
                    <a:pt x="195" y="368"/>
                  </a:lnTo>
                  <a:lnTo>
                    <a:pt x="195" y="367"/>
                  </a:lnTo>
                  <a:lnTo>
                    <a:pt x="194" y="367"/>
                  </a:lnTo>
                  <a:lnTo>
                    <a:pt x="194" y="368"/>
                  </a:lnTo>
                  <a:lnTo>
                    <a:pt x="192" y="368"/>
                  </a:lnTo>
                  <a:lnTo>
                    <a:pt x="192" y="370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2" y="367"/>
                  </a:lnTo>
                  <a:lnTo>
                    <a:pt x="192" y="365"/>
                  </a:lnTo>
                  <a:lnTo>
                    <a:pt x="192" y="363"/>
                  </a:lnTo>
                  <a:lnTo>
                    <a:pt x="192" y="362"/>
                  </a:lnTo>
                  <a:lnTo>
                    <a:pt x="190" y="362"/>
                  </a:lnTo>
                  <a:lnTo>
                    <a:pt x="190" y="363"/>
                  </a:lnTo>
                  <a:lnTo>
                    <a:pt x="190" y="365"/>
                  </a:lnTo>
                  <a:lnTo>
                    <a:pt x="190" y="367"/>
                  </a:lnTo>
                  <a:lnTo>
                    <a:pt x="190" y="368"/>
                  </a:lnTo>
                  <a:lnTo>
                    <a:pt x="188" y="368"/>
                  </a:lnTo>
                  <a:lnTo>
                    <a:pt x="187" y="368"/>
                  </a:lnTo>
                  <a:lnTo>
                    <a:pt x="187" y="367"/>
                  </a:lnTo>
                  <a:lnTo>
                    <a:pt x="185" y="367"/>
                  </a:lnTo>
                  <a:lnTo>
                    <a:pt x="185" y="368"/>
                  </a:lnTo>
                  <a:lnTo>
                    <a:pt x="185" y="367"/>
                  </a:lnTo>
                  <a:lnTo>
                    <a:pt x="183" y="367"/>
                  </a:lnTo>
                  <a:lnTo>
                    <a:pt x="183" y="368"/>
                  </a:lnTo>
                  <a:lnTo>
                    <a:pt x="182" y="368"/>
                  </a:lnTo>
                  <a:lnTo>
                    <a:pt x="182" y="370"/>
                  </a:lnTo>
                  <a:lnTo>
                    <a:pt x="183" y="370"/>
                  </a:lnTo>
                  <a:lnTo>
                    <a:pt x="183" y="372"/>
                  </a:lnTo>
                  <a:lnTo>
                    <a:pt x="185" y="372"/>
                  </a:lnTo>
                  <a:lnTo>
                    <a:pt x="183" y="372"/>
                  </a:lnTo>
                  <a:lnTo>
                    <a:pt x="182" y="372"/>
                  </a:lnTo>
                  <a:lnTo>
                    <a:pt x="180" y="372"/>
                  </a:lnTo>
                  <a:lnTo>
                    <a:pt x="180" y="370"/>
                  </a:lnTo>
                  <a:lnTo>
                    <a:pt x="178" y="370"/>
                  </a:lnTo>
                  <a:lnTo>
                    <a:pt x="178" y="368"/>
                  </a:lnTo>
                  <a:lnTo>
                    <a:pt x="177" y="368"/>
                  </a:lnTo>
                  <a:lnTo>
                    <a:pt x="177" y="367"/>
                  </a:lnTo>
                  <a:lnTo>
                    <a:pt x="177" y="368"/>
                  </a:lnTo>
                  <a:lnTo>
                    <a:pt x="175" y="368"/>
                  </a:lnTo>
                  <a:lnTo>
                    <a:pt x="175" y="367"/>
                  </a:lnTo>
                  <a:lnTo>
                    <a:pt x="175" y="365"/>
                  </a:lnTo>
                  <a:lnTo>
                    <a:pt x="173" y="365"/>
                  </a:lnTo>
                  <a:lnTo>
                    <a:pt x="171" y="365"/>
                  </a:lnTo>
                  <a:lnTo>
                    <a:pt x="171" y="363"/>
                  </a:lnTo>
                  <a:lnTo>
                    <a:pt x="170" y="363"/>
                  </a:lnTo>
                  <a:lnTo>
                    <a:pt x="168" y="363"/>
                  </a:lnTo>
                  <a:lnTo>
                    <a:pt x="168" y="362"/>
                  </a:lnTo>
                  <a:lnTo>
                    <a:pt x="166" y="362"/>
                  </a:lnTo>
                  <a:lnTo>
                    <a:pt x="165" y="360"/>
                  </a:lnTo>
                  <a:lnTo>
                    <a:pt x="165" y="362"/>
                  </a:lnTo>
                  <a:lnTo>
                    <a:pt x="165" y="360"/>
                  </a:lnTo>
                  <a:lnTo>
                    <a:pt x="165" y="362"/>
                  </a:lnTo>
                  <a:lnTo>
                    <a:pt x="163" y="362"/>
                  </a:lnTo>
                  <a:lnTo>
                    <a:pt x="163" y="360"/>
                  </a:lnTo>
                  <a:lnTo>
                    <a:pt x="165" y="360"/>
                  </a:lnTo>
                  <a:lnTo>
                    <a:pt x="165" y="358"/>
                  </a:lnTo>
                  <a:lnTo>
                    <a:pt x="163" y="358"/>
                  </a:lnTo>
                  <a:lnTo>
                    <a:pt x="161" y="360"/>
                  </a:lnTo>
                  <a:lnTo>
                    <a:pt x="160" y="360"/>
                  </a:lnTo>
                  <a:lnTo>
                    <a:pt x="160" y="358"/>
                  </a:lnTo>
                  <a:lnTo>
                    <a:pt x="160" y="356"/>
                  </a:lnTo>
                  <a:lnTo>
                    <a:pt x="161" y="356"/>
                  </a:lnTo>
                  <a:lnTo>
                    <a:pt x="161" y="355"/>
                  </a:lnTo>
                  <a:lnTo>
                    <a:pt x="160" y="355"/>
                  </a:lnTo>
                  <a:lnTo>
                    <a:pt x="160" y="353"/>
                  </a:lnTo>
                  <a:lnTo>
                    <a:pt x="158" y="353"/>
                  </a:lnTo>
                  <a:lnTo>
                    <a:pt x="158" y="355"/>
                  </a:lnTo>
                  <a:lnTo>
                    <a:pt x="158" y="353"/>
                  </a:lnTo>
                  <a:lnTo>
                    <a:pt x="158" y="351"/>
                  </a:lnTo>
                  <a:lnTo>
                    <a:pt x="158" y="350"/>
                  </a:lnTo>
                  <a:lnTo>
                    <a:pt x="156" y="350"/>
                  </a:lnTo>
                  <a:lnTo>
                    <a:pt x="156" y="348"/>
                  </a:lnTo>
                  <a:lnTo>
                    <a:pt x="154" y="348"/>
                  </a:lnTo>
                  <a:lnTo>
                    <a:pt x="153" y="348"/>
                  </a:lnTo>
                  <a:lnTo>
                    <a:pt x="153" y="350"/>
                  </a:lnTo>
                  <a:lnTo>
                    <a:pt x="151" y="350"/>
                  </a:lnTo>
                  <a:lnTo>
                    <a:pt x="151" y="348"/>
                  </a:lnTo>
                  <a:lnTo>
                    <a:pt x="151" y="346"/>
                  </a:lnTo>
                  <a:lnTo>
                    <a:pt x="153" y="346"/>
                  </a:lnTo>
                  <a:lnTo>
                    <a:pt x="151" y="346"/>
                  </a:lnTo>
                  <a:lnTo>
                    <a:pt x="151" y="345"/>
                  </a:lnTo>
                  <a:lnTo>
                    <a:pt x="149" y="345"/>
                  </a:lnTo>
                  <a:lnTo>
                    <a:pt x="148" y="343"/>
                  </a:lnTo>
                  <a:lnTo>
                    <a:pt x="146" y="343"/>
                  </a:lnTo>
                  <a:lnTo>
                    <a:pt x="144" y="343"/>
                  </a:lnTo>
                  <a:lnTo>
                    <a:pt x="144" y="341"/>
                  </a:lnTo>
                  <a:lnTo>
                    <a:pt x="144" y="343"/>
                  </a:lnTo>
                  <a:lnTo>
                    <a:pt x="143" y="343"/>
                  </a:lnTo>
                  <a:lnTo>
                    <a:pt x="143" y="341"/>
                  </a:lnTo>
                  <a:lnTo>
                    <a:pt x="141" y="341"/>
                  </a:lnTo>
                  <a:lnTo>
                    <a:pt x="143" y="341"/>
                  </a:lnTo>
                  <a:lnTo>
                    <a:pt x="144" y="341"/>
                  </a:lnTo>
                  <a:lnTo>
                    <a:pt x="144" y="339"/>
                  </a:lnTo>
                  <a:lnTo>
                    <a:pt x="146" y="339"/>
                  </a:lnTo>
                  <a:lnTo>
                    <a:pt x="146" y="338"/>
                  </a:lnTo>
                  <a:lnTo>
                    <a:pt x="146" y="336"/>
                  </a:lnTo>
                  <a:lnTo>
                    <a:pt x="144" y="336"/>
                  </a:lnTo>
                  <a:lnTo>
                    <a:pt x="144" y="334"/>
                  </a:lnTo>
                  <a:lnTo>
                    <a:pt x="144" y="333"/>
                  </a:lnTo>
                  <a:lnTo>
                    <a:pt x="143" y="333"/>
                  </a:lnTo>
                  <a:lnTo>
                    <a:pt x="144" y="333"/>
                  </a:lnTo>
                  <a:lnTo>
                    <a:pt x="143" y="333"/>
                  </a:lnTo>
                  <a:lnTo>
                    <a:pt x="143" y="331"/>
                  </a:lnTo>
                  <a:lnTo>
                    <a:pt x="143" y="329"/>
                  </a:lnTo>
                  <a:lnTo>
                    <a:pt x="143" y="331"/>
                  </a:lnTo>
                  <a:lnTo>
                    <a:pt x="141" y="331"/>
                  </a:lnTo>
                  <a:lnTo>
                    <a:pt x="141" y="329"/>
                  </a:lnTo>
                  <a:lnTo>
                    <a:pt x="141" y="331"/>
                  </a:lnTo>
                  <a:lnTo>
                    <a:pt x="139" y="331"/>
                  </a:lnTo>
                  <a:lnTo>
                    <a:pt x="139" y="329"/>
                  </a:lnTo>
                  <a:lnTo>
                    <a:pt x="139" y="331"/>
                  </a:lnTo>
                  <a:lnTo>
                    <a:pt x="138" y="331"/>
                  </a:lnTo>
                  <a:lnTo>
                    <a:pt x="136" y="331"/>
                  </a:lnTo>
                  <a:lnTo>
                    <a:pt x="134" y="331"/>
                  </a:lnTo>
                  <a:lnTo>
                    <a:pt x="132" y="331"/>
                  </a:lnTo>
                  <a:lnTo>
                    <a:pt x="134" y="331"/>
                  </a:lnTo>
                  <a:lnTo>
                    <a:pt x="134" y="333"/>
                  </a:lnTo>
                  <a:lnTo>
                    <a:pt x="132" y="333"/>
                  </a:lnTo>
                  <a:lnTo>
                    <a:pt x="131" y="333"/>
                  </a:lnTo>
                  <a:lnTo>
                    <a:pt x="129" y="333"/>
                  </a:lnTo>
                  <a:lnTo>
                    <a:pt x="129" y="334"/>
                  </a:lnTo>
                  <a:lnTo>
                    <a:pt x="127" y="334"/>
                  </a:lnTo>
                  <a:lnTo>
                    <a:pt x="127" y="336"/>
                  </a:lnTo>
                  <a:lnTo>
                    <a:pt x="127" y="334"/>
                  </a:lnTo>
                  <a:lnTo>
                    <a:pt x="127" y="333"/>
                  </a:lnTo>
                  <a:lnTo>
                    <a:pt x="126" y="333"/>
                  </a:lnTo>
                  <a:lnTo>
                    <a:pt x="126" y="331"/>
                  </a:lnTo>
                  <a:lnTo>
                    <a:pt x="126" y="329"/>
                  </a:lnTo>
                  <a:lnTo>
                    <a:pt x="124" y="329"/>
                  </a:lnTo>
                  <a:lnTo>
                    <a:pt x="124" y="331"/>
                  </a:lnTo>
                  <a:lnTo>
                    <a:pt x="124" y="329"/>
                  </a:lnTo>
                  <a:lnTo>
                    <a:pt x="124" y="331"/>
                  </a:lnTo>
                  <a:lnTo>
                    <a:pt x="122" y="331"/>
                  </a:lnTo>
                  <a:lnTo>
                    <a:pt x="121" y="331"/>
                  </a:lnTo>
                  <a:lnTo>
                    <a:pt x="121" y="329"/>
                  </a:lnTo>
                  <a:lnTo>
                    <a:pt x="121" y="331"/>
                  </a:lnTo>
                  <a:lnTo>
                    <a:pt x="119" y="331"/>
                  </a:lnTo>
                  <a:lnTo>
                    <a:pt x="119" y="329"/>
                  </a:lnTo>
                  <a:lnTo>
                    <a:pt x="121" y="329"/>
                  </a:lnTo>
                  <a:lnTo>
                    <a:pt x="121" y="328"/>
                  </a:lnTo>
                  <a:lnTo>
                    <a:pt x="119" y="328"/>
                  </a:lnTo>
                  <a:lnTo>
                    <a:pt x="119" y="326"/>
                  </a:lnTo>
                  <a:lnTo>
                    <a:pt x="117" y="326"/>
                  </a:lnTo>
                  <a:lnTo>
                    <a:pt x="117" y="328"/>
                  </a:lnTo>
                  <a:lnTo>
                    <a:pt x="115" y="328"/>
                  </a:lnTo>
                  <a:lnTo>
                    <a:pt x="115" y="326"/>
                  </a:lnTo>
                  <a:lnTo>
                    <a:pt x="117" y="326"/>
                  </a:lnTo>
                  <a:lnTo>
                    <a:pt x="115" y="326"/>
                  </a:lnTo>
                  <a:lnTo>
                    <a:pt x="115" y="324"/>
                  </a:lnTo>
                  <a:lnTo>
                    <a:pt x="115" y="326"/>
                  </a:lnTo>
                  <a:lnTo>
                    <a:pt x="115" y="324"/>
                  </a:lnTo>
                  <a:lnTo>
                    <a:pt x="114" y="324"/>
                  </a:lnTo>
                  <a:lnTo>
                    <a:pt x="114" y="326"/>
                  </a:lnTo>
                  <a:lnTo>
                    <a:pt x="114" y="324"/>
                  </a:lnTo>
                  <a:lnTo>
                    <a:pt x="114" y="322"/>
                  </a:lnTo>
                  <a:lnTo>
                    <a:pt x="112" y="322"/>
                  </a:lnTo>
                  <a:lnTo>
                    <a:pt x="112" y="321"/>
                  </a:lnTo>
                  <a:lnTo>
                    <a:pt x="114" y="321"/>
                  </a:lnTo>
                  <a:lnTo>
                    <a:pt x="114" y="319"/>
                  </a:lnTo>
                  <a:lnTo>
                    <a:pt x="114" y="317"/>
                  </a:lnTo>
                  <a:lnTo>
                    <a:pt x="114" y="319"/>
                  </a:lnTo>
                  <a:lnTo>
                    <a:pt x="114" y="317"/>
                  </a:lnTo>
                  <a:lnTo>
                    <a:pt x="112" y="317"/>
                  </a:lnTo>
                  <a:lnTo>
                    <a:pt x="114" y="317"/>
                  </a:lnTo>
                  <a:lnTo>
                    <a:pt x="112" y="317"/>
                  </a:lnTo>
                  <a:lnTo>
                    <a:pt x="112" y="316"/>
                  </a:lnTo>
                  <a:lnTo>
                    <a:pt x="112" y="314"/>
                  </a:lnTo>
                  <a:lnTo>
                    <a:pt x="112" y="316"/>
                  </a:lnTo>
                  <a:lnTo>
                    <a:pt x="110" y="316"/>
                  </a:lnTo>
                  <a:lnTo>
                    <a:pt x="109" y="316"/>
                  </a:lnTo>
                  <a:lnTo>
                    <a:pt x="109" y="314"/>
                  </a:lnTo>
                  <a:lnTo>
                    <a:pt x="109" y="316"/>
                  </a:lnTo>
                  <a:lnTo>
                    <a:pt x="107" y="316"/>
                  </a:lnTo>
                  <a:lnTo>
                    <a:pt x="107" y="314"/>
                  </a:lnTo>
                  <a:lnTo>
                    <a:pt x="107" y="316"/>
                  </a:lnTo>
                  <a:lnTo>
                    <a:pt x="107" y="314"/>
                  </a:lnTo>
                  <a:lnTo>
                    <a:pt x="105" y="314"/>
                  </a:lnTo>
                  <a:lnTo>
                    <a:pt x="105" y="312"/>
                  </a:lnTo>
                  <a:lnTo>
                    <a:pt x="104" y="312"/>
                  </a:lnTo>
                  <a:lnTo>
                    <a:pt x="104" y="311"/>
                  </a:lnTo>
                  <a:lnTo>
                    <a:pt x="104" y="309"/>
                  </a:lnTo>
                  <a:lnTo>
                    <a:pt x="102" y="309"/>
                  </a:lnTo>
                  <a:lnTo>
                    <a:pt x="102" y="307"/>
                  </a:lnTo>
                  <a:lnTo>
                    <a:pt x="100" y="307"/>
                  </a:lnTo>
                  <a:lnTo>
                    <a:pt x="100" y="309"/>
                  </a:lnTo>
                  <a:lnTo>
                    <a:pt x="98" y="309"/>
                  </a:lnTo>
                  <a:lnTo>
                    <a:pt x="98" y="311"/>
                  </a:lnTo>
                  <a:lnTo>
                    <a:pt x="97" y="311"/>
                  </a:lnTo>
                  <a:lnTo>
                    <a:pt x="98" y="311"/>
                  </a:lnTo>
                  <a:lnTo>
                    <a:pt x="97" y="311"/>
                  </a:lnTo>
                  <a:lnTo>
                    <a:pt x="97" y="312"/>
                  </a:lnTo>
                  <a:lnTo>
                    <a:pt x="97" y="311"/>
                  </a:lnTo>
                  <a:lnTo>
                    <a:pt x="95" y="311"/>
                  </a:lnTo>
                  <a:lnTo>
                    <a:pt x="95" y="312"/>
                  </a:lnTo>
                  <a:lnTo>
                    <a:pt x="93" y="312"/>
                  </a:lnTo>
                  <a:lnTo>
                    <a:pt x="93" y="311"/>
                  </a:lnTo>
                  <a:lnTo>
                    <a:pt x="92" y="311"/>
                  </a:lnTo>
                  <a:lnTo>
                    <a:pt x="92" y="312"/>
                  </a:lnTo>
                  <a:lnTo>
                    <a:pt x="92" y="311"/>
                  </a:lnTo>
                  <a:lnTo>
                    <a:pt x="92" y="309"/>
                  </a:lnTo>
                  <a:lnTo>
                    <a:pt x="92" y="307"/>
                  </a:lnTo>
                  <a:lnTo>
                    <a:pt x="92" y="309"/>
                  </a:lnTo>
                  <a:lnTo>
                    <a:pt x="90" y="309"/>
                  </a:lnTo>
                  <a:lnTo>
                    <a:pt x="92" y="309"/>
                  </a:lnTo>
                  <a:lnTo>
                    <a:pt x="90" y="309"/>
                  </a:lnTo>
                  <a:lnTo>
                    <a:pt x="90" y="311"/>
                  </a:lnTo>
                  <a:lnTo>
                    <a:pt x="90" y="309"/>
                  </a:lnTo>
                  <a:lnTo>
                    <a:pt x="88" y="309"/>
                  </a:lnTo>
                  <a:lnTo>
                    <a:pt x="88" y="307"/>
                  </a:lnTo>
                  <a:lnTo>
                    <a:pt x="87" y="307"/>
                  </a:lnTo>
                  <a:lnTo>
                    <a:pt x="85" y="307"/>
                  </a:lnTo>
                  <a:lnTo>
                    <a:pt x="85" y="309"/>
                  </a:lnTo>
                  <a:lnTo>
                    <a:pt x="83" y="309"/>
                  </a:lnTo>
                  <a:lnTo>
                    <a:pt x="85" y="307"/>
                  </a:lnTo>
                  <a:lnTo>
                    <a:pt x="85" y="304"/>
                  </a:lnTo>
                  <a:lnTo>
                    <a:pt x="85" y="302"/>
                  </a:lnTo>
                  <a:lnTo>
                    <a:pt x="85" y="300"/>
                  </a:lnTo>
                  <a:lnTo>
                    <a:pt x="87" y="300"/>
                  </a:lnTo>
                  <a:lnTo>
                    <a:pt x="87" y="299"/>
                  </a:lnTo>
                  <a:lnTo>
                    <a:pt x="87" y="297"/>
                  </a:lnTo>
                  <a:lnTo>
                    <a:pt x="87" y="295"/>
                  </a:lnTo>
                  <a:lnTo>
                    <a:pt x="88" y="295"/>
                  </a:lnTo>
                  <a:lnTo>
                    <a:pt x="88" y="294"/>
                  </a:lnTo>
                  <a:lnTo>
                    <a:pt x="88" y="292"/>
                  </a:lnTo>
                  <a:lnTo>
                    <a:pt x="88" y="290"/>
                  </a:lnTo>
                  <a:lnTo>
                    <a:pt x="88" y="289"/>
                  </a:lnTo>
                  <a:lnTo>
                    <a:pt x="88" y="287"/>
                  </a:lnTo>
                  <a:lnTo>
                    <a:pt x="88" y="285"/>
                  </a:lnTo>
                  <a:lnTo>
                    <a:pt x="88" y="283"/>
                  </a:lnTo>
                  <a:lnTo>
                    <a:pt x="88" y="282"/>
                  </a:lnTo>
                  <a:lnTo>
                    <a:pt x="88" y="280"/>
                  </a:lnTo>
                  <a:lnTo>
                    <a:pt x="88" y="278"/>
                  </a:lnTo>
                  <a:lnTo>
                    <a:pt x="88" y="277"/>
                  </a:lnTo>
                  <a:lnTo>
                    <a:pt x="87" y="277"/>
                  </a:lnTo>
                  <a:lnTo>
                    <a:pt x="87" y="275"/>
                  </a:lnTo>
                  <a:lnTo>
                    <a:pt x="85" y="275"/>
                  </a:lnTo>
                  <a:lnTo>
                    <a:pt x="85" y="273"/>
                  </a:lnTo>
                  <a:lnTo>
                    <a:pt x="83" y="273"/>
                  </a:lnTo>
                  <a:lnTo>
                    <a:pt x="82" y="273"/>
                  </a:lnTo>
                  <a:lnTo>
                    <a:pt x="82" y="272"/>
                  </a:lnTo>
                  <a:lnTo>
                    <a:pt x="82" y="270"/>
                  </a:lnTo>
                  <a:lnTo>
                    <a:pt x="82" y="268"/>
                  </a:lnTo>
                  <a:lnTo>
                    <a:pt x="80" y="268"/>
                  </a:lnTo>
                  <a:lnTo>
                    <a:pt x="80" y="267"/>
                  </a:lnTo>
                  <a:lnTo>
                    <a:pt x="78" y="265"/>
                  </a:lnTo>
                  <a:lnTo>
                    <a:pt x="78" y="263"/>
                  </a:lnTo>
                  <a:lnTo>
                    <a:pt x="76" y="263"/>
                  </a:lnTo>
                  <a:lnTo>
                    <a:pt x="76" y="261"/>
                  </a:lnTo>
                  <a:lnTo>
                    <a:pt x="76" y="260"/>
                  </a:lnTo>
                  <a:lnTo>
                    <a:pt x="76" y="258"/>
                  </a:lnTo>
                  <a:lnTo>
                    <a:pt x="76" y="256"/>
                  </a:lnTo>
                  <a:lnTo>
                    <a:pt x="78" y="255"/>
                  </a:lnTo>
                  <a:lnTo>
                    <a:pt x="76" y="255"/>
                  </a:lnTo>
                  <a:lnTo>
                    <a:pt x="76" y="253"/>
                  </a:lnTo>
                  <a:lnTo>
                    <a:pt x="76" y="251"/>
                  </a:lnTo>
                  <a:lnTo>
                    <a:pt x="76" y="250"/>
                  </a:lnTo>
                  <a:lnTo>
                    <a:pt x="76" y="248"/>
                  </a:lnTo>
                  <a:lnTo>
                    <a:pt x="75" y="248"/>
                  </a:lnTo>
                  <a:lnTo>
                    <a:pt x="75" y="246"/>
                  </a:lnTo>
                  <a:lnTo>
                    <a:pt x="75" y="244"/>
                  </a:lnTo>
                  <a:lnTo>
                    <a:pt x="75" y="243"/>
                  </a:lnTo>
                  <a:lnTo>
                    <a:pt x="73" y="243"/>
                  </a:lnTo>
                  <a:lnTo>
                    <a:pt x="73" y="241"/>
                  </a:lnTo>
                  <a:lnTo>
                    <a:pt x="73" y="239"/>
                  </a:lnTo>
                  <a:lnTo>
                    <a:pt x="73" y="238"/>
                  </a:lnTo>
                  <a:lnTo>
                    <a:pt x="71" y="236"/>
                  </a:lnTo>
                  <a:lnTo>
                    <a:pt x="71" y="234"/>
                  </a:lnTo>
                  <a:lnTo>
                    <a:pt x="70" y="233"/>
                  </a:lnTo>
                  <a:lnTo>
                    <a:pt x="70" y="231"/>
                  </a:lnTo>
                  <a:lnTo>
                    <a:pt x="71" y="231"/>
                  </a:lnTo>
                  <a:lnTo>
                    <a:pt x="73" y="229"/>
                  </a:lnTo>
                  <a:lnTo>
                    <a:pt x="73" y="231"/>
                  </a:lnTo>
                  <a:lnTo>
                    <a:pt x="75" y="231"/>
                  </a:lnTo>
                  <a:lnTo>
                    <a:pt x="76" y="231"/>
                  </a:lnTo>
                  <a:lnTo>
                    <a:pt x="78" y="231"/>
                  </a:lnTo>
                  <a:lnTo>
                    <a:pt x="80" y="231"/>
                  </a:lnTo>
                  <a:lnTo>
                    <a:pt x="82" y="229"/>
                  </a:lnTo>
                  <a:lnTo>
                    <a:pt x="82" y="227"/>
                  </a:lnTo>
                  <a:lnTo>
                    <a:pt x="82" y="226"/>
                  </a:lnTo>
                  <a:lnTo>
                    <a:pt x="82" y="224"/>
                  </a:lnTo>
                  <a:lnTo>
                    <a:pt x="83" y="224"/>
                  </a:lnTo>
                  <a:lnTo>
                    <a:pt x="82" y="224"/>
                  </a:lnTo>
                  <a:lnTo>
                    <a:pt x="82" y="222"/>
                  </a:lnTo>
                  <a:lnTo>
                    <a:pt x="82" y="221"/>
                  </a:lnTo>
                  <a:lnTo>
                    <a:pt x="82" y="219"/>
                  </a:lnTo>
                  <a:lnTo>
                    <a:pt x="82" y="217"/>
                  </a:lnTo>
                  <a:lnTo>
                    <a:pt x="82" y="216"/>
                  </a:lnTo>
                  <a:lnTo>
                    <a:pt x="83" y="216"/>
                  </a:lnTo>
                  <a:lnTo>
                    <a:pt x="83" y="214"/>
                  </a:lnTo>
                  <a:lnTo>
                    <a:pt x="83" y="212"/>
                  </a:lnTo>
                  <a:lnTo>
                    <a:pt x="83" y="211"/>
                  </a:lnTo>
                  <a:lnTo>
                    <a:pt x="83" y="209"/>
                  </a:lnTo>
                  <a:lnTo>
                    <a:pt x="82" y="207"/>
                  </a:lnTo>
                  <a:lnTo>
                    <a:pt x="82" y="204"/>
                  </a:lnTo>
                  <a:lnTo>
                    <a:pt x="80" y="200"/>
                  </a:lnTo>
                  <a:lnTo>
                    <a:pt x="78" y="199"/>
                  </a:lnTo>
                  <a:lnTo>
                    <a:pt x="76" y="195"/>
                  </a:lnTo>
                  <a:lnTo>
                    <a:pt x="76" y="194"/>
                  </a:lnTo>
                  <a:lnTo>
                    <a:pt x="75" y="192"/>
                  </a:lnTo>
                  <a:lnTo>
                    <a:pt x="75" y="190"/>
                  </a:lnTo>
                  <a:lnTo>
                    <a:pt x="73" y="188"/>
                  </a:lnTo>
                  <a:lnTo>
                    <a:pt x="73" y="187"/>
                  </a:lnTo>
                  <a:lnTo>
                    <a:pt x="71" y="187"/>
                  </a:lnTo>
                  <a:lnTo>
                    <a:pt x="70" y="185"/>
                  </a:lnTo>
                  <a:lnTo>
                    <a:pt x="70" y="183"/>
                  </a:lnTo>
                  <a:lnTo>
                    <a:pt x="70" y="182"/>
                  </a:lnTo>
                  <a:lnTo>
                    <a:pt x="68" y="182"/>
                  </a:lnTo>
                  <a:lnTo>
                    <a:pt x="68" y="180"/>
                  </a:lnTo>
                  <a:lnTo>
                    <a:pt x="66" y="180"/>
                  </a:lnTo>
                  <a:lnTo>
                    <a:pt x="66" y="178"/>
                  </a:lnTo>
                  <a:lnTo>
                    <a:pt x="66" y="177"/>
                  </a:lnTo>
                  <a:lnTo>
                    <a:pt x="65" y="177"/>
                  </a:lnTo>
                  <a:lnTo>
                    <a:pt x="65" y="175"/>
                  </a:lnTo>
                  <a:lnTo>
                    <a:pt x="63" y="175"/>
                  </a:lnTo>
                  <a:lnTo>
                    <a:pt x="63" y="173"/>
                  </a:lnTo>
                  <a:lnTo>
                    <a:pt x="61" y="173"/>
                  </a:lnTo>
                  <a:lnTo>
                    <a:pt x="61" y="171"/>
                  </a:lnTo>
                  <a:lnTo>
                    <a:pt x="61" y="170"/>
                  </a:lnTo>
                  <a:lnTo>
                    <a:pt x="59" y="170"/>
                  </a:lnTo>
                  <a:lnTo>
                    <a:pt x="59" y="168"/>
                  </a:lnTo>
                  <a:lnTo>
                    <a:pt x="58" y="168"/>
                  </a:lnTo>
                  <a:lnTo>
                    <a:pt x="58" y="166"/>
                  </a:lnTo>
                  <a:lnTo>
                    <a:pt x="56" y="166"/>
                  </a:lnTo>
                  <a:lnTo>
                    <a:pt x="56" y="165"/>
                  </a:lnTo>
                  <a:lnTo>
                    <a:pt x="56" y="163"/>
                  </a:lnTo>
                  <a:lnTo>
                    <a:pt x="56" y="161"/>
                  </a:lnTo>
                  <a:lnTo>
                    <a:pt x="54" y="160"/>
                  </a:lnTo>
                  <a:lnTo>
                    <a:pt x="54" y="158"/>
                  </a:lnTo>
                  <a:lnTo>
                    <a:pt x="53" y="158"/>
                  </a:lnTo>
                  <a:lnTo>
                    <a:pt x="53" y="156"/>
                  </a:lnTo>
                  <a:lnTo>
                    <a:pt x="51" y="156"/>
                  </a:lnTo>
                  <a:lnTo>
                    <a:pt x="51" y="155"/>
                  </a:lnTo>
                  <a:lnTo>
                    <a:pt x="49" y="153"/>
                  </a:lnTo>
                  <a:lnTo>
                    <a:pt x="49" y="151"/>
                  </a:lnTo>
                  <a:lnTo>
                    <a:pt x="48" y="151"/>
                  </a:lnTo>
                  <a:lnTo>
                    <a:pt x="48" y="149"/>
                  </a:lnTo>
                  <a:lnTo>
                    <a:pt x="48" y="148"/>
                  </a:lnTo>
                  <a:lnTo>
                    <a:pt x="46" y="148"/>
                  </a:lnTo>
                  <a:lnTo>
                    <a:pt x="48" y="148"/>
                  </a:lnTo>
                  <a:lnTo>
                    <a:pt x="48" y="146"/>
                  </a:lnTo>
                  <a:lnTo>
                    <a:pt x="46" y="146"/>
                  </a:lnTo>
                  <a:lnTo>
                    <a:pt x="46" y="144"/>
                  </a:lnTo>
                  <a:lnTo>
                    <a:pt x="48" y="144"/>
                  </a:lnTo>
                  <a:lnTo>
                    <a:pt x="48" y="143"/>
                  </a:lnTo>
                  <a:lnTo>
                    <a:pt x="48" y="141"/>
                  </a:lnTo>
                  <a:lnTo>
                    <a:pt x="48" y="139"/>
                  </a:lnTo>
                  <a:lnTo>
                    <a:pt x="46" y="139"/>
                  </a:lnTo>
                  <a:lnTo>
                    <a:pt x="46" y="138"/>
                  </a:lnTo>
                  <a:lnTo>
                    <a:pt x="44" y="138"/>
                  </a:lnTo>
                  <a:lnTo>
                    <a:pt x="44" y="136"/>
                  </a:lnTo>
                  <a:lnTo>
                    <a:pt x="42" y="136"/>
                  </a:lnTo>
                  <a:lnTo>
                    <a:pt x="42" y="134"/>
                  </a:lnTo>
                  <a:lnTo>
                    <a:pt x="41" y="132"/>
                  </a:lnTo>
                  <a:lnTo>
                    <a:pt x="41" y="131"/>
                  </a:lnTo>
                  <a:lnTo>
                    <a:pt x="39" y="131"/>
                  </a:lnTo>
                  <a:lnTo>
                    <a:pt x="39" y="129"/>
                  </a:lnTo>
                  <a:lnTo>
                    <a:pt x="37" y="129"/>
                  </a:lnTo>
                  <a:lnTo>
                    <a:pt x="37" y="127"/>
                  </a:lnTo>
                  <a:lnTo>
                    <a:pt x="36" y="127"/>
                  </a:lnTo>
                  <a:lnTo>
                    <a:pt x="36" y="126"/>
                  </a:lnTo>
                  <a:lnTo>
                    <a:pt x="36" y="124"/>
                  </a:lnTo>
                  <a:lnTo>
                    <a:pt x="34" y="124"/>
                  </a:lnTo>
                  <a:lnTo>
                    <a:pt x="34" y="122"/>
                  </a:lnTo>
                  <a:lnTo>
                    <a:pt x="32" y="122"/>
                  </a:lnTo>
                  <a:lnTo>
                    <a:pt x="32" y="121"/>
                  </a:lnTo>
                  <a:lnTo>
                    <a:pt x="32" y="119"/>
                  </a:lnTo>
                  <a:lnTo>
                    <a:pt x="31" y="119"/>
                  </a:lnTo>
                  <a:lnTo>
                    <a:pt x="31" y="117"/>
                  </a:lnTo>
                  <a:lnTo>
                    <a:pt x="31" y="116"/>
                  </a:lnTo>
                  <a:lnTo>
                    <a:pt x="31" y="114"/>
                  </a:lnTo>
                  <a:lnTo>
                    <a:pt x="29" y="114"/>
                  </a:lnTo>
                  <a:lnTo>
                    <a:pt x="29" y="112"/>
                  </a:lnTo>
                  <a:lnTo>
                    <a:pt x="29" y="110"/>
                  </a:lnTo>
                  <a:lnTo>
                    <a:pt x="27" y="110"/>
                  </a:lnTo>
                  <a:lnTo>
                    <a:pt x="27" y="109"/>
                  </a:lnTo>
                  <a:lnTo>
                    <a:pt x="27" y="107"/>
                  </a:lnTo>
                  <a:lnTo>
                    <a:pt x="26" y="107"/>
                  </a:lnTo>
                  <a:lnTo>
                    <a:pt x="26" y="105"/>
                  </a:lnTo>
                  <a:lnTo>
                    <a:pt x="26" y="104"/>
                  </a:lnTo>
                  <a:lnTo>
                    <a:pt x="24" y="104"/>
                  </a:lnTo>
                  <a:lnTo>
                    <a:pt x="24" y="102"/>
                  </a:lnTo>
                  <a:lnTo>
                    <a:pt x="24" y="100"/>
                  </a:lnTo>
                  <a:lnTo>
                    <a:pt x="24" y="99"/>
                  </a:lnTo>
                  <a:lnTo>
                    <a:pt x="24" y="97"/>
                  </a:lnTo>
                  <a:lnTo>
                    <a:pt x="22" y="97"/>
                  </a:lnTo>
                  <a:lnTo>
                    <a:pt x="22" y="95"/>
                  </a:lnTo>
                  <a:lnTo>
                    <a:pt x="20" y="93"/>
                  </a:lnTo>
                  <a:lnTo>
                    <a:pt x="19" y="92"/>
                  </a:lnTo>
                  <a:lnTo>
                    <a:pt x="19" y="90"/>
                  </a:lnTo>
                  <a:lnTo>
                    <a:pt x="17" y="90"/>
                  </a:lnTo>
                  <a:lnTo>
                    <a:pt x="17" y="88"/>
                  </a:lnTo>
                  <a:lnTo>
                    <a:pt x="15" y="87"/>
                  </a:lnTo>
                  <a:lnTo>
                    <a:pt x="15" y="85"/>
                  </a:lnTo>
                  <a:lnTo>
                    <a:pt x="15" y="83"/>
                  </a:lnTo>
                  <a:lnTo>
                    <a:pt x="15" y="82"/>
                  </a:lnTo>
                  <a:lnTo>
                    <a:pt x="14" y="82"/>
                  </a:lnTo>
                  <a:lnTo>
                    <a:pt x="14" y="80"/>
                  </a:lnTo>
                  <a:lnTo>
                    <a:pt x="14" y="78"/>
                  </a:lnTo>
                  <a:lnTo>
                    <a:pt x="14" y="76"/>
                  </a:lnTo>
                  <a:lnTo>
                    <a:pt x="12" y="76"/>
                  </a:lnTo>
                  <a:lnTo>
                    <a:pt x="10" y="73"/>
                  </a:lnTo>
                  <a:lnTo>
                    <a:pt x="9" y="71"/>
                  </a:lnTo>
                  <a:lnTo>
                    <a:pt x="9" y="70"/>
                  </a:lnTo>
                  <a:lnTo>
                    <a:pt x="7" y="70"/>
                  </a:lnTo>
                  <a:lnTo>
                    <a:pt x="7" y="68"/>
                  </a:lnTo>
                  <a:lnTo>
                    <a:pt x="7" y="66"/>
                  </a:lnTo>
                  <a:lnTo>
                    <a:pt x="5" y="66"/>
                  </a:lnTo>
                  <a:lnTo>
                    <a:pt x="5" y="65"/>
                  </a:lnTo>
                  <a:lnTo>
                    <a:pt x="3" y="65"/>
                  </a:lnTo>
                  <a:lnTo>
                    <a:pt x="3" y="63"/>
                  </a:lnTo>
                  <a:lnTo>
                    <a:pt x="3" y="61"/>
                  </a:lnTo>
                  <a:lnTo>
                    <a:pt x="2" y="61"/>
                  </a:lnTo>
                  <a:lnTo>
                    <a:pt x="2" y="60"/>
                  </a:lnTo>
                  <a:lnTo>
                    <a:pt x="0" y="58"/>
                  </a:lnTo>
                  <a:lnTo>
                    <a:pt x="0" y="56"/>
                  </a:lnTo>
                  <a:lnTo>
                    <a:pt x="2" y="56"/>
                  </a:lnTo>
                  <a:lnTo>
                    <a:pt x="3" y="56"/>
                  </a:lnTo>
                  <a:lnTo>
                    <a:pt x="3" y="58"/>
                  </a:lnTo>
                  <a:lnTo>
                    <a:pt x="3" y="60"/>
                  </a:lnTo>
                  <a:lnTo>
                    <a:pt x="5" y="60"/>
                  </a:lnTo>
                  <a:lnTo>
                    <a:pt x="5" y="58"/>
                  </a:lnTo>
                  <a:lnTo>
                    <a:pt x="5" y="56"/>
                  </a:lnTo>
                  <a:lnTo>
                    <a:pt x="5" y="58"/>
                  </a:lnTo>
                  <a:lnTo>
                    <a:pt x="5" y="60"/>
                  </a:lnTo>
                  <a:lnTo>
                    <a:pt x="7" y="60"/>
                  </a:lnTo>
                  <a:lnTo>
                    <a:pt x="9" y="60"/>
                  </a:lnTo>
                  <a:lnTo>
                    <a:pt x="10" y="60"/>
                  </a:lnTo>
                  <a:lnTo>
                    <a:pt x="10" y="58"/>
                  </a:lnTo>
                  <a:lnTo>
                    <a:pt x="9" y="58"/>
                  </a:lnTo>
                  <a:lnTo>
                    <a:pt x="10" y="58"/>
                  </a:lnTo>
                  <a:lnTo>
                    <a:pt x="12" y="58"/>
                  </a:lnTo>
                  <a:lnTo>
                    <a:pt x="14" y="58"/>
                  </a:lnTo>
                  <a:lnTo>
                    <a:pt x="14" y="56"/>
                  </a:lnTo>
                  <a:lnTo>
                    <a:pt x="12" y="56"/>
                  </a:lnTo>
                  <a:lnTo>
                    <a:pt x="12" y="54"/>
                  </a:lnTo>
                  <a:lnTo>
                    <a:pt x="14" y="54"/>
                  </a:lnTo>
                  <a:lnTo>
                    <a:pt x="15" y="54"/>
                  </a:lnTo>
                  <a:lnTo>
                    <a:pt x="15" y="53"/>
                  </a:lnTo>
                  <a:lnTo>
                    <a:pt x="14" y="53"/>
                  </a:lnTo>
                  <a:lnTo>
                    <a:pt x="12" y="53"/>
                  </a:lnTo>
                  <a:lnTo>
                    <a:pt x="12" y="51"/>
                  </a:lnTo>
                  <a:lnTo>
                    <a:pt x="10" y="51"/>
                  </a:lnTo>
                  <a:lnTo>
                    <a:pt x="9" y="51"/>
                  </a:lnTo>
                  <a:lnTo>
                    <a:pt x="9" y="49"/>
                  </a:lnTo>
                  <a:lnTo>
                    <a:pt x="9" y="51"/>
                  </a:lnTo>
                  <a:lnTo>
                    <a:pt x="7" y="51"/>
                  </a:lnTo>
                  <a:lnTo>
                    <a:pt x="7" y="53"/>
                  </a:lnTo>
                  <a:lnTo>
                    <a:pt x="5" y="53"/>
                  </a:lnTo>
                  <a:lnTo>
                    <a:pt x="5" y="51"/>
                  </a:lnTo>
                  <a:lnTo>
                    <a:pt x="5" y="53"/>
                  </a:lnTo>
                  <a:lnTo>
                    <a:pt x="3" y="53"/>
                  </a:lnTo>
                  <a:lnTo>
                    <a:pt x="5" y="53"/>
                  </a:lnTo>
                  <a:lnTo>
                    <a:pt x="3" y="53"/>
                  </a:lnTo>
                  <a:lnTo>
                    <a:pt x="3" y="54"/>
                  </a:lnTo>
                  <a:lnTo>
                    <a:pt x="3" y="56"/>
                  </a:lnTo>
                  <a:lnTo>
                    <a:pt x="2" y="56"/>
                  </a:lnTo>
                  <a:lnTo>
                    <a:pt x="2" y="54"/>
                  </a:lnTo>
                  <a:lnTo>
                    <a:pt x="2" y="53"/>
                  </a:lnTo>
                  <a:lnTo>
                    <a:pt x="2" y="51"/>
                  </a:lnTo>
                  <a:lnTo>
                    <a:pt x="0" y="51"/>
                  </a:lnTo>
                  <a:lnTo>
                    <a:pt x="0" y="49"/>
                  </a:lnTo>
                  <a:lnTo>
                    <a:pt x="2" y="49"/>
                  </a:lnTo>
                  <a:lnTo>
                    <a:pt x="2" y="51"/>
                  </a:lnTo>
                  <a:lnTo>
                    <a:pt x="3" y="51"/>
                  </a:lnTo>
                  <a:lnTo>
                    <a:pt x="3" y="49"/>
                  </a:lnTo>
                  <a:lnTo>
                    <a:pt x="5" y="49"/>
                  </a:lnTo>
                  <a:lnTo>
                    <a:pt x="7" y="49"/>
                  </a:lnTo>
                  <a:lnTo>
                    <a:pt x="7" y="48"/>
                  </a:lnTo>
                  <a:lnTo>
                    <a:pt x="9" y="46"/>
                  </a:lnTo>
                  <a:lnTo>
                    <a:pt x="10" y="46"/>
                  </a:lnTo>
                  <a:lnTo>
                    <a:pt x="10" y="48"/>
                  </a:lnTo>
                  <a:lnTo>
                    <a:pt x="12" y="48"/>
                  </a:lnTo>
                  <a:lnTo>
                    <a:pt x="14" y="48"/>
                  </a:lnTo>
                  <a:lnTo>
                    <a:pt x="14" y="46"/>
                  </a:lnTo>
                  <a:lnTo>
                    <a:pt x="15" y="46"/>
                  </a:lnTo>
                  <a:lnTo>
                    <a:pt x="15" y="48"/>
                  </a:lnTo>
                  <a:lnTo>
                    <a:pt x="17" y="48"/>
                  </a:lnTo>
                  <a:lnTo>
                    <a:pt x="19" y="48"/>
                  </a:lnTo>
                  <a:lnTo>
                    <a:pt x="19" y="46"/>
                  </a:lnTo>
                  <a:lnTo>
                    <a:pt x="20" y="46"/>
                  </a:lnTo>
                  <a:lnTo>
                    <a:pt x="20" y="48"/>
                  </a:lnTo>
                  <a:lnTo>
                    <a:pt x="22" y="48"/>
                  </a:lnTo>
                  <a:lnTo>
                    <a:pt x="22" y="46"/>
                  </a:lnTo>
                  <a:lnTo>
                    <a:pt x="24" y="46"/>
                  </a:lnTo>
                  <a:lnTo>
                    <a:pt x="26" y="46"/>
                  </a:lnTo>
                  <a:lnTo>
                    <a:pt x="27" y="46"/>
                  </a:lnTo>
                  <a:lnTo>
                    <a:pt x="27" y="44"/>
                  </a:lnTo>
                  <a:lnTo>
                    <a:pt x="29" y="44"/>
                  </a:lnTo>
                  <a:lnTo>
                    <a:pt x="29" y="43"/>
                  </a:lnTo>
                  <a:lnTo>
                    <a:pt x="31" y="43"/>
                  </a:lnTo>
                  <a:lnTo>
                    <a:pt x="32" y="43"/>
                  </a:lnTo>
                  <a:lnTo>
                    <a:pt x="34" y="43"/>
                  </a:lnTo>
                  <a:lnTo>
                    <a:pt x="36" y="43"/>
                  </a:lnTo>
                  <a:lnTo>
                    <a:pt x="36" y="41"/>
                  </a:lnTo>
                  <a:lnTo>
                    <a:pt x="37" y="41"/>
                  </a:lnTo>
                  <a:lnTo>
                    <a:pt x="37" y="39"/>
                  </a:lnTo>
                  <a:lnTo>
                    <a:pt x="37" y="37"/>
                  </a:lnTo>
                  <a:lnTo>
                    <a:pt x="37" y="36"/>
                  </a:lnTo>
                  <a:lnTo>
                    <a:pt x="39" y="36"/>
                  </a:lnTo>
                  <a:lnTo>
                    <a:pt x="41" y="36"/>
                  </a:lnTo>
                  <a:lnTo>
                    <a:pt x="42" y="36"/>
                  </a:lnTo>
                  <a:lnTo>
                    <a:pt x="42" y="34"/>
                  </a:lnTo>
                  <a:lnTo>
                    <a:pt x="44" y="34"/>
                  </a:lnTo>
                  <a:lnTo>
                    <a:pt x="44" y="32"/>
                  </a:lnTo>
                  <a:lnTo>
                    <a:pt x="44" y="31"/>
                  </a:lnTo>
                  <a:lnTo>
                    <a:pt x="46" y="31"/>
                  </a:lnTo>
                  <a:lnTo>
                    <a:pt x="48" y="31"/>
                  </a:lnTo>
                  <a:lnTo>
                    <a:pt x="48" y="32"/>
                  </a:lnTo>
                  <a:lnTo>
                    <a:pt x="49" y="32"/>
                  </a:lnTo>
                  <a:lnTo>
                    <a:pt x="49" y="34"/>
                  </a:lnTo>
                  <a:lnTo>
                    <a:pt x="51" y="36"/>
                  </a:lnTo>
                  <a:lnTo>
                    <a:pt x="53" y="36"/>
                  </a:lnTo>
                  <a:lnTo>
                    <a:pt x="54" y="37"/>
                  </a:lnTo>
                  <a:lnTo>
                    <a:pt x="56" y="37"/>
                  </a:lnTo>
                  <a:lnTo>
                    <a:pt x="58" y="37"/>
                  </a:lnTo>
                  <a:lnTo>
                    <a:pt x="58" y="36"/>
                  </a:lnTo>
                  <a:lnTo>
                    <a:pt x="58" y="34"/>
                  </a:lnTo>
                  <a:lnTo>
                    <a:pt x="58" y="32"/>
                  </a:lnTo>
                  <a:lnTo>
                    <a:pt x="59" y="32"/>
                  </a:lnTo>
                  <a:lnTo>
                    <a:pt x="59" y="31"/>
                  </a:lnTo>
                  <a:lnTo>
                    <a:pt x="59" y="29"/>
                  </a:lnTo>
                  <a:lnTo>
                    <a:pt x="61" y="29"/>
                  </a:lnTo>
                  <a:lnTo>
                    <a:pt x="63" y="29"/>
                  </a:lnTo>
                  <a:lnTo>
                    <a:pt x="63" y="27"/>
                  </a:lnTo>
                  <a:lnTo>
                    <a:pt x="63" y="29"/>
                  </a:lnTo>
                  <a:lnTo>
                    <a:pt x="65" y="29"/>
                  </a:lnTo>
                  <a:lnTo>
                    <a:pt x="65" y="27"/>
                  </a:lnTo>
                  <a:lnTo>
                    <a:pt x="66" y="27"/>
                  </a:lnTo>
                  <a:lnTo>
                    <a:pt x="68" y="27"/>
                  </a:lnTo>
                  <a:lnTo>
                    <a:pt x="70" y="27"/>
                  </a:lnTo>
                  <a:lnTo>
                    <a:pt x="71" y="27"/>
                  </a:lnTo>
                  <a:lnTo>
                    <a:pt x="71" y="26"/>
                  </a:lnTo>
                  <a:lnTo>
                    <a:pt x="73" y="26"/>
                  </a:lnTo>
                  <a:lnTo>
                    <a:pt x="73" y="24"/>
                  </a:lnTo>
                  <a:lnTo>
                    <a:pt x="75" y="24"/>
                  </a:lnTo>
                  <a:lnTo>
                    <a:pt x="76" y="24"/>
                  </a:lnTo>
                  <a:lnTo>
                    <a:pt x="78" y="24"/>
                  </a:lnTo>
                  <a:lnTo>
                    <a:pt x="78" y="22"/>
                  </a:lnTo>
                  <a:lnTo>
                    <a:pt x="80" y="22"/>
                  </a:lnTo>
                  <a:lnTo>
                    <a:pt x="80" y="24"/>
                  </a:lnTo>
                  <a:lnTo>
                    <a:pt x="82" y="24"/>
                  </a:lnTo>
                  <a:lnTo>
                    <a:pt x="83" y="24"/>
                  </a:lnTo>
                  <a:lnTo>
                    <a:pt x="85" y="24"/>
                  </a:lnTo>
                  <a:lnTo>
                    <a:pt x="85" y="22"/>
                  </a:lnTo>
                  <a:lnTo>
                    <a:pt x="87" y="22"/>
                  </a:lnTo>
                  <a:lnTo>
                    <a:pt x="88" y="22"/>
                  </a:lnTo>
                  <a:lnTo>
                    <a:pt x="90" y="22"/>
                  </a:lnTo>
                  <a:lnTo>
                    <a:pt x="90" y="24"/>
                  </a:lnTo>
                  <a:lnTo>
                    <a:pt x="92" y="24"/>
                  </a:lnTo>
                  <a:lnTo>
                    <a:pt x="93" y="24"/>
                  </a:lnTo>
                  <a:lnTo>
                    <a:pt x="93" y="26"/>
                  </a:lnTo>
                  <a:lnTo>
                    <a:pt x="95" y="26"/>
                  </a:lnTo>
                  <a:lnTo>
                    <a:pt x="95" y="27"/>
                  </a:lnTo>
                  <a:lnTo>
                    <a:pt x="97" y="27"/>
                  </a:lnTo>
                  <a:lnTo>
                    <a:pt x="97" y="29"/>
                  </a:lnTo>
                  <a:lnTo>
                    <a:pt x="98" y="29"/>
                  </a:lnTo>
                  <a:lnTo>
                    <a:pt x="100" y="29"/>
                  </a:lnTo>
                  <a:lnTo>
                    <a:pt x="102" y="29"/>
                  </a:lnTo>
                  <a:lnTo>
                    <a:pt x="102" y="31"/>
                  </a:lnTo>
                  <a:lnTo>
                    <a:pt x="104" y="31"/>
                  </a:lnTo>
                  <a:lnTo>
                    <a:pt x="104" y="32"/>
                  </a:lnTo>
                  <a:lnTo>
                    <a:pt x="105" y="34"/>
                  </a:lnTo>
                  <a:lnTo>
                    <a:pt x="107" y="34"/>
                  </a:lnTo>
                  <a:lnTo>
                    <a:pt x="109" y="34"/>
                  </a:lnTo>
                  <a:lnTo>
                    <a:pt x="110" y="34"/>
                  </a:lnTo>
                  <a:lnTo>
                    <a:pt x="112" y="34"/>
                  </a:lnTo>
                  <a:lnTo>
                    <a:pt x="112" y="32"/>
                  </a:lnTo>
                  <a:lnTo>
                    <a:pt x="114" y="32"/>
                  </a:lnTo>
                  <a:lnTo>
                    <a:pt x="114" y="34"/>
                  </a:lnTo>
                  <a:lnTo>
                    <a:pt x="115" y="34"/>
                  </a:lnTo>
                  <a:lnTo>
                    <a:pt x="117" y="34"/>
                  </a:lnTo>
                  <a:lnTo>
                    <a:pt x="117" y="36"/>
                  </a:lnTo>
                  <a:lnTo>
                    <a:pt x="119" y="36"/>
                  </a:lnTo>
                  <a:lnTo>
                    <a:pt x="121" y="36"/>
                  </a:lnTo>
                  <a:lnTo>
                    <a:pt x="121" y="34"/>
                  </a:lnTo>
                  <a:lnTo>
                    <a:pt x="122" y="34"/>
                  </a:lnTo>
                  <a:lnTo>
                    <a:pt x="122" y="32"/>
                  </a:lnTo>
                  <a:lnTo>
                    <a:pt x="124" y="32"/>
                  </a:lnTo>
                  <a:lnTo>
                    <a:pt x="124" y="31"/>
                  </a:lnTo>
                  <a:lnTo>
                    <a:pt x="124" y="29"/>
                  </a:lnTo>
                  <a:lnTo>
                    <a:pt x="124" y="27"/>
                  </a:lnTo>
                  <a:lnTo>
                    <a:pt x="126" y="27"/>
                  </a:lnTo>
                  <a:lnTo>
                    <a:pt x="127" y="27"/>
                  </a:lnTo>
                  <a:lnTo>
                    <a:pt x="127" y="29"/>
                  </a:lnTo>
                  <a:lnTo>
                    <a:pt x="129" y="29"/>
                  </a:lnTo>
                  <a:lnTo>
                    <a:pt x="131" y="29"/>
                  </a:lnTo>
                  <a:lnTo>
                    <a:pt x="132" y="29"/>
                  </a:lnTo>
                  <a:lnTo>
                    <a:pt x="132" y="27"/>
                  </a:lnTo>
                  <a:lnTo>
                    <a:pt x="134" y="27"/>
                  </a:lnTo>
                  <a:lnTo>
                    <a:pt x="136" y="27"/>
                  </a:lnTo>
                  <a:lnTo>
                    <a:pt x="136" y="29"/>
                  </a:lnTo>
                  <a:lnTo>
                    <a:pt x="138" y="29"/>
                  </a:lnTo>
                  <a:lnTo>
                    <a:pt x="139" y="29"/>
                  </a:lnTo>
                  <a:lnTo>
                    <a:pt x="139" y="27"/>
                  </a:lnTo>
                  <a:lnTo>
                    <a:pt x="141" y="27"/>
                  </a:lnTo>
                  <a:lnTo>
                    <a:pt x="141" y="26"/>
                  </a:lnTo>
                  <a:lnTo>
                    <a:pt x="143" y="26"/>
                  </a:lnTo>
                  <a:lnTo>
                    <a:pt x="143" y="24"/>
                  </a:lnTo>
                  <a:lnTo>
                    <a:pt x="143" y="22"/>
                  </a:lnTo>
                  <a:lnTo>
                    <a:pt x="144" y="22"/>
                  </a:lnTo>
                  <a:lnTo>
                    <a:pt x="144" y="24"/>
                  </a:lnTo>
                  <a:lnTo>
                    <a:pt x="146" y="24"/>
                  </a:lnTo>
                  <a:lnTo>
                    <a:pt x="148" y="24"/>
                  </a:lnTo>
                  <a:lnTo>
                    <a:pt x="148" y="26"/>
                  </a:lnTo>
                  <a:lnTo>
                    <a:pt x="149" y="26"/>
                  </a:lnTo>
                  <a:lnTo>
                    <a:pt x="149" y="24"/>
                  </a:lnTo>
                  <a:lnTo>
                    <a:pt x="151" y="24"/>
                  </a:lnTo>
                  <a:lnTo>
                    <a:pt x="151" y="22"/>
                  </a:lnTo>
                  <a:lnTo>
                    <a:pt x="153" y="22"/>
                  </a:lnTo>
                  <a:lnTo>
                    <a:pt x="154" y="22"/>
                  </a:lnTo>
                  <a:lnTo>
                    <a:pt x="154" y="20"/>
                  </a:lnTo>
                  <a:lnTo>
                    <a:pt x="153" y="20"/>
                  </a:lnTo>
                  <a:lnTo>
                    <a:pt x="153" y="19"/>
                  </a:lnTo>
                  <a:lnTo>
                    <a:pt x="154" y="19"/>
                  </a:lnTo>
                  <a:lnTo>
                    <a:pt x="154" y="17"/>
                  </a:lnTo>
                  <a:lnTo>
                    <a:pt x="156" y="17"/>
                  </a:lnTo>
                  <a:lnTo>
                    <a:pt x="158" y="17"/>
                  </a:lnTo>
                  <a:lnTo>
                    <a:pt x="160" y="17"/>
                  </a:lnTo>
                  <a:lnTo>
                    <a:pt x="160" y="15"/>
                  </a:lnTo>
                  <a:lnTo>
                    <a:pt x="161" y="15"/>
                  </a:lnTo>
                  <a:lnTo>
                    <a:pt x="163" y="15"/>
                  </a:lnTo>
                  <a:lnTo>
                    <a:pt x="165" y="15"/>
                  </a:lnTo>
                  <a:lnTo>
                    <a:pt x="166" y="15"/>
                  </a:lnTo>
                  <a:lnTo>
                    <a:pt x="168" y="15"/>
                  </a:lnTo>
                  <a:lnTo>
                    <a:pt x="168" y="17"/>
                  </a:lnTo>
                  <a:lnTo>
                    <a:pt x="170" y="17"/>
                  </a:lnTo>
                  <a:lnTo>
                    <a:pt x="171" y="17"/>
                  </a:lnTo>
                  <a:lnTo>
                    <a:pt x="173" y="17"/>
                  </a:lnTo>
                  <a:lnTo>
                    <a:pt x="175" y="17"/>
                  </a:lnTo>
                  <a:lnTo>
                    <a:pt x="175" y="15"/>
                  </a:lnTo>
                  <a:lnTo>
                    <a:pt x="177" y="15"/>
                  </a:lnTo>
                  <a:lnTo>
                    <a:pt x="177" y="17"/>
                  </a:lnTo>
                  <a:lnTo>
                    <a:pt x="178" y="17"/>
                  </a:lnTo>
                  <a:lnTo>
                    <a:pt x="180" y="17"/>
                  </a:lnTo>
                  <a:lnTo>
                    <a:pt x="180" y="15"/>
                  </a:lnTo>
                  <a:lnTo>
                    <a:pt x="182" y="15"/>
                  </a:lnTo>
                  <a:lnTo>
                    <a:pt x="182" y="14"/>
                  </a:lnTo>
                  <a:lnTo>
                    <a:pt x="183" y="14"/>
                  </a:lnTo>
                  <a:lnTo>
                    <a:pt x="185" y="14"/>
                  </a:lnTo>
                  <a:lnTo>
                    <a:pt x="187" y="14"/>
                  </a:lnTo>
                  <a:lnTo>
                    <a:pt x="188" y="14"/>
                  </a:lnTo>
                  <a:lnTo>
                    <a:pt x="188" y="12"/>
                  </a:lnTo>
                  <a:lnTo>
                    <a:pt x="188" y="10"/>
                  </a:lnTo>
                  <a:lnTo>
                    <a:pt x="190" y="10"/>
                  </a:lnTo>
                  <a:lnTo>
                    <a:pt x="190" y="9"/>
                  </a:lnTo>
                  <a:lnTo>
                    <a:pt x="192" y="9"/>
                  </a:lnTo>
                  <a:lnTo>
                    <a:pt x="192" y="7"/>
                  </a:lnTo>
                  <a:lnTo>
                    <a:pt x="194" y="7"/>
                  </a:lnTo>
                  <a:lnTo>
                    <a:pt x="194" y="9"/>
                  </a:lnTo>
                  <a:lnTo>
                    <a:pt x="195" y="9"/>
                  </a:lnTo>
                  <a:lnTo>
                    <a:pt x="195" y="7"/>
                  </a:lnTo>
                  <a:lnTo>
                    <a:pt x="197" y="7"/>
                  </a:lnTo>
                  <a:lnTo>
                    <a:pt x="199" y="7"/>
                  </a:lnTo>
                  <a:lnTo>
                    <a:pt x="200" y="7"/>
                  </a:lnTo>
                  <a:lnTo>
                    <a:pt x="200" y="9"/>
                  </a:lnTo>
                  <a:lnTo>
                    <a:pt x="202" y="10"/>
                  </a:lnTo>
                  <a:lnTo>
                    <a:pt x="202" y="9"/>
                  </a:lnTo>
                  <a:lnTo>
                    <a:pt x="204" y="9"/>
                  </a:lnTo>
                  <a:lnTo>
                    <a:pt x="204" y="10"/>
                  </a:lnTo>
                  <a:lnTo>
                    <a:pt x="205" y="10"/>
                  </a:lnTo>
                  <a:lnTo>
                    <a:pt x="205" y="9"/>
                  </a:lnTo>
                  <a:lnTo>
                    <a:pt x="207" y="9"/>
                  </a:lnTo>
                  <a:lnTo>
                    <a:pt x="209" y="9"/>
                  </a:lnTo>
                  <a:lnTo>
                    <a:pt x="209" y="7"/>
                  </a:lnTo>
                  <a:lnTo>
                    <a:pt x="210" y="7"/>
                  </a:lnTo>
                  <a:lnTo>
                    <a:pt x="210" y="9"/>
                  </a:lnTo>
                  <a:lnTo>
                    <a:pt x="210" y="7"/>
                  </a:lnTo>
                  <a:lnTo>
                    <a:pt x="212" y="7"/>
                  </a:lnTo>
                  <a:lnTo>
                    <a:pt x="212" y="5"/>
                  </a:lnTo>
                  <a:lnTo>
                    <a:pt x="214" y="5"/>
                  </a:lnTo>
                  <a:lnTo>
                    <a:pt x="214" y="4"/>
                  </a:lnTo>
                  <a:lnTo>
                    <a:pt x="214" y="5"/>
                  </a:lnTo>
                  <a:lnTo>
                    <a:pt x="216" y="5"/>
                  </a:lnTo>
                  <a:lnTo>
                    <a:pt x="217" y="4"/>
                  </a:lnTo>
                  <a:lnTo>
                    <a:pt x="217" y="2"/>
                  </a:lnTo>
                  <a:lnTo>
                    <a:pt x="219" y="2"/>
                  </a:lnTo>
                  <a:lnTo>
                    <a:pt x="219" y="0"/>
                  </a:lnTo>
                  <a:lnTo>
                    <a:pt x="219" y="2"/>
                  </a:lnTo>
                  <a:lnTo>
                    <a:pt x="221" y="2"/>
                  </a:lnTo>
                  <a:lnTo>
                    <a:pt x="221" y="4"/>
                  </a:lnTo>
                  <a:lnTo>
                    <a:pt x="221" y="5"/>
                  </a:lnTo>
                  <a:lnTo>
                    <a:pt x="222" y="5"/>
                  </a:lnTo>
                  <a:lnTo>
                    <a:pt x="224" y="5"/>
                  </a:lnTo>
                  <a:lnTo>
                    <a:pt x="224" y="7"/>
                  </a:lnTo>
                  <a:lnTo>
                    <a:pt x="224" y="5"/>
                  </a:lnTo>
                  <a:lnTo>
                    <a:pt x="226" y="5"/>
                  </a:lnTo>
                  <a:lnTo>
                    <a:pt x="227" y="4"/>
                  </a:lnTo>
                  <a:lnTo>
                    <a:pt x="229" y="2"/>
                  </a:lnTo>
                  <a:lnTo>
                    <a:pt x="231" y="2"/>
                  </a:lnTo>
                  <a:lnTo>
                    <a:pt x="231" y="4"/>
                  </a:lnTo>
                  <a:lnTo>
                    <a:pt x="233" y="4"/>
                  </a:lnTo>
                  <a:lnTo>
                    <a:pt x="234" y="4"/>
                  </a:lnTo>
                  <a:lnTo>
                    <a:pt x="234" y="5"/>
                  </a:lnTo>
                  <a:lnTo>
                    <a:pt x="236" y="5"/>
                  </a:lnTo>
                  <a:lnTo>
                    <a:pt x="238" y="5"/>
                  </a:lnTo>
                  <a:lnTo>
                    <a:pt x="239" y="5"/>
                  </a:lnTo>
                  <a:lnTo>
                    <a:pt x="239" y="4"/>
                  </a:lnTo>
                  <a:lnTo>
                    <a:pt x="241" y="4"/>
                  </a:lnTo>
                  <a:lnTo>
                    <a:pt x="241" y="2"/>
                  </a:lnTo>
                  <a:lnTo>
                    <a:pt x="241" y="0"/>
                  </a:lnTo>
                  <a:lnTo>
                    <a:pt x="243" y="0"/>
                  </a:lnTo>
                  <a:lnTo>
                    <a:pt x="244" y="0"/>
                  </a:lnTo>
                  <a:lnTo>
                    <a:pt x="244" y="2"/>
                  </a:lnTo>
                  <a:lnTo>
                    <a:pt x="244" y="4"/>
                  </a:lnTo>
                  <a:lnTo>
                    <a:pt x="246" y="4"/>
                  </a:lnTo>
                  <a:lnTo>
                    <a:pt x="248" y="4"/>
                  </a:lnTo>
                  <a:lnTo>
                    <a:pt x="248" y="5"/>
                  </a:lnTo>
                  <a:lnTo>
                    <a:pt x="250" y="5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23"/>
            <p:cNvSpPr>
              <a:spLocks/>
            </p:cNvSpPr>
            <p:nvPr/>
          </p:nvSpPr>
          <p:spPr bwMode="auto">
            <a:xfrm>
              <a:off x="2843" y="668"/>
              <a:ext cx="3" cy="5"/>
            </a:xfrm>
            <a:custGeom>
              <a:avLst/>
              <a:gdLst>
                <a:gd name="T0" fmla="*/ 3 w 3"/>
                <a:gd name="T1" fmla="*/ 2 h 5"/>
                <a:gd name="T2" fmla="*/ 0 w 3"/>
                <a:gd name="T3" fmla="*/ 5 h 5"/>
                <a:gd name="T4" fmla="*/ 3 w 3"/>
                <a:gd name="T5" fmla="*/ 0 h 5"/>
                <a:gd name="T6" fmla="*/ 3 w 3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3" y="2"/>
                  </a:moveTo>
                  <a:lnTo>
                    <a:pt x="0" y="5"/>
                  </a:lnTo>
                  <a:lnTo>
                    <a:pt x="3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2E5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24"/>
            <p:cNvSpPr>
              <a:spLocks/>
            </p:cNvSpPr>
            <p:nvPr/>
          </p:nvSpPr>
          <p:spPr bwMode="auto">
            <a:xfrm>
              <a:off x="2412" y="1605"/>
              <a:ext cx="1" cy="3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3 h 3"/>
                <a:gd name="T4" fmla="*/ 0 w 1"/>
                <a:gd name="T5" fmla="*/ 1 h 3"/>
                <a:gd name="T6" fmla="*/ 1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3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68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25"/>
            <p:cNvSpPr>
              <a:spLocks/>
            </p:cNvSpPr>
            <p:nvPr/>
          </p:nvSpPr>
          <p:spPr bwMode="auto">
            <a:xfrm>
              <a:off x="2407" y="2024"/>
              <a:ext cx="3" cy="3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3 h 3"/>
                <a:gd name="T4" fmla="*/ 0 w 3"/>
                <a:gd name="T5" fmla="*/ 0 h 3"/>
                <a:gd name="T6" fmla="*/ 3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30B0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9" name="TextBox 78"/>
          <p:cNvSpPr txBox="1"/>
          <p:nvPr/>
        </p:nvSpPr>
        <p:spPr>
          <a:xfrm>
            <a:off x="4421188" y="729314"/>
            <a:ext cx="1055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Cabinda</a:t>
            </a:r>
            <a:endParaRPr lang="en-US" dirty="0"/>
          </a:p>
        </p:txBody>
      </p:sp>
      <p:cxnSp>
        <p:nvCxnSpPr>
          <p:cNvPr id="84" name="Straight Connector 83"/>
          <p:cNvCxnSpPr>
            <a:stCxn id="12" idx="61"/>
            <a:endCxn id="79" idx="1"/>
          </p:cNvCxnSpPr>
          <p:nvPr/>
        </p:nvCxnSpPr>
        <p:spPr>
          <a:xfrm>
            <a:off x="4074757" y="913171"/>
            <a:ext cx="346431" cy="80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TextBox 116"/>
          <p:cNvSpPr txBox="1"/>
          <p:nvPr/>
        </p:nvSpPr>
        <p:spPr>
          <a:xfrm>
            <a:off x="3952082" y="1422904"/>
            <a:ext cx="1055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Zaire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5041107" y="1507093"/>
            <a:ext cx="1055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Uíge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7012656" y="3134965"/>
            <a:ext cx="1266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Lunda </a:t>
            </a:r>
            <a:r>
              <a:rPr lang="en-US" dirty="0" err="1" smtClean="0">
                <a:solidFill>
                  <a:schemeClr val="bg1"/>
                </a:solidFill>
              </a:rPr>
              <a:t>Sul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7042075" y="2056368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Lunda Norte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5293520" y="2584188"/>
            <a:ext cx="1055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Malanje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6877843" y="4130676"/>
            <a:ext cx="1055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Moxico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6175376" y="5434361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Cuando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Cubango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5177632" y="5646703"/>
            <a:ext cx="1055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Cunene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4617372" y="4888985"/>
            <a:ext cx="1055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Huíla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2924548" y="4915572"/>
            <a:ext cx="1055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Namibe</a:t>
            </a:r>
            <a:endParaRPr lang="en-US" dirty="0"/>
          </a:p>
        </p:txBody>
      </p:sp>
      <p:cxnSp>
        <p:nvCxnSpPr>
          <p:cNvPr id="137" name="Straight Connector 136"/>
          <p:cNvCxnSpPr/>
          <p:nvPr/>
        </p:nvCxnSpPr>
        <p:spPr>
          <a:xfrm>
            <a:off x="3606134" y="5258317"/>
            <a:ext cx="438548" cy="1760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TextBox 137"/>
          <p:cNvSpPr txBox="1"/>
          <p:nvPr/>
        </p:nvSpPr>
        <p:spPr>
          <a:xfrm>
            <a:off x="5778719" y="3936014"/>
            <a:ext cx="1055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Bié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62" name="TextBox 161"/>
          <p:cNvSpPr txBox="1"/>
          <p:nvPr/>
        </p:nvSpPr>
        <p:spPr>
          <a:xfrm>
            <a:off x="5108734" y="3957094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Hu-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ambo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63" name="TextBox 162"/>
          <p:cNvSpPr txBox="1"/>
          <p:nvPr/>
        </p:nvSpPr>
        <p:spPr>
          <a:xfrm>
            <a:off x="4853863" y="3100398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Cuanza </a:t>
            </a:r>
            <a:r>
              <a:rPr lang="en-US" dirty="0" err="1" smtClean="0">
                <a:solidFill>
                  <a:schemeClr val="bg1"/>
                </a:solidFill>
              </a:rPr>
              <a:t>Sul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64" name="TextBox 163"/>
          <p:cNvSpPr txBox="1"/>
          <p:nvPr/>
        </p:nvSpPr>
        <p:spPr>
          <a:xfrm>
            <a:off x="2760258" y="2486785"/>
            <a:ext cx="15843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Cuanza Norte</a:t>
            </a:r>
            <a:endParaRPr lang="en-US" dirty="0"/>
          </a:p>
        </p:txBody>
      </p:sp>
      <p:cxnSp>
        <p:nvCxnSpPr>
          <p:cNvPr id="165" name="Straight Connector 164"/>
          <p:cNvCxnSpPr/>
          <p:nvPr/>
        </p:nvCxnSpPr>
        <p:spPr>
          <a:xfrm>
            <a:off x="4158026" y="2710221"/>
            <a:ext cx="738187" cy="1800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" name="TextBox 167"/>
          <p:cNvSpPr txBox="1"/>
          <p:nvPr/>
        </p:nvSpPr>
        <p:spPr>
          <a:xfrm>
            <a:off x="3468153" y="1959219"/>
            <a:ext cx="1055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Bengo</a:t>
            </a:r>
            <a:endParaRPr lang="en-US" dirty="0"/>
          </a:p>
        </p:txBody>
      </p:sp>
      <p:cxnSp>
        <p:nvCxnSpPr>
          <p:cNvPr id="169" name="Straight Connector 168"/>
          <p:cNvCxnSpPr/>
          <p:nvPr/>
        </p:nvCxnSpPr>
        <p:spPr>
          <a:xfrm>
            <a:off x="4082052" y="2332311"/>
            <a:ext cx="438548" cy="1760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0" name="TextBox 169"/>
          <p:cNvSpPr txBox="1"/>
          <p:nvPr/>
        </p:nvSpPr>
        <p:spPr>
          <a:xfrm>
            <a:off x="3347670" y="3059162"/>
            <a:ext cx="1055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Luanda</a:t>
            </a:r>
            <a:endParaRPr lang="en-US" dirty="0"/>
          </a:p>
        </p:txBody>
      </p:sp>
      <p:cxnSp>
        <p:nvCxnSpPr>
          <p:cNvPr id="171" name="Straight Connector 170"/>
          <p:cNvCxnSpPr/>
          <p:nvPr/>
        </p:nvCxnSpPr>
        <p:spPr>
          <a:xfrm flipV="1">
            <a:off x="4200169" y="3170299"/>
            <a:ext cx="406378" cy="812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3" name="TextBox 172"/>
          <p:cNvSpPr txBox="1"/>
          <p:nvPr/>
        </p:nvSpPr>
        <p:spPr>
          <a:xfrm>
            <a:off x="3450870" y="3818361"/>
            <a:ext cx="1055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Benguela</a:t>
            </a:r>
            <a:endParaRPr lang="en-US" dirty="0"/>
          </a:p>
        </p:txBody>
      </p:sp>
      <p:cxnSp>
        <p:nvCxnSpPr>
          <p:cNvPr id="174" name="Straight Connector 173"/>
          <p:cNvCxnSpPr/>
          <p:nvPr/>
        </p:nvCxnSpPr>
        <p:spPr>
          <a:xfrm>
            <a:off x="4240323" y="4161748"/>
            <a:ext cx="438548" cy="1760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8749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Questionários</a:t>
            </a:r>
            <a:endParaRPr lang="pt-PT" sz="4200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38960"/>
            <a:ext cx="7886700" cy="5019039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pt-PT" noProof="0" dirty="0" smtClean="0"/>
              <a:t>Agregados familiares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pt-PT" noProof="0" dirty="0" smtClean="0"/>
              <a:t>Individual para mulheres de 15-49 anos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pt-PT" noProof="0" dirty="0" smtClean="0"/>
              <a:t>Individual para homens de 15-54 anos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pt-PT" noProof="0" dirty="0" smtClean="0"/>
              <a:t>Biometria para homens, mulheres e crianças menores de 5 anos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endParaRPr lang="pt-PT" noProof="0" dirty="0" smtClean="0"/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pt-PT" b="1" noProof="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7935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Questionário dos</a:t>
            </a:r>
            <a:br>
              <a:rPr lang="pt-PT" sz="4200" noProof="0" dirty="0" smtClean="0"/>
            </a:br>
            <a:r>
              <a:rPr lang="pt-PT" sz="4200" noProof="0" dirty="0" smtClean="0"/>
              <a:t>Agregados Familiares</a:t>
            </a:r>
            <a:endParaRPr lang="pt-PT" sz="4200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8799"/>
            <a:ext cx="7886700" cy="5029201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pt-PT" noProof="0" dirty="0" smtClean="0"/>
              <a:t>Listagem dos membros do agregado familiar que permite a selecção dos homens e mulheres de 15-54 anos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pt-PT" noProof="0" dirty="0" smtClean="0"/>
              <a:t>Características básicas dos member do agregado familiar (idade, sexo, educacão, etc.)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pt-PT" noProof="0" dirty="0" smtClean="0"/>
              <a:t>Características da habitação (água, saneamento, etc.)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pt-PT" noProof="0" dirty="0" smtClean="0"/>
              <a:t>Orfandade, deficiência, registo civil, trabalho infantile, emprego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pt-PT" noProof="0" dirty="0" smtClean="0"/>
              <a:t>Mosquiteiros tratados de longa duração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endParaRPr lang="pt-PT" noProof="0" dirty="0"/>
          </a:p>
        </p:txBody>
      </p:sp>
    </p:spTree>
    <p:extLst>
      <p:ext uri="{BB962C8B-B14F-4D97-AF65-F5344CB8AC3E}">
        <p14:creationId xmlns:p14="http://schemas.microsoft.com/office/powerpoint/2010/main" val="1126928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Questionário Individual</a:t>
            </a:r>
            <a:br>
              <a:rPr lang="pt-PT" sz="4200" noProof="0" dirty="0" smtClean="0"/>
            </a:br>
            <a:r>
              <a:rPr lang="pt-PT" sz="4200" noProof="0" dirty="0" smtClean="0"/>
              <a:t>das Mulheres</a:t>
            </a:r>
            <a:endParaRPr lang="pt-PT" sz="4200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49" y="1610436"/>
            <a:ext cx="8176303" cy="5247563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pt-PT" noProof="0" dirty="0" smtClean="0"/>
              <a:t>Características básicas da mulher (idade, educação, alfabetização, etc.)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pt-PT" noProof="0" dirty="0" smtClean="0"/>
              <a:t>Reprodução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pt-PT" noProof="0" dirty="0" smtClean="0"/>
              <a:t>Contracepção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pt-PT" noProof="0" dirty="0" smtClean="0"/>
              <a:t>Gravidez e cuidados pré e pós-natais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pt-PT" noProof="0" dirty="0" smtClean="0"/>
              <a:t>Imunização (última criança)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pt-PT" noProof="0" dirty="0" smtClean="0"/>
              <a:t>Saúde e nutrição das crianças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pt-PT" noProof="0" dirty="0" smtClean="0"/>
              <a:t>Nupcialidade e actividade sexual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pt-PT" noProof="0" dirty="0" smtClean="0"/>
              <a:t>Preferências de fecundidade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pt-PT" noProof="0" dirty="0" smtClean="0"/>
              <a:t>Características do esposo/parceiro e género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pt-PT" noProof="0" dirty="0" smtClean="0"/>
              <a:t>VIH e SIDA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pt-PT" noProof="0" dirty="0" smtClean="0"/>
              <a:t>Outros problemas de saúde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pt-PT" noProof="0" dirty="0" smtClean="0"/>
              <a:t>Mortalidade materna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pt-PT" noProof="0" dirty="0" smtClean="0"/>
              <a:t>Violência doméstica </a:t>
            </a:r>
            <a:endParaRPr lang="pt-PT" noProof="0" dirty="0"/>
          </a:p>
        </p:txBody>
      </p:sp>
    </p:spTree>
    <p:extLst>
      <p:ext uri="{BB962C8B-B14F-4D97-AF65-F5344CB8AC3E}">
        <p14:creationId xmlns:p14="http://schemas.microsoft.com/office/powerpoint/2010/main" val="3913615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Custom Design">
  <a:themeElements>
    <a:clrScheme name="IIMS">
      <a:dk1>
        <a:sysClr val="windowText" lastClr="000000"/>
      </a:dk1>
      <a:lt1>
        <a:sysClr val="window" lastClr="FFFFFF"/>
      </a:lt1>
      <a:dk2>
        <a:srgbClr val="000000"/>
      </a:dk2>
      <a:lt2>
        <a:srgbClr val="CE2028"/>
      </a:lt2>
      <a:accent1>
        <a:srgbClr val="000000"/>
      </a:accent1>
      <a:accent2>
        <a:srgbClr val="CE2028"/>
      </a:accent2>
      <a:accent3>
        <a:srgbClr val="F7D415"/>
      </a:accent3>
      <a:accent4>
        <a:srgbClr val="58595B"/>
      </a:accent4>
      <a:accent5>
        <a:srgbClr val="6E805C"/>
      </a:accent5>
      <a:accent6>
        <a:srgbClr val="864B30"/>
      </a:accent6>
      <a:hlink>
        <a:srgbClr val="3D05F5"/>
      </a:hlink>
      <a:folHlink>
        <a:srgbClr val="6602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IIMS">
      <a:dk1>
        <a:sysClr val="windowText" lastClr="000000"/>
      </a:dk1>
      <a:lt1>
        <a:sysClr val="window" lastClr="FFFFFF"/>
      </a:lt1>
      <a:dk2>
        <a:srgbClr val="000000"/>
      </a:dk2>
      <a:lt2>
        <a:srgbClr val="CE2028"/>
      </a:lt2>
      <a:accent1>
        <a:srgbClr val="000000"/>
      </a:accent1>
      <a:accent2>
        <a:srgbClr val="CE2028"/>
      </a:accent2>
      <a:accent3>
        <a:srgbClr val="F7D415"/>
      </a:accent3>
      <a:accent4>
        <a:srgbClr val="58595B"/>
      </a:accent4>
      <a:accent5>
        <a:srgbClr val="6E805C"/>
      </a:accent5>
      <a:accent6>
        <a:srgbClr val="864B30"/>
      </a:accent6>
      <a:hlink>
        <a:srgbClr val="3D05F5"/>
      </a:hlink>
      <a:folHlink>
        <a:srgbClr val="6602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10483</TotalTime>
  <Words>1136</Words>
  <Application>Microsoft Office PowerPoint</Application>
  <PresentationFormat>On-screen Show (4:3)</PresentationFormat>
  <Paragraphs>141</Paragraphs>
  <Slides>15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1_Custom Design</vt:lpstr>
      <vt:lpstr>1_Office Theme</vt:lpstr>
      <vt:lpstr>PowerPoint Presentation</vt:lpstr>
      <vt:lpstr>PowerPoint Presentation</vt:lpstr>
      <vt:lpstr>Objectivos</vt:lpstr>
      <vt:lpstr>O Inquérito</vt:lpstr>
      <vt:lpstr>Desenho da Amostra</vt:lpstr>
      <vt:lpstr>As províncias de Angola</vt:lpstr>
      <vt:lpstr>Questionários</vt:lpstr>
      <vt:lpstr>Questionário dos Agregados Familiares</vt:lpstr>
      <vt:lpstr>Questionário Individual das Mulheres</vt:lpstr>
      <vt:lpstr>Questionário Individual dos Homens</vt:lpstr>
      <vt:lpstr>Questionário de Biomarcadores</vt:lpstr>
      <vt:lpstr>Biomarcadores: Testagem de VIH</vt:lpstr>
      <vt:lpstr>Teste-Piloto e Formação do Pessoal de Campo</vt:lpstr>
      <vt:lpstr>Recolha e Processamento de Dados</vt:lpstr>
      <vt:lpstr>Resultados das entrevistas dos agregados familiares e entrevistas individuais </vt:lpstr>
    </vt:vector>
  </TitlesOfParts>
  <Company>ICF International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Zweimueller, Sally</dc:creator>
  <cp:lastModifiedBy>Linn, Anne</cp:lastModifiedBy>
  <cp:revision>140</cp:revision>
  <cp:lastPrinted>2017-02-27T16:45:57Z</cp:lastPrinted>
  <dcterms:created xsi:type="dcterms:W3CDTF">2015-01-29T20:02:00Z</dcterms:created>
  <dcterms:modified xsi:type="dcterms:W3CDTF">2017-05-18T15:07:22Z</dcterms:modified>
</cp:coreProperties>
</file>