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7.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8.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9.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0.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Lst>
  <p:notesMasterIdLst>
    <p:notesMasterId r:id="rId34"/>
  </p:notesMasterIdLst>
  <p:handoutMasterIdLst>
    <p:handoutMasterId r:id="rId35"/>
  </p:handoutMasterIdLst>
  <p:sldIdLst>
    <p:sldId id="256" r:id="rId3"/>
    <p:sldId id="257" r:id="rId4"/>
    <p:sldId id="258" r:id="rId5"/>
    <p:sldId id="259" r:id="rId6"/>
    <p:sldId id="260" r:id="rId7"/>
    <p:sldId id="261" r:id="rId8"/>
    <p:sldId id="262" r:id="rId9"/>
    <p:sldId id="263" r:id="rId10"/>
    <p:sldId id="264" r:id="rId11"/>
    <p:sldId id="265" r:id="rId12"/>
    <p:sldId id="292"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91" r:id="rId3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 Roche, Natalie" initials="LRN" lastIdx="12" clrIdx="0">
    <p:extLst>
      <p:ext uri="{19B8F6BF-5375-455C-9EA6-DF929625EA0E}">
        <p15:presenceInfo xmlns:p15="http://schemas.microsoft.com/office/powerpoint/2012/main" userId="S-1-5-21-2338163137-2684688362-157462135-422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80667" autoAdjust="0"/>
  </p:normalViewPr>
  <p:slideViewPr>
    <p:cSldViewPr snapToGrid="0">
      <p:cViewPr varScale="1">
        <p:scale>
          <a:sx n="72" d="100"/>
          <a:sy n="72" d="100"/>
        </p:scale>
        <p:origin x="1090" y="43"/>
      </p:cViewPr>
      <p:guideLst>
        <p:guide orient="horz" pos="2160"/>
        <p:guide pos="2880"/>
      </p:guideLst>
    </p:cSldViewPr>
  </p:slideViewPr>
  <p:notesTextViewPr>
    <p:cViewPr>
      <p:scale>
        <a:sx n="1" d="1"/>
        <a:sy n="1" d="1"/>
      </p:scale>
      <p:origin x="0" y="0"/>
    </p:cViewPr>
  </p:notesTextViewPr>
  <p:notesViewPr>
    <p:cSldViewPr snapToGrid="0">
      <p:cViewPr varScale="1">
        <p:scale>
          <a:sx n="68" d="100"/>
          <a:sy n="68" d="100"/>
        </p:scale>
        <p:origin x="3101"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38026999919301"/>
          <c:y val="2.6410119858841029E-2"/>
          <c:w val="0.55516906653139808"/>
          <c:h val="0.87778920262800542"/>
        </c:manualLayout>
      </c:layout>
      <c:barChart>
        <c:barDir val="col"/>
        <c:grouping val="percentStacked"/>
        <c:varyColors val="0"/>
        <c:ser>
          <c:idx val="0"/>
          <c:order val="0"/>
          <c:tx>
            <c:strRef>
              <c:f>Sheet1!$B$1</c:f>
              <c:strCache>
                <c:ptCount val="1"/>
                <c:pt idx="0">
                  <c:v>Piped water into dwelling/yard/plot</c:v>
                </c:pt>
              </c:strCache>
            </c:strRef>
          </c:tx>
          <c:spPr>
            <a:solidFill>
              <a:schemeClr val="accent3"/>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sz="18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26</c:v>
                </c:pt>
                <c:pt idx="1">
                  <c:v>70</c:v>
                </c:pt>
                <c:pt idx="2">
                  <c:v>5</c:v>
                </c:pt>
              </c:numCache>
            </c:numRef>
          </c:val>
        </c:ser>
        <c:ser>
          <c:idx val="1"/>
          <c:order val="1"/>
          <c:tx>
            <c:strRef>
              <c:f>Sheet1!$C$1</c:f>
              <c:strCache>
                <c:ptCount val="1"/>
                <c:pt idx="0">
                  <c:v>Public tap/standpipe</c:v>
                </c:pt>
              </c:strCache>
            </c:strRef>
          </c:tx>
          <c:spPr>
            <a:solidFill>
              <a:schemeClr val="tx2"/>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sz="18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46</c:v>
                </c:pt>
                <c:pt idx="1">
                  <c:v>24</c:v>
                </c:pt>
                <c:pt idx="2">
                  <c:v>56</c:v>
                </c:pt>
              </c:numCache>
            </c:numRef>
          </c:val>
        </c:ser>
        <c:ser>
          <c:idx val="2"/>
          <c:order val="2"/>
          <c:tx>
            <c:strRef>
              <c:f>Sheet1!$D$1</c:f>
              <c:strCache>
                <c:ptCount val="1"/>
                <c:pt idx="0">
                  <c:v>Tubewell or borehole</c:v>
                </c:pt>
              </c:strCache>
            </c:strRef>
          </c:tx>
          <c:spPr>
            <a:solidFill>
              <a:schemeClr val="accent1"/>
            </a:solidFill>
            <a:scene3d>
              <a:camera prst="orthographicFront"/>
              <a:lightRig rig="threePt" dir="t">
                <a:rot lat="0" lon="0" rev="1200000"/>
              </a:lightRig>
            </a:scene3d>
            <a:sp3d>
              <a:bevelT w="63500" h="25400"/>
            </a:sp3d>
          </c:spPr>
          <c:invertIfNegative val="0"/>
          <c:dLbls>
            <c:dLbl>
              <c:idx val="1"/>
              <c:layout>
                <c:manualLayout>
                  <c:x val="9.1049382716049385E-2"/>
                  <c:y val="2.4009199871673662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sz="18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Total</c:v>
                </c:pt>
                <c:pt idx="1">
                  <c:v>Urban</c:v>
                </c:pt>
                <c:pt idx="2">
                  <c:v>Rural</c:v>
                </c:pt>
              </c:strCache>
            </c:strRef>
          </c:cat>
          <c:val>
            <c:numRef>
              <c:f>Sheet1!$D$2:$D$4</c:f>
              <c:numCache>
                <c:formatCode>General</c:formatCode>
                <c:ptCount val="3"/>
                <c:pt idx="0">
                  <c:v>6</c:v>
                </c:pt>
                <c:pt idx="1">
                  <c:v>1</c:v>
                </c:pt>
                <c:pt idx="2">
                  <c:v>8</c:v>
                </c:pt>
              </c:numCache>
            </c:numRef>
          </c:val>
        </c:ser>
        <c:ser>
          <c:idx val="3"/>
          <c:order val="3"/>
          <c:tx>
            <c:strRef>
              <c:f>Sheet1!$E$1</c:f>
              <c:strCache>
                <c:ptCount val="1"/>
                <c:pt idx="0">
                  <c:v>Protected well or spring</c:v>
                </c:pt>
              </c:strCache>
            </c:strRef>
          </c:tx>
          <c:spPr>
            <a:solidFill>
              <a:schemeClr val="bg2"/>
            </a:solidFill>
            <a:scene3d>
              <a:camera prst="orthographicFront"/>
              <a:lightRig rig="threePt" dir="t">
                <a:rot lat="0" lon="0" rev="1200000"/>
              </a:lightRig>
            </a:scene3d>
            <a:sp3d>
              <a:bevelT w="63500" h="25400"/>
            </a:sp3d>
          </c:spPr>
          <c:invertIfNegative val="0"/>
          <c:dLbls>
            <c:dLbl>
              <c:idx val="1"/>
              <c:layout>
                <c:manualLayout>
                  <c:x val="9.1049382716049385E-2"/>
                  <c:y val="-1.4405519923004199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sz="18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Total</c:v>
                </c:pt>
                <c:pt idx="1">
                  <c:v>Urban</c:v>
                </c:pt>
                <c:pt idx="2">
                  <c:v>Rural</c:v>
                </c:pt>
              </c:strCache>
            </c:strRef>
          </c:cat>
          <c:val>
            <c:numRef>
              <c:f>Sheet1!$E$2:$E$4</c:f>
              <c:numCache>
                <c:formatCode>General</c:formatCode>
                <c:ptCount val="3"/>
                <c:pt idx="0">
                  <c:v>7</c:v>
                </c:pt>
                <c:pt idx="1">
                  <c:v>2</c:v>
                </c:pt>
                <c:pt idx="2">
                  <c:v>9</c:v>
                </c:pt>
              </c:numCache>
            </c:numRef>
          </c:val>
        </c:ser>
        <c:ser>
          <c:idx val="4"/>
          <c:order val="4"/>
          <c:tx>
            <c:strRef>
              <c:f>Sheet1!$F$1</c:f>
              <c:strCache>
                <c:ptCount val="1"/>
                <c:pt idx="0">
                  <c:v>Unimproved source</c:v>
                </c:pt>
              </c:strCache>
            </c:strRef>
          </c:tx>
          <c:spPr>
            <a:scene3d>
              <a:camera prst="orthographicFront"/>
              <a:lightRig rig="threePt" dir="t">
                <a:rot lat="0" lon="0" rev="1200000"/>
              </a:lightRig>
            </a:scene3d>
            <a:sp3d>
              <a:bevelT w="63500" h="25400"/>
            </a:sp3d>
          </c:spPr>
          <c:invertIfNegative val="0"/>
          <c:dLbls>
            <c:dLbl>
              <c:idx val="1"/>
              <c:layout>
                <c:manualLayout>
                  <c:x val="0"/>
                  <c:y val="-7.2027599615020988E-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Sheet1!$A$2:$A$4</c:f>
              <c:strCache>
                <c:ptCount val="3"/>
                <c:pt idx="0">
                  <c:v>Total</c:v>
                </c:pt>
                <c:pt idx="1">
                  <c:v>Urban</c:v>
                </c:pt>
                <c:pt idx="2">
                  <c:v>Rural</c:v>
                </c:pt>
              </c:strCache>
            </c:strRef>
          </c:cat>
          <c:val>
            <c:numRef>
              <c:f>Sheet1!$F$2:$F$4</c:f>
              <c:numCache>
                <c:formatCode>General</c:formatCode>
                <c:ptCount val="3"/>
                <c:pt idx="0">
                  <c:v>16</c:v>
                </c:pt>
                <c:pt idx="1">
                  <c:v>3</c:v>
                </c:pt>
                <c:pt idx="2">
                  <c:v>23</c:v>
                </c:pt>
              </c:numCache>
            </c:numRef>
          </c:val>
        </c:ser>
        <c:dLbls>
          <c:dLblPos val="ctr"/>
          <c:showLegendKey val="0"/>
          <c:showVal val="1"/>
          <c:showCatName val="0"/>
          <c:showSerName val="0"/>
          <c:showPercent val="0"/>
          <c:showBubbleSize val="0"/>
        </c:dLbls>
        <c:gapWidth val="80"/>
        <c:overlap val="100"/>
        <c:axId val="223921784"/>
        <c:axId val="223922176"/>
      </c:barChart>
      <c:catAx>
        <c:axId val="223921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3922176"/>
        <c:crosses val="autoZero"/>
        <c:auto val="1"/>
        <c:lblAlgn val="ctr"/>
        <c:lblOffset val="100"/>
        <c:noMultiLvlLbl val="0"/>
      </c:catAx>
      <c:valAx>
        <c:axId val="223922176"/>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223921784"/>
        <c:crosses val="autoZero"/>
        <c:crossBetween val="between"/>
      </c:valAx>
      <c:spPr>
        <a:noFill/>
        <a:ln>
          <a:noFill/>
        </a:ln>
        <a:effectLst/>
        <a:scene3d>
          <a:camera prst="orthographicFront"/>
          <a:lightRig rig="threePt" dir="t"/>
        </a:scene3d>
        <a:sp3d>
          <a:bevelT w="6350"/>
        </a:sp3d>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a:scene3d>
      <a:camera prst="orthographicFront"/>
      <a:lightRig rig="threePt" dir="t"/>
    </a:scene3d>
    <a:sp3d>
      <a:bevelT w="6350"/>
    </a:sp3d>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 facility</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47</c:v>
                </c:pt>
                <c:pt idx="1">
                  <c:v>41</c:v>
                </c:pt>
                <c:pt idx="2">
                  <c:v>50</c:v>
                </c:pt>
              </c:numCache>
            </c:numRef>
          </c:val>
        </c:ser>
        <c:ser>
          <c:idx val="1"/>
          <c:order val="1"/>
          <c:tx>
            <c:strRef>
              <c:f>Sheet1!$C$1</c:f>
              <c:strCache>
                <c:ptCount val="1"/>
                <c:pt idx="0">
                  <c:v>Shared facility</c:v>
                </c:pt>
              </c:strCache>
            </c:strRef>
          </c:tx>
          <c:spPr>
            <a:solidFill>
              <a:schemeClr val="tx2">
                <a:lumMod val="25000"/>
                <a:lumOff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25</c:v>
                </c:pt>
                <c:pt idx="1">
                  <c:v>53</c:v>
                </c:pt>
                <c:pt idx="2">
                  <c:v>11</c:v>
                </c:pt>
              </c:numCache>
            </c:numRef>
          </c:val>
        </c:ser>
        <c:ser>
          <c:idx val="2"/>
          <c:order val="2"/>
          <c:tx>
            <c:strRef>
              <c:f>Sheet1!$D$1</c:f>
              <c:strCache>
                <c:ptCount val="1"/>
                <c:pt idx="0">
                  <c:v>Unimproved facility</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dLbl>
              <c:idx val="0"/>
              <c:layout>
                <c:manualLayout>
                  <c:x val="8.3333333333333301E-2"/>
                  <c:y val="2.4009199871673661E-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8703703703703706E-2"/>
                  <c:y val="-5.5020447438348253E-18"/>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7.8703703703703595E-2"/>
                  <c:y val="2.4009199871673223E-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1</c:v>
                </c:pt>
                <c:pt idx="1">
                  <c:v>1</c:v>
                </c:pt>
                <c:pt idx="2">
                  <c:v>1</c:v>
                </c:pt>
              </c:numCache>
            </c:numRef>
          </c:val>
        </c:ser>
        <c:ser>
          <c:idx val="3"/>
          <c:order val="3"/>
          <c:tx>
            <c:strRef>
              <c:f>Sheet1!$E$1</c:f>
              <c:strCache>
                <c:ptCount val="1"/>
                <c:pt idx="0">
                  <c:v>No facility/bush/field</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General</c:formatCode>
                <c:ptCount val="3"/>
                <c:pt idx="0">
                  <c:v>27</c:v>
                </c:pt>
                <c:pt idx="1">
                  <c:v>5</c:v>
                </c:pt>
                <c:pt idx="2">
                  <c:v>38</c:v>
                </c:pt>
              </c:numCache>
            </c:numRef>
          </c:val>
        </c:ser>
        <c:dLbls>
          <c:dLblPos val="ctr"/>
          <c:showLegendKey val="0"/>
          <c:showVal val="1"/>
          <c:showCatName val="0"/>
          <c:showSerName val="0"/>
          <c:showPercent val="0"/>
          <c:showBubbleSize val="0"/>
        </c:dLbls>
        <c:gapWidth val="100"/>
        <c:overlap val="100"/>
        <c:axId val="223922960"/>
        <c:axId val="116329336"/>
      </c:barChart>
      <c:catAx>
        <c:axId val="223922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16329336"/>
        <c:crosses val="autoZero"/>
        <c:auto val="1"/>
        <c:lblAlgn val="ctr"/>
        <c:lblOffset val="100"/>
        <c:noMultiLvlLbl val="0"/>
      </c:catAx>
      <c:valAx>
        <c:axId val="116329336"/>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223922960"/>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Improved</c:v>
                </c:pt>
              </c:strCache>
            </c:strRef>
          </c:tx>
          <c:spPr>
            <a:solidFill>
              <a:schemeClr val="accent1"/>
            </a:solidFill>
            <a:ln>
              <a:noFill/>
            </a:ln>
            <a:effectLst/>
            <a:scene3d>
              <a:camera prst="orthographicFront"/>
              <a:lightRig rig="threePt" dir="t"/>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28</c:v>
                </c:pt>
                <c:pt idx="1">
                  <c:v>62</c:v>
                </c:pt>
                <c:pt idx="2">
                  <c:v>12</c:v>
                </c:pt>
              </c:numCache>
            </c:numRef>
          </c:val>
        </c:ser>
        <c:dLbls>
          <c:showLegendKey val="0"/>
          <c:showVal val="0"/>
          <c:showCatName val="0"/>
          <c:showSerName val="0"/>
          <c:showPercent val="0"/>
          <c:showBubbleSize val="0"/>
        </c:dLbls>
        <c:gapWidth val="100"/>
        <c:axId val="227406504"/>
        <c:axId val="227406896"/>
      </c:barChart>
      <c:catAx>
        <c:axId val="227406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7406896"/>
        <c:crosses val="autoZero"/>
        <c:auto val="1"/>
        <c:lblAlgn val="ctr"/>
        <c:lblOffset val="100"/>
        <c:noMultiLvlLbl val="0"/>
      </c:catAx>
      <c:valAx>
        <c:axId val="227406896"/>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27406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209757445419997"/>
          <c:y val="2.5745836804198948E-2"/>
          <c:w val="0.77712525292851531"/>
          <c:h val="0.9485083263916021"/>
        </c:manualLayout>
      </c:layout>
      <c:barChart>
        <c:barDir val="bar"/>
        <c:grouping val="clustered"/>
        <c:varyColors val="0"/>
        <c:ser>
          <c:idx val="0"/>
          <c:order val="0"/>
          <c:tx>
            <c:strRef>
              <c:f>Sheet1!$B$1</c:f>
              <c:strCache>
                <c:ptCount val="1"/>
                <c:pt idx="0">
                  <c:v>Rural</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Bicycle</c:v>
                </c:pt>
                <c:pt idx="2">
                  <c:v>Television</c:v>
                </c:pt>
                <c:pt idx="3">
                  <c:v>Radio</c:v>
                </c:pt>
                <c:pt idx="4">
                  <c:v>Mobile phone</c:v>
                </c:pt>
              </c:strCache>
            </c:strRef>
          </c:cat>
          <c:val>
            <c:numRef>
              <c:f>Sheet1!$B$2:$B$6</c:f>
              <c:numCache>
                <c:formatCode>General</c:formatCode>
                <c:ptCount val="5"/>
                <c:pt idx="0">
                  <c:v>6</c:v>
                </c:pt>
                <c:pt idx="1">
                  <c:v>2</c:v>
                </c:pt>
                <c:pt idx="2">
                  <c:v>16</c:v>
                </c:pt>
                <c:pt idx="3">
                  <c:v>51</c:v>
                </c:pt>
                <c:pt idx="4">
                  <c:v>78</c:v>
                </c:pt>
              </c:numCache>
            </c:numRef>
          </c:val>
        </c:ser>
        <c:ser>
          <c:idx val="1"/>
          <c:order val="1"/>
          <c:tx>
            <c:strRef>
              <c:f>Sheet1!$C$1</c:f>
              <c:strCache>
                <c:ptCount val="1"/>
                <c:pt idx="0">
                  <c:v>Urban</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Bicycle</c:v>
                </c:pt>
                <c:pt idx="2">
                  <c:v>Television</c:v>
                </c:pt>
                <c:pt idx="3">
                  <c:v>Radio</c:v>
                </c:pt>
                <c:pt idx="4">
                  <c:v>Mobile phone</c:v>
                </c:pt>
              </c:strCache>
            </c:strRef>
          </c:cat>
          <c:val>
            <c:numRef>
              <c:f>Sheet1!$C$2:$C$6</c:f>
              <c:numCache>
                <c:formatCode>General</c:formatCode>
                <c:ptCount val="5"/>
                <c:pt idx="0">
                  <c:v>19</c:v>
                </c:pt>
                <c:pt idx="1">
                  <c:v>4</c:v>
                </c:pt>
                <c:pt idx="2">
                  <c:v>53</c:v>
                </c:pt>
                <c:pt idx="3">
                  <c:v>72</c:v>
                </c:pt>
                <c:pt idx="4">
                  <c:v>96</c:v>
                </c:pt>
              </c:numCache>
            </c:numRef>
          </c:val>
        </c:ser>
        <c:ser>
          <c:idx val="2"/>
          <c:order val="2"/>
          <c:tx>
            <c:strRef>
              <c:f>Sheet1!$D$1</c:f>
              <c:strCache>
                <c:ptCount val="1"/>
                <c:pt idx="0">
                  <c:v>Total</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4"/>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Bicycle</c:v>
                </c:pt>
                <c:pt idx="2">
                  <c:v>Television</c:v>
                </c:pt>
                <c:pt idx="3">
                  <c:v>Radio</c:v>
                </c:pt>
                <c:pt idx="4">
                  <c:v>Mobile phone</c:v>
                </c:pt>
              </c:strCache>
            </c:strRef>
          </c:cat>
          <c:val>
            <c:numRef>
              <c:f>Sheet1!$D$2:$D$6</c:f>
              <c:numCache>
                <c:formatCode>General</c:formatCode>
                <c:ptCount val="5"/>
                <c:pt idx="0">
                  <c:v>10</c:v>
                </c:pt>
                <c:pt idx="1">
                  <c:v>2</c:v>
                </c:pt>
                <c:pt idx="2">
                  <c:v>28</c:v>
                </c:pt>
                <c:pt idx="3">
                  <c:v>58</c:v>
                </c:pt>
                <c:pt idx="4">
                  <c:v>84</c:v>
                </c:pt>
              </c:numCache>
            </c:numRef>
          </c:val>
        </c:ser>
        <c:dLbls>
          <c:dLblPos val="outEnd"/>
          <c:showLegendKey val="0"/>
          <c:showVal val="1"/>
          <c:showCatName val="0"/>
          <c:showSerName val="0"/>
          <c:showPercent val="0"/>
          <c:showBubbleSize val="0"/>
        </c:dLbls>
        <c:gapWidth val="150"/>
        <c:axId val="227407680"/>
        <c:axId val="227408072"/>
      </c:barChart>
      <c:catAx>
        <c:axId val="22740768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7408072"/>
        <c:crosses val="autoZero"/>
        <c:auto val="1"/>
        <c:lblAlgn val="ctr"/>
        <c:lblOffset val="100"/>
        <c:noMultiLvlLbl val="0"/>
      </c:catAx>
      <c:valAx>
        <c:axId val="227408072"/>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227407680"/>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No education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c:v>
                </c:pt>
                <c:pt idx="1">
                  <c:v>8</c:v>
                </c:pt>
              </c:numCache>
            </c:numRef>
          </c:val>
        </c:ser>
        <c:ser>
          <c:idx val="1"/>
          <c:order val="1"/>
          <c:tx>
            <c:strRef>
              <c:f>Sheet1!$C$1</c:f>
              <c:strCache>
                <c:ptCount val="1"/>
                <c:pt idx="0">
                  <c:v>Primary incomplete</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18</c:v>
                </c:pt>
                <c:pt idx="1">
                  <c:v>33</c:v>
                </c:pt>
              </c:numCache>
            </c:numRef>
          </c:val>
        </c:ser>
        <c:ser>
          <c:idx val="2"/>
          <c:order val="2"/>
          <c:tx>
            <c:strRef>
              <c:f>Sheet1!$D$1</c:f>
              <c:strCache>
                <c:ptCount val="1"/>
                <c:pt idx="0">
                  <c:v>Primary complete</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21</c:v>
                </c:pt>
                <c:pt idx="1">
                  <c:v>12</c:v>
                </c:pt>
              </c:numCache>
            </c:numRef>
          </c:val>
        </c:ser>
        <c:ser>
          <c:idx val="3"/>
          <c:order val="3"/>
          <c:tx>
            <c:strRef>
              <c:f>Sheet1!$E$1</c:f>
              <c:strCache>
                <c:ptCount val="1"/>
                <c:pt idx="0">
                  <c:v>Some secondary</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42</c:v>
                </c:pt>
                <c:pt idx="1">
                  <c:v>31</c:v>
                </c:pt>
              </c:numCache>
            </c:numRef>
          </c:val>
        </c:ser>
        <c:ser>
          <c:idx val="4"/>
          <c:order val="4"/>
          <c:tx>
            <c:strRef>
              <c:f>Sheet1!$G$1</c:f>
              <c:strCache>
                <c:ptCount val="1"/>
                <c:pt idx="0">
                  <c:v>More than secondary</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Sheet1!$G$2:$G$3</c:f>
              <c:numCache>
                <c:formatCode>General</c:formatCode>
                <c:ptCount val="2"/>
                <c:pt idx="0">
                  <c:v>9</c:v>
                </c:pt>
                <c:pt idx="1">
                  <c:v>8</c:v>
                </c:pt>
              </c:numCache>
            </c:numRef>
          </c:val>
        </c:ser>
        <c:dLbls>
          <c:dLblPos val="ctr"/>
          <c:showLegendKey val="0"/>
          <c:showVal val="1"/>
          <c:showCatName val="0"/>
          <c:showSerName val="0"/>
          <c:showPercent val="0"/>
          <c:showBubbleSize val="0"/>
        </c:dLbls>
        <c:gapWidth val="100"/>
        <c:overlap val="100"/>
        <c:axId val="227408856"/>
        <c:axId val="227409248"/>
      </c:barChart>
      <c:catAx>
        <c:axId val="227408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7409248"/>
        <c:crosses val="autoZero"/>
        <c:auto val="1"/>
        <c:lblAlgn val="ctr"/>
        <c:lblOffset val="100"/>
        <c:noMultiLvlLbl val="0"/>
      </c:catAx>
      <c:valAx>
        <c:axId val="227409248"/>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22740885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97</c:v>
                </c:pt>
                <c:pt idx="1">
                  <c:v>98</c:v>
                </c:pt>
                <c:pt idx="2">
                  <c:v>97</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85</c:v>
                </c:pt>
                <c:pt idx="1">
                  <c:v>92</c:v>
                </c:pt>
                <c:pt idx="2">
                  <c:v>80</c:v>
                </c:pt>
              </c:numCache>
            </c:numRef>
          </c:val>
        </c:ser>
        <c:dLbls>
          <c:dLblPos val="outEnd"/>
          <c:showLegendKey val="0"/>
          <c:showVal val="1"/>
          <c:showCatName val="0"/>
          <c:showSerName val="0"/>
          <c:showPercent val="0"/>
          <c:showBubbleSize val="0"/>
        </c:dLbls>
        <c:gapWidth val="120"/>
        <c:axId val="153311224"/>
        <c:axId val="153310832"/>
      </c:barChart>
      <c:catAx>
        <c:axId val="153311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53310832"/>
        <c:crosses val="autoZero"/>
        <c:auto val="1"/>
        <c:lblAlgn val="ctr"/>
        <c:lblOffset val="100"/>
        <c:noMultiLvlLbl val="0"/>
      </c:catAx>
      <c:valAx>
        <c:axId val="153310832"/>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153311224"/>
        <c:crosses val="autoZero"/>
        <c:crossBetween val="between"/>
      </c:valAx>
      <c:spPr>
        <a:noFill/>
        <a:ln>
          <a:noFill/>
        </a:ln>
        <a:effectLst/>
      </c:spPr>
    </c:plotArea>
    <c:legend>
      <c:legendPos val="t"/>
      <c:layout>
        <c:manualLayout>
          <c:xMode val="edge"/>
          <c:yMode val="edge"/>
          <c:x val="0.37828955509991141"/>
          <c:y val="0"/>
          <c:w val="0.24342088980017715"/>
          <c:h val="6.5455799401913692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Sheet1!$B$2:$B$6</c:f>
              <c:numCache>
                <c:formatCode>General</c:formatCode>
                <c:ptCount val="5"/>
                <c:pt idx="0">
                  <c:v>16</c:v>
                </c:pt>
                <c:pt idx="1">
                  <c:v>29</c:v>
                </c:pt>
                <c:pt idx="2">
                  <c:v>60</c:v>
                </c:pt>
                <c:pt idx="3">
                  <c:v>7</c:v>
                </c:pt>
                <c:pt idx="4">
                  <c:v>32</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Sheet1!$C$2:$C$6</c:f>
              <c:numCache>
                <c:formatCode>General</c:formatCode>
                <c:ptCount val="5"/>
                <c:pt idx="0">
                  <c:v>16</c:v>
                </c:pt>
                <c:pt idx="1">
                  <c:v>28</c:v>
                </c:pt>
                <c:pt idx="2">
                  <c:v>56</c:v>
                </c:pt>
                <c:pt idx="3">
                  <c:v>8</c:v>
                </c:pt>
                <c:pt idx="4">
                  <c:v>36</c:v>
                </c:pt>
              </c:numCache>
            </c:numRef>
          </c:val>
        </c:ser>
        <c:dLbls>
          <c:dLblPos val="outEnd"/>
          <c:showLegendKey val="0"/>
          <c:showVal val="1"/>
          <c:showCatName val="0"/>
          <c:showSerName val="0"/>
          <c:showPercent val="0"/>
          <c:showBubbleSize val="0"/>
        </c:dLbls>
        <c:gapWidth val="120"/>
        <c:axId val="228234000"/>
        <c:axId val="228234392"/>
      </c:barChart>
      <c:catAx>
        <c:axId val="2282340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8234392"/>
        <c:crosses val="autoZero"/>
        <c:auto val="1"/>
        <c:lblAlgn val="ctr"/>
        <c:lblOffset val="100"/>
        <c:noMultiLvlLbl val="0"/>
      </c:catAx>
      <c:valAx>
        <c:axId val="228234392"/>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2823400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Worked in the past 7 days</c:v>
                </c:pt>
                <c:pt idx="1">
                  <c:v>Did not work in the past         7 days but worked sometime in the past           12 months</c:v>
                </c:pt>
                <c:pt idx="2">
                  <c:v>Not employed in the past           12 months</c:v>
                </c:pt>
              </c:strCache>
            </c:strRef>
          </c:cat>
          <c:val>
            <c:numRef>
              <c:f>Sheet1!$B$2:$B$4</c:f>
              <c:numCache>
                <c:formatCode>General</c:formatCode>
                <c:ptCount val="3"/>
                <c:pt idx="0">
                  <c:v>38</c:v>
                </c:pt>
                <c:pt idx="1">
                  <c:v>9</c:v>
                </c:pt>
                <c:pt idx="2">
                  <c:v>54</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Worked in the past 7 days</c:v>
                </c:pt>
                <c:pt idx="1">
                  <c:v>Did not work in the past         7 days but worked sometime in the past           12 months</c:v>
                </c:pt>
                <c:pt idx="2">
                  <c:v>Not employed in the past           12 months</c:v>
                </c:pt>
              </c:strCache>
            </c:strRef>
          </c:cat>
          <c:val>
            <c:numRef>
              <c:f>Sheet1!$C$2:$C$4</c:f>
              <c:numCache>
                <c:formatCode>General</c:formatCode>
                <c:ptCount val="3"/>
                <c:pt idx="0">
                  <c:v>59</c:v>
                </c:pt>
                <c:pt idx="1">
                  <c:v>11</c:v>
                </c:pt>
                <c:pt idx="2">
                  <c:v>31</c:v>
                </c:pt>
              </c:numCache>
            </c:numRef>
          </c:val>
        </c:ser>
        <c:dLbls>
          <c:dLblPos val="outEnd"/>
          <c:showLegendKey val="0"/>
          <c:showVal val="1"/>
          <c:showCatName val="0"/>
          <c:showSerName val="0"/>
          <c:showPercent val="0"/>
          <c:showBubbleSize val="0"/>
        </c:dLbls>
        <c:gapWidth val="120"/>
        <c:axId val="228235176"/>
        <c:axId val="228235568"/>
      </c:barChart>
      <c:catAx>
        <c:axId val="228235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8235568"/>
        <c:crosses val="autoZero"/>
        <c:auto val="1"/>
        <c:lblAlgn val="ctr"/>
        <c:lblOffset val="100"/>
        <c:noMultiLvlLbl val="0"/>
      </c:catAx>
      <c:valAx>
        <c:axId val="228235568"/>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2823517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Clerical</c:v>
                </c:pt>
                <c:pt idx="1">
                  <c:v>Unskilled manual</c:v>
                </c:pt>
                <c:pt idx="2">
                  <c:v>Professional/technical/managerial</c:v>
                </c:pt>
                <c:pt idx="3">
                  <c:v>Skilled manual</c:v>
                </c:pt>
                <c:pt idx="4">
                  <c:v>Domestic service</c:v>
                </c:pt>
                <c:pt idx="5">
                  <c:v>Agriculture</c:v>
                </c:pt>
                <c:pt idx="6">
                  <c:v>Sales &amp; service</c:v>
                </c:pt>
              </c:strCache>
            </c:strRef>
          </c:cat>
          <c:val>
            <c:numRef>
              <c:f>Sheet1!$B$2:$B$8</c:f>
              <c:numCache>
                <c:formatCode>General</c:formatCode>
                <c:ptCount val="7"/>
                <c:pt idx="0">
                  <c:v>3</c:v>
                </c:pt>
                <c:pt idx="1">
                  <c:v>12</c:v>
                </c:pt>
                <c:pt idx="2">
                  <c:v>5</c:v>
                </c:pt>
                <c:pt idx="3">
                  <c:v>21</c:v>
                </c:pt>
                <c:pt idx="4">
                  <c:v>1</c:v>
                </c:pt>
                <c:pt idx="5">
                  <c:v>34</c:v>
                </c:pt>
                <c:pt idx="6">
                  <c:v>18</c:v>
                </c:pt>
              </c:numCache>
            </c:numRef>
          </c:val>
        </c:ser>
        <c:ser>
          <c:idx val="1"/>
          <c:order val="1"/>
          <c:tx>
            <c:strRef>
              <c:f>Sheet1!$C$1</c:f>
              <c:strCache>
                <c:ptCount val="1"/>
                <c:pt idx="0">
                  <c:v>Women</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2"/>
            <c:invertIfNegative val="0"/>
            <c:bubble3D val="0"/>
            <c:spPr>
              <a:solidFill>
                <a:schemeClr val="bg2"/>
              </a:solidFill>
              <a:ln>
                <a:noFill/>
              </a:ln>
              <a:effectLst/>
              <a:scene3d>
                <a:camera prst="orthographicFront"/>
                <a:lightRig rig="threePt" dir="t">
                  <a:rot lat="0" lon="0" rev="1200000"/>
                </a:lightRig>
              </a:scene3d>
              <a:sp3d>
                <a:bevelT w="63500" h="25400"/>
              </a:sp3d>
            </c:spPr>
          </c:dPt>
          <c:dPt>
            <c:idx val="5"/>
            <c:invertIfNegative val="0"/>
            <c:bubble3D val="0"/>
            <c:spPr>
              <a:solidFill>
                <a:schemeClr val="bg2"/>
              </a:solidFill>
              <a:ln>
                <a:noFill/>
              </a:ln>
              <a:effectLst/>
              <a:scene3d>
                <a:camera prst="orthographicFront"/>
                <a:lightRig rig="threePt" dir="t">
                  <a:rot lat="0" lon="0" rev="1200000"/>
                </a:lightRig>
              </a:scene3d>
              <a:sp3d>
                <a:bevelT w="63500" h="25400"/>
              </a:sp3d>
            </c:spPr>
          </c:dPt>
          <c:dLbls>
            <c:dLbl>
              <c:idx val="5"/>
              <c:layout/>
              <c:tx>
                <c:rich>
                  <a:bodyPr/>
                  <a:lstStyle/>
                  <a:p>
                    <a:r>
                      <a:rPr lang="en-US" dirty="0" smtClean="0"/>
                      <a:t>10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Clerical</c:v>
                </c:pt>
                <c:pt idx="1">
                  <c:v>Unskilled manual</c:v>
                </c:pt>
                <c:pt idx="2">
                  <c:v>Professional/technical/managerial</c:v>
                </c:pt>
                <c:pt idx="3">
                  <c:v>Skilled manual</c:v>
                </c:pt>
                <c:pt idx="4">
                  <c:v>Domestic service</c:v>
                </c:pt>
                <c:pt idx="5">
                  <c:v>Agriculture</c:v>
                </c:pt>
                <c:pt idx="6">
                  <c:v>Sales &amp; service</c:v>
                </c:pt>
              </c:strCache>
            </c:strRef>
          </c:cat>
          <c:val>
            <c:numRef>
              <c:f>Sheet1!$C$2:$C$8</c:f>
              <c:numCache>
                <c:formatCode>General</c:formatCode>
                <c:ptCount val="7"/>
                <c:pt idx="0">
                  <c:v>5</c:v>
                </c:pt>
                <c:pt idx="1">
                  <c:v>16</c:v>
                </c:pt>
                <c:pt idx="2">
                  <c:v>10</c:v>
                </c:pt>
                <c:pt idx="3">
                  <c:v>11</c:v>
                </c:pt>
                <c:pt idx="4">
                  <c:v>14</c:v>
                </c:pt>
                <c:pt idx="5">
                  <c:v>9</c:v>
                </c:pt>
                <c:pt idx="6">
                  <c:v>28</c:v>
                </c:pt>
              </c:numCache>
            </c:numRef>
          </c:val>
        </c:ser>
        <c:dLbls>
          <c:dLblPos val="outEnd"/>
          <c:showLegendKey val="0"/>
          <c:showVal val="1"/>
          <c:showCatName val="0"/>
          <c:showSerName val="0"/>
          <c:showPercent val="0"/>
          <c:showBubbleSize val="0"/>
        </c:dLbls>
        <c:gapWidth val="120"/>
        <c:axId val="228236744"/>
        <c:axId val="228237136"/>
      </c:barChart>
      <c:catAx>
        <c:axId val="2282367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8237136"/>
        <c:crosses val="autoZero"/>
        <c:auto val="1"/>
        <c:lblAlgn val="ctr"/>
        <c:lblOffset val="100"/>
        <c:noMultiLvlLbl val="0"/>
      </c:catAx>
      <c:valAx>
        <c:axId val="228237136"/>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22823674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DE55447D-977D-4DAF-B8AB-45E1B9305C0E}" type="datetimeFigureOut">
              <a:rPr lang="en-US" smtClean="0"/>
              <a:t>6/14/2016</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3B40F992-617D-41B5-B2C9-9D921531D1B2}" type="slidenum">
              <a:rPr lang="en-US" smtClean="0"/>
              <a:t>‹#›</a:t>
            </a:fld>
            <a:endParaRPr lang="en-US"/>
          </a:p>
        </p:txBody>
      </p:sp>
    </p:spTree>
    <p:extLst>
      <p:ext uri="{BB962C8B-B14F-4D97-AF65-F5344CB8AC3E}">
        <p14:creationId xmlns:p14="http://schemas.microsoft.com/office/powerpoint/2010/main" val="2453389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5FC8427-02AC-45E4-90D9-1D1F31267D34}" type="datetimeFigureOut">
              <a:rPr lang="en-US" smtClean="0"/>
              <a:t>6/14/2016</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FCFBEB1-B9C4-4E94-AFFC-C2245E9400D5}" type="slidenum">
              <a:rPr lang="en-US" smtClean="0"/>
              <a:t>‹#›</a:t>
            </a:fld>
            <a:endParaRPr lang="en-US"/>
          </a:p>
        </p:txBody>
      </p:sp>
    </p:spTree>
    <p:extLst>
      <p:ext uri="{BB962C8B-B14F-4D97-AF65-F5344CB8AC3E}">
        <p14:creationId xmlns:p14="http://schemas.microsoft.com/office/powerpoint/2010/main" val="2752396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1</a:t>
            </a:fld>
            <a:endParaRPr lang="en-US"/>
          </a:p>
        </p:txBody>
      </p:sp>
    </p:spTree>
    <p:extLst>
      <p:ext uri="{BB962C8B-B14F-4D97-AF65-F5344CB8AC3E}">
        <p14:creationId xmlns:p14="http://schemas.microsoft.com/office/powerpoint/2010/main" val="1789391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Nearly half of households have an improved sanitation facility not shared with other households,</a:t>
            </a:r>
            <a:r>
              <a:rPr lang="en-US" baseline="0" noProof="0" dirty="0" smtClean="0"/>
              <a:t> and 25% use a shared facility. Only 1% of households use an unimproved toilet facility. 27% of households have no toilet facility. </a:t>
            </a:r>
          </a:p>
          <a:p>
            <a:pPr>
              <a:spcBef>
                <a:spcPct val="0"/>
              </a:spcBef>
            </a:pPr>
            <a:endParaRPr lang="en-US" baseline="0" noProof="0" dirty="0" smtClean="0"/>
          </a:p>
          <a:p>
            <a:pPr>
              <a:spcBef>
                <a:spcPct val="0"/>
              </a:spcBef>
            </a:pPr>
            <a:r>
              <a:rPr lang="en-US" baseline="0" noProof="0" dirty="0" smtClean="0"/>
              <a:t>Generally, households in urban areas have higher access to improved sanitation than rural areas. Rural households are more likely than urban households to have no toilet facility (38% versus 5% ). </a:t>
            </a:r>
            <a:endParaRPr lang="en-US" noProof="0"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20</a:t>
            </a:fld>
            <a:endParaRPr lang="en-US"/>
          </a:p>
        </p:txBody>
      </p:sp>
    </p:spTree>
    <p:extLst>
      <p:ext uri="{BB962C8B-B14F-4D97-AF65-F5344CB8AC3E}">
        <p14:creationId xmlns:p14="http://schemas.microsoft.com/office/powerpoint/2010/main" val="4182850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28% of households have electricity</a:t>
            </a:r>
            <a:r>
              <a:rPr lang="en-US" baseline="0" dirty="0" smtClean="0"/>
              <a:t> in Lesotho. Electricity is more common in urban areas (62%) than in rural areas (12%).</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a:p>
        </p:txBody>
      </p:sp>
    </p:spTree>
    <p:extLst>
      <p:ext uri="{BB962C8B-B14F-4D97-AF65-F5344CB8AC3E}">
        <p14:creationId xmlns:p14="http://schemas.microsoft.com/office/powerpoint/2010/main" val="885760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fontAlgn="base">
              <a:spcBef>
                <a:spcPct val="0"/>
              </a:spcBef>
              <a:spcAft>
                <a:spcPct val="0"/>
              </a:spcAft>
              <a:defRPr/>
            </a:pPr>
            <a:r>
              <a:rPr lang="en-US" noProof="0" dirty="0" smtClean="0"/>
              <a:t>Mobile phones, radios, and televisions are the most common devices possessed by most households for information and communication. 84% of households have a mobile phone. Urban households are more likely to have a mobile</a:t>
            </a:r>
            <a:r>
              <a:rPr lang="en-US" baseline="0" noProof="0" dirty="0" smtClean="0"/>
              <a:t> phone</a:t>
            </a:r>
            <a:r>
              <a:rPr lang="en-US" noProof="0" dirty="0" smtClean="0"/>
              <a:t> (96%) than rural households (78%). Just over half </a:t>
            </a:r>
            <a:r>
              <a:rPr lang="en-US" baseline="0" noProof="0" dirty="0" smtClean="0"/>
              <a:t>of households own a radio. </a:t>
            </a:r>
            <a:r>
              <a:rPr lang="en-US" noProof="0" dirty="0" smtClean="0"/>
              <a:t>Only 28</a:t>
            </a:r>
            <a:r>
              <a:rPr lang="en-US" baseline="0" noProof="0" dirty="0" smtClean="0"/>
              <a:t>% of households have a television. 10% of households own a car/truck, more than a bicycle (2%).</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a:p>
        </p:txBody>
      </p:sp>
    </p:spTree>
    <p:extLst>
      <p:ext uri="{BB962C8B-B14F-4D97-AF65-F5344CB8AC3E}">
        <p14:creationId xmlns:p14="http://schemas.microsoft.com/office/powerpoint/2010/main" val="3060267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23</a:t>
            </a:fld>
            <a:endParaRPr lang="en-US"/>
          </a:p>
        </p:txBody>
      </p:sp>
    </p:spTree>
    <p:extLst>
      <p:ext uri="{BB962C8B-B14F-4D97-AF65-F5344CB8AC3E}">
        <p14:creationId xmlns:p14="http://schemas.microsoft.com/office/powerpoint/2010/main" val="15741249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24</a:t>
            </a:fld>
            <a:endParaRPr lang="en-US"/>
          </a:p>
        </p:txBody>
      </p:sp>
    </p:spTree>
    <p:extLst>
      <p:ext uri="{BB962C8B-B14F-4D97-AF65-F5344CB8AC3E}">
        <p14:creationId xmlns:p14="http://schemas.microsoft.com/office/powerpoint/2010/main" val="1738197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795166F-4D5C-4128-A33C-FB807F38BEB0}" type="slidenum">
              <a:rPr lang="en-US" smtClean="0"/>
              <a:t>25</a:t>
            </a:fld>
            <a:endParaRPr lang="en-US"/>
          </a:p>
        </p:txBody>
      </p:sp>
    </p:spTree>
    <p:extLst>
      <p:ext uri="{BB962C8B-B14F-4D97-AF65-F5344CB8AC3E}">
        <p14:creationId xmlns:p14="http://schemas.microsoft.com/office/powerpoint/2010/main" val="3010649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1% of </a:t>
            </a:r>
            <a:r>
              <a:rPr lang="en-US" baseline="0" noProof="0" dirty="0" smtClean="0"/>
              <a:t>women and 8% of men </a:t>
            </a:r>
            <a:r>
              <a:rPr lang="en-US" noProof="0" dirty="0" smtClean="0"/>
              <a:t>have never attended school. 21%  of women and 12% of men have completed</a:t>
            </a:r>
            <a:r>
              <a:rPr lang="en-US" baseline="0" noProof="0" dirty="0" smtClean="0"/>
              <a:t> </a:t>
            </a:r>
            <a:r>
              <a:rPr lang="en-US" noProof="0" dirty="0" smtClean="0"/>
              <a:t>primary school and not gone on to further education. 14% of women and 7% of men have completed secondary school. 8% of women and 8% men have attended beyond secondary</a:t>
            </a:r>
            <a:r>
              <a:rPr lang="en-US" baseline="0" noProof="0" dirty="0" smtClean="0"/>
              <a:t> school. </a:t>
            </a:r>
            <a:r>
              <a:rPr lang="en-US" noProof="0" dirty="0" smtClean="0"/>
              <a:t>Women and men in urban areas are much more likely to achieve higher levels</a:t>
            </a:r>
            <a:r>
              <a:rPr lang="en-US" baseline="0" noProof="0" dirty="0" smtClean="0"/>
              <a:t> of education. </a:t>
            </a:r>
            <a:br>
              <a:rPr lang="en-US" baseline="0" noProof="0" dirty="0" smtClean="0"/>
            </a:b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26</a:t>
            </a:fld>
            <a:endParaRPr lang="en-US"/>
          </a:p>
        </p:txBody>
      </p:sp>
    </p:spTree>
    <p:extLst>
      <p:ext uri="{BB962C8B-B14F-4D97-AF65-F5344CB8AC3E}">
        <p14:creationId xmlns:p14="http://schemas.microsoft.com/office/powerpoint/2010/main" val="1488146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fontAlgn="base">
              <a:spcBef>
                <a:spcPct val="30000"/>
              </a:spcBef>
              <a:spcAft>
                <a:spcPct val="0"/>
              </a:spcAft>
              <a:defRPr/>
            </a:pPr>
            <a:r>
              <a:rPr lang="en-US" dirty="0" smtClean="0"/>
              <a:t>Nearly</a:t>
            </a:r>
            <a:r>
              <a:rPr lang="en-US" baseline="0" dirty="0" smtClean="0"/>
              <a:t> all women </a:t>
            </a:r>
            <a:r>
              <a:rPr lang="en-US" dirty="0" smtClean="0"/>
              <a:t>and 85% of men in</a:t>
            </a:r>
            <a:r>
              <a:rPr lang="en-US" baseline="0" dirty="0" smtClean="0"/>
              <a:t> Lesotho are literate. Literacy is slightly higher among women and men in urban areas than those in rural areas.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27</a:t>
            </a:fld>
            <a:endParaRPr lang="en-US"/>
          </a:p>
        </p:txBody>
      </p:sp>
    </p:spTree>
    <p:extLst>
      <p:ext uri="{BB962C8B-B14F-4D97-AF65-F5344CB8AC3E}">
        <p14:creationId xmlns:p14="http://schemas.microsoft.com/office/powerpoint/2010/main" val="998875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fontAlgn="base">
              <a:spcBef>
                <a:spcPct val="30000"/>
              </a:spcBef>
              <a:spcAft>
                <a:spcPct val="0"/>
              </a:spcAft>
              <a:defRPr/>
            </a:pPr>
            <a:r>
              <a:rPr lang="en-US" dirty="0" smtClean="0"/>
              <a:t>Women are slightly more likely to be</a:t>
            </a:r>
            <a:r>
              <a:rPr lang="en-US" baseline="0" dirty="0" smtClean="0"/>
              <a:t> exposed to all media than men. </a:t>
            </a:r>
            <a:r>
              <a:rPr lang="en-US" dirty="0" smtClean="0"/>
              <a:t>Among</a:t>
            </a:r>
            <a:r>
              <a:rPr lang="en-US" baseline="0" dirty="0" smtClean="0"/>
              <a:t> women and men, radio is the most widely accessed medium. 60% of women and just over half of men listen to the radio at least once a week. Newspapers are the least common medium among women and men (16%). A small percentage of women (7%) and men (8%) are exposed to all 3 forms of media. 1 in 3 women and 36% of men have no exposure to any of the mass media on a weekly basis.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28</a:t>
            </a:fld>
            <a:endParaRPr lang="en-US"/>
          </a:p>
        </p:txBody>
      </p:sp>
    </p:spTree>
    <p:extLst>
      <p:ext uri="{BB962C8B-B14F-4D97-AF65-F5344CB8AC3E}">
        <p14:creationId xmlns:p14="http://schemas.microsoft.com/office/powerpoint/2010/main" val="598087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Nearly 4 in 10 women are currently employed compared to 6 in 10 men. 9%</a:t>
            </a:r>
            <a:r>
              <a:rPr lang="en-US" baseline="0" noProof="0" dirty="0" smtClean="0"/>
              <a:t> of women were not currently working but had in the past year, while 54% had not been working in last year. 11% of men were not currently working but had in the past year, while 31% had not been working in the last 12 months.</a:t>
            </a:r>
            <a:endParaRPr lang="en-US" noProof="0"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29</a:t>
            </a:fld>
            <a:endParaRPr lang="en-US"/>
          </a:p>
        </p:txBody>
      </p:sp>
    </p:spTree>
    <p:extLst>
      <p:ext uri="{BB962C8B-B14F-4D97-AF65-F5344CB8AC3E}">
        <p14:creationId xmlns:p14="http://schemas.microsoft.com/office/powerpoint/2010/main" val="1333524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3</a:t>
            </a:fld>
            <a:endParaRPr lang="en-US"/>
          </a:p>
        </p:txBody>
      </p:sp>
    </p:spTree>
    <p:extLst>
      <p:ext uri="{BB962C8B-B14F-4D97-AF65-F5344CB8AC3E}">
        <p14:creationId xmlns:p14="http://schemas.microsoft.com/office/powerpoint/2010/main" val="15473650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Women are more likely</a:t>
            </a:r>
            <a:r>
              <a:rPr lang="en-US" baseline="0" noProof="0" dirty="0" smtClean="0"/>
              <a:t> to work in sales and service (28%). Men are more likely to work in agriculture (34%). Only 10% of women and 5% of men are working in professional, technical, or managerial occupations.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30</a:t>
            </a:fld>
            <a:endParaRPr lang="en-US"/>
          </a:p>
        </p:txBody>
      </p:sp>
    </p:spTree>
    <p:extLst>
      <p:ext uri="{BB962C8B-B14F-4D97-AF65-F5344CB8AC3E}">
        <p14:creationId xmlns:p14="http://schemas.microsoft.com/office/powerpoint/2010/main" val="7320294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31</a:t>
            </a:fld>
            <a:endParaRPr lang="en-US"/>
          </a:p>
        </p:txBody>
      </p:sp>
    </p:spTree>
    <p:extLst>
      <p:ext uri="{BB962C8B-B14F-4D97-AF65-F5344CB8AC3E}">
        <p14:creationId xmlns:p14="http://schemas.microsoft.com/office/powerpoint/2010/main" val="319706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6</a:t>
            </a:fld>
            <a:endParaRPr lang="en-US"/>
          </a:p>
        </p:txBody>
      </p:sp>
    </p:spTree>
    <p:extLst>
      <p:ext uri="{BB962C8B-B14F-4D97-AF65-F5344CB8AC3E}">
        <p14:creationId xmlns:p14="http://schemas.microsoft.com/office/powerpoint/2010/main" val="3673526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8</a:t>
            </a:fld>
            <a:endParaRPr lang="en-US"/>
          </a:p>
        </p:txBody>
      </p:sp>
    </p:spTree>
    <p:extLst>
      <p:ext uri="{BB962C8B-B14F-4D97-AF65-F5344CB8AC3E}">
        <p14:creationId xmlns:p14="http://schemas.microsoft.com/office/powerpoint/2010/main" val="2905246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14</a:t>
            </a:fld>
            <a:endParaRPr lang="en-US"/>
          </a:p>
        </p:txBody>
      </p:sp>
    </p:spTree>
    <p:extLst>
      <p:ext uri="{BB962C8B-B14F-4D97-AF65-F5344CB8AC3E}">
        <p14:creationId xmlns:p14="http://schemas.microsoft.com/office/powerpoint/2010/main" val="1316763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1336596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a:p>
        </p:txBody>
      </p:sp>
    </p:spTree>
    <p:extLst>
      <p:ext uri="{BB962C8B-B14F-4D97-AF65-F5344CB8AC3E}">
        <p14:creationId xmlns:p14="http://schemas.microsoft.com/office/powerpoint/2010/main" val="3802920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a:p>
        </p:txBody>
      </p:sp>
    </p:spTree>
    <p:extLst>
      <p:ext uri="{BB962C8B-B14F-4D97-AF65-F5344CB8AC3E}">
        <p14:creationId xmlns:p14="http://schemas.microsoft.com/office/powerpoint/2010/main" val="1414048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r>
              <a:rPr lang="en-US" noProof="0" dirty="0" smtClean="0"/>
              <a:t>Nearly</a:t>
            </a:r>
            <a:r>
              <a:rPr lang="en-US" baseline="0" noProof="0" dirty="0" smtClean="0"/>
              <a:t> </a:t>
            </a:r>
            <a:r>
              <a:rPr lang="en-US" noProof="0" dirty="0" smtClean="0"/>
              <a:t>8 in 10 rural households in Lesotho have access to an improved source of water compared to 97%</a:t>
            </a:r>
            <a:r>
              <a:rPr lang="en-US" baseline="0" noProof="0" dirty="0" smtClean="0"/>
              <a:t> </a:t>
            </a:r>
            <a:r>
              <a:rPr lang="en-US" noProof="0" dirty="0" smtClean="0"/>
              <a:t>of urban households.  Improved sources of water include water that’s piped into the dwelling or yard, public tap, tube wells, boreholes, protected dug wells, and protected springs. 16% of households have an </a:t>
            </a:r>
            <a:r>
              <a:rPr lang="en-US" dirty="0" smtClean="0"/>
              <a:t>unimproved source of water such as unprotected wells or streams or surface waters. </a:t>
            </a:r>
            <a:br>
              <a:rPr lang="en-US" dirty="0" smtClean="0"/>
            </a:b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19</a:t>
            </a:fld>
            <a:endParaRPr lang="en-US"/>
          </a:p>
        </p:txBody>
      </p:sp>
    </p:spTree>
    <p:extLst>
      <p:ext uri="{BB962C8B-B14F-4D97-AF65-F5344CB8AC3E}">
        <p14:creationId xmlns:p14="http://schemas.microsoft.com/office/powerpoint/2010/main" val="455398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7833" y="1605516"/>
            <a:ext cx="8240232" cy="5007935"/>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95490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5" name="TextBox 14"/>
          <p:cNvSpPr txBox="1"/>
          <p:nvPr userDrawn="1"/>
        </p:nvSpPr>
        <p:spPr>
          <a:xfrm>
            <a:off x="0" y="5637119"/>
            <a:ext cx="9144000" cy="1261884"/>
          </a:xfrm>
          <a:prstGeom prst="rect">
            <a:avLst/>
          </a:prstGeom>
          <a:noFill/>
        </p:spPr>
        <p:txBody>
          <a:bodyPr wrap="square" rtlCol="0">
            <a:spAutoFit/>
          </a:bodyPr>
          <a:lstStyle/>
          <a:p>
            <a:pPr algn="ctr"/>
            <a:r>
              <a:rPr lang="en-GB" sz="3800" b="1" noProof="0" dirty="0" smtClean="0">
                <a:solidFill>
                  <a:schemeClr val="bg1"/>
                </a:solidFill>
                <a:latin typeface="Calibri" pitchFamily="34" charset="0"/>
              </a:rPr>
              <a:t>2014 Lesotho Demographic </a:t>
            </a:r>
            <a:br>
              <a:rPr lang="en-GB" sz="3800" b="1" noProof="0" dirty="0" smtClean="0">
                <a:solidFill>
                  <a:schemeClr val="bg1"/>
                </a:solidFill>
                <a:latin typeface="Calibri" pitchFamily="34" charset="0"/>
              </a:rPr>
            </a:br>
            <a:r>
              <a:rPr lang="en-GB" sz="3800" b="1" noProof="0" dirty="0" smtClean="0">
                <a:solidFill>
                  <a:schemeClr val="bg1"/>
                </a:solidFill>
                <a:latin typeface="Calibri" pitchFamily="34" charset="0"/>
              </a:rPr>
              <a:t>and Health Survey (LDHS)</a:t>
            </a:r>
            <a:endParaRPr lang="en-GB" sz="3800" b="1" noProof="0" dirty="0">
              <a:solidFill>
                <a:schemeClr val="bg1"/>
              </a:solidFill>
              <a:latin typeface="Calibri" pitchFamily="34" charset="0"/>
            </a:endParaRPr>
          </a:p>
        </p:txBody>
      </p:sp>
      <p:grpSp>
        <p:nvGrpSpPr>
          <p:cNvPr id="3" name="Group 2"/>
          <p:cNvGrpSpPr/>
          <p:nvPr userDrawn="1"/>
        </p:nvGrpSpPr>
        <p:grpSpPr>
          <a:xfrm>
            <a:off x="0" y="1153302"/>
            <a:ext cx="9144000" cy="4566113"/>
            <a:chOff x="0" y="1153302"/>
            <a:chExt cx="9144000" cy="4566113"/>
          </a:xfrm>
        </p:grpSpPr>
        <p:sp>
          <p:nvSpPr>
            <p:cNvPr id="13" name="Rectangle 12"/>
            <p:cNvSpPr/>
            <p:nvPr userDrawn="1"/>
          </p:nvSpPr>
          <p:spPr>
            <a:xfrm>
              <a:off x="0" y="5393654"/>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8" name="Rectangle 7"/>
            <p:cNvSpPr/>
            <p:nvPr userDrawn="1"/>
          </p:nvSpPr>
          <p:spPr>
            <a:xfrm>
              <a:off x="0" y="5554823"/>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11" name="Rectangle 10"/>
            <p:cNvSpPr/>
            <p:nvPr userDrawn="1"/>
          </p:nvSpPr>
          <p:spPr>
            <a:xfrm>
              <a:off x="0" y="1153302"/>
              <a:ext cx="9144000" cy="16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464347"/>
              <a:ext cx="9143999" cy="3929307"/>
            </a:xfrm>
            <a:prstGeom prst="rect">
              <a:avLst/>
            </a:prstGeom>
          </p:spPr>
        </p:pic>
        <p:sp>
          <p:nvSpPr>
            <p:cNvPr id="9" name="Rectangle 8"/>
            <p:cNvSpPr/>
            <p:nvPr userDrawn="1"/>
          </p:nvSpPr>
          <p:spPr>
            <a:xfrm>
              <a:off x="0" y="1303250"/>
              <a:ext cx="9144000" cy="1645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84251"/>
            <a:ext cx="8229600" cy="502920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 id="2147483688" r:id="rId2"/>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jpeg"/><Relationship Id="rId7" Type="http://schemas.openxmlformats.org/officeDocument/2006/relationships/image" Target="../media/image7.wm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wmf"/></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
        <p:nvSpPr>
          <p:cNvPr id="3" name="TextBox 2"/>
          <p:cNvSpPr txBox="1"/>
          <p:nvPr/>
        </p:nvSpPr>
        <p:spPr>
          <a:xfrm>
            <a:off x="6773753" y="0"/>
            <a:ext cx="2734285" cy="1200329"/>
          </a:xfrm>
          <a:prstGeom prst="rect">
            <a:avLst/>
          </a:prstGeom>
          <a:noFill/>
        </p:spPr>
        <p:txBody>
          <a:bodyPr wrap="square" rtlCol="0">
            <a:spAutoFit/>
          </a:bodyPr>
          <a:lstStyle/>
          <a:p>
            <a:pPr algn="ctr"/>
            <a:r>
              <a:rPr lang="en-US" b="1" dirty="0" smtClean="0">
                <a:solidFill>
                  <a:schemeClr val="bg1"/>
                </a:solidFill>
              </a:rPr>
              <a:t>Follow along </a:t>
            </a:r>
            <a:br>
              <a:rPr lang="en-US" b="1" dirty="0" smtClean="0">
                <a:solidFill>
                  <a:schemeClr val="bg1"/>
                </a:solidFill>
              </a:rPr>
            </a:br>
            <a:r>
              <a:rPr lang="en-US" b="1" dirty="0" smtClean="0">
                <a:solidFill>
                  <a:schemeClr val="bg1"/>
                </a:solidFill>
              </a:rPr>
              <a:t>on Twitter!</a:t>
            </a:r>
            <a:br>
              <a:rPr lang="en-US" b="1" dirty="0" smtClean="0">
                <a:solidFill>
                  <a:schemeClr val="bg1"/>
                </a:solidFill>
              </a:rPr>
            </a:br>
            <a:r>
              <a:rPr lang="en-US" b="1" dirty="0" smtClean="0">
                <a:solidFill>
                  <a:schemeClr val="bg1"/>
                </a:solidFill>
              </a:rPr>
              <a:t>#</a:t>
            </a:r>
            <a:r>
              <a:rPr lang="en-US" b="1" dirty="0" err="1" smtClean="0">
                <a:solidFill>
                  <a:schemeClr val="bg1"/>
                </a:solidFill>
              </a:rPr>
              <a:t>LesothoDHS</a:t>
            </a: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2392037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Questionnaires:</a:t>
            </a:r>
            <a:br>
              <a:rPr lang="en-US" sz="4200" dirty="0" smtClean="0"/>
            </a:br>
            <a:r>
              <a:rPr lang="en-US" sz="4200" dirty="0" smtClean="0"/>
              <a:t>Man’s Questionnaire</a:t>
            </a:r>
            <a:endParaRPr lang="en-US" sz="4200" dirty="0"/>
          </a:p>
        </p:txBody>
      </p:sp>
      <p:sp>
        <p:nvSpPr>
          <p:cNvPr id="3" name="Content Placeholder 2"/>
          <p:cNvSpPr>
            <a:spLocks noGrp="1"/>
          </p:cNvSpPr>
          <p:nvPr>
            <p:ph idx="1"/>
          </p:nvPr>
        </p:nvSpPr>
        <p:spPr>
          <a:xfrm>
            <a:off x="628650" y="1600201"/>
            <a:ext cx="7886700" cy="5257800"/>
          </a:xfrm>
        </p:spPr>
        <p:txBody>
          <a:bodyPr>
            <a:normAutofit/>
          </a:bodyPr>
          <a:lstStyle/>
          <a:p>
            <a:pPr>
              <a:lnSpc>
                <a:spcPct val="100000"/>
              </a:lnSpc>
              <a:spcBef>
                <a:spcPts val="0"/>
              </a:spcBef>
              <a:spcAft>
                <a:spcPts val="600"/>
              </a:spcAft>
            </a:pPr>
            <a:r>
              <a:rPr lang="en-GB" dirty="0"/>
              <a:t>Background characteristics (age, religion, education, literacy, etc.)</a:t>
            </a:r>
          </a:p>
          <a:p>
            <a:pPr>
              <a:lnSpc>
                <a:spcPct val="100000"/>
              </a:lnSpc>
              <a:spcBef>
                <a:spcPts val="0"/>
              </a:spcBef>
              <a:spcAft>
                <a:spcPts val="600"/>
              </a:spcAft>
            </a:pPr>
            <a:r>
              <a:rPr lang="en-GB" dirty="0" smtClean="0"/>
              <a:t>Knowledge of </a:t>
            </a:r>
            <a:r>
              <a:rPr lang="en-GB" dirty="0"/>
              <a:t>family planning methods</a:t>
            </a:r>
          </a:p>
          <a:p>
            <a:pPr>
              <a:lnSpc>
                <a:spcPct val="100000"/>
              </a:lnSpc>
              <a:spcBef>
                <a:spcPts val="0"/>
              </a:spcBef>
              <a:spcAft>
                <a:spcPts val="600"/>
              </a:spcAft>
            </a:pPr>
            <a:r>
              <a:rPr lang="en-GB" dirty="0"/>
              <a:t>Fertility </a:t>
            </a:r>
            <a:r>
              <a:rPr lang="en-GB" dirty="0" smtClean="0"/>
              <a:t>preferences</a:t>
            </a:r>
          </a:p>
          <a:p>
            <a:pPr>
              <a:lnSpc>
                <a:spcPct val="100000"/>
              </a:lnSpc>
              <a:spcBef>
                <a:spcPts val="0"/>
              </a:spcBef>
              <a:spcAft>
                <a:spcPts val="600"/>
              </a:spcAft>
            </a:pPr>
            <a:r>
              <a:rPr lang="en-GB" dirty="0" smtClean="0"/>
              <a:t>Employment and gender roles</a:t>
            </a:r>
          </a:p>
          <a:p>
            <a:pPr>
              <a:lnSpc>
                <a:spcPct val="120000"/>
              </a:lnSpc>
              <a:spcBef>
                <a:spcPts val="0"/>
              </a:spcBef>
              <a:spcAft>
                <a:spcPts val="600"/>
              </a:spcAft>
            </a:pPr>
            <a:r>
              <a:rPr lang="en-GB" dirty="0"/>
              <a:t>Knowledge, awareness, and behaviour regarding HIV/AIDS and other STIs</a:t>
            </a:r>
          </a:p>
          <a:p>
            <a:pPr>
              <a:lnSpc>
                <a:spcPct val="120000"/>
              </a:lnSpc>
              <a:spcBef>
                <a:spcPts val="0"/>
              </a:spcBef>
              <a:spcAft>
                <a:spcPts val="600"/>
              </a:spcAft>
            </a:pPr>
            <a:r>
              <a:rPr lang="en-GB" dirty="0"/>
              <a:t>Other health </a:t>
            </a:r>
            <a:r>
              <a:rPr lang="en-GB" dirty="0" smtClean="0"/>
              <a:t>issues</a:t>
            </a:r>
            <a:endParaRPr lang="en-GB" dirty="0"/>
          </a:p>
        </p:txBody>
      </p:sp>
    </p:spTree>
    <p:extLst>
      <p:ext uri="{BB962C8B-B14F-4D97-AF65-F5344CB8AC3E}">
        <p14:creationId xmlns:p14="http://schemas.microsoft.com/office/powerpoint/2010/main" val="8791148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Biomarkers</a:t>
            </a:r>
            <a:endParaRPr lang="en-US" sz="4200" dirty="0"/>
          </a:p>
        </p:txBody>
      </p:sp>
      <p:sp>
        <p:nvSpPr>
          <p:cNvPr id="3" name="Content Placeholder 2"/>
          <p:cNvSpPr>
            <a:spLocks noGrp="1"/>
          </p:cNvSpPr>
          <p:nvPr>
            <p:ph idx="1"/>
          </p:nvPr>
        </p:nvSpPr>
        <p:spPr>
          <a:xfrm>
            <a:off x="628650" y="1203251"/>
            <a:ext cx="7886700" cy="5273750"/>
          </a:xfrm>
        </p:spPr>
        <p:txBody>
          <a:bodyPr>
            <a:normAutofit fontScale="70000" lnSpcReduction="20000"/>
          </a:bodyPr>
          <a:lstStyle/>
          <a:p>
            <a:pPr marL="0" indent="0">
              <a:lnSpc>
                <a:spcPct val="100000"/>
              </a:lnSpc>
              <a:spcBef>
                <a:spcPts val="0"/>
              </a:spcBef>
              <a:spcAft>
                <a:spcPts val="600"/>
              </a:spcAft>
              <a:buNone/>
            </a:pPr>
            <a:r>
              <a:rPr lang="en-GB" b="1" dirty="0" smtClean="0">
                <a:solidFill>
                  <a:schemeClr val="bg2"/>
                </a:solidFill>
              </a:rPr>
              <a:t>Blood </a:t>
            </a:r>
            <a:r>
              <a:rPr lang="en-GB" b="1" dirty="0">
                <a:solidFill>
                  <a:schemeClr val="bg2"/>
                </a:solidFill>
              </a:rPr>
              <a:t>pressure (in half of the households):</a:t>
            </a:r>
            <a:endParaRPr lang="en-GB" b="1" dirty="0" smtClean="0">
              <a:solidFill>
                <a:schemeClr val="bg2"/>
              </a:solidFill>
            </a:endParaRPr>
          </a:p>
          <a:p>
            <a:pPr>
              <a:lnSpc>
                <a:spcPct val="100000"/>
              </a:lnSpc>
              <a:spcBef>
                <a:spcPts val="0"/>
              </a:spcBef>
              <a:spcAft>
                <a:spcPts val="600"/>
              </a:spcAft>
            </a:pPr>
            <a:r>
              <a:rPr lang="en-GB" dirty="0" smtClean="0"/>
              <a:t>Women age 15-49</a:t>
            </a:r>
          </a:p>
          <a:p>
            <a:pPr>
              <a:lnSpc>
                <a:spcPct val="100000"/>
              </a:lnSpc>
              <a:spcBef>
                <a:spcPts val="0"/>
              </a:spcBef>
              <a:spcAft>
                <a:spcPts val="600"/>
              </a:spcAft>
            </a:pPr>
            <a:r>
              <a:rPr lang="en-GB" dirty="0" smtClean="0"/>
              <a:t>Men age 15-59 </a:t>
            </a:r>
            <a:endParaRPr lang="en-GB" dirty="0">
              <a:solidFill>
                <a:schemeClr val="tx2"/>
              </a:solidFill>
            </a:endParaRPr>
          </a:p>
          <a:p>
            <a:pPr marL="0" indent="0">
              <a:lnSpc>
                <a:spcPct val="100000"/>
              </a:lnSpc>
              <a:spcBef>
                <a:spcPts val="0"/>
              </a:spcBef>
              <a:spcAft>
                <a:spcPts val="600"/>
              </a:spcAft>
              <a:buNone/>
            </a:pPr>
            <a:r>
              <a:rPr lang="en-GB" b="1" dirty="0" smtClean="0">
                <a:solidFill>
                  <a:schemeClr val="bg2"/>
                </a:solidFill>
              </a:rPr>
              <a:t>Height </a:t>
            </a:r>
            <a:r>
              <a:rPr lang="en-GB" b="1" dirty="0">
                <a:solidFill>
                  <a:schemeClr val="bg2"/>
                </a:solidFill>
              </a:rPr>
              <a:t>and weight </a:t>
            </a:r>
            <a:r>
              <a:rPr lang="en-GB" b="1" dirty="0" smtClean="0">
                <a:solidFill>
                  <a:schemeClr val="bg2"/>
                </a:solidFill>
              </a:rPr>
              <a:t>measurements </a:t>
            </a:r>
            <a:r>
              <a:rPr lang="en-GB" b="1" dirty="0">
                <a:solidFill>
                  <a:schemeClr val="bg2"/>
                </a:solidFill>
              </a:rPr>
              <a:t>(in half of the households</a:t>
            </a:r>
            <a:r>
              <a:rPr lang="en-GB" b="1" dirty="0" smtClean="0">
                <a:solidFill>
                  <a:schemeClr val="bg2"/>
                </a:solidFill>
              </a:rPr>
              <a:t>):</a:t>
            </a:r>
          </a:p>
          <a:p>
            <a:pPr>
              <a:lnSpc>
                <a:spcPct val="100000"/>
              </a:lnSpc>
              <a:spcBef>
                <a:spcPts val="0"/>
              </a:spcBef>
              <a:spcAft>
                <a:spcPts val="600"/>
              </a:spcAft>
            </a:pPr>
            <a:r>
              <a:rPr lang="en-GB" dirty="0" smtClean="0"/>
              <a:t>Children </a:t>
            </a:r>
            <a:r>
              <a:rPr lang="en-GB" dirty="0"/>
              <a:t>under </a:t>
            </a:r>
            <a:r>
              <a:rPr lang="en-GB" dirty="0" smtClean="0"/>
              <a:t>5</a:t>
            </a:r>
            <a:endParaRPr lang="en-GB" dirty="0"/>
          </a:p>
          <a:p>
            <a:pPr>
              <a:lnSpc>
                <a:spcPct val="100000"/>
              </a:lnSpc>
              <a:spcBef>
                <a:spcPts val="0"/>
              </a:spcBef>
              <a:spcAft>
                <a:spcPts val="600"/>
              </a:spcAft>
            </a:pPr>
            <a:r>
              <a:rPr lang="en-GB" dirty="0" smtClean="0"/>
              <a:t>Women </a:t>
            </a:r>
            <a:r>
              <a:rPr lang="en-GB" dirty="0"/>
              <a:t>age </a:t>
            </a:r>
            <a:r>
              <a:rPr lang="en-GB" dirty="0" smtClean="0"/>
              <a:t>15-49</a:t>
            </a:r>
          </a:p>
          <a:p>
            <a:pPr>
              <a:lnSpc>
                <a:spcPct val="100000"/>
              </a:lnSpc>
              <a:spcBef>
                <a:spcPts val="0"/>
              </a:spcBef>
              <a:spcAft>
                <a:spcPts val="600"/>
              </a:spcAft>
            </a:pPr>
            <a:r>
              <a:rPr lang="en-GB" dirty="0" smtClean="0"/>
              <a:t>Men age 15-59</a:t>
            </a:r>
          </a:p>
          <a:p>
            <a:pPr marL="0" indent="0">
              <a:lnSpc>
                <a:spcPct val="100000"/>
              </a:lnSpc>
              <a:spcBef>
                <a:spcPts val="0"/>
              </a:spcBef>
              <a:spcAft>
                <a:spcPts val="600"/>
              </a:spcAft>
              <a:buNone/>
            </a:pPr>
            <a:r>
              <a:rPr lang="en-GB" b="1" dirty="0" smtClean="0">
                <a:solidFill>
                  <a:schemeClr val="bg2"/>
                </a:solidFill>
              </a:rPr>
              <a:t>Anaemia testing </a:t>
            </a:r>
            <a:r>
              <a:rPr lang="en-GB" b="1" dirty="0">
                <a:solidFill>
                  <a:schemeClr val="bg2"/>
                </a:solidFill>
              </a:rPr>
              <a:t>(in half of the households)</a:t>
            </a:r>
            <a:r>
              <a:rPr lang="en-GB" b="1" dirty="0" smtClean="0">
                <a:solidFill>
                  <a:schemeClr val="bg2"/>
                </a:solidFill>
              </a:rPr>
              <a:t>:</a:t>
            </a:r>
            <a:endParaRPr lang="en-GB" b="1" dirty="0">
              <a:solidFill>
                <a:schemeClr val="bg2"/>
              </a:solidFill>
            </a:endParaRPr>
          </a:p>
          <a:p>
            <a:pPr>
              <a:lnSpc>
                <a:spcPct val="100000"/>
              </a:lnSpc>
              <a:spcBef>
                <a:spcPts val="0"/>
              </a:spcBef>
              <a:spcAft>
                <a:spcPts val="600"/>
              </a:spcAft>
            </a:pPr>
            <a:r>
              <a:rPr lang="en-GB" dirty="0" smtClean="0"/>
              <a:t>Children age 6-59 months</a:t>
            </a:r>
          </a:p>
          <a:p>
            <a:pPr>
              <a:lnSpc>
                <a:spcPct val="100000"/>
              </a:lnSpc>
              <a:spcBef>
                <a:spcPts val="0"/>
              </a:spcBef>
              <a:spcAft>
                <a:spcPts val="600"/>
              </a:spcAft>
            </a:pPr>
            <a:r>
              <a:rPr lang="en-GB" dirty="0" smtClean="0"/>
              <a:t>Women </a:t>
            </a:r>
            <a:r>
              <a:rPr lang="en-GB" dirty="0"/>
              <a:t>age </a:t>
            </a:r>
            <a:r>
              <a:rPr lang="en-GB" dirty="0" smtClean="0"/>
              <a:t>15-49</a:t>
            </a:r>
          </a:p>
          <a:p>
            <a:pPr>
              <a:lnSpc>
                <a:spcPct val="100000"/>
              </a:lnSpc>
              <a:spcBef>
                <a:spcPts val="0"/>
              </a:spcBef>
              <a:spcAft>
                <a:spcPts val="600"/>
              </a:spcAft>
            </a:pPr>
            <a:r>
              <a:rPr lang="en-GB" dirty="0" smtClean="0"/>
              <a:t>Men age 15-59</a:t>
            </a:r>
            <a:endParaRPr lang="en-GB" dirty="0"/>
          </a:p>
          <a:p>
            <a:pPr marL="0" indent="0">
              <a:lnSpc>
                <a:spcPct val="100000"/>
              </a:lnSpc>
              <a:spcBef>
                <a:spcPts val="0"/>
              </a:spcBef>
              <a:spcAft>
                <a:spcPts val="600"/>
              </a:spcAft>
              <a:buNone/>
            </a:pPr>
            <a:r>
              <a:rPr lang="en-GB" b="1" dirty="0" smtClean="0">
                <a:solidFill>
                  <a:schemeClr val="bg2"/>
                </a:solidFill>
              </a:rPr>
              <a:t>HIV testing </a:t>
            </a:r>
            <a:r>
              <a:rPr lang="en-GB" b="1" dirty="0">
                <a:solidFill>
                  <a:schemeClr val="bg2"/>
                </a:solidFill>
              </a:rPr>
              <a:t>(in half of the households)</a:t>
            </a:r>
            <a:r>
              <a:rPr lang="en-GB" b="1" dirty="0" smtClean="0">
                <a:solidFill>
                  <a:schemeClr val="bg2"/>
                </a:solidFill>
              </a:rPr>
              <a:t>:</a:t>
            </a:r>
            <a:endParaRPr lang="en-GB" b="1" dirty="0">
              <a:solidFill>
                <a:schemeClr val="bg2"/>
              </a:solidFill>
            </a:endParaRPr>
          </a:p>
          <a:p>
            <a:pPr>
              <a:lnSpc>
                <a:spcPct val="100000"/>
              </a:lnSpc>
              <a:spcBef>
                <a:spcPts val="0"/>
              </a:spcBef>
              <a:spcAft>
                <a:spcPts val="600"/>
              </a:spcAft>
            </a:pPr>
            <a:r>
              <a:rPr lang="en-GB" dirty="0"/>
              <a:t>Women age 15-49</a:t>
            </a:r>
          </a:p>
          <a:p>
            <a:pPr>
              <a:lnSpc>
                <a:spcPct val="100000"/>
              </a:lnSpc>
              <a:spcBef>
                <a:spcPts val="0"/>
              </a:spcBef>
              <a:spcAft>
                <a:spcPts val="600"/>
              </a:spcAft>
            </a:pPr>
            <a:r>
              <a:rPr lang="en-GB" dirty="0"/>
              <a:t>Men age 15-59 </a:t>
            </a:r>
          </a:p>
        </p:txBody>
      </p:sp>
    </p:spTree>
    <p:extLst>
      <p:ext uri="{BB962C8B-B14F-4D97-AF65-F5344CB8AC3E}">
        <p14:creationId xmlns:p14="http://schemas.microsoft.com/office/powerpoint/2010/main" val="23376180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Biomarkers – HIV Testing</a:t>
            </a:r>
            <a:endParaRPr lang="en-US" sz="4200" dirty="0"/>
          </a:p>
        </p:txBody>
      </p:sp>
      <p:sp>
        <p:nvSpPr>
          <p:cNvPr id="3" name="Content Placeholder 2"/>
          <p:cNvSpPr>
            <a:spLocks noGrp="1"/>
          </p:cNvSpPr>
          <p:nvPr>
            <p:ph idx="1"/>
          </p:nvPr>
        </p:nvSpPr>
        <p:spPr>
          <a:xfrm>
            <a:off x="478464" y="1325562"/>
            <a:ext cx="8229601" cy="4702705"/>
          </a:xfrm>
        </p:spPr>
        <p:txBody>
          <a:bodyPr>
            <a:noAutofit/>
          </a:bodyPr>
          <a:lstStyle/>
          <a:p>
            <a:pPr>
              <a:lnSpc>
                <a:spcPct val="100000"/>
              </a:lnSpc>
              <a:spcBef>
                <a:spcPts val="0"/>
              </a:spcBef>
              <a:spcAft>
                <a:spcPts val="600"/>
              </a:spcAft>
            </a:pPr>
            <a:r>
              <a:rPr lang="en-GB" sz="2100" dirty="0"/>
              <a:t>All </a:t>
            </a:r>
            <a:r>
              <a:rPr lang="en-GB" sz="2100" dirty="0" smtClean="0"/>
              <a:t>eligible women </a:t>
            </a:r>
            <a:r>
              <a:rPr lang="en-GB" sz="2100" dirty="0"/>
              <a:t>and </a:t>
            </a:r>
            <a:r>
              <a:rPr lang="en-GB" sz="2100" dirty="0" smtClean="0"/>
              <a:t>men in half of the households were </a:t>
            </a:r>
            <a:r>
              <a:rPr lang="en-GB" sz="2100" dirty="0"/>
              <a:t>asked if they would voluntarily </a:t>
            </a:r>
            <a:r>
              <a:rPr lang="en-GB" sz="2100" dirty="0" smtClean="0"/>
              <a:t>provide a blood sample for testing for HIV. Blood samples were collected by LDHS interviewers from those who gave informed consent. </a:t>
            </a:r>
            <a:endParaRPr lang="en-GB" sz="2100" dirty="0"/>
          </a:p>
          <a:p>
            <a:pPr>
              <a:lnSpc>
                <a:spcPct val="100000"/>
              </a:lnSpc>
              <a:spcBef>
                <a:spcPts val="0"/>
              </a:spcBef>
              <a:spcAft>
                <a:spcPts val="600"/>
              </a:spcAft>
            </a:pPr>
            <a:r>
              <a:rPr lang="en-GB" sz="2100" dirty="0" smtClean="0"/>
              <a:t>The </a:t>
            </a:r>
            <a:r>
              <a:rPr lang="en-GB" sz="2100" dirty="0"/>
              <a:t>protocol for the </a:t>
            </a:r>
            <a:r>
              <a:rPr lang="en-GB" sz="2100" dirty="0" smtClean="0"/>
              <a:t>blood specimen collection and analysis was </a:t>
            </a:r>
            <a:r>
              <a:rPr lang="en-GB" sz="2100" dirty="0"/>
              <a:t>based on the anonymous linked protocol developed by The DHS Program. This protocol allows for the merging of the HIV test results with the socio-demographic data collected in the individual questionnaires after all information that could potentially identify an individual is destroyed.</a:t>
            </a:r>
          </a:p>
          <a:p>
            <a:pPr>
              <a:lnSpc>
                <a:spcPct val="100000"/>
              </a:lnSpc>
              <a:spcBef>
                <a:spcPts val="0"/>
              </a:spcBef>
              <a:spcAft>
                <a:spcPts val="600"/>
              </a:spcAft>
            </a:pPr>
            <a:r>
              <a:rPr lang="en-GB" sz="2100" dirty="0"/>
              <a:t>The protocol for </a:t>
            </a:r>
            <a:r>
              <a:rPr lang="en-GB" sz="2100" dirty="0" smtClean="0"/>
              <a:t>HIV testing was </a:t>
            </a:r>
            <a:r>
              <a:rPr lang="en-GB" sz="2100" dirty="0"/>
              <a:t>reviewed and approved </a:t>
            </a:r>
            <a:r>
              <a:rPr lang="en-GB" sz="2100" dirty="0" smtClean="0"/>
              <a:t>by the Lesotho </a:t>
            </a:r>
            <a:r>
              <a:rPr lang="en-GB" sz="2100" dirty="0"/>
              <a:t>Ministry of Health Research and Ethics Committee</a:t>
            </a:r>
            <a:r>
              <a:rPr lang="en-GB" sz="2100" dirty="0" smtClean="0"/>
              <a:t> and the </a:t>
            </a:r>
            <a:r>
              <a:rPr lang="en-GB" sz="2100" dirty="0"/>
              <a:t>Institutional Review Board of ICF </a:t>
            </a:r>
            <a:r>
              <a:rPr lang="en-GB" sz="2100" dirty="0" smtClean="0"/>
              <a:t>International.</a:t>
            </a:r>
          </a:p>
          <a:p>
            <a:pPr>
              <a:lnSpc>
                <a:spcPct val="100000"/>
              </a:lnSpc>
              <a:spcBef>
                <a:spcPts val="0"/>
              </a:spcBef>
              <a:spcAft>
                <a:spcPts val="600"/>
              </a:spcAft>
            </a:pPr>
            <a:r>
              <a:rPr lang="en-GB" sz="2100" dirty="0" smtClean="0"/>
              <a:t>HIV testing took place at the National Reference Laboratory (NRL) in Maseru and at the National Institute for Communicable Diseases (NICD) in South Africa.</a:t>
            </a:r>
            <a:endParaRPr lang="en-GB" sz="2100" dirty="0"/>
          </a:p>
        </p:txBody>
      </p:sp>
    </p:spTree>
    <p:extLst>
      <p:ext uri="{BB962C8B-B14F-4D97-AF65-F5344CB8AC3E}">
        <p14:creationId xmlns:p14="http://schemas.microsoft.com/office/powerpoint/2010/main" val="37671401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Pretest and Main Survey Training</a:t>
            </a:r>
            <a:endParaRPr lang="en-US" sz="4200" dirty="0"/>
          </a:p>
        </p:txBody>
      </p:sp>
      <p:sp>
        <p:nvSpPr>
          <p:cNvPr id="3" name="Content Placeholder 2"/>
          <p:cNvSpPr>
            <a:spLocks noGrp="1"/>
          </p:cNvSpPr>
          <p:nvPr>
            <p:ph idx="1"/>
          </p:nvPr>
        </p:nvSpPr>
        <p:spPr>
          <a:xfrm>
            <a:off x="457200" y="1600200"/>
            <a:ext cx="8240486" cy="5257800"/>
          </a:xfrm>
        </p:spPr>
        <p:txBody>
          <a:bodyPr/>
          <a:lstStyle/>
          <a:p>
            <a:pPr>
              <a:lnSpc>
                <a:spcPct val="100000"/>
              </a:lnSpc>
              <a:spcBef>
                <a:spcPts val="0"/>
              </a:spcBef>
              <a:spcAft>
                <a:spcPts val="600"/>
              </a:spcAft>
              <a:buClr>
                <a:schemeClr val="tx1"/>
              </a:buClr>
            </a:pPr>
            <a:r>
              <a:rPr lang="en-GB" b="1" dirty="0" err="1" smtClean="0">
                <a:solidFill>
                  <a:schemeClr val="bg2"/>
                </a:solidFill>
              </a:rPr>
              <a:t>Pretest</a:t>
            </a:r>
            <a:r>
              <a:rPr lang="en-GB" b="1" dirty="0" smtClean="0">
                <a:solidFill>
                  <a:schemeClr val="bg2"/>
                </a:solidFill>
              </a:rPr>
              <a:t>: </a:t>
            </a:r>
            <a:r>
              <a:rPr lang="en-GB" dirty="0" smtClean="0">
                <a:solidFill>
                  <a:schemeClr val="accent1"/>
                </a:solidFill>
              </a:rPr>
              <a:t/>
            </a:r>
            <a:br>
              <a:rPr lang="en-GB" dirty="0" smtClean="0">
                <a:solidFill>
                  <a:schemeClr val="accent1"/>
                </a:solidFill>
              </a:rPr>
            </a:br>
            <a:r>
              <a:rPr lang="en-GB" dirty="0" smtClean="0"/>
              <a:t>Training from 9-28 June, 2014</a:t>
            </a:r>
          </a:p>
          <a:p>
            <a:pPr>
              <a:lnSpc>
                <a:spcPct val="100000"/>
              </a:lnSpc>
              <a:spcBef>
                <a:spcPts val="0"/>
              </a:spcBef>
              <a:spcAft>
                <a:spcPts val="600"/>
              </a:spcAft>
              <a:buClr>
                <a:schemeClr val="tx1"/>
              </a:buClr>
            </a:pPr>
            <a:r>
              <a:rPr lang="en-GB" b="1" dirty="0" smtClean="0">
                <a:solidFill>
                  <a:schemeClr val="bg2"/>
                </a:solidFill>
              </a:rPr>
              <a:t>Main Survey Training: </a:t>
            </a:r>
            <a:r>
              <a:rPr lang="en-GB" dirty="0" smtClean="0">
                <a:solidFill>
                  <a:schemeClr val="bg2"/>
                </a:solidFill>
              </a:rPr>
              <a:t/>
            </a:r>
            <a:br>
              <a:rPr lang="en-GB" dirty="0" smtClean="0">
                <a:solidFill>
                  <a:schemeClr val="bg2"/>
                </a:solidFill>
              </a:rPr>
            </a:br>
            <a:r>
              <a:rPr lang="en-GB" dirty="0" smtClean="0"/>
              <a:t>Training from 4-29 August at </a:t>
            </a:r>
            <a:r>
              <a:rPr lang="en-GB" dirty="0" err="1" smtClean="0"/>
              <a:t>Thaba-Bosiu</a:t>
            </a:r>
            <a:endParaRPr lang="en-GB" dirty="0" smtClean="0"/>
          </a:p>
          <a:p>
            <a:pPr lvl="1">
              <a:lnSpc>
                <a:spcPct val="100000"/>
              </a:lnSpc>
              <a:spcBef>
                <a:spcPts val="0"/>
              </a:spcBef>
              <a:spcAft>
                <a:spcPts val="600"/>
              </a:spcAft>
              <a:buClr>
                <a:schemeClr val="tx1"/>
              </a:buClr>
            </a:pPr>
            <a:r>
              <a:rPr lang="en-GB" b="1" dirty="0" smtClean="0">
                <a:solidFill>
                  <a:schemeClr val="bg2"/>
                </a:solidFill>
              </a:rPr>
              <a:t>100 field staff trained</a:t>
            </a:r>
            <a:endParaRPr lang="en-GB" b="1" dirty="0">
              <a:solidFill>
                <a:schemeClr val="bg2"/>
              </a:solidFill>
            </a:endParaRPr>
          </a:p>
        </p:txBody>
      </p:sp>
    </p:spTree>
    <p:extLst>
      <p:ext uri="{BB962C8B-B14F-4D97-AF65-F5344CB8AC3E}">
        <p14:creationId xmlns:p14="http://schemas.microsoft.com/office/powerpoint/2010/main" val="42945675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Fieldwork and Data Processing</a:t>
            </a:r>
            <a:endParaRPr lang="en-US" sz="4200" dirty="0"/>
          </a:p>
        </p:txBody>
      </p:sp>
      <p:sp>
        <p:nvSpPr>
          <p:cNvPr id="3" name="Content Placeholder 2"/>
          <p:cNvSpPr>
            <a:spLocks noGrp="1"/>
          </p:cNvSpPr>
          <p:nvPr>
            <p:ph idx="1"/>
          </p:nvPr>
        </p:nvSpPr>
        <p:spPr>
          <a:xfrm>
            <a:off x="457200" y="1578429"/>
            <a:ext cx="8240486" cy="5279571"/>
          </a:xfrm>
        </p:spPr>
        <p:txBody>
          <a:bodyPr>
            <a:normAutofit fontScale="77500" lnSpcReduction="20000"/>
          </a:bodyPr>
          <a:lstStyle/>
          <a:p>
            <a:pPr>
              <a:lnSpc>
                <a:spcPct val="110000"/>
              </a:lnSpc>
              <a:spcBef>
                <a:spcPts val="0"/>
              </a:spcBef>
              <a:spcAft>
                <a:spcPts val="600"/>
              </a:spcAft>
            </a:pPr>
            <a:r>
              <a:rPr lang="en-GB" dirty="0" smtClean="0"/>
              <a:t>Total of 15 teams </a:t>
            </a:r>
          </a:p>
          <a:p>
            <a:pPr lvl="1">
              <a:lnSpc>
                <a:spcPct val="110000"/>
              </a:lnSpc>
              <a:spcBef>
                <a:spcPts val="0"/>
              </a:spcBef>
              <a:spcAft>
                <a:spcPts val="600"/>
              </a:spcAft>
            </a:pPr>
            <a:r>
              <a:rPr lang="en-GB" dirty="0" smtClean="0"/>
              <a:t>1 supervisor, 2 or 3 female interviewers, 2 or 3 </a:t>
            </a:r>
            <a:r>
              <a:rPr lang="en-GB" dirty="0"/>
              <a:t>male </a:t>
            </a:r>
            <a:r>
              <a:rPr lang="en-GB" dirty="0" smtClean="0"/>
              <a:t>interviewers, and 1 driver</a:t>
            </a:r>
          </a:p>
          <a:p>
            <a:pPr lvl="1">
              <a:lnSpc>
                <a:spcPct val="110000"/>
              </a:lnSpc>
              <a:spcBef>
                <a:spcPts val="0"/>
              </a:spcBef>
              <a:spcAft>
                <a:spcPts val="600"/>
              </a:spcAft>
            </a:pPr>
            <a:r>
              <a:rPr lang="en-GB" dirty="0" smtClean="0"/>
              <a:t>Interviewers also served as biomarker technicians</a:t>
            </a:r>
          </a:p>
          <a:p>
            <a:pPr>
              <a:lnSpc>
                <a:spcPct val="110000"/>
              </a:lnSpc>
              <a:spcBef>
                <a:spcPts val="0"/>
              </a:spcBef>
              <a:spcAft>
                <a:spcPts val="600"/>
              </a:spcAft>
            </a:pPr>
            <a:r>
              <a:rPr lang="en-GB" dirty="0" smtClean="0"/>
              <a:t>Fieldwork conducted from mid September to early December 2014.</a:t>
            </a:r>
          </a:p>
          <a:p>
            <a:pPr>
              <a:lnSpc>
                <a:spcPct val="110000"/>
              </a:lnSpc>
              <a:spcBef>
                <a:spcPts val="0"/>
              </a:spcBef>
              <a:spcAft>
                <a:spcPts val="600"/>
              </a:spcAft>
            </a:pPr>
            <a:r>
              <a:rPr lang="en-GB" dirty="0" smtClean="0"/>
              <a:t>Computer-assisted personal interviewing (CAPI) system used. Interviewers used personal digital assistants (PDAs) in the field, and supervisors managed data using tablet computers. Electronic data files were transferred via the Internet File Streaming System (IFSS) to the MOH central office and were stored on a password-protected computer. </a:t>
            </a:r>
          </a:p>
          <a:p>
            <a:pPr>
              <a:lnSpc>
                <a:spcPct val="110000"/>
              </a:lnSpc>
              <a:spcBef>
                <a:spcPts val="0"/>
              </a:spcBef>
              <a:spcAft>
                <a:spcPts val="600"/>
              </a:spcAft>
            </a:pPr>
            <a:r>
              <a:rPr lang="en-GB" dirty="0" smtClean="0"/>
              <a:t>Data processing included secondary editing and was conducted from October 2014-February 2015. </a:t>
            </a:r>
            <a:endParaRPr lang="en-GB" dirty="0"/>
          </a:p>
        </p:txBody>
      </p:sp>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Results of the Household and Individual Interviews</a:t>
            </a:r>
            <a:endParaRPr lang="en-US" sz="4200" dirty="0"/>
          </a:p>
        </p:txBody>
      </p:sp>
      <p:graphicFrame>
        <p:nvGraphicFramePr>
          <p:cNvPr id="16" name="Table 15"/>
          <p:cNvGraphicFramePr>
            <a:graphicFrameLocks noGrp="1"/>
          </p:cNvGraphicFramePr>
          <p:nvPr>
            <p:extLst>
              <p:ext uri="{D42A27DB-BD31-4B8C-83A1-F6EECF244321}">
                <p14:modId xmlns:p14="http://schemas.microsoft.com/office/powerpoint/2010/main" val="3545005292"/>
              </p:ext>
            </p:extLst>
          </p:nvPr>
        </p:nvGraphicFramePr>
        <p:xfrm>
          <a:off x="1524000" y="1397000"/>
          <a:ext cx="6096000" cy="2595880"/>
        </p:xfrm>
        <a:graphic>
          <a:graphicData uri="http://schemas.openxmlformats.org/drawingml/2006/table">
            <a:tbl>
              <a:tblPr firstRow="1" bandRow="1">
                <a:tableStyleId>{1E171933-4619-4E11-9A3F-F7608DF75F80}</a:tableStyleId>
              </a:tblPr>
              <a:tblGrid>
                <a:gridCol w="4281377"/>
                <a:gridCol w="1814623"/>
              </a:tblGrid>
              <a:tr h="370840">
                <a:tc gridSpan="2">
                  <a:txBody>
                    <a:bodyPr/>
                    <a:lstStyle/>
                    <a:p>
                      <a:r>
                        <a:rPr lang="en-GB" noProof="0" dirty="0" smtClean="0"/>
                        <a:t>Household Interviews</a:t>
                      </a:r>
                      <a:endParaRPr lang="en-GB" noProof="0" dirty="0"/>
                    </a:p>
                  </a:txBody>
                  <a:tcPr/>
                </a:tc>
                <a:tc hMerge="1">
                  <a:txBody>
                    <a:bodyPr/>
                    <a:lstStyle/>
                    <a:p>
                      <a:endParaRPr lang="en-US" dirty="0"/>
                    </a:p>
                  </a:txBody>
                  <a:tcPr/>
                </a:tc>
              </a:tr>
              <a:tr h="370840">
                <a:tc>
                  <a:txBody>
                    <a:bodyPr/>
                    <a:lstStyle/>
                    <a:p>
                      <a:r>
                        <a:rPr lang="en-GB" noProof="0" dirty="0" smtClean="0"/>
                        <a:t>Households selected</a:t>
                      </a:r>
                      <a:endParaRPr lang="en-GB" noProof="0" dirty="0"/>
                    </a:p>
                  </a:txBody>
                  <a:tcPr/>
                </a:tc>
                <a:tc>
                  <a:txBody>
                    <a:bodyPr/>
                    <a:lstStyle/>
                    <a:p>
                      <a:pPr algn="r"/>
                      <a:r>
                        <a:rPr lang="en-GB" noProof="0" dirty="0" smtClean="0"/>
                        <a:t>9,942</a:t>
                      </a:r>
                      <a:endParaRPr lang="en-GB" noProof="0" dirty="0"/>
                    </a:p>
                  </a:txBody>
                  <a:tcPr/>
                </a:tc>
              </a:tr>
              <a:tr h="370840">
                <a:tc>
                  <a:txBody>
                    <a:bodyPr/>
                    <a:lstStyle/>
                    <a:p>
                      <a:r>
                        <a:rPr lang="en-GB" noProof="0" dirty="0" smtClean="0"/>
                        <a:t>Households occupied</a:t>
                      </a:r>
                      <a:endParaRPr lang="en-GB" noProof="0" dirty="0"/>
                    </a:p>
                  </a:txBody>
                  <a:tcPr/>
                </a:tc>
                <a:tc>
                  <a:txBody>
                    <a:bodyPr/>
                    <a:lstStyle/>
                    <a:p>
                      <a:pPr algn="r"/>
                      <a:r>
                        <a:rPr lang="en-GB" noProof="0" dirty="0" smtClean="0"/>
                        <a:t>9,543</a:t>
                      </a:r>
                      <a:endParaRPr lang="en-GB" noProof="0" dirty="0"/>
                    </a:p>
                  </a:txBody>
                  <a:tcPr/>
                </a:tc>
              </a:tr>
              <a:tr h="370840">
                <a:tc>
                  <a:txBody>
                    <a:bodyPr/>
                    <a:lstStyle/>
                    <a:p>
                      <a:r>
                        <a:rPr lang="en-GB" noProof="0" dirty="0" smtClean="0"/>
                        <a:t>Households interviewed</a:t>
                      </a:r>
                      <a:endParaRPr lang="en-GB" noProof="0" dirty="0"/>
                    </a:p>
                  </a:txBody>
                  <a:tcPr/>
                </a:tc>
                <a:tc>
                  <a:txBody>
                    <a:bodyPr/>
                    <a:lstStyle/>
                    <a:p>
                      <a:pPr algn="r"/>
                      <a:r>
                        <a:rPr lang="en-GB" noProof="0" dirty="0" smtClean="0"/>
                        <a:t>9,402</a:t>
                      </a:r>
                      <a:endParaRPr lang="en-GB" noProof="0" dirty="0"/>
                    </a:p>
                  </a:txBody>
                  <a:tcPr/>
                </a:tc>
              </a:tr>
              <a:tr h="370840">
                <a:tc>
                  <a:txBody>
                    <a:bodyPr/>
                    <a:lstStyle/>
                    <a:p>
                      <a:r>
                        <a:rPr lang="en-GB" noProof="0" dirty="0" smtClean="0"/>
                        <a:t>Response</a:t>
                      </a:r>
                      <a:r>
                        <a:rPr lang="en-GB" baseline="0" noProof="0" dirty="0" smtClean="0"/>
                        <a:t> rate</a:t>
                      </a:r>
                      <a:endParaRPr lang="en-GB" noProof="0" dirty="0"/>
                    </a:p>
                  </a:txBody>
                  <a:tcPr/>
                </a:tc>
                <a:tc>
                  <a:txBody>
                    <a:bodyPr/>
                    <a:lstStyle/>
                    <a:p>
                      <a:pPr algn="r"/>
                      <a:r>
                        <a:rPr lang="en-GB" noProof="0" dirty="0" smtClean="0"/>
                        <a:t>99%</a:t>
                      </a:r>
                      <a:endParaRPr lang="en-GB" noProof="0" dirty="0"/>
                    </a:p>
                  </a:txBody>
                  <a:tcPr/>
                </a:tc>
              </a:tr>
              <a:tr h="370840">
                <a:tc>
                  <a:txBody>
                    <a:bodyPr/>
                    <a:lstStyle/>
                    <a:p>
                      <a:endParaRPr lang="en-GB" noProof="0" dirty="0"/>
                    </a:p>
                  </a:txBody>
                  <a:tcPr/>
                </a:tc>
                <a:tc>
                  <a:txBody>
                    <a:bodyPr/>
                    <a:lstStyle/>
                    <a:p>
                      <a:pPr algn="r"/>
                      <a:endParaRPr lang="en-GB" noProof="0" dirty="0"/>
                    </a:p>
                  </a:txBody>
                  <a:tcPr/>
                </a:tc>
              </a:tr>
              <a:tr h="370840">
                <a:tc>
                  <a:txBody>
                    <a:bodyPr/>
                    <a:lstStyle/>
                    <a:p>
                      <a:endParaRPr lang="en-GB" noProof="0" dirty="0"/>
                    </a:p>
                  </a:txBody>
                  <a:tcPr/>
                </a:tc>
                <a:tc>
                  <a:txBody>
                    <a:bodyPr/>
                    <a:lstStyle/>
                    <a:p>
                      <a:pPr algn="r"/>
                      <a:endParaRPr lang="en-GB" noProof="0" dirty="0"/>
                    </a:p>
                  </a:txBody>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431189131"/>
              </p:ext>
            </p:extLst>
          </p:nvPr>
        </p:nvGraphicFramePr>
        <p:xfrm>
          <a:off x="1524000" y="3261242"/>
          <a:ext cx="6096000" cy="2225040"/>
        </p:xfrm>
        <a:graphic>
          <a:graphicData uri="http://schemas.openxmlformats.org/drawingml/2006/table">
            <a:tbl>
              <a:tblPr firstRow="1" bandRow="1">
                <a:tableStyleId>{00A15C55-8517-42AA-B614-E9B94910E393}</a:tableStyleId>
              </a:tblPr>
              <a:tblGrid>
                <a:gridCol w="4281377"/>
                <a:gridCol w="1814623"/>
              </a:tblGrid>
              <a:tr h="370840">
                <a:tc gridSpan="2">
                  <a:txBody>
                    <a:bodyPr/>
                    <a:lstStyle/>
                    <a:p>
                      <a:r>
                        <a:rPr lang="en-US" dirty="0" smtClean="0"/>
                        <a:t>Interviews with Women age 15-49</a:t>
                      </a:r>
                      <a:endParaRPr lang="en-US" dirty="0"/>
                    </a:p>
                  </a:txBody>
                  <a:tcPr/>
                </a:tc>
                <a:tc hMerge="1">
                  <a:txBody>
                    <a:bodyPr/>
                    <a:lstStyle/>
                    <a:p>
                      <a:endParaRPr lang="en-US" dirty="0"/>
                    </a:p>
                  </a:txBody>
                  <a:tcPr/>
                </a:tc>
              </a:tr>
              <a:tr h="370840">
                <a:tc>
                  <a:txBody>
                    <a:bodyPr/>
                    <a:lstStyle/>
                    <a:p>
                      <a:r>
                        <a:rPr lang="en-US" dirty="0" smtClean="0"/>
                        <a:t>Eligible women</a:t>
                      </a:r>
                      <a:endParaRPr lang="en-US" dirty="0"/>
                    </a:p>
                  </a:txBody>
                  <a:tcPr/>
                </a:tc>
                <a:tc>
                  <a:txBody>
                    <a:bodyPr/>
                    <a:lstStyle/>
                    <a:p>
                      <a:pPr algn="r"/>
                      <a:r>
                        <a:rPr lang="en-US" dirty="0" smtClean="0"/>
                        <a:t>6,818</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6,621</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97%</a:t>
                      </a:r>
                      <a:endParaRPr lang="en-US" dirty="0"/>
                    </a:p>
                  </a:txBody>
                  <a:tcPr/>
                </a:tc>
              </a:tr>
              <a:tr h="370840">
                <a:tc>
                  <a:txBody>
                    <a:bodyPr/>
                    <a:lstStyle/>
                    <a:p>
                      <a:endParaRPr lang="en-US" dirty="0"/>
                    </a:p>
                  </a:txBody>
                  <a:tcPr/>
                </a:tc>
                <a:tc>
                  <a:txBody>
                    <a:bodyPr/>
                    <a:lstStyle/>
                    <a:p>
                      <a:pPr algn="r"/>
                      <a:endParaRPr lang="en-US" dirty="0"/>
                    </a:p>
                  </a:txBody>
                  <a:tcPr/>
                </a:tc>
              </a:tr>
              <a:tr h="370840">
                <a:tc>
                  <a:txBody>
                    <a:bodyPr/>
                    <a:lstStyle/>
                    <a:p>
                      <a:endParaRPr lang="en-US" dirty="0"/>
                    </a:p>
                  </a:txBody>
                  <a:tcPr/>
                </a:tc>
                <a:tc>
                  <a:txBody>
                    <a:bodyPr/>
                    <a:lstStyle/>
                    <a:p>
                      <a:pPr algn="r"/>
                      <a:endParaRPr lang="en-US" dirty="0"/>
                    </a:p>
                  </a:txBody>
                  <a:tcPr/>
                </a:tc>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2574384268"/>
              </p:ext>
            </p:extLst>
          </p:nvPr>
        </p:nvGraphicFramePr>
        <p:xfrm>
          <a:off x="1524000" y="4742711"/>
          <a:ext cx="6096000" cy="1483360"/>
        </p:xfrm>
        <a:graphic>
          <a:graphicData uri="http://schemas.openxmlformats.org/drawingml/2006/table">
            <a:tbl>
              <a:tblPr firstRow="1" bandRow="1">
                <a:tableStyleId>{00A15C55-8517-42AA-B614-E9B94910E393}</a:tableStyleId>
              </a:tblPr>
              <a:tblGrid>
                <a:gridCol w="4281377"/>
                <a:gridCol w="1814623"/>
              </a:tblGrid>
              <a:tr h="370840">
                <a:tc gridSpan="2">
                  <a:txBody>
                    <a:bodyPr/>
                    <a:lstStyle/>
                    <a:p>
                      <a:r>
                        <a:rPr lang="en-US" dirty="0" smtClean="0"/>
                        <a:t>Interviews with Men age 15-59</a:t>
                      </a:r>
                      <a:endParaRPr lang="en-US" dirty="0"/>
                    </a:p>
                  </a:txBody>
                  <a:tcPr/>
                </a:tc>
                <a:tc hMerge="1">
                  <a:txBody>
                    <a:bodyPr/>
                    <a:lstStyle/>
                    <a:p>
                      <a:endParaRPr lang="en-US" dirty="0"/>
                    </a:p>
                  </a:txBody>
                  <a:tcPr/>
                </a:tc>
              </a:tr>
              <a:tr h="370840">
                <a:tc>
                  <a:txBody>
                    <a:bodyPr/>
                    <a:lstStyle/>
                    <a:p>
                      <a:r>
                        <a:rPr lang="en-US" dirty="0" smtClean="0"/>
                        <a:t>Eligible men</a:t>
                      </a:r>
                      <a:endParaRPr lang="en-US" dirty="0"/>
                    </a:p>
                  </a:txBody>
                  <a:tcPr/>
                </a:tc>
                <a:tc>
                  <a:txBody>
                    <a:bodyPr/>
                    <a:lstStyle/>
                    <a:p>
                      <a:pPr algn="r"/>
                      <a:r>
                        <a:rPr lang="en-US" dirty="0" smtClean="0"/>
                        <a:t>3,133</a:t>
                      </a:r>
                      <a:endParaRPr lang="en-US" dirty="0"/>
                    </a:p>
                  </a:txBody>
                  <a:tcPr/>
                </a:tc>
              </a:tr>
              <a:tr h="370840">
                <a:tc>
                  <a:txBody>
                    <a:bodyPr/>
                    <a:lstStyle/>
                    <a:p>
                      <a:r>
                        <a:rPr lang="en-US" dirty="0" smtClean="0"/>
                        <a:t>Men interviewed</a:t>
                      </a:r>
                      <a:endParaRPr lang="en-US" dirty="0"/>
                    </a:p>
                  </a:txBody>
                  <a:tcPr/>
                </a:tc>
                <a:tc>
                  <a:txBody>
                    <a:bodyPr/>
                    <a:lstStyle/>
                    <a:p>
                      <a:pPr algn="r"/>
                      <a:r>
                        <a:rPr lang="en-US" dirty="0" smtClean="0"/>
                        <a:t>2,931</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94%</a:t>
                      </a:r>
                      <a:endParaRPr lang="en-US" dirty="0"/>
                    </a:p>
                  </a:txBody>
                  <a:tcPr/>
                </a:tc>
              </a:tr>
            </a:tbl>
          </a:graphicData>
        </a:graphic>
      </p:graphicFrame>
    </p:spTree>
    <p:extLst>
      <p:ext uri="{BB962C8B-B14F-4D97-AF65-F5344CB8AC3E}">
        <p14:creationId xmlns:p14="http://schemas.microsoft.com/office/powerpoint/2010/main" val="35003698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77108"/>
          </a:xfrm>
          <a:prstGeom prst="rect">
            <a:avLst/>
          </a:prstGeom>
          <a:noFill/>
        </p:spPr>
        <p:txBody>
          <a:bodyPr wrap="square" rtlCol="0">
            <a:spAutoFit/>
          </a:bodyPr>
          <a:lstStyle/>
          <a:p>
            <a:pPr algn="ctr"/>
            <a:r>
              <a:rPr lang="en-US" sz="3800" b="1" dirty="0" smtClean="0">
                <a:solidFill>
                  <a:schemeClr val="bg1"/>
                </a:solidFill>
                <a:latin typeface="Calibri" pitchFamily="34" charset="0"/>
              </a:rPr>
              <a:t>Household and Respondent Characteristics</a:t>
            </a:r>
            <a:endParaRPr lang="en-US" sz="3800" b="1" dirty="0">
              <a:solidFill>
                <a:schemeClr val="bg1"/>
              </a:solidFill>
              <a:latin typeface="Calibri" pitchFamily="34" charset="0"/>
            </a:endParaRPr>
          </a:p>
        </p:txBody>
      </p:sp>
      <p:sp>
        <p:nvSpPr>
          <p:cNvPr id="3" name="TextBox 2"/>
          <p:cNvSpPr txBox="1"/>
          <p:nvPr/>
        </p:nvSpPr>
        <p:spPr>
          <a:xfrm>
            <a:off x="7348331" y="215443"/>
            <a:ext cx="1795669" cy="923330"/>
          </a:xfrm>
          <a:prstGeom prst="rect">
            <a:avLst/>
          </a:prstGeom>
          <a:noFill/>
        </p:spPr>
        <p:txBody>
          <a:bodyPr wrap="square" rtlCol="0">
            <a:spAutoFit/>
          </a:bodyPr>
          <a:lstStyle/>
          <a:p>
            <a:pPr algn="ct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LesothoDHS</a:t>
            </a:r>
            <a:r>
              <a:rPr lang="en-US" b="1" dirty="0" smtClean="0">
                <a:solidFill>
                  <a:schemeClr val="bg1"/>
                </a:solidFill>
              </a:rPr>
              <a:t/>
            </a:r>
            <a:br>
              <a:rPr lang="en-US" b="1" dirty="0" smtClean="0">
                <a:solidFill>
                  <a:schemeClr val="bg1"/>
                </a:solidFill>
              </a:rPr>
            </a:br>
            <a:r>
              <a:rPr lang="en-US" b="1" dirty="0" smtClean="0">
                <a:solidFill>
                  <a:schemeClr val="bg1"/>
                </a:solidFill>
              </a:rPr>
              <a:t>@</a:t>
            </a:r>
            <a:r>
              <a:rPr lang="en-US" b="1" dirty="0" err="1" smtClean="0">
                <a:solidFill>
                  <a:schemeClr val="bg1"/>
                </a:solidFill>
              </a:rPr>
              <a:t>DHSprogram</a:t>
            </a:r>
            <a:endParaRPr lang="en-US" b="1" dirty="0">
              <a:solidFill>
                <a:schemeClr val="bg1"/>
              </a:solidFill>
            </a:endParaRPr>
          </a:p>
        </p:txBody>
      </p:sp>
    </p:spTree>
    <p:extLst>
      <p:ext uri="{BB962C8B-B14F-4D97-AF65-F5344CB8AC3E}">
        <p14:creationId xmlns:p14="http://schemas.microsoft.com/office/powerpoint/2010/main" val="14943414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0" y="4983381"/>
            <a:ext cx="4098036" cy="276999"/>
          </a:xfrm>
          <a:prstGeom prst="rect">
            <a:avLst/>
          </a:prstGeom>
          <a:noFill/>
        </p:spPr>
        <p:txBody>
          <a:bodyPr wrap="square" rtlCol="0">
            <a:spAutoFit/>
          </a:bodyPr>
          <a:lstStyle/>
          <a:p>
            <a:pPr algn="ctr"/>
            <a:r>
              <a:rPr lang="en-US" sz="1200" dirty="0" smtClean="0"/>
              <a:t>© </a:t>
            </a:r>
            <a:r>
              <a:rPr lang="en-US" sz="1200" dirty="0"/>
              <a:t>2007 Julie </a:t>
            </a:r>
            <a:r>
              <a:rPr lang="en-US" sz="1200" dirty="0" err="1"/>
              <a:t>Appelhagen</a:t>
            </a:r>
            <a:r>
              <a:rPr lang="en-US" sz="1200" dirty="0"/>
              <a:t>, Courtesy of </a:t>
            </a:r>
            <a:r>
              <a:rPr lang="en-US" sz="1200" dirty="0" err="1"/>
              <a:t>Photoshare</a:t>
            </a:r>
            <a:endParaRPr lang="en-US" sz="1200" dirty="0"/>
          </a:p>
        </p:txBody>
      </p:sp>
      <p:sp>
        <p:nvSpPr>
          <p:cNvPr id="8" name="Content Placeholder 2"/>
          <p:cNvSpPr txBox="1">
            <a:spLocks/>
          </p:cNvSpPr>
          <p:nvPr/>
        </p:nvSpPr>
        <p:spPr>
          <a:xfrm>
            <a:off x="0" y="1058779"/>
            <a:ext cx="4572000" cy="53580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bg2"/>
                </a:solidFill>
              </a:rPr>
              <a:t>Household Characteristics</a:t>
            </a:r>
          </a:p>
          <a:p>
            <a:pPr lvl="1">
              <a:lnSpc>
                <a:spcPct val="110000"/>
              </a:lnSpc>
              <a:spcBef>
                <a:spcPts val="0"/>
              </a:spcBef>
              <a:spcAft>
                <a:spcPts val="600"/>
              </a:spcAft>
              <a:buClr>
                <a:schemeClr val="tx1"/>
              </a:buClr>
            </a:pPr>
            <a:r>
              <a:rPr lang="en-GB" sz="2400" b="1" dirty="0" smtClean="0">
                <a:solidFill>
                  <a:schemeClr val="bg2"/>
                </a:solidFill>
              </a:rPr>
              <a:t>Drinking water and sanitation</a:t>
            </a:r>
          </a:p>
          <a:p>
            <a:pPr lvl="1">
              <a:lnSpc>
                <a:spcPct val="110000"/>
              </a:lnSpc>
              <a:spcBef>
                <a:spcPts val="0"/>
              </a:spcBef>
              <a:spcAft>
                <a:spcPts val="600"/>
              </a:spcAft>
              <a:buClr>
                <a:schemeClr val="tx1"/>
              </a:buClr>
            </a:pPr>
            <a:r>
              <a:rPr lang="en-GB" sz="2400" b="1" dirty="0" smtClean="0">
                <a:solidFill>
                  <a:schemeClr val="bg2"/>
                </a:solidFill>
              </a:rPr>
              <a:t>Electricity</a:t>
            </a:r>
          </a:p>
          <a:p>
            <a:pPr lvl="1">
              <a:lnSpc>
                <a:spcPct val="110000"/>
              </a:lnSpc>
              <a:spcBef>
                <a:spcPts val="0"/>
              </a:spcBef>
              <a:spcAft>
                <a:spcPts val="600"/>
              </a:spcAft>
              <a:buClr>
                <a:schemeClr val="tx1"/>
              </a:buClr>
            </a:pPr>
            <a:r>
              <a:rPr lang="en-GB" sz="2400" b="1" dirty="0" smtClean="0">
                <a:solidFill>
                  <a:schemeClr val="bg2"/>
                </a:solidFill>
              </a:rPr>
              <a:t>Ownership of goods</a:t>
            </a:r>
          </a:p>
          <a:p>
            <a:pPr lvl="1">
              <a:lnSpc>
                <a:spcPct val="110000"/>
              </a:lnSpc>
              <a:spcBef>
                <a:spcPts val="0"/>
              </a:spcBef>
              <a:spcAft>
                <a:spcPts val="600"/>
              </a:spcAft>
              <a:buClr>
                <a:schemeClr val="tx1"/>
              </a:buClr>
            </a:pPr>
            <a:r>
              <a:rPr lang="en-GB" sz="2400" b="1" dirty="0" smtClean="0">
                <a:solidFill>
                  <a:schemeClr val="bg2"/>
                </a:solidFill>
              </a:rPr>
              <a:t>Wealth</a:t>
            </a:r>
          </a:p>
          <a:p>
            <a:pPr>
              <a:lnSpc>
                <a:spcPct val="110000"/>
              </a:lnSpc>
              <a:spcBef>
                <a:spcPts val="0"/>
              </a:spcBef>
              <a:spcAft>
                <a:spcPts val="600"/>
              </a:spcAft>
              <a:buClr>
                <a:schemeClr val="tx1"/>
              </a:buClr>
            </a:pPr>
            <a:r>
              <a:rPr lang="en-GB" sz="2800" dirty="0" smtClean="0"/>
              <a:t>Respondent Characteristics</a:t>
            </a:r>
          </a:p>
          <a:p>
            <a:pPr lvl="1">
              <a:lnSpc>
                <a:spcPct val="110000"/>
              </a:lnSpc>
              <a:spcBef>
                <a:spcPts val="0"/>
              </a:spcBef>
              <a:spcAft>
                <a:spcPts val="600"/>
              </a:spcAft>
              <a:buClr>
                <a:schemeClr val="tx1"/>
              </a:buClr>
            </a:pPr>
            <a:r>
              <a:rPr lang="en-GB" sz="2400" dirty="0" smtClean="0"/>
              <a:t>Education</a:t>
            </a:r>
          </a:p>
          <a:p>
            <a:pPr lvl="1">
              <a:lnSpc>
                <a:spcPct val="110000"/>
              </a:lnSpc>
              <a:spcBef>
                <a:spcPts val="0"/>
              </a:spcBef>
              <a:spcAft>
                <a:spcPts val="600"/>
              </a:spcAft>
              <a:buClr>
                <a:schemeClr val="tx1"/>
              </a:buClr>
            </a:pPr>
            <a:r>
              <a:rPr lang="en-GB" sz="2400" dirty="0" smtClean="0"/>
              <a:t>Mass media</a:t>
            </a:r>
          </a:p>
          <a:p>
            <a:pPr lvl="1">
              <a:lnSpc>
                <a:spcPct val="110000"/>
              </a:lnSpc>
              <a:spcBef>
                <a:spcPts val="0"/>
              </a:spcBef>
              <a:spcAft>
                <a:spcPts val="600"/>
              </a:spcAft>
              <a:buClr>
                <a:schemeClr val="tx1"/>
              </a:buClr>
            </a:pPr>
            <a:r>
              <a:rPr lang="en-GB" sz="2400" dirty="0" smtClean="0"/>
              <a:t>Employment and occupation</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4164" y="1806448"/>
            <a:ext cx="4055872" cy="3041904"/>
          </a:xfrm>
          <a:prstGeom prst="rect">
            <a:avLst/>
          </a:prstGeom>
          <a:ln>
            <a:solidFill>
              <a:schemeClr val="tx1"/>
            </a:solidFill>
          </a:ln>
        </p:spPr>
      </p:pic>
    </p:spTree>
    <p:extLst>
      <p:ext uri="{BB962C8B-B14F-4D97-AF65-F5344CB8AC3E}">
        <p14:creationId xmlns:p14="http://schemas.microsoft.com/office/powerpoint/2010/main" val="14427314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Lesotho’s Households</a:t>
            </a:r>
            <a:endParaRPr lang="en-US" sz="4200" dirty="0"/>
          </a:p>
        </p:txBody>
      </p:sp>
      <p:sp>
        <p:nvSpPr>
          <p:cNvPr id="3" name="Content Placeholder 2"/>
          <p:cNvSpPr>
            <a:spLocks noGrp="1"/>
          </p:cNvSpPr>
          <p:nvPr>
            <p:ph idx="1"/>
          </p:nvPr>
        </p:nvSpPr>
        <p:spPr>
          <a:xfrm>
            <a:off x="628650" y="1600200"/>
            <a:ext cx="7886700" cy="5257799"/>
          </a:xfrm>
        </p:spPr>
        <p:txBody>
          <a:bodyPr/>
          <a:lstStyle/>
          <a:p>
            <a:pPr>
              <a:lnSpc>
                <a:spcPct val="100000"/>
              </a:lnSpc>
              <a:spcBef>
                <a:spcPts val="0"/>
              </a:spcBef>
              <a:spcAft>
                <a:spcPts val="600"/>
              </a:spcAft>
              <a:buClr>
                <a:schemeClr val="tx1"/>
              </a:buClr>
            </a:pPr>
            <a:r>
              <a:rPr lang="en-GB" b="1" dirty="0" smtClean="0">
                <a:solidFill>
                  <a:schemeClr val="bg2"/>
                </a:solidFill>
              </a:rPr>
              <a:t>36%</a:t>
            </a:r>
            <a:r>
              <a:rPr lang="en-GB" b="1" dirty="0" smtClean="0">
                <a:solidFill>
                  <a:schemeClr val="accent1"/>
                </a:solidFill>
              </a:rPr>
              <a:t> </a:t>
            </a:r>
            <a:r>
              <a:rPr lang="en-GB" dirty="0" smtClean="0"/>
              <a:t>of households are </a:t>
            </a:r>
            <a:r>
              <a:rPr lang="en-GB" b="1" dirty="0" smtClean="0">
                <a:solidFill>
                  <a:schemeClr val="bg2"/>
                </a:solidFill>
              </a:rPr>
              <a:t>headed by females</a:t>
            </a:r>
            <a:r>
              <a:rPr lang="en-GB" dirty="0" smtClean="0"/>
              <a:t>.</a:t>
            </a:r>
          </a:p>
          <a:p>
            <a:pPr>
              <a:lnSpc>
                <a:spcPct val="100000"/>
              </a:lnSpc>
              <a:spcBef>
                <a:spcPts val="0"/>
              </a:spcBef>
              <a:spcAft>
                <a:spcPts val="600"/>
              </a:spcAft>
              <a:buClr>
                <a:schemeClr val="tx1"/>
              </a:buClr>
            </a:pPr>
            <a:r>
              <a:rPr lang="en-GB" dirty="0" smtClean="0"/>
              <a:t>Households have an average of </a:t>
            </a:r>
            <a:r>
              <a:rPr lang="en-GB" b="1" dirty="0" smtClean="0">
                <a:solidFill>
                  <a:schemeClr val="bg2"/>
                </a:solidFill>
              </a:rPr>
              <a:t>3.3 members</a:t>
            </a:r>
            <a:r>
              <a:rPr lang="en-GB" dirty="0"/>
              <a:t>.</a:t>
            </a:r>
          </a:p>
          <a:p>
            <a:pPr>
              <a:lnSpc>
                <a:spcPct val="100000"/>
              </a:lnSpc>
              <a:spcBef>
                <a:spcPts val="0"/>
              </a:spcBef>
              <a:spcAft>
                <a:spcPts val="600"/>
              </a:spcAft>
              <a:buClr>
                <a:schemeClr val="tx1"/>
              </a:buClr>
            </a:pPr>
            <a:r>
              <a:rPr lang="en-GB" b="1" dirty="0" smtClean="0">
                <a:solidFill>
                  <a:schemeClr val="bg2"/>
                </a:solidFill>
              </a:rPr>
              <a:t>39%</a:t>
            </a:r>
            <a:r>
              <a:rPr lang="en-GB" b="1" dirty="0" smtClean="0">
                <a:solidFill>
                  <a:schemeClr val="accent5"/>
                </a:solidFill>
              </a:rPr>
              <a:t> </a:t>
            </a:r>
            <a:r>
              <a:rPr lang="en-GB" dirty="0" smtClean="0"/>
              <a:t>of the population is </a:t>
            </a:r>
            <a:r>
              <a:rPr lang="en-GB" b="1" dirty="0" smtClean="0">
                <a:solidFill>
                  <a:schemeClr val="bg2"/>
                </a:solidFill>
              </a:rPr>
              <a:t>under 15</a:t>
            </a:r>
            <a:r>
              <a:rPr lang="en-GB" dirty="0" smtClean="0">
                <a:solidFill>
                  <a:schemeClr val="bg2"/>
                </a:solidFill>
              </a:rPr>
              <a:t> </a:t>
            </a:r>
            <a:r>
              <a:rPr lang="en-GB" dirty="0" smtClean="0"/>
              <a:t>years of </a:t>
            </a:r>
            <a:r>
              <a:rPr lang="en-GB" dirty="0"/>
              <a:t>age.</a:t>
            </a:r>
          </a:p>
          <a:p>
            <a:pPr>
              <a:lnSpc>
                <a:spcPct val="100000"/>
              </a:lnSpc>
              <a:spcBef>
                <a:spcPts val="0"/>
              </a:spcBef>
              <a:spcAft>
                <a:spcPts val="600"/>
              </a:spcAft>
              <a:buClr>
                <a:schemeClr val="tx1"/>
              </a:buClr>
            </a:pPr>
            <a:endParaRPr lang="en-GB" dirty="0"/>
          </a:p>
        </p:txBody>
      </p:sp>
    </p:spTree>
    <p:extLst>
      <p:ext uri="{BB962C8B-B14F-4D97-AF65-F5344CB8AC3E}">
        <p14:creationId xmlns:p14="http://schemas.microsoft.com/office/powerpoint/2010/main" val="3383160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Drinking Water</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19896797"/>
              </p:ext>
            </p:extLst>
          </p:nvPr>
        </p:nvGraphicFramePr>
        <p:xfrm>
          <a:off x="469900" y="1568360"/>
          <a:ext cx="86741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of households</a:t>
            </a:r>
            <a:endParaRPr lang="en-US" i="1" dirty="0">
              <a:latin typeface="+mn-lt"/>
            </a:endParaRPr>
          </a:p>
        </p:txBody>
      </p:sp>
      <p:sp>
        <p:nvSpPr>
          <p:cNvPr id="3" name="Left Brace 2"/>
          <p:cNvSpPr/>
          <p:nvPr/>
        </p:nvSpPr>
        <p:spPr>
          <a:xfrm>
            <a:off x="1884785" y="2412049"/>
            <a:ext cx="45719" cy="3853542"/>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p:cNvSpPr txBox="1"/>
          <p:nvPr/>
        </p:nvSpPr>
        <p:spPr>
          <a:xfrm>
            <a:off x="74646" y="3613014"/>
            <a:ext cx="1810140" cy="1477328"/>
          </a:xfrm>
          <a:prstGeom prst="rect">
            <a:avLst/>
          </a:prstGeom>
          <a:noFill/>
        </p:spPr>
        <p:txBody>
          <a:bodyPr wrap="square" rtlCol="0">
            <a:spAutoFit/>
          </a:bodyPr>
          <a:lstStyle/>
          <a:p>
            <a:pPr algn="ctr"/>
            <a:r>
              <a:rPr lang="en-US" b="1" dirty="0" smtClean="0"/>
              <a:t>84 % </a:t>
            </a:r>
            <a:r>
              <a:rPr lang="en-US" dirty="0" smtClean="0"/>
              <a:t>of households have an improved source of drinking water</a:t>
            </a:r>
            <a:endParaRPr lang="en-US" dirty="0"/>
          </a:p>
        </p:txBody>
      </p:sp>
    </p:spTree>
    <p:extLst>
      <p:ext uri="{BB962C8B-B14F-4D97-AF65-F5344CB8AC3E}">
        <p14:creationId xmlns:p14="http://schemas.microsoft.com/office/powerpoint/2010/main" val="36535517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30966"/>
            <a:ext cx="9144000" cy="19270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117" y="5020240"/>
            <a:ext cx="996082" cy="79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p:cNvSpPr>
            <a:spLocks noGrp="1"/>
          </p:cNvSpPr>
          <p:nvPr>
            <p:ph idx="1"/>
          </p:nvPr>
        </p:nvSpPr>
        <p:spPr>
          <a:xfrm>
            <a:off x="113008" y="1095437"/>
            <a:ext cx="8823960" cy="3839317"/>
          </a:xfrm>
        </p:spPr>
        <p:txBody>
          <a:bodyPr>
            <a:noAutofit/>
          </a:bodyPr>
          <a:lstStyle/>
          <a:p>
            <a:pPr marL="0" indent="0" algn="ctr">
              <a:lnSpc>
                <a:spcPct val="100000"/>
              </a:lnSpc>
              <a:buNone/>
            </a:pPr>
            <a:r>
              <a:rPr lang="en-GB" sz="1900" dirty="0"/>
              <a:t>The 2014 Lesotho Demographic and Health Survey (2014 LDHS) was implemented by the Lesotho Ministry of Health from 22 September to </a:t>
            </a:r>
            <a:r>
              <a:rPr lang="en-GB" sz="1900" dirty="0" smtClean="0"/>
              <a:t>7 </a:t>
            </a:r>
            <a:r>
              <a:rPr lang="en-GB" sz="1900" dirty="0"/>
              <a:t>December 2014. The funding for the LDHS was provided by the government of Lesotho, the United States Agency for International Development (USAID</a:t>
            </a:r>
            <a:r>
              <a:rPr lang="en-GB" sz="1900" dirty="0" smtClean="0"/>
              <a:t>) through funds from </a:t>
            </a:r>
            <a:r>
              <a:rPr lang="en-GB" sz="1900" dirty="0"/>
              <a:t>the U.S. President’s Emergency Plan for AIDS Relief (PEPFAR), the Global Fund to Fight AIDS, Tuberculosis and Malaria (Global Fund), the United Nations Children’s Fund (UNICEF), the United Nations Population Fund (UNFPA), the World Bank, the World Health Organization (WHO</a:t>
            </a:r>
            <a:r>
              <a:rPr lang="en-GB" sz="1900" dirty="0" smtClean="0"/>
              <a:t>).  </a:t>
            </a:r>
          </a:p>
          <a:p>
            <a:pPr marL="0" indent="0" algn="ctr">
              <a:lnSpc>
                <a:spcPct val="100000"/>
              </a:lnSpc>
              <a:buNone/>
            </a:pPr>
            <a:r>
              <a:rPr lang="en-GB" sz="1900" dirty="0" smtClean="0"/>
              <a:t>Technical assistance was also provided by the </a:t>
            </a:r>
            <a:r>
              <a:rPr lang="en-GB" sz="1900" dirty="0"/>
              <a:t>Bureau of Statistics (BOS) of the Ministry of Development Planning, and the Food and Nutrition Coordinating Office (FNCO) of the Prime Minister’s Office</a:t>
            </a:r>
            <a:r>
              <a:rPr lang="en-GB" sz="1900" dirty="0" smtClean="0"/>
              <a:t>. ICF </a:t>
            </a:r>
            <a:r>
              <a:rPr lang="en-GB" sz="1900" dirty="0"/>
              <a:t>International provided technical assistance through The DHS Program, a USAID-funded project providing support and technical assistance in the implementation of population and health surveys in countries worldwide. </a:t>
            </a:r>
            <a:endParaRPr lang="en-US" sz="1900" dirty="0"/>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752" y="6144295"/>
            <a:ext cx="1062622" cy="497327"/>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7911" y="5308506"/>
            <a:ext cx="1895884" cy="406494"/>
          </a:xfrm>
          <a:prstGeom prst="rect">
            <a:avLst/>
          </a:prstGeom>
        </p:spPr>
      </p:pic>
      <p:pic>
        <p:nvPicPr>
          <p:cNvPr id="22" name="Picture 21"/>
          <p:cNvPicPr/>
          <p:nvPr/>
        </p:nvPicPr>
        <p:blipFill>
          <a:blip r:embed="rId5" cstate="print">
            <a:extLst>
              <a:ext uri="{28A0092B-C50C-407E-A947-70E740481C1C}">
                <a14:useLocalDpi xmlns:a14="http://schemas.microsoft.com/office/drawing/2010/main" val="0"/>
              </a:ext>
            </a:extLst>
          </a:blip>
          <a:stretch>
            <a:fillRect/>
          </a:stretch>
        </p:blipFill>
        <p:spPr>
          <a:xfrm>
            <a:off x="4014158" y="0"/>
            <a:ext cx="1021661" cy="1099225"/>
          </a:xfrm>
          <a:prstGeom prst="rect">
            <a:avLst/>
          </a:prstGeom>
        </p:spPr>
      </p:pic>
      <p:pic>
        <p:nvPicPr>
          <p:cNvPr id="23" name="Picture 22"/>
          <p:cNvPicPr/>
          <p:nvPr/>
        </p:nvPicPr>
        <p:blipFill rotWithShape="1">
          <a:blip r:embed="rId6" cstate="print">
            <a:extLst>
              <a:ext uri="{28A0092B-C50C-407E-A947-70E740481C1C}">
                <a14:useLocalDpi xmlns:a14="http://schemas.microsoft.com/office/drawing/2010/main" val="0"/>
              </a:ext>
            </a:extLst>
          </a:blip>
          <a:srcRect b="21185"/>
          <a:stretch/>
        </p:blipFill>
        <p:spPr bwMode="auto">
          <a:xfrm>
            <a:off x="2399893" y="5033664"/>
            <a:ext cx="1010819" cy="793273"/>
          </a:xfrm>
          <a:prstGeom prst="rect">
            <a:avLst/>
          </a:prstGeom>
          <a:ln>
            <a:noFill/>
          </a:ln>
          <a:extLst>
            <a:ext uri="{53640926-AAD7-44D8-BBD7-CCE9431645EC}">
              <a14:shadowObscured xmlns:a14="http://schemas.microsoft.com/office/drawing/2010/main"/>
            </a:ext>
          </a:extLst>
        </p:spPr>
      </p:pic>
      <p:pic>
        <p:nvPicPr>
          <p:cNvPr id="24" name="Picture 23"/>
          <p:cNvPicPr/>
          <p:nvPr/>
        </p:nvPicPr>
        <p:blipFill>
          <a:blip r:embed="rId7" cstate="print">
            <a:extLst>
              <a:ext uri="{28A0092B-C50C-407E-A947-70E740481C1C}">
                <a14:useLocalDpi xmlns:a14="http://schemas.microsoft.com/office/drawing/2010/main" val="0"/>
              </a:ext>
            </a:extLst>
          </a:blip>
          <a:stretch>
            <a:fillRect/>
          </a:stretch>
        </p:blipFill>
        <p:spPr>
          <a:xfrm>
            <a:off x="4181919" y="5386556"/>
            <a:ext cx="2154785" cy="250394"/>
          </a:xfrm>
          <a:prstGeom prst="rect">
            <a:avLst/>
          </a:prstGeom>
        </p:spPr>
      </p:pic>
      <p:pic>
        <p:nvPicPr>
          <p:cNvPr id="25" name="Picture 24"/>
          <p:cNvPicPr/>
          <p:nvPr/>
        </p:nvPicPr>
        <p:blipFill>
          <a:blip r:embed="rId8" cstate="print">
            <a:extLst>
              <a:ext uri="{28A0092B-C50C-407E-A947-70E740481C1C}">
                <a14:useLocalDpi xmlns:a14="http://schemas.microsoft.com/office/drawing/2010/main" val="0"/>
              </a:ext>
            </a:extLst>
          </a:blip>
          <a:stretch>
            <a:fillRect/>
          </a:stretch>
        </p:blipFill>
        <p:spPr>
          <a:xfrm>
            <a:off x="4016115" y="5908634"/>
            <a:ext cx="723265" cy="723265"/>
          </a:xfrm>
          <a:prstGeom prst="rect">
            <a:avLst/>
          </a:prstGeom>
        </p:spPr>
      </p:pic>
      <p:pic>
        <p:nvPicPr>
          <p:cNvPr id="26" name="Picture 25"/>
          <p:cNvPicPr/>
          <p:nvPr/>
        </p:nvPicPr>
        <p:blipFill>
          <a:blip r:embed="rId9" cstate="print">
            <a:extLst>
              <a:ext uri="{28A0092B-C50C-407E-A947-70E740481C1C}">
                <a14:useLocalDpi xmlns:a14="http://schemas.microsoft.com/office/drawing/2010/main" val="0"/>
              </a:ext>
            </a:extLst>
          </a:blip>
          <a:stretch>
            <a:fillRect/>
          </a:stretch>
        </p:blipFill>
        <p:spPr>
          <a:xfrm>
            <a:off x="6082546" y="6092540"/>
            <a:ext cx="1383030" cy="424180"/>
          </a:xfrm>
          <a:prstGeom prst="rect">
            <a:avLst/>
          </a:prstGeom>
        </p:spPr>
      </p:pic>
      <p:sp>
        <p:nvSpPr>
          <p:cNvPr id="3" name="TextBox 2"/>
          <p:cNvSpPr txBox="1"/>
          <p:nvPr/>
        </p:nvSpPr>
        <p:spPr>
          <a:xfrm>
            <a:off x="3838216" y="6604803"/>
            <a:ext cx="1042416" cy="276999"/>
          </a:xfrm>
          <a:prstGeom prst="rect">
            <a:avLst/>
          </a:prstGeom>
          <a:noFill/>
        </p:spPr>
        <p:txBody>
          <a:bodyPr wrap="square" rtlCol="0">
            <a:spAutoFit/>
          </a:bodyPr>
          <a:lstStyle/>
          <a:p>
            <a:pPr algn="ctr"/>
            <a:r>
              <a:rPr lang="en-US" sz="1200" b="1" dirty="0" smtClean="0"/>
              <a:t>World Bank</a:t>
            </a:r>
            <a:endParaRPr lang="en-US" sz="1200" b="1" dirty="0"/>
          </a:p>
        </p:txBody>
      </p:sp>
    </p:spTree>
    <p:extLst>
      <p:ext uri="{BB962C8B-B14F-4D97-AF65-F5344CB8AC3E}">
        <p14:creationId xmlns:p14="http://schemas.microsoft.com/office/powerpoint/2010/main" val="1212108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Toilet Facilities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673216285"/>
              </p:ext>
            </p:extLst>
          </p:nvPr>
        </p:nvGraphicFramePr>
        <p:xfrm>
          <a:off x="469900" y="1568360"/>
          <a:ext cx="82296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of households</a:t>
            </a:r>
            <a:endParaRPr lang="en-US" i="1" dirty="0">
              <a:latin typeface="+mn-lt"/>
            </a:endParaRPr>
          </a:p>
        </p:txBody>
      </p:sp>
    </p:spTree>
    <p:extLst>
      <p:ext uri="{BB962C8B-B14F-4D97-AF65-F5344CB8AC3E}">
        <p14:creationId xmlns:p14="http://schemas.microsoft.com/office/powerpoint/2010/main" val="5168722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fontScale="90000"/>
          </a:bodyPr>
          <a:lstStyle/>
          <a:p>
            <a:r>
              <a:rPr lang="en-US" sz="4200" dirty="0" smtClean="0"/>
              <a:t/>
            </a:r>
            <a:br>
              <a:rPr lang="en-US" sz="4200" dirty="0" smtClean="0"/>
            </a:br>
            <a:r>
              <a:rPr lang="en-US" sz="4700" dirty="0" smtClean="0"/>
              <a:t>Electricity</a:t>
            </a:r>
            <a:r>
              <a:rPr lang="en-US" sz="4200" dirty="0" smtClean="0"/>
              <a:t/>
            </a:r>
            <a:br>
              <a:rPr lang="en-US" sz="4200" dirty="0" smtClean="0"/>
            </a:b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281065832"/>
              </p:ext>
            </p:extLst>
          </p:nvPr>
        </p:nvGraphicFramePr>
        <p:xfrm>
          <a:off x="482600" y="1568360"/>
          <a:ext cx="82042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of households</a:t>
            </a:r>
            <a:endParaRPr lang="en-US" i="1" dirty="0">
              <a:latin typeface="+mn-lt"/>
            </a:endParaRPr>
          </a:p>
        </p:txBody>
      </p:sp>
    </p:spTree>
    <p:extLst>
      <p:ext uri="{BB962C8B-B14F-4D97-AF65-F5344CB8AC3E}">
        <p14:creationId xmlns:p14="http://schemas.microsoft.com/office/powerpoint/2010/main" val="34639506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dirty="0" smtClean="0"/>
              <a:t>Household Possessions</a:t>
            </a:r>
            <a:endParaRPr lang="en-US" sz="40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879398560"/>
              </p:ext>
            </p:extLst>
          </p:nvPr>
        </p:nvGraphicFramePr>
        <p:xfrm>
          <a:off x="163773" y="1431880"/>
          <a:ext cx="8761863" cy="542612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smtClean="0">
                <a:latin typeface="+mn-lt"/>
              </a:rPr>
              <a:t>Percent of households with: </a:t>
            </a:r>
            <a:endParaRPr lang="en-US" i="1" dirty="0">
              <a:latin typeface="+mn-lt"/>
            </a:endParaRPr>
          </a:p>
        </p:txBody>
      </p:sp>
    </p:spTree>
    <p:extLst>
      <p:ext uri="{BB962C8B-B14F-4D97-AF65-F5344CB8AC3E}">
        <p14:creationId xmlns:p14="http://schemas.microsoft.com/office/powerpoint/2010/main" val="7247943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Wealth Index</a:t>
            </a:r>
            <a:endParaRPr lang="en-US" sz="4200" dirty="0"/>
          </a:p>
        </p:txBody>
      </p:sp>
      <p:sp>
        <p:nvSpPr>
          <p:cNvPr id="3" name="Content Placeholder 2"/>
          <p:cNvSpPr>
            <a:spLocks noGrp="1"/>
          </p:cNvSpPr>
          <p:nvPr>
            <p:ph idx="1"/>
          </p:nvPr>
        </p:nvSpPr>
        <p:spPr>
          <a:xfrm>
            <a:off x="616775" y="1414935"/>
            <a:ext cx="7886700" cy="5443065"/>
          </a:xfrm>
        </p:spPr>
        <p:txBody>
          <a:bodyPr>
            <a:normAutofit fontScale="85000" lnSpcReduction="10000"/>
          </a:bodyPr>
          <a:lstStyle/>
          <a:p>
            <a:pPr>
              <a:lnSpc>
                <a:spcPct val="120000"/>
              </a:lnSpc>
              <a:spcBef>
                <a:spcPts val="0"/>
              </a:spcBef>
              <a:spcAft>
                <a:spcPts val="600"/>
              </a:spcAft>
            </a:pPr>
            <a:r>
              <a:rPr lang="en-GB" dirty="0" smtClean="0"/>
              <a:t>Wealth is determined by scoring households based on a set of characteristics, including access to electricity and ownership of various consumer goods.</a:t>
            </a:r>
          </a:p>
          <a:p>
            <a:pPr>
              <a:lnSpc>
                <a:spcPct val="120000"/>
              </a:lnSpc>
              <a:spcBef>
                <a:spcPts val="0"/>
              </a:spcBef>
              <a:spcAft>
                <a:spcPts val="600"/>
              </a:spcAft>
            </a:pPr>
            <a:r>
              <a:rPr lang="en-GB" dirty="0" smtClean="0"/>
              <a:t>Households are then ranked, from lowest score to highest score.</a:t>
            </a:r>
          </a:p>
          <a:p>
            <a:pPr>
              <a:lnSpc>
                <a:spcPct val="120000"/>
              </a:lnSpc>
              <a:spcBef>
                <a:spcPts val="0"/>
              </a:spcBef>
              <a:spcAft>
                <a:spcPts val="600"/>
              </a:spcAft>
            </a:pPr>
            <a:r>
              <a:rPr lang="en-GB" dirty="0" smtClean="0"/>
              <a:t>This list is then separated into 5 equal pieces (or quintiles) each representing 20% of the population.</a:t>
            </a:r>
          </a:p>
          <a:p>
            <a:pPr>
              <a:lnSpc>
                <a:spcPct val="120000"/>
              </a:lnSpc>
              <a:spcBef>
                <a:spcPts val="0"/>
              </a:spcBef>
              <a:spcAft>
                <a:spcPts val="600"/>
              </a:spcAft>
            </a:pPr>
            <a:r>
              <a:rPr lang="en-GB" dirty="0" smtClean="0"/>
              <a:t>Therefore, those in the highest quintile may not be “rich” but they are of higher socioeconomic status than 80% </a:t>
            </a:r>
            <a:r>
              <a:rPr lang="en-GB" smtClean="0"/>
              <a:t>of </a:t>
            </a:r>
            <a:r>
              <a:rPr lang="en-GB" smtClean="0"/>
              <a:t>Ba</a:t>
            </a:r>
            <a:r>
              <a:rPr lang="en-GB" smtClean="0"/>
              <a:t>sotho</a:t>
            </a:r>
            <a:r>
              <a:rPr lang="en-GB" dirty="0" smtClean="0"/>
              <a:t>.</a:t>
            </a:r>
            <a:endParaRPr lang="en-GB" dirty="0"/>
          </a:p>
        </p:txBody>
      </p:sp>
    </p:spTree>
    <p:extLst>
      <p:ext uri="{BB962C8B-B14F-4D97-AF65-F5344CB8AC3E}">
        <p14:creationId xmlns:p14="http://schemas.microsoft.com/office/powerpoint/2010/main" val="32524159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Wealth Index</a:t>
            </a:r>
            <a:endParaRPr lang="en-US" sz="4200" dirty="0"/>
          </a:p>
        </p:txBody>
      </p:sp>
      <p:sp>
        <p:nvSpPr>
          <p:cNvPr id="3" name="Content Placeholder 2"/>
          <p:cNvSpPr>
            <a:spLocks noGrp="1"/>
          </p:cNvSpPr>
          <p:nvPr>
            <p:ph idx="1"/>
          </p:nvPr>
        </p:nvSpPr>
        <p:spPr>
          <a:xfrm>
            <a:off x="628650" y="4070749"/>
            <a:ext cx="7886700" cy="2355590"/>
          </a:xfrm>
        </p:spPr>
        <p:txBody>
          <a:bodyPr>
            <a:normAutofit fontScale="70000" lnSpcReduction="20000"/>
          </a:bodyPr>
          <a:lstStyle/>
          <a:p>
            <a:pPr marL="0" indent="0" algn="ctr">
              <a:lnSpc>
                <a:spcPct val="120000"/>
              </a:lnSpc>
              <a:spcBef>
                <a:spcPts val="0"/>
              </a:spcBef>
              <a:spcAft>
                <a:spcPts val="600"/>
              </a:spcAft>
              <a:buNone/>
            </a:pPr>
            <a:r>
              <a:rPr lang="en-GB" dirty="0" smtClean="0"/>
              <a:t>Very few urban households are in the poorest </a:t>
            </a:r>
            <a:r>
              <a:rPr lang="en-GB" dirty="0" smtClean="0">
                <a:solidFill>
                  <a:schemeClr val="bg2"/>
                </a:solidFill>
              </a:rPr>
              <a:t>two quintiles</a:t>
            </a:r>
            <a:r>
              <a:rPr lang="en-GB" dirty="0" smtClean="0"/>
              <a:t>, while very few rural households are in the wealthiest </a:t>
            </a:r>
            <a:r>
              <a:rPr lang="en-GB" dirty="0" smtClean="0">
                <a:solidFill>
                  <a:schemeClr val="bg2"/>
                </a:solidFill>
              </a:rPr>
              <a:t>quintiles</a:t>
            </a:r>
            <a:r>
              <a:rPr lang="en-GB" dirty="0" smtClean="0"/>
              <a:t>.</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r>
              <a:rPr lang="en-GB" b="1" dirty="0" err="1" smtClean="0">
                <a:solidFill>
                  <a:schemeClr val="bg2"/>
                </a:solidFill>
              </a:rPr>
              <a:t>Mokhotlong</a:t>
            </a:r>
            <a:r>
              <a:rPr lang="en-GB" b="1" dirty="0" smtClean="0">
                <a:solidFill>
                  <a:schemeClr val="bg2"/>
                </a:solidFill>
              </a:rPr>
              <a:t> and </a:t>
            </a:r>
            <a:r>
              <a:rPr lang="en-GB" b="1" dirty="0" err="1" smtClean="0">
                <a:solidFill>
                  <a:schemeClr val="bg2"/>
                </a:solidFill>
              </a:rPr>
              <a:t>Thaba-Tseka</a:t>
            </a:r>
            <a:r>
              <a:rPr lang="en-GB" b="1" dirty="0" smtClean="0">
                <a:solidFill>
                  <a:schemeClr val="bg2"/>
                </a:solidFill>
              </a:rPr>
              <a:t> </a:t>
            </a:r>
            <a:r>
              <a:rPr lang="en-GB" dirty="0" smtClean="0"/>
              <a:t>have the largest proportion of households in the </a:t>
            </a:r>
            <a:r>
              <a:rPr lang="en-GB" b="1" dirty="0" smtClean="0">
                <a:solidFill>
                  <a:schemeClr val="bg2"/>
                </a:solidFill>
              </a:rPr>
              <a:t>poorest</a:t>
            </a:r>
            <a:r>
              <a:rPr lang="en-GB" dirty="0" smtClean="0">
                <a:solidFill>
                  <a:schemeClr val="bg2"/>
                </a:solidFill>
              </a:rPr>
              <a:t> </a:t>
            </a:r>
            <a:r>
              <a:rPr lang="en-GB" dirty="0" smtClean="0"/>
              <a:t>quintile</a:t>
            </a:r>
            <a:r>
              <a:rPr lang="en-GB" b="1" dirty="0">
                <a:solidFill>
                  <a:schemeClr val="bg2"/>
                </a:solidFill>
              </a:rPr>
              <a:t> </a:t>
            </a:r>
            <a:r>
              <a:rPr lang="en-GB" b="1" dirty="0" smtClean="0">
                <a:solidFill>
                  <a:schemeClr val="bg2"/>
                </a:solidFill>
              </a:rPr>
              <a:t>(&gt;50</a:t>
            </a:r>
            <a:r>
              <a:rPr lang="en-GB" b="1" dirty="0">
                <a:solidFill>
                  <a:schemeClr val="bg2"/>
                </a:solidFill>
              </a:rPr>
              <a:t>%)</a:t>
            </a:r>
            <a:r>
              <a:rPr lang="en-GB" dirty="0" smtClean="0"/>
              <a:t>, while </a:t>
            </a:r>
            <a:r>
              <a:rPr lang="en-GB" b="1" dirty="0" smtClean="0">
                <a:solidFill>
                  <a:schemeClr val="bg2"/>
                </a:solidFill>
              </a:rPr>
              <a:t>Maseru </a:t>
            </a:r>
            <a:r>
              <a:rPr lang="en-GB" dirty="0" smtClean="0"/>
              <a:t>has the largest proportion of households in the </a:t>
            </a:r>
            <a:r>
              <a:rPr lang="en-GB" b="1" dirty="0" smtClean="0">
                <a:solidFill>
                  <a:schemeClr val="bg2"/>
                </a:solidFill>
              </a:rPr>
              <a:t>wealthiest</a:t>
            </a:r>
            <a:r>
              <a:rPr lang="en-GB" b="1" dirty="0" smtClean="0">
                <a:solidFill>
                  <a:schemeClr val="accent1"/>
                </a:solidFill>
              </a:rPr>
              <a:t> </a:t>
            </a:r>
            <a:r>
              <a:rPr lang="en-GB" dirty="0" smtClean="0"/>
              <a:t>quintile</a:t>
            </a:r>
            <a:r>
              <a:rPr lang="en-GB" b="1" dirty="0">
                <a:solidFill>
                  <a:schemeClr val="bg2"/>
                </a:solidFill>
              </a:rPr>
              <a:t> (37%)</a:t>
            </a:r>
            <a:r>
              <a:rPr lang="en-GB" dirty="0" smtClean="0"/>
              <a:t> .</a:t>
            </a:r>
            <a:endParaRPr lang="en-GB" dirty="0"/>
          </a:p>
        </p:txBody>
      </p:sp>
      <p:sp>
        <p:nvSpPr>
          <p:cNvPr id="4" name="Rectangle 4"/>
          <p:cNvSpPr txBox="1">
            <a:spLocks noChangeArrowheads="1"/>
          </p:cNvSpPr>
          <p:nvPr/>
        </p:nvSpPr>
        <p:spPr>
          <a:xfrm>
            <a:off x="191068" y="1805814"/>
            <a:ext cx="8952931" cy="1784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70000"/>
              </a:lnSpc>
              <a:buFontTx/>
              <a:buNone/>
              <a:defRPr/>
            </a:pPr>
            <a:r>
              <a:rPr lang="en-US" sz="2800" dirty="0" smtClean="0"/>
              <a:t>		</a:t>
            </a:r>
            <a:r>
              <a:rPr lang="en-US" sz="2400" dirty="0" smtClean="0">
                <a:solidFill>
                  <a:srgbClr val="0070C0"/>
                </a:solidFill>
              </a:rPr>
              <a:t>         </a:t>
            </a:r>
            <a:r>
              <a:rPr lang="en-US" sz="2300" b="1" dirty="0" smtClean="0"/>
              <a:t>Lowest	     2</a:t>
            </a:r>
            <a:r>
              <a:rPr lang="en-US" sz="2300" b="1" baseline="30000" dirty="0" smtClean="0"/>
              <a:t>nd</a:t>
            </a:r>
            <a:r>
              <a:rPr lang="en-US" sz="2300" b="1" dirty="0" smtClean="0"/>
              <a:t>	       Middle	  4</a:t>
            </a:r>
            <a:r>
              <a:rPr lang="en-US" sz="2300" b="1" baseline="30000" dirty="0" smtClean="0"/>
              <a:t>th</a:t>
            </a:r>
            <a:r>
              <a:rPr lang="en-US" sz="2300" b="1" dirty="0" smtClean="0"/>
              <a:t>	  Highest</a:t>
            </a:r>
          </a:p>
          <a:p>
            <a:pPr>
              <a:lnSpc>
                <a:spcPct val="20000"/>
              </a:lnSpc>
              <a:buFontTx/>
              <a:buNone/>
              <a:defRPr/>
            </a:pPr>
            <a:r>
              <a:rPr lang="en-US" sz="2300" b="1" dirty="0" smtClean="0">
                <a:solidFill>
                  <a:srgbClr val="A50021"/>
                </a:solidFill>
              </a:rPr>
              <a:t> </a:t>
            </a:r>
          </a:p>
          <a:p>
            <a:pPr>
              <a:lnSpc>
                <a:spcPct val="110000"/>
              </a:lnSpc>
              <a:buFontTx/>
              <a:buNone/>
              <a:defRPr/>
            </a:pPr>
            <a:r>
              <a:rPr lang="en-US" sz="2400" b="1" dirty="0" smtClean="0">
                <a:solidFill>
                  <a:schemeClr val="bg2"/>
                </a:solidFill>
              </a:rPr>
              <a:t>Urban		 &lt;1%	   3%	        12%   	31%	     54%</a:t>
            </a:r>
          </a:p>
          <a:p>
            <a:pPr>
              <a:lnSpc>
                <a:spcPct val="110000"/>
              </a:lnSpc>
              <a:buFontTx/>
              <a:buNone/>
              <a:defRPr/>
            </a:pPr>
            <a:r>
              <a:rPr lang="en-US" sz="2400" b="1" dirty="0" smtClean="0">
                <a:solidFill>
                  <a:schemeClr val="accent1"/>
                </a:solidFill>
              </a:rPr>
              <a:t>Rural		 28%	   26%	        23%	 16%	       7%</a:t>
            </a:r>
          </a:p>
          <a:p>
            <a:pPr>
              <a:lnSpc>
                <a:spcPct val="110000"/>
              </a:lnSpc>
              <a:buFontTx/>
              <a:buNone/>
              <a:defRPr/>
            </a:pPr>
            <a:endParaRPr lang="en-US" sz="2400" b="1" dirty="0" smtClean="0">
              <a:solidFill>
                <a:schemeClr val="accent3">
                  <a:lumMod val="75000"/>
                </a:schemeClr>
              </a:solidFill>
            </a:endParaRPr>
          </a:p>
          <a:p>
            <a:pPr>
              <a:lnSpc>
                <a:spcPct val="110000"/>
              </a:lnSpc>
              <a:buFontTx/>
              <a:buNone/>
              <a:defRPr/>
            </a:pPr>
            <a:endParaRPr lang="en-US" sz="2400" b="1" dirty="0" smtClean="0">
              <a:solidFill>
                <a:schemeClr val="accent3"/>
              </a:solidFill>
            </a:endParaRPr>
          </a:p>
        </p:txBody>
      </p:sp>
      <p:cxnSp>
        <p:nvCxnSpPr>
          <p:cNvPr id="5" name="Straight Connector 4"/>
          <p:cNvCxnSpPr/>
          <p:nvPr/>
        </p:nvCxnSpPr>
        <p:spPr>
          <a:xfrm>
            <a:off x="1709382" y="2300785"/>
            <a:ext cx="6400800" cy="158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892912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58779"/>
            <a:ext cx="4572000" cy="5358063"/>
          </a:xfrm>
        </p:spPr>
        <p:txBody>
          <a:bodyPr>
            <a:normAutofit/>
          </a:bodyPr>
          <a:lstStyle/>
          <a:p>
            <a:pPr>
              <a:lnSpc>
                <a:spcPct val="110000"/>
              </a:lnSpc>
              <a:spcBef>
                <a:spcPts val="0"/>
              </a:spcBef>
              <a:spcAft>
                <a:spcPts val="600"/>
              </a:spcAft>
              <a:buClr>
                <a:schemeClr val="tx1"/>
              </a:buClr>
            </a:pPr>
            <a:r>
              <a:rPr lang="en-GB" sz="2800" dirty="0" smtClean="0"/>
              <a:t>Household Characteristics</a:t>
            </a:r>
          </a:p>
          <a:p>
            <a:pPr lvl="1">
              <a:lnSpc>
                <a:spcPct val="110000"/>
              </a:lnSpc>
              <a:spcBef>
                <a:spcPts val="0"/>
              </a:spcBef>
              <a:spcAft>
                <a:spcPts val="600"/>
              </a:spcAft>
              <a:buClr>
                <a:schemeClr val="tx1"/>
              </a:buClr>
            </a:pPr>
            <a:r>
              <a:rPr lang="en-GB" sz="2400" dirty="0"/>
              <a:t>Drinking water and sanitation</a:t>
            </a:r>
          </a:p>
          <a:p>
            <a:pPr lvl="1">
              <a:lnSpc>
                <a:spcPct val="110000"/>
              </a:lnSpc>
              <a:spcBef>
                <a:spcPts val="0"/>
              </a:spcBef>
              <a:spcAft>
                <a:spcPts val="600"/>
              </a:spcAft>
              <a:buClr>
                <a:schemeClr val="tx1"/>
              </a:buClr>
            </a:pPr>
            <a:r>
              <a:rPr lang="en-GB" sz="2400" dirty="0"/>
              <a:t>Electricity</a:t>
            </a:r>
          </a:p>
          <a:p>
            <a:pPr lvl="1">
              <a:lnSpc>
                <a:spcPct val="110000"/>
              </a:lnSpc>
              <a:spcBef>
                <a:spcPts val="0"/>
              </a:spcBef>
              <a:spcAft>
                <a:spcPts val="600"/>
              </a:spcAft>
              <a:buClr>
                <a:schemeClr val="tx1"/>
              </a:buClr>
            </a:pPr>
            <a:r>
              <a:rPr lang="en-GB" sz="2400" dirty="0"/>
              <a:t>Ownership of goods</a:t>
            </a:r>
          </a:p>
          <a:p>
            <a:pPr lvl="1">
              <a:lnSpc>
                <a:spcPct val="110000"/>
              </a:lnSpc>
              <a:spcBef>
                <a:spcPts val="0"/>
              </a:spcBef>
              <a:spcAft>
                <a:spcPts val="600"/>
              </a:spcAft>
              <a:buClr>
                <a:schemeClr val="tx1"/>
              </a:buClr>
            </a:pPr>
            <a:r>
              <a:rPr lang="en-GB" sz="2400" dirty="0" smtClean="0"/>
              <a:t>Wealth</a:t>
            </a:r>
          </a:p>
          <a:p>
            <a:pPr>
              <a:lnSpc>
                <a:spcPct val="110000"/>
              </a:lnSpc>
              <a:spcBef>
                <a:spcPts val="0"/>
              </a:spcBef>
              <a:spcAft>
                <a:spcPts val="600"/>
              </a:spcAft>
              <a:buClr>
                <a:schemeClr val="tx1"/>
              </a:buClr>
            </a:pPr>
            <a:r>
              <a:rPr lang="en-GB" sz="2800" b="1" dirty="0" smtClean="0">
                <a:solidFill>
                  <a:schemeClr val="bg2"/>
                </a:solidFill>
              </a:rPr>
              <a:t>Respondent Characteristics</a:t>
            </a:r>
          </a:p>
          <a:p>
            <a:pPr lvl="1">
              <a:lnSpc>
                <a:spcPct val="110000"/>
              </a:lnSpc>
              <a:spcBef>
                <a:spcPts val="0"/>
              </a:spcBef>
              <a:spcAft>
                <a:spcPts val="600"/>
              </a:spcAft>
              <a:buClr>
                <a:schemeClr val="tx1"/>
              </a:buClr>
            </a:pPr>
            <a:r>
              <a:rPr lang="en-GB" sz="2400" b="1" dirty="0" smtClean="0">
                <a:solidFill>
                  <a:schemeClr val="bg2"/>
                </a:solidFill>
              </a:rPr>
              <a:t>Education</a:t>
            </a:r>
          </a:p>
          <a:p>
            <a:pPr lvl="1">
              <a:lnSpc>
                <a:spcPct val="110000"/>
              </a:lnSpc>
              <a:spcBef>
                <a:spcPts val="0"/>
              </a:spcBef>
              <a:spcAft>
                <a:spcPts val="600"/>
              </a:spcAft>
              <a:buClr>
                <a:schemeClr val="tx1"/>
              </a:buClr>
            </a:pPr>
            <a:r>
              <a:rPr lang="en-GB" sz="2400" b="1" dirty="0" smtClean="0">
                <a:solidFill>
                  <a:schemeClr val="bg2"/>
                </a:solidFill>
              </a:rPr>
              <a:t>Mass media</a:t>
            </a:r>
          </a:p>
          <a:p>
            <a:pPr lvl="1">
              <a:lnSpc>
                <a:spcPct val="110000"/>
              </a:lnSpc>
              <a:spcBef>
                <a:spcPts val="0"/>
              </a:spcBef>
              <a:spcAft>
                <a:spcPts val="600"/>
              </a:spcAft>
              <a:buClr>
                <a:schemeClr val="tx1"/>
              </a:buClr>
            </a:pPr>
            <a:r>
              <a:rPr lang="en-GB" sz="2400" b="1" dirty="0" smtClean="0">
                <a:solidFill>
                  <a:schemeClr val="bg2"/>
                </a:solidFill>
              </a:rPr>
              <a:t>Employment and occupation</a:t>
            </a:r>
          </a:p>
        </p:txBody>
      </p:sp>
      <p:sp>
        <p:nvSpPr>
          <p:cNvPr id="5" name="TextBox 4"/>
          <p:cNvSpPr txBox="1"/>
          <p:nvPr/>
        </p:nvSpPr>
        <p:spPr>
          <a:xfrm>
            <a:off x="4572000" y="4983381"/>
            <a:ext cx="4098036" cy="276999"/>
          </a:xfrm>
          <a:prstGeom prst="rect">
            <a:avLst/>
          </a:prstGeom>
          <a:noFill/>
        </p:spPr>
        <p:txBody>
          <a:bodyPr wrap="square" rtlCol="0">
            <a:spAutoFit/>
          </a:bodyPr>
          <a:lstStyle/>
          <a:p>
            <a:pPr algn="ctr"/>
            <a:r>
              <a:rPr lang="en-US" sz="1200" dirty="0" smtClean="0"/>
              <a:t>© </a:t>
            </a:r>
            <a:r>
              <a:rPr lang="en-US" sz="1200" dirty="0"/>
              <a:t>2007 Julie </a:t>
            </a:r>
            <a:r>
              <a:rPr lang="en-US" sz="1200" dirty="0" err="1"/>
              <a:t>Appelhagen</a:t>
            </a:r>
            <a:r>
              <a:rPr lang="en-US" sz="1200" dirty="0"/>
              <a:t>, Courtesy of </a:t>
            </a:r>
            <a:r>
              <a:rPr lang="en-US" sz="1200" dirty="0" err="1"/>
              <a:t>Photoshare</a:t>
            </a:r>
            <a:endParaRPr lang="en-US" sz="1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4164" y="1806448"/>
            <a:ext cx="4055872" cy="3041904"/>
          </a:xfrm>
          <a:prstGeom prst="rect">
            <a:avLst/>
          </a:prstGeom>
          <a:ln>
            <a:solidFill>
              <a:schemeClr val="tx1"/>
            </a:solidFill>
          </a:ln>
        </p:spPr>
      </p:pic>
    </p:spTree>
    <p:extLst>
      <p:ext uri="{BB962C8B-B14F-4D97-AF65-F5344CB8AC3E}">
        <p14:creationId xmlns:p14="http://schemas.microsoft.com/office/powerpoint/2010/main" val="27875690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Educational Attainment of </a:t>
            </a:r>
            <a:br>
              <a:rPr lang="en-US" sz="4200" dirty="0" smtClean="0"/>
            </a:br>
            <a:r>
              <a:rPr lang="en-US" sz="4200" dirty="0" smtClean="0"/>
              <a:t>Respondents Age 15-49</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61404286"/>
              </p:ext>
            </p:extLst>
          </p:nvPr>
        </p:nvGraphicFramePr>
        <p:xfrm>
          <a:off x="469900" y="1843043"/>
          <a:ext cx="8229600" cy="497536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93803"/>
            <a:ext cx="9144000" cy="381000"/>
          </a:xfrm>
          <a:prstGeom prst="rect">
            <a:avLst/>
          </a:prstGeom>
          <a:noFill/>
        </p:spPr>
        <p:txBody>
          <a:bodyPr wrap="square" rtlCol="0">
            <a:spAutoFit/>
          </a:bodyPr>
          <a:lstStyle/>
          <a:p>
            <a:pPr algn="ctr"/>
            <a:r>
              <a:rPr lang="en-US" i="1" dirty="0" smtClean="0">
                <a:latin typeface="+mn-lt"/>
              </a:rPr>
              <a:t>Percent of women and men age 15-49</a:t>
            </a:r>
            <a:endParaRPr lang="en-US" i="1" dirty="0">
              <a:latin typeface="+mn-lt"/>
            </a:endParaRPr>
          </a:p>
        </p:txBody>
      </p:sp>
    </p:spTree>
    <p:extLst>
      <p:ext uri="{BB962C8B-B14F-4D97-AF65-F5344CB8AC3E}">
        <p14:creationId xmlns:p14="http://schemas.microsoft.com/office/powerpoint/2010/main" val="19056202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Literacy</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22670990"/>
              </p:ext>
            </p:extLst>
          </p:nvPr>
        </p:nvGraphicFramePr>
        <p:xfrm>
          <a:off x="469900" y="1472824"/>
          <a:ext cx="8242300" cy="538517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smtClean="0">
                <a:latin typeface="+mn-lt"/>
              </a:rPr>
              <a:t>Percent of women and men age 15-49 who are literate</a:t>
            </a:r>
            <a:endParaRPr lang="en-US" i="1" dirty="0">
              <a:latin typeface="+mn-lt"/>
            </a:endParaRPr>
          </a:p>
        </p:txBody>
      </p:sp>
    </p:spTree>
    <p:extLst>
      <p:ext uri="{BB962C8B-B14F-4D97-AF65-F5344CB8AC3E}">
        <p14:creationId xmlns:p14="http://schemas.microsoft.com/office/powerpoint/2010/main" val="9926142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Exposure to Mass Media</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66792530"/>
              </p:ext>
            </p:extLst>
          </p:nvPr>
        </p:nvGraphicFramePr>
        <p:xfrm>
          <a:off x="457200" y="1856096"/>
          <a:ext cx="8243047" cy="500190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0064"/>
            <a:ext cx="9144000" cy="381000"/>
          </a:xfrm>
          <a:prstGeom prst="rect">
            <a:avLst/>
          </a:prstGeom>
          <a:noFill/>
        </p:spPr>
        <p:txBody>
          <a:bodyPr wrap="square" rtlCol="0">
            <a:spAutoFit/>
          </a:bodyPr>
          <a:lstStyle/>
          <a:p>
            <a:pPr algn="ctr"/>
            <a:r>
              <a:rPr lang="en-US" i="1" dirty="0" smtClean="0">
                <a:latin typeface="+mn-lt"/>
              </a:rPr>
              <a:t>Percent of women and men age 15-49 with access to media at least once a week</a:t>
            </a:r>
            <a:endParaRPr lang="en-US" i="1" dirty="0">
              <a:latin typeface="+mn-lt"/>
            </a:endParaRPr>
          </a:p>
        </p:txBody>
      </p:sp>
    </p:spTree>
    <p:extLst>
      <p:ext uri="{BB962C8B-B14F-4D97-AF65-F5344CB8AC3E}">
        <p14:creationId xmlns:p14="http://schemas.microsoft.com/office/powerpoint/2010/main" val="26949575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Employment</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26120121"/>
              </p:ext>
            </p:extLst>
          </p:nvPr>
        </p:nvGraphicFramePr>
        <p:xfrm>
          <a:off x="482600" y="1541064"/>
          <a:ext cx="8242300" cy="531693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0064"/>
            <a:ext cx="9144000" cy="381000"/>
          </a:xfrm>
          <a:prstGeom prst="rect">
            <a:avLst/>
          </a:prstGeom>
          <a:noFill/>
        </p:spPr>
        <p:txBody>
          <a:bodyPr wrap="square" rtlCol="0">
            <a:spAutoFit/>
          </a:bodyPr>
          <a:lstStyle/>
          <a:p>
            <a:pPr algn="ctr"/>
            <a:r>
              <a:rPr lang="en-US" i="1" dirty="0" smtClean="0">
                <a:latin typeface="+mn-lt"/>
              </a:rPr>
              <a:t>Percent of women and men age 15-49 </a:t>
            </a:r>
            <a:endParaRPr lang="en-US" i="1" dirty="0">
              <a:latin typeface="+mn-lt"/>
            </a:endParaRPr>
          </a:p>
        </p:txBody>
      </p:sp>
    </p:spTree>
    <p:extLst>
      <p:ext uri="{BB962C8B-B14F-4D97-AF65-F5344CB8AC3E}">
        <p14:creationId xmlns:p14="http://schemas.microsoft.com/office/powerpoint/2010/main" val="2896912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Objective</a:t>
            </a:r>
            <a:endParaRPr lang="en-US" sz="4200" dirty="0"/>
          </a:p>
        </p:txBody>
      </p:sp>
      <p:sp>
        <p:nvSpPr>
          <p:cNvPr id="3" name="Content Placeholder 2"/>
          <p:cNvSpPr>
            <a:spLocks noGrp="1"/>
          </p:cNvSpPr>
          <p:nvPr>
            <p:ph idx="1"/>
          </p:nvPr>
        </p:nvSpPr>
        <p:spPr>
          <a:xfrm>
            <a:off x="628650" y="1589314"/>
            <a:ext cx="7886700" cy="5268686"/>
          </a:xfrm>
        </p:spPr>
        <p:txBody>
          <a:bodyPr>
            <a:normAutofit fontScale="92500"/>
          </a:bodyPr>
          <a:lstStyle/>
          <a:p>
            <a:pPr>
              <a:lnSpc>
                <a:spcPct val="110000"/>
              </a:lnSpc>
              <a:spcBef>
                <a:spcPts val="0"/>
              </a:spcBef>
              <a:spcAft>
                <a:spcPts val="600"/>
              </a:spcAft>
            </a:pPr>
            <a:r>
              <a:rPr lang="en-GB" dirty="0" smtClean="0"/>
              <a:t>The main objective of the 2014 LDHS is to generate recent, reliable information on fertility, family planning, childhood mortality, maternal and child health, nutrition and anaemia, malaria, adult health, and HIV/AIDS indicators. </a:t>
            </a:r>
          </a:p>
          <a:p>
            <a:pPr>
              <a:lnSpc>
                <a:spcPct val="110000"/>
              </a:lnSpc>
              <a:spcBef>
                <a:spcPts val="0"/>
              </a:spcBef>
              <a:spcAft>
                <a:spcPts val="600"/>
              </a:spcAft>
            </a:pPr>
            <a:r>
              <a:rPr lang="en-GB" dirty="0" smtClean="0"/>
              <a:t>This information is essential for programme managers and policymakers to evaluate and design programmes and strategies for improving the health of Lesotho’s population. </a:t>
            </a:r>
            <a:endParaRPr lang="en-GB" dirty="0"/>
          </a:p>
        </p:txBody>
      </p:sp>
    </p:spTree>
    <p:extLst>
      <p:ext uri="{BB962C8B-B14F-4D97-AF65-F5344CB8AC3E}">
        <p14:creationId xmlns:p14="http://schemas.microsoft.com/office/powerpoint/2010/main" val="29236862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Occupation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827678436"/>
              </p:ext>
            </p:extLst>
          </p:nvPr>
        </p:nvGraphicFramePr>
        <p:xfrm>
          <a:off x="163773" y="1586753"/>
          <a:ext cx="8980227" cy="527124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a:t>Percent of women and men age 15-49 </a:t>
            </a:r>
          </a:p>
        </p:txBody>
      </p:sp>
    </p:spTree>
    <p:extLst>
      <p:ext uri="{BB962C8B-B14F-4D97-AF65-F5344CB8AC3E}">
        <p14:creationId xmlns:p14="http://schemas.microsoft.com/office/powerpoint/2010/main" val="18104162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Key Findings</a:t>
            </a:r>
            <a:endParaRPr lang="en-US" sz="4200" dirty="0"/>
          </a:p>
        </p:txBody>
      </p:sp>
      <p:sp>
        <p:nvSpPr>
          <p:cNvPr id="3" name="Content Placeholder 2"/>
          <p:cNvSpPr>
            <a:spLocks noGrp="1"/>
          </p:cNvSpPr>
          <p:nvPr>
            <p:ph idx="1"/>
          </p:nvPr>
        </p:nvSpPr>
        <p:spPr>
          <a:xfrm>
            <a:off x="628650" y="1325563"/>
            <a:ext cx="7886700" cy="5284694"/>
          </a:xfrm>
        </p:spPr>
        <p:txBody>
          <a:bodyPr>
            <a:normAutofit fontScale="92500" lnSpcReduction="20000"/>
          </a:bodyPr>
          <a:lstStyle/>
          <a:p>
            <a:pPr>
              <a:lnSpc>
                <a:spcPct val="120000"/>
              </a:lnSpc>
              <a:spcBef>
                <a:spcPts val="0"/>
              </a:spcBef>
              <a:spcAft>
                <a:spcPts val="600"/>
              </a:spcAft>
              <a:buClr>
                <a:schemeClr val="tx1"/>
              </a:buClr>
            </a:pPr>
            <a:r>
              <a:rPr lang="en-GB" b="1" dirty="0" smtClean="0">
                <a:solidFill>
                  <a:schemeClr val="bg2"/>
                </a:solidFill>
              </a:rPr>
              <a:t>84%</a:t>
            </a:r>
            <a:r>
              <a:rPr lang="en-GB" b="1" dirty="0" smtClean="0">
                <a:solidFill>
                  <a:schemeClr val="accent1"/>
                </a:solidFill>
              </a:rPr>
              <a:t> </a:t>
            </a:r>
            <a:r>
              <a:rPr lang="en-GB" dirty="0"/>
              <a:t>of households have access to</a:t>
            </a:r>
            <a:r>
              <a:rPr lang="en-GB" dirty="0">
                <a:solidFill>
                  <a:schemeClr val="bg2"/>
                </a:solidFill>
              </a:rPr>
              <a:t> </a:t>
            </a:r>
            <a:r>
              <a:rPr lang="en-GB" b="1" dirty="0">
                <a:solidFill>
                  <a:schemeClr val="bg2"/>
                </a:solidFill>
              </a:rPr>
              <a:t>an improved source of drinking </a:t>
            </a:r>
            <a:r>
              <a:rPr lang="en-GB" b="1" dirty="0" smtClean="0">
                <a:solidFill>
                  <a:schemeClr val="bg2"/>
                </a:solidFill>
              </a:rPr>
              <a:t>water</a:t>
            </a:r>
            <a:r>
              <a:rPr lang="en-GB" dirty="0" smtClean="0"/>
              <a:t>. </a:t>
            </a:r>
          </a:p>
          <a:p>
            <a:pPr>
              <a:lnSpc>
                <a:spcPct val="120000"/>
              </a:lnSpc>
              <a:spcBef>
                <a:spcPts val="0"/>
              </a:spcBef>
              <a:spcAft>
                <a:spcPts val="600"/>
              </a:spcAft>
              <a:buClr>
                <a:schemeClr val="tx1"/>
              </a:buClr>
            </a:pPr>
            <a:r>
              <a:rPr lang="en-GB" b="1" dirty="0" smtClean="0">
                <a:solidFill>
                  <a:schemeClr val="bg2"/>
                </a:solidFill>
              </a:rPr>
              <a:t>47%</a:t>
            </a:r>
            <a:r>
              <a:rPr lang="en-GB" b="1" dirty="0" smtClean="0">
                <a:solidFill>
                  <a:schemeClr val="accent5"/>
                </a:solidFill>
              </a:rPr>
              <a:t> </a:t>
            </a:r>
            <a:r>
              <a:rPr lang="en-GB" dirty="0" smtClean="0"/>
              <a:t>of households have </a:t>
            </a:r>
            <a:r>
              <a:rPr lang="en-GB" b="1" dirty="0" smtClean="0">
                <a:solidFill>
                  <a:schemeClr val="bg2"/>
                </a:solidFill>
              </a:rPr>
              <a:t>an improved sanitation </a:t>
            </a:r>
            <a:r>
              <a:rPr lang="en-GB" dirty="0" smtClean="0"/>
              <a:t>facility; </a:t>
            </a:r>
            <a:r>
              <a:rPr lang="en-GB" b="1" dirty="0" smtClean="0">
                <a:solidFill>
                  <a:schemeClr val="bg2"/>
                </a:solidFill>
              </a:rPr>
              <a:t>27%</a:t>
            </a:r>
            <a:r>
              <a:rPr lang="en-GB" b="1" dirty="0" smtClean="0">
                <a:solidFill>
                  <a:schemeClr val="accent5"/>
                </a:solidFill>
              </a:rPr>
              <a:t> </a:t>
            </a:r>
            <a:r>
              <a:rPr lang="en-GB" dirty="0" smtClean="0"/>
              <a:t>of households have </a:t>
            </a:r>
            <a:r>
              <a:rPr lang="en-GB" b="1" dirty="0" smtClean="0">
                <a:solidFill>
                  <a:schemeClr val="bg2"/>
                </a:solidFill>
              </a:rPr>
              <a:t>no sanitation facility</a:t>
            </a:r>
            <a:r>
              <a:rPr lang="en-GB" dirty="0" smtClean="0"/>
              <a:t>.</a:t>
            </a:r>
          </a:p>
          <a:p>
            <a:pPr>
              <a:lnSpc>
                <a:spcPct val="120000"/>
              </a:lnSpc>
              <a:spcBef>
                <a:spcPts val="0"/>
              </a:spcBef>
              <a:spcAft>
                <a:spcPts val="600"/>
              </a:spcAft>
              <a:buClr>
                <a:schemeClr val="tx1"/>
              </a:buClr>
            </a:pPr>
            <a:r>
              <a:rPr lang="en-GB" b="1" dirty="0" smtClean="0">
                <a:solidFill>
                  <a:schemeClr val="bg2"/>
                </a:solidFill>
              </a:rPr>
              <a:t>28</a:t>
            </a:r>
            <a:r>
              <a:rPr lang="en-GB" b="1" dirty="0">
                <a:solidFill>
                  <a:schemeClr val="bg2"/>
                </a:solidFill>
              </a:rPr>
              <a:t>%</a:t>
            </a:r>
            <a:r>
              <a:rPr lang="en-GB" b="1" dirty="0">
                <a:solidFill>
                  <a:schemeClr val="accent1"/>
                </a:solidFill>
              </a:rPr>
              <a:t> </a:t>
            </a:r>
            <a:r>
              <a:rPr lang="en-GB" dirty="0"/>
              <a:t>of households have </a:t>
            </a:r>
            <a:r>
              <a:rPr lang="en-GB" b="1" dirty="0" smtClean="0">
                <a:solidFill>
                  <a:schemeClr val="bg2"/>
                </a:solidFill>
              </a:rPr>
              <a:t>electricity</a:t>
            </a:r>
            <a:r>
              <a:rPr lang="en-GB" dirty="0"/>
              <a:t>.</a:t>
            </a:r>
          </a:p>
          <a:p>
            <a:pPr>
              <a:lnSpc>
                <a:spcPct val="120000"/>
              </a:lnSpc>
              <a:spcBef>
                <a:spcPts val="0"/>
              </a:spcBef>
              <a:spcAft>
                <a:spcPts val="600"/>
              </a:spcAft>
              <a:buClr>
                <a:schemeClr val="tx1"/>
              </a:buClr>
            </a:pPr>
            <a:r>
              <a:rPr lang="en-GB" b="1" dirty="0" smtClean="0">
                <a:solidFill>
                  <a:schemeClr val="bg2"/>
                </a:solidFill>
              </a:rPr>
              <a:t>1%</a:t>
            </a:r>
            <a:r>
              <a:rPr lang="en-GB" b="1" dirty="0" smtClean="0">
                <a:solidFill>
                  <a:schemeClr val="tx2"/>
                </a:solidFill>
              </a:rPr>
              <a:t> </a:t>
            </a:r>
            <a:r>
              <a:rPr lang="en-GB" dirty="0"/>
              <a:t>of women and </a:t>
            </a:r>
            <a:r>
              <a:rPr lang="en-GB" b="1" dirty="0" smtClean="0">
                <a:solidFill>
                  <a:schemeClr val="bg2"/>
                </a:solidFill>
              </a:rPr>
              <a:t>8%</a:t>
            </a:r>
            <a:r>
              <a:rPr lang="en-GB" dirty="0" smtClean="0"/>
              <a:t> </a:t>
            </a:r>
            <a:r>
              <a:rPr lang="en-GB" dirty="0"/>
              <a:t>of men have </a:t>
            </a:r>
            <a:r>
              <a:rPr lang="en-GB" b="1" dirty="0">
                <a:solidFill>
                  <a:schemeClr val="bg2"/>
                </a:solidFill>
              </a:rPr>
              <a:t>never attended </a:t>
            </a:r>
            <a:r>
              <a:rPr lang="en-GB" b="1" dirty="0" smtClean="0">
                <a:solidFill>
                  <a:schemeClr val="bg2"/>
                </a:solidFill>
              </a:rPr>
              <a:t>school</a:t>
            </a:r>
            <a:r>
              <a:rPr lang="en-GB" dirty="0" smtClean="0"/>
              <a:t>.</a:t>
            </a:r>
          </a:p>
          <a:p>
            <a:pPr>
              <a:lnSpc>
                <a:spcPct val="120000"/>
              </a:lnSpc>
              <a:spcBef>
                <a:spcPts val="0"/>
              </a:spcBef>
              <a:spcAft>
                <a:spcPts val="600"/>
              </a:spcAft>
              <a:buClr>
                <a:schemeClr val="tx1"/>
              </a:buClr>
            </a:pPr>
            <a:r>
              <a:rPr lang="en-GB" b="1" dirty="0" smtClean="0">
                <a:solidFill>
                  <a:schemeClr val="bg2"/>
                </a:solidFill>
              </a:rPr>
              <a:t>38%</a:t>
            </a:r>
            <a:r>
              <a:rPr lang="en-GB" b="1" dirty="0" smtClean="0">
                <a:solidFill>
                  <a:schemeClr val="accent5"/>
                </a:solidFill>
              </a:rPr>
              <a:t> </a:t>
            </a:r>
            <a:r>
              <a:rPr lang="en-GB" dirty="0" smtClean="0"/>
              <a:t>of women and </a:t>
            </a:r>
            <a:r>
              <a:rPr lang="en-GB" b="1" dirty="0" smtClean="0">
                <a:solidFill>
                  <a:schemeClr val="bg2"/>
                </a:solidFill>
              </a:rPr>
              <a:t>59%</a:t>
            </a:r>
            <a:r>
              <a:rPr lang="en-GB" dirty="0" smtClean="0"/>
              <a:t> of men </a:t>
            </a:r>
            <a:r>
              <a:rPr lang="en-GB" b="1" dirty="0" smtClean="0">
                <a:solidFill>
                  <a:schemeClr val="bg2"/>
                </a:solidFill>
              </a:rPr>
              <a:t>worked in the past 7 days</a:t>
            </a:r>
            <a:r>
              <a:rPr lang="en-GB" dirty="0" smtClean="0"/>
              <a:t>.</a:t>
            </a:r>
          </a:p>
          <a:p>
            <a:pPr marL="0" indent="0">
              <a:lnSpc>
                <a:spcPct val="120000"/>
              </a:lnSpc>
              <a:spcBef>
                <a:spcPts val="0"/>
              </a:spcBef>
              <a:spcAft>
                <a:spcPts val="600"/>
              </a:spcAft>
              <a:buClr>
                <a:schemeClr val="tx1"/>
              </a:buClr>
              <a:buNone/>
            </a:pPr>
            <a:endParaRPr lang="en-GB" b="1" dirty="0">
              <a:solidFill>
                <a:schemeClr val="accent1"/>
              </a:solidFill>
            </a:endParaRPr>
          </a:p>
        </p:txBody>
      </p:sp>
    </p:spTree>
    <p:extLst>
      <p:ext uri="{BB962C8B-B14F-4D97-AF65-F5344CB8AC3E}">
        <p14:creationId xmlns:p14="http://schemas.microsoft.com/office/powerpoint/2010/main" val="318126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The Survey</a:t>
            </a:r>
            <a:endParaRPr lang="en-US" sz="4200" dirty="0"/>
          </a:p>
        </p:txBody>
      </p:sp>
      <p:sp>
        <p:nvSpPr>
          <p:cNvPr id="3" name="Content Placeholder 2"/>
          <p:cNvSpPr>
            <a:spLocks noGrp="1"/>
          </p:cNvSpPr>
          <p:nvPr>
            <p:ph idx="1"/>
          </p:nvPr>
        </p:nvSpPr>
        <p:spPr>
          <a:xfrm>
            <a:off x="628650" y="1578429"/>
            <a:ext cx="7886700" cy="5279571"/>
          </a:xfrm>
        </p:spPr>
        <p:txBody>
          <a:bodyPr/>
          <a:lstStyle/>
          <a:p>
            <a:pPr>
              <a:lnSpc>
                <a:spcPct val="100000"/>
              </a:lnSpc>
              <a:spcBef>
                <a:spcPts val="0"/>
              </a:spcBef>
              <a:spcAft>
                <a:spcPts val="600"/>
              </a:spcAft>
            </a:pPr>
            <a:r>
              <a:rPr lang="en-GB" dirty="0" smtClean="0"/>
              <a:t>The 2014 </a:t>
            </a:r>
            <a:r>
              <a:rPr lang="en-GB" dirty="0"/>
              <a:t>L</a:t>
            </a:r>
            <a:r>
              <a:rPr lang="en-GB" dirty="0" smtClean="0"/>
              <a:t>DHS is the 3rd Demographic and Health Survey conducted in Lesotho as part of The DHS Program.</a:t>
            </a:r>
          </a:p>
          <a:p>
            <a:pPr>
              <a:lnSpc>
                <a:spcPct val="100000"/>
              </a:lnSpc>
              <a:spcBef>
                <a:spcPts val="0"/>
              </a:spcBef>
              <a:spcAft>
                <a:spcPts val="600"/>
              </a:spcAft>
            </a:pPr>
            <a:r>
              <a:rPr lang="en-GB" dirty="0" smtClean="0"/>
              <a:t>It is designed to provide estimates at the national and regional levels, for urban and rural areas, 4 </a:t>
            </a:r>
            <a:r>
              <a:rPr lang="en-GB" smtClean="0"/>
              <a:t>ecological areas, and </a:t>
            </a:r>
            <a:r>
              <a:rPr lang="en-GB" dirty="0" smtClean="0"/>
              <a:t>for each of Lesotho’s 10 districts.</a:t>
            </a:r>
            <a:endParaRPr lang="en-GB" dirty="0"/>
          </a:p>
        </p:txBody>
      </p:sp>
    </p:spTree>
    <p:extLst>
      <p:ext uri="{BB962C8B-B14F-4D97-AF65-F5344CB8AC3E}">
        <p14:creationId xmlns:p14="http://schemas.microsoft.com/office/powerpoint/2010/main" val="35579887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Sample Design</a:t>
            </a:r>
            <a:endParaRPr lang="en-US" sz="4200" dirty="0"/>
          </a:p>
        </p:txBody>
      </p:sp>
      <p:sp>
        <p:nvSpPr>
          <p:cNvPr id="3" name="Content Placeholder 2"/>
          <p:cNvSpPr>
            <a:spLocks noGrp="1"/>
          </p:cNvSpPr>
          <p:nvPr>
            <p:ph idx="1"/>
          </p:nvPr>
        </p:nvSpPr>
        <p:spPr>
          <a:xfrm>
            <a:off x="628650" y="1567543"/>
            <a:ext cx="7886700" cy="5290457"/>
          </a:xfrm>
        </p:spPr>
        <p:txBody>
          <a:bodyPr>
            <a:normAutofit fontScale="92500" lnSpcReduction="10000"/>
          </a:bodyPr>
          <a:lstStyle/>
          <a:p>
            <a:pPr marL="0" indent="0">
              <a:lnSpc>
                <a:spcPct val="110000"/>
              </a:lnSpc>
              <a:spcBef>
                <a:spcPts val="0"/>
              </a:spcBef>
              <a:spcAft>
                <a:spcPts val="600"/>
              </a:spcAft>
              <a:buNone/>
            </a:pPr>
            <a:r>
              <a:rPr lang="en-GB" sz="2800" b="1" dirty="0" smtClean="0">
                <a:solidFill>
                  <a:schemeClr val="bg2"/>
                </a:solidFill>
              </a:rPr>
              <a:t>Sampling Frame: </a:t>
            </a:r>
            <a:r>
              <a:rPr lang="en-GB" sz="2800" dirty="0" smtClean="0"/>
              <a:t>Updated frame from the 2006 Lesotho Population and Housing Census</a:t>
            </a:r>
          </a:p>
          <a:p>
            <a:pPr marL="0" indent="0">
              <a:lnSpc>
                <a:spcPct val="110000"/>
              </a:lnSpc>
              <a:spcBef>
                <a:spcPts val="0"/>
              </a:spcBef>
              <a:spcAft>
                <a:spcPts val="600"/>
              </a:spcAft>
              <a:buNone/>
            </a:pPr>
            <a:r>
              <a:rPr lang="en-GB" sz="2800" b="1" dirty="0" smtClean="0">
                <a:solidFill>
                  <a:schemeClr val="bg2"/>
                </a:solidFill>
              </a:rPr>
              <a:t>First Stage:</a:t>
            </a:r>
            <a:r>
              <a:rPr lang="en-GB" sz="2800" dirty="0" smtClean="0">
                <a:solidFill>
                  <a:schemeClr val="bg2"/>
                </a:solidFill>
              </a:rPr>
              <a:t>  </a:t>
            </a:r>
            <a:r>
              <a:rPr lang="en-GB" sz="2800" dirty="0" smtClean="0"/>
              <a:t>400 clusters selected—118 urban and 282 rural </a:t>
            </a:r>
          </a:p>
          <a:p>
            <a:pPr marL="0" indent="0">
              <a:lnSpc>
                <a:spcPct val="110000"/>
              </a:lnSpc>
              <a:spcBef>
                <a:spcPts val="0"/>
              </a:spcBef>
              <a:spcAft>
                <a:spcPts val="600"/>
              </a:spcAft>
              <a:buNone/>
            </a:pPr>
            <a:r>
              <a:rPr lang="en-GB" sz="2800" b="1" dirty="0" smtClean="0">
                <a:solidFill>
                  <a:schemeClr val="bg2"/>
                </a:solidFill>
              </a:rPr>
              <a:t>Second Stage: </a:t>
            </a:r>
            <a:r>
              <a:rPr lang="en-GB" sz="2800" dirty="0" smtClean="0"/>
              <a:t>About 25 households were selected from each sample point, for a total sample size of 9,942</a:t>
            </a:r>
            <a:endParaRPr lang="en-GB" sz="2800" dirty="0" smtClean="0">
              <a:solidFill>
                <a:schemeClr val="accent5"/>
              </a:solidFill>
            </a:endParaRPr>
          </a:p>
          <a:p>
            <a:pPr marL="0" indent="0">
              <a:lnSpc>
                <a:spcPct val="110000"/>
              </a:lnSpc>
              <a:spcBef>
                <a:spcPts val="0"/>
              </a:spcBef>
              <a:spcAft>
                <a:spcPts val="600"/>
              </a:spcAft>
              <a:buNone/>
            </a:pPr>
            <a:endParaRPr lang="en-GB" sz="2800" b="1" dirty="0" smtClean="0">
              <a:solidFill>
                <a:schemeClr val="accent5"/>
              </a:solidFill>
            </a:endParaRPr>
          </a:p>
          <a:p>
            <a:pPr marL="0" indent="0">
              <a:lnSpc>
                <a:spcPct val="110000"/>
              </a:lnSpc>
              <a:spcBef>
                <a:spcPts val="0"/>
              </a:spcBef>
              <a:spcAft>
                <a:spcPts val="600"/>
              </a:spcAft>
              <a:buNone/>
            </a:pPr>
            <a:r>
              <a:rPr lang="en-GB" sz="2800" dirty="0" smtClean="0"/>
              <a:t>Selected households were visited and interviewed; </a:t>
            </a:r>
            <a:r>
              <a:rPr lang="en-GB" sz="2800" b="1" dirty="0" smtClean="0">
                <a:solidFill>
                  <a:schemeClr val="bg2"/>
                </a:solidFill>
              </a:rPr>
              <a:t>all women age 15-49</a:t>
            </a:r>
            <a:r>
              <a:rPr lang="en-GB" sz="2800" b="1" dirty="0" smtClean="0">
                <a:solidFill>
                  <a:schemeClr val="accent1"/>
                </a:solidFill>
              </a:rPr>
              <a:t> </a:t>
            </a:r>
            <a:r>
              <a:rPr lang="en-GB" sz="2800" dirty="0" smtClean="0"/>
              <a:t>in all of the selected households. </a:t>
            </a:r>
            <a:r>
              <a:rPr lang="en-GB" sz="2800" b="1" dirty="0" smtClean="0">
                <a:solidFill>
                  <a:schemeClr val="bg2"/>
                </a:solidFill>
              </a:rPr>
              <a:t>Men age 15-59 </a:t>
            </a:r>
            <a:r>
              <a:rPr lang="en-GB" sz="2800" dirty="0" smtClean="0"/>
              <a:t>in half of the selected </a:t>
            </a:r>
            <a:r>
              <a:rPr lang="en-GB" sz="2800" dirty="0"/>
              <a:t>households </a:t>
            </a:r>
            <a:r>
              <a:rPr lang="en-GB" sz="2800" dirty="0" smtClean="0"/>
              <a:t>were interviewed. Anthropometry and biomarkers collected in the same subsample selected for the male survey. </a:t>
            </a:r>
            <a:endParaRPr lang="en-GB" sz="2800" b="1" dirty="0" smtClean="0"/>
          </a:p>
        </p:txBody>
      </p:sp>
    </p:spTree>
    <p:extLst>
      <p:ext uri="{BB962C8B-B14F-4D97-AF65-F5344CB8AC3E}">
        <p14:creationId xmlns:p14="http://schemas.microsoft.com/office/powerpoint/2010/main" val="41429324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1240631" y="1119815"/>
            <a:ext cx="6662738" cy="5692775"/>
            <a:chOff x="460" y="664"/>
            <a:chExt cx="4197" cy="3586"/>
          </a:xfrm>
        </p:grpSpPr>
        <p:sp>
          <p:nvSpPr>
            <p:cNvPr id="7" name="Freeform 5"/>
            <p:cNvSpPr>
              <a:spLocks/>
            </p:cNvSpPr>
            <p:nvPr/>
          </p:nvSpPr>
          <p:spPr bwMode="auto">
            <a:xfrm>
              <a:off x="2541" y="664"/>
              <a:ext cx="1020" cy="886"/>
            </a:xfrm>
            <a:custGeom>
              <a:avLst/>
              <a:gdLst>
                <a:gd name="T0" fmla="*/ 610 w 1020"/>
                <a:gd name="T1" fmla="*/ 65 h 886"/>
                <a:gd name="T2" fmla="*/ 761 w 1020"/>
                <a:gd name="T3" fmla="*/ 20 h 886"/>
                <a:gd name="T4" fmla="*/ 835 w 1020"/>
                <a:gd name="T5" fmla="*/ 191 h 886"/>
                <a:gd name="T6" fmla="*/ 986 w 1020"/>
                <a:gd name="T7" fmla="*/ 299 h 886"/>
                <a:gd name="T8" fmla="*/ 1004 w 1020"/>
                <a:gd name="T9" fmla="*/ 376 h 886"/>
                <a:gd name="T10" fmla="*/ 986 w 1020"/>
                <a:gd name="T11" fmla="*/ 412 h 886"/>
                <a:gd name="T12" fmla="*/ 991 w 1020"/>
                <a:gd name="T13" fmla="*/ 443 h 886"/>
                <a:gd name="T14" fmla="*/ 993 w 1020"/>
                <a:gd name="T15" fmla="*/ 479 h 886"/>
                <a:gd name="T16" fmla="*/ 1006 w 1020"/>
                <a:gd name="T17" fmla="*/ 513 h 886"/>
                <a:gd name="T18" fmla="*/ 1015 w 1020"/>
                <a:gd name="T19" fmla="*/ 544 h 886"/>
                <a:gd name="T20" fmla="*/ 1000 w 1020"/>
                <a:gd name="T21" fmla="*/ 571 h 886"/>
                <a:gd name="T22" fmla="*/ 964 w 1020"/>
                <a:gd name="T23" fmla="*/ 578 h 886"/>
                <a:gd name="T24" fmla="*/ 932 w 1020"/>
                <a:gd name="T25" fmla="*/ 576 h 886"/>
                <a:gd name="T26" fmla="*/ 903 w 1020"/>
                <a:gd name="T27" fmla="*/ 583 h 886"/>
                <a:gd name="T28" fmla="*/ 889 w 1020"/>
                <a:gd name="T29" fmla="*/ 616 h 886"/>
                <a:gd name="T30" fmla="*/ 869 w 1020"/>
                <a:gd name="T31" fmla="*/ 643 h 886"/>
                <a:gd name="T32" fmla="*/ 849 w 1020"/>
                <a:gd name="T33" fmla="*/ 666 h 886"/>
                <a:gd name="T34" fmla="*/ 835 w 1020"/>
                <a:gd name="T35" fmla="*/ 688 h 886"/>
                <a:gd name="T36" fmla="*/ 826 w 1020"/>
                <a:gd name="T37" fmla="*/ 724 h 886"/>
                <a:gd name="T38" fmla="*/ 824 w 1020"/>
                <a:gd name="T39" fmla="*/ 763 h 886"/>
                <a:gd name="T40" fmla="*/ 802 w 1020"/>
                <a:gd name="T41" fmla="*/ 781 h 886"/>
                <a:gd name="T42" fmla="*/ 772 w 1020"/>
                <a:gd name="T43" fmla="*/ 810 h 886"/>
                <a:gd name="T44" fmla="*/ 750 w 1020"/>
                <a:gd name="T45" fmla="*/ 830 h 886"/>
                <a:gd name="T46" fmla="*/ 712 w 1020"/>
                <a:gd name="T47" fmla="*/ 839 h 886"/>
                <a:gd name="T48" fmla="*/ 680 w 1020"/>
                <a:gd name="T49" fmla="*/ 857 h 886"/>
                <a:gd name="T50" fmla="*/ 649 w 1020"/>
                <a:gd name="T51" fmla="*/ 832 h 886"/>
                <a:gd name="T52" fmla="*/ 606 w 1020"/>
                <a:gd name="T53" fmla="*/ 810 h 886"/>
                <a:gd name="T54" fmla="*/ 563 w 1020"/>
                <a:gd name="T55" fmla="*/ 805 h 886"/>
                <a:gd name="T56" fmla="*/ 534 w 1020"/>
                <a:gd name="T57" fmla="*/ 812 h 886"/>
                <a:gd name="T58" fmla="*/ 532 w 1020"/>
                <a:gd name="T59" fmla="*/ 846 h 886"/>
                <a:gd name="T60" fmla="*/ 520 w 1020"/>
                <a:gd name="T61" fmla="*/ 859 h 886"/>
                <a:gd name="T62" fmla="*/ 507 w 1020"/>
                <a:gd name="T63" fmla="*/ 884 h 886"/>
                <a:gd name="T64" fmla="*/ 469 w 1020"/>
                <a:gd name="T65" fmla="*/ 880 h 886"/>
                <a:gd name="T66" fmla="*/ 464 w 1020"/>
                <a:gd name="T67" fmla="*/ 839 h 886"/>
                <a:gd name="T68" fmla="*/ 444 w 1020"/>
                <a:gd name="T69" fmla="*/ 810 h 886"/>
                <a:gd name="T70" fmla="*/ 448 w 1020"/>
                <a:gd name="T71" fmla="*/ 783 h 886"/>
                <a:gd name="T72" fmla="*/ 457 w 1020"/>
                <a:gd name="T73" fmla="*/ 738 h 886"/>
                <a:gd name="T74" fmla="*/ 469 w 1020"/>
                <a:gd name="T75" fmla="*/ 702 h 886"/>
                <a:gd name="T76" fmla="*/ 482 w 1020"/>
                <a:gd name="T77" fmla="*/ 682 h 886"/>
                <a:gd name="T78" fmla="*/ 475 w 1020"/>
                <a:gd name="T79" fmla="*/ 648 h 886"/>
                <a:gd name="T80" fmla="*/ 448 w 1020"/>
                <a:gd name="T81" fmla="*/ 623 h 886"/>
                <a:gd name="T82" fmla="*/ 469 w 1020"/>
                <a:gd name="T83" fmla="*/ 592 h 886"/>
                <a:gd name="T84" fmla="*/ 457 w 1020"/>
                <a:gd name="T85" fmla="*/ 560 h 886"/>
                <a:gd name="T86" fmla="*/ 435 w 1020"/>
                <a:gd name="T87" fmla="*/ 531 h 886"/>
                <a:gd name="T88" fmla="*/ 399 w 1020"/>
                <a:gd name="T89" fmla="*/ 533 h 886"/>
                <a:gd name="T90" fmla="*/ 367 w 1020"/>
                <a:gd name="T91" fmla="*/ 540 h 886"/>
                <a:gd name="T92" fmla="*/ 340 w 1020"/>
                <a:gd name="T93" fmla="*/ 524 h 886"/>
                <a:gd name="T94" fmla="*/ 320 w 1020"/>
                <a:gd name="T95" fmla="*/ 499 h 886"/>
                <a:gd name="T96" fmla="*/ 293 w 1020"/>
                <a:gd name="T97" fmla="*/ 486 h 886"/>
                <a:gd name="T98" fmla="*/ 257 w 1020"/>
                <a:gd name="T99" fmla="*/ 479 h 886"/>
                <a:gd name="T100" fmla="*/ 221 w 1020"/>
                <a:gd name="T101" fmla="*/ 461 h 886"/>
                <a:gd name="T102" fmla="*/ 187 w 1020"/>
                <a:gd name="T103" fmla="*/ 441 h 886"/>
                <a:gd name="T104" fmla="*/ 156 w 1020"/>
                <a:gd name="T105" fmla="*/ 421 h 886"/>
                <a:gd name="T106" fmla="*/ 113 w 1020"/>
                <a:gd name="T107" fmla="*/ 430 h 886"/>
                <a:gd name="T108" fmla="*/ 79 w 1020"/>
                <a:gd name="T109" fmla="*/ 416 h 886"/>
                <a:gd name="T110" fmla="*/ 50 w 1020"/>
                <a:gd name="T111" fmla="*/ 398 h 886"/>
                <a:gd name="T112" fmla="*/ 30 w 1020"/>
                <a:gd name="T113" fmla="*/ 371 h 886"/>
                <a:gd name="T114" fmla="*/ 32 w 1020"/>
                <a:gd name="T115" fmla="*/ 335 h 886"/>
                <a:gd name="T116" fmla="*/ 41 w 1020"/>
                <a:gd name="T117" fmla="*/ 299 h 886"/>
                <a:gd name="T118" fmla="*/ 32 w 1020"/>
                <a:gd name="T119" fmla="*/ 272 h 886"/>
                <a:gd name="T120" fmla="*/ 3 w 1020"/>
                <a:gd name="T121" fmla="*/ 256 h 886"/>
                <a:gd name="T122" fmla="*/ 72 w 1020"/>
                <a:gd name="T123" fmla="*/ 236 h 886"/>
                <a:gd name="T124" fmla="*/ 248 w 1020"/>
                <a:gd name="T125" fmla="*/ 16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886">
                  <a:moveTo>
                    <a:pt x="417" y="74"/>
                  </a:moveTo>
                  <a:lnTo>
                    <a:pt x="430" y="72"/>
                  </a:lnTo>
                  <a:lnTo>
                    <a:pt x="442" y="72"/>
                  </a:lnTo>
                  <a:lnTo>
                    <a:pt x="453" y="70"/>
                  </a:lnTo>
                  <a:lnTo>
                    <a:pt x="455" y="70"/>
                  </a:lnTo>
                  <a:lnTo>
                    <a:pt x="466" y="70"/>
                  </a:lnTo>
                  <a:lnTo>
                    <a:pt x="475" y="72"/>
                  </a:lnTo>
                  <a:lnTo>
                    <a:pt x="478" y="72"/>
                  </a:lnTo>
                  <a:lnTo>
                    <a:pt x="489" y="72"/>
                  </a:lnTo>
                  <a:lnTo>
                    <a:pt x="498" y="72"/>
                  </a:lnTo>
                  <a:lnTo>
                    <a:pt x="505" y="65"/>
                  </a:lnTo>
                  <a:lnTo>
                    <a:pt x="514" y="61"/>
                  </a:lnTo>
                  <a:lnTo>
                    <a:pt x="523" y="61"/>
                  </a:lnTo>
                  <a:lnTo>
                    <a:pt x="534" y="61"/>
                  </a:lnTo>
                  <a:lnTo>
                    <a:pt x="545" y="65"/>
                  </a:lnTo>
                  <a:lnTo>
                    <a:pt x="554" y="65"/>
                  </a:lnTo>
                  <a:lnTo>
                    <a:pt x="568" y="63"/>
                  </a:lnTo>
                  <a:lnTo>
                    <a:pt x="577" y="67"/>
                  </a:lnTo>
                  <a:lnTo>
                    <a:pt x="588" y="70"/>
                  </a:lnTo>
                  <a:lnTo>
                    <a:pt x="599" y="67"/>
                  </a:lnTo>
                  <a:lnTo>
                    <a:pt x="610" y="65"/>
                  </a:lnTo>
                  <a:lnTo>
                    <a:pt x="619" y="61"/>
                  </a:lnTo>
                  <a:lnTo>
                    <a:pt x="628" y="56"/>
                  </a:lnTo>
                  <a:lnTo>
                    <a:pt x="637" y="54"/>
                  </a:lnTo>
                  <a:lnTo>
                    <a:pt x="644" y="47"/>
                  </a:lnTo>
                  <a:lnTo>
                    <a:pt x="653" y="43"/>
                  </a:lnTo>
                  <a:lnTo>
                    <a:pt x="660" y="36"/>
                  </a:lnTo>
                  <a:lnTo>
                    <a:pt x="667" y="29"/>
                  </a:lnTo>
                  <a:lnTo>
                    <a:pt x="676" y="29"/>
                  </a:lnTo>
                  <a:lnTo>
                    <a:pt x="689" y="27"/>
                  </a:lnTo>
                  <a:lnTo>
                    <a:pt x="696" y="22"/>
                  </a:lnTo>
                  <a:lnTo>
                    <a:pt x="696" y="20"/>
                  </a:lnTo>
                  <a:lnTo>
                    <a:pt x="700" y="16"/>
                  </a:lnTo>
                  <a:lnTo>
                    <a:pt x="707" y="9"/>
                  </a:lnTo>
                  <a:lnTo>
                    <a:pt x="714" y="2"/>
                  </a:lnTo>
                  <a:lnTo>
                    <a:pt x="723" y="0"/>
                  </a:lnTo>
                  <a:lnTo>
                    <a:pt x="734" y="0"/>
                  </a:lnTo>
                  <a:lnTo>
                    <a:pt x="743" y="4"/>
                  </a:lnTo>
                  <a:lnTo>
                    <a:pt x="750" y="9"/>
                  </a:lnTo>
                  <a:lnTo>
                    <a:pt x="754" y="13"/>
                  </a:lnTo>
                  <a:lnTo>
                    <a:pt x="757" y="16"/>
                  </a:lnTo>
                  <a:lnTo>
                    <a:pt x="761" y="20"/>
                  </a:lnTo>
                  <a:lnTo>
                    <a:pt x="770" y="27"/>
                  </a:lnTo>
                  <a:lnTo>
                    <a:pt x="777" y="31"/>
                  </a:lnTo>
                  <a:lnTo>
                    <a:pt x="784" y="36"/>
                  </a:lnTo>
                  <a:lnTo>
                    <a:pt x="790" y="43"/>
                  </a:lnTo>
                  <a:lnTo>
                    <a:pt x="799" y="47"/>
                  </a:lnTo>
                  <a:lnTo>
                    <a:pt x="806" y="54"/>
                  </a:lnTo>
                  <a:lnTo>
                    <a:pt x="811" y="61"/>
                  </a:lnTo>
                  <a:lnTo>
                    <a:pt x="813" y="63"/>
                  </a:lnTo>
                  <a:lnTo>
                    <a:pt x="815" y="70"/>
                  </a:lnTo>
                  <a:lnTo>
                    <a:pt x="820" y="76"/>
                  </a:lnTo>
                  <a:lnTo>
                    <a:pt x="820" y="88"/>
                  </a:lnTo>
                  <a:lnTo>
                    <a:pt x="817" y="99"/>
                  </a:lnTo>
                  <a:lnTo>
                    <a:pt x="820" y="108"/>
                  </a:lnTo>
                  <a:lnTo>
                    <a:pt x="820" y="119"/>
                  </a:lnTo>
                  <a:lnTo>
                    <a:pt x="822" y="128"/>
                  </a:lnTo>
                  <a:lnTo>
                    <a:pt x="824" y="139"/>
                  </a:lnTo>
                  <a:lnTo>
                    <a:pt x="824" y="151"/>
                  </a:lnTo>
                  <a:lnTo>
                    <a:pt x="826" y="162"/>
                  </a:lnTo>
                  <a:lnTo>
                    <a:pt x="826" y="173"/>
                  </a:lnTo>
                  <a:lnTo>
                    <a:pt x="829" y="184"/>
                  </a:lnTo>
                  <a:lnTo>
                    <a:pt x="835" y="191"/>
                  </a:lnTo>
                  <a:lnTo>
                    <a:pt x="840" y="198"/>
                  </a:lnTo>
                  <a:lnTo>
                    <a:pt x="849" y="202"/>
                  </a:lnTo>
                  <a:lnTo>
                    <a:pt x="858" y="207"/>
                  </a:lnTo>
                  <a:lnTo>
                    <a:pt x="869" y="207"/>
                  </a:lnTo>
                  <a:lnTo>
                    <a:pt x="883" y="207"/>
                  </a:lnTo>
                  <a:lnTo>
                    <a:pt x="894" y="205"/>
                  </a:lnTo>
                  <a:lnTo>
                    <a:pt x="907" y="202"/>
                  </a:lnTo>
                  <a:lnTo>
                    <a:pt x="916" y="207"/>
                  </a:lnTo>
                  <a:lnTo>
                    <a:pt x="923" y="211"/>
                  </a:lnTo>
                  <a:lnTo>
                    <a:pt x="932" y="216"/>
                  </a:lnTo>
                  <a:lnTo>
                    <a:pt x="941" y="220"/>
                  </a:lnTo>
                  <a:lnTo>
                    <a:pt x="952" y="223"/>
                  </a:lnTo>
                  <a:lnTo>
                    <a:pt x="961" y="225"/>
                  </a:lnTo>
                  <a:lnTo>
                    <a:pt x="970" y="229"/>
                  </a:lnTo>
                  <a:lnTo>
                    <a:pt x="977" y="236"/>
                  </a:lnTo>
                  <a:lnTo>
                    <a:pt x="979" y="247"/>
                  </a:lnTo>
                  <a:lnTo>
                    <a:pt x="982" y="256"/>
                  </a:lnTo>
                  <a:lnTo>
                    <a:pt x="982" y="268"/>
                  </a:lnTo>
                  <a:lnTo>
                    <a:pt x="984" y="279"/>
                  </a:lnTo>
                  <a:lnTo>
                    <a:pt x="984" y="290"/>
                  </a:lnTo>
                  <a:lnTo>
                    <a:pt x="986" y="299"/>
                  </a:lnTo>
                  <a:lnTo>
                    <a:pt x="988" y="310"/>
                  </a:lnTo>
                  <a:lnTo>
                    <a:pt x="991" y="310"/>
                  </a:lnTo>
                  <a:lnTo>
                    <a:pt x="995" y="317"/>
                  </a:lnTo>
                  <a:lnTo>
                    <a:pt x="1002" y="322"/>
                  </a:lnTo>
                  <a:lnTo>
                    <a:pt x="1011" y="326"/>
                  </a:lnTo>
                  <a:lnTo>
                    <a:pt x="1018" y="328"/>
                  </a:lnTo>
                  <a:lnTo>
                    <a:pt x="1013" y="351"/>
                  </a:lnTo>
                  <a:lnTo>
                    <a:pt x="1013" y="353"/>
                  </a:lnTo>
                  <a:lnTo>
                    <a:pt x="1011" y="353"/>
                  </a:lnTo>
                  <a:lnTo>
                    <a:pt x="1011" y="355"/>
                  </a:lnTo>
                  <a:lnTo>
                    <a:pt x="1011" y="358"/>
                  </a:lnTo>
                  <a:lnTo>
                    <a:pt x="1011" y="360"/>
                  </a:lnTo>
                  <a:lnTo>
                    <a:pt x="1011" y="362"/>
                  </a:lnTo>
                  <a:lnTo>
                    <a:pt x="1011" y="364"/>
                  </a:lnTo>
                  <a:lnTo>
                    <a:pt x="1009" y="364"/>
                  </a:lnTo>
                  <a:lnTo>
                    <a:pt x="1009" y="367"/>
                  </a:lnTo>
                  <a:lnTo>
                    <a:pt x="1006" y="367"/>
                  </a:lnTo>
                  <a:lnTo>
                    <a:pt x="1006" y="369"/>
                  </a:lnTo>
                  <a:lnTo>
                    <a:pt x="1004" y="371"/>
                  </a:lnTo>
                  <a:lnTo>
                    <a:pt x="1004" y="373"/>
                  </a:lnTo>
                  <a:lnTo>
                    <a:pt x="1004" y="376"/>
                  </a:lnTo>
                  <a:lnTo>
                    <a:pt x="1002" y="376"/>
                  </a:lnTo>
                  <a:lnTo>
                    <a:pt x="1002" y="378"/>
                  </a:lnTo>
                  <a:lnTo>
                    <a:pt x="1002" y="380"/>
                  </a:lnTo>
                  <a:lnTo>
                    <a:pt x="1002" y="382"/>
                  </a:lnTo>
                  <a:lnTo>
                    <a:pt x="1000" y="385"/>
                  </a:lnTo>
                  <a:lnTo>
                    <a:pt x="1000" y="387"/>
                  </a:lnTo>
                  <a:lnTo>
                    <a:pt x="1000" y="389"/>
                  </a:lnTo>
                  <a:lnTo>
                    <a:pt x="1000" y="391"/>
                  </a:lnTo>
                  <a:lnTo>
                    <a:pt x="997" y="391"/>
                  </a:lnTo>
                  <a:lnTo>
                    <a:pt x="997" y="394"/>
                  </a:lnTo>
                  <a:lnTo>
                    <a:pt x="995" y="396"/>
                  </a:lnTo>
                  <a:lnTo>
                    <a:pt x="995" y="398"/>
                  </a:lnTo>
                  <a:lnTo>
                    <a:pt x="995" y="400"/>
                  </a:lnTo>
                  <a:lnTo>
                    <a:pt x="995" y="403"/>
                  </a:lnTo>
                  <a:lnTo>
                    <a:pt x="993" y="403"/>
                  </a:lnTo>
                  <a:lnTo>
                    <a:pt x="993" y="405"/>
                  </a:lnTo>
                  <a:lnTo>
                    <a:pt x="991" y="405"/>
                  </a:lnTo>
                  <a:lnTo>
                    <a:pt x="991" y="407"/>
                  </a:lnTo>
                  <a:lnTo>
                    <a:pt x="988" y="409"/>
                  </a:lnTo>
                  <a:lnTo>
                    <a:pt x="986" y="409"/>
                  </a:lnTo>
                  <a:lnTo>
                    <a:pt x="986" y="412"/>
                  </a:lnTo>
                  <a:lnTo>
                    <a:pt x="986" y="414"/>
                  </a:lnTo>
                  <a:lnTo>
                    <a:pt x="986" y="416"/>
                  </a:lnTo>
                  <a:lnTo>
                    <a:pt x="984" y="418"/>
                  </a:lnTo>
                  <a:lnTo>
                    <a:pt x="984" y="421"/>
                  </a:lnTo>
                  <a:lnTo>
                    <a:pt x="984" y="423"/>
                  </a:lnTo>
                  <a:lnTo>
                    <a:pt x="984" y="425"/>
                  </a:lnTo>
                  <a:lnTo>
                    <a:pt x="986" y="425"/>
                  </a:lnTo>
                  <a:lnTo>
                    <a:pt x="986" y="427"/>
                  </a:lnTo>
                  <a:lnTo>
                    <a:pt x="986" y="430"/>
                  </a:lnTo>
                  <a:lnTo>
                    <a:pt x="988" y="430"/>
                  </a:lnTo>
                  <a:lnTo>
                    <a:pt x="991" y="430"/>
                  </a:lnTo>
                  <a:lnTo>
                    <a:pt x="993" y="430"/>
                  </a:lnTo>
                  <a:lnTo>
                    <a:pt x="993" y="432"/>
                  </a:lnTo>
                  <a:lnTo>
                    <a:pt x="991" y="432"/>
                  </a:lnTo>
                  <a:lnTo>
                    <a:pt x="991" y="434"/>
                  </a:lnTo>
                  <a:lnTo>
                    <a:pt x="991" y="436"/>
                  </a:lnTo>
                  <a:lnTo>
                    <a:pt x="991" y="439"/>
                  </a:lnTo>
                  <a:lnTo>
                    <a:pt x="993" y="439"/>
                  </a:lnTo>
                  <a:lnTo>
                    <a:pt x="993" y="441"/>
                  </a:lnTo>
                  <a:lnTo>
                    <a:pt x="991" y="441"/>
                  </a:lnTo>
                  <a:lnTo>
                    <a:pt x="991" y="443"/>
                  </a:lnTo>
                  <a:lnTo>
                    <a:pt x="991" y="445"/>
                  </a:lnTo>
                  <a:lnTo>
                    <a:pt x="991" y="448"/>
                  </a:lnTo>
                  <a:lnTo>
                    <a:pt x="991" y="450"/>
                  </a:lnTo>
                  <a:lnTo>
                    <a:pt x="991" y="452"/>
                  </a:lnTo>
                  <a:lnTo>
                    <a:pt x="991" y="454"/>
                  </a:lnTo>
                  <a:lnTo>
                    <a:pt x="988" y="454"/>
                  </a:lnTo>
                  <a:lnTo>
                    <a:pt x="988" y="457"/>
                  </a:lnTo>
                  <a:lnTo>
                    <a:pt x="986" y="459"/>
                  </a:lnTo>
                  <a:lnTo>
                    <a:pt x="986" y="461"/>
                  </a:lnTo>
                  <a:lnTo>
                    <a:pt x="986" y="463"/>
                  </a:lnTo>
                  <a:lnTo>
                    <a:pt x="988" y="463"/>
                  </a:lnTo>
                  <a:lnTo>
                    <a:pt x="988" y="466"/>
                  </a:lnTo>
                  <a:lnTo>
                    <a:pt x="988" y="468"/>
                  </a:lnTo>
                  <a:lnTo>
                    <a:pt x="991" y="470"/>
                  </a:lnTo>
                  <a:lnTo>
                    <a:pt x="991" y="472"/>
                  </a:lnTo>
                  <a:lnTo>
                    <a:pt x="991" y="475"/>
                  </a:lnTo>
                  <a:lnTo>
                    <a:pt x="993" y="475"/>
                  </a:lnTo>
                  <a:lnTo>
                    <a:pt x="993" y="477"/>
                  </a:lnTo>
                  <a:lnTo>
                    <a:pt x="991" y="477"/>
                  </a:lnTo>
                  <a:lnTo>
                    <a:pt x="991" y="479"/>
                  </a:lnTo>
                  <a:lnTo>
                    <a:pt x="993" y="479"/>
                  </a:lnTo>
                  <a:lnTo>
                    <a:pt x="993" y="481"/>
                  </a:lnTo>
                  <a:lnTo>
                    <a:pt x="995" y="481"/>
                  </a:lnTo>
                  <a:lnTo>
                    <a:pt x="995" y="484"/>
                  </a:lnTo>
                  <a:lnTo>
                    <a:pt x="995" y="486"/>
                  </a:lnTo>
                  <a:lnTo>
                    <a:pt x="995" y="488"/>
                  </a:lnTo>
                  <a:lnTo>
                    <a:pt x="997" y="488"/>
                  </a:lnTo>
                  <a:lnTo>
                    <a:pt x="997" y="490"/>
                  </a:lnTo>
                  <a:lnTo>
                    <a:pt x="997" y="493"/>
                  </a:lnTo>
                  <a:lnTo>
                    <a:pt x="1000" y="493"/>
                  </a:lnTo>
                  <a:lnTo>
                    <a:pt x="997" y="495"/>
                  </a:lnTo>
                  <a:lnTo>
                    <a:pt x="1000" y="495"/>
                  </a:lnTo>
                  <a:lnTo>
                    <a:pt x="1000" y="497"/>
                  </a:lnTo>
                  <a:lnTo>
                    <a:pt x="1002" y="499"/>
                  </a:lnTo>
                  <a:lnTo>
                    <a:pt x="1002" y="502"/>
                  </a:lnTo>
                  <a:lnTo>
                    <a:pt x="1004" y="502"/>
                  </a:lnTo>
                  <a:lnTo>
                    <a:pt x="1004" y="504"/>
                  </a:lnTo>
                  <a:lnTo>
                    <a:pt x="1004" y="506"/>
                  </a:lnTo>
                  <a:lnTo>
                    <a:pt x="1004" y="508"/>
                  </a:lnTo>
                  <a:lnTo>
                    <a:pt x="1004" y="511"/>
                  </a:lnTo>
                  <a:lnTo>
                    <a:pt x="1004" y="513"/>
                  </a:lnTo>
                  <a:lnTo>
                    <a:pt x="1006" y="513"/>
                  </a:lnTo>
                  <a:lnTo>
                    <a:pt x="1009" y="513"/>
                  </a:lnTo>
                  <a:lnTo>
                    <a:pt x="1011" y="513"/>
                  </a:lnTo>
                  <a:lnTo>
                    <a:pt x="1011" y="515"/>
                  </a:lnTo>
                  <a:lnTo>
                    <a:pt x="1011" y="517"/>
                  </a:lnTo>
                  <a:lnTo>
                    <a:pt x="1011" y="520"/>
                  </a:lnTo>
                  <a:lnTo>
                    <a:pt x="1011" y="522"/>
                  </a:lnTo>
                  <a:lnTo>
                    <a:pt x="1009" y="522"/>
                  </a:lnTo>
                  <a:lnTo>
                    <a:pt x="1011" y="524"/>
                  </a:lnTo>
                  <a:lnTo>
                    <a:pt x="1009" y="524"/>
                  </a:lnTo>
                  <a:lnTo>
                    <a:pt x="1009" y="526"/>
                  </a:lnTo>
                  <a:lnTo>
                    <a:pt x="1011" y="529"/>
                  </a:lnTo>
                  <a:lnTo>
                    <a:pt x="1011" y="531"/>
                  </a:lnTo>
                  <a:lnTo>
                    <a:pt x="1013" y="531"/>
                  </a:lnTo>
                  <a:lnTo>
                    <a:pt x="1013" y="533"/>
                  </a:lnTo>
                  <a:lnTo>
                    <a:pt x="1015" y="533"/>
                  </a:lnTo>
                  <a:lnTo>
                    <a:pt x="1013" y="535"/>
                  </a:lnTo>
                  <a:lnTo>
                    <a:pt x="1013" y="538"/>
                  </a:lnTo>
                  <a:lnTo>
                    <a:pt x="1013" y="540"/>
                  </a:lnTo>
                  <a:lnTo>
                    <a:pt x="1013" y="542"/>
                  </a:lnTo>
                  <a:lnTo>
                    <a:pt x="1013" y="544"/>
                  </a:lnTo>
                  <a:lnTo>
                    <a:pt x="1015" y="544"/>
                  </a:lnTo>
                  <a:lnTo>
                    <a:pt x="1018" y="547"/>
                  </a:lnTo>
                  <a:lnTo>
                    <a:pt x="1020" y="547"/>
                  </a:lnTo>
                  <a:lnTo>
                    <a:pt x="1020" y="549"/>
                  </a:lnTo>
                  <a:lnTo>
                    <a:pt x="1020" y="551"/>
                  </a:lnTo>
                  <a:lnTo>
                    <a:pt x="1020" y="553"/>
                  </a:lnTo>
                  <a:lnTo>
                    <a:pt x="1018" y="553"/>
                  </a:lnTo>
                  <a:lnTo>
                    <a:pt x="1018" y="556"/>
                  </a:lnTo>
                  <a:lnTo>
                    <a:pt x="1015" y="556"/>
                  </a:lnTo>
                  <a:lnTo>
                    <a:pt x="1013" y="558"/>
                  </a:lnTo>
                  <a:lnTo>
                    <a:pt x="1013" y="560"/>
                  </a:lnTo>
                  <a:lnTo>
                    <a:pt x="1011" y="560"/>
                  </a:lnTo>
                  <a:lnTo>
                    <a:pt x="1011" y="562"/>
                  </a:lnTo>
                  <a:lnTo>
                    <a:pt x="1009" y="562"/>
                  </a:lnTo>
                  <a:lnTo>
                    <a:pt x="1009" y="565"/>
                  </a:lnTo>
                  <a:lnTo>
                    <a:pt x="1006" y="565"/>
                  </a:lnTo>
                  <a:lnTo>
                    <a:pt x="1006" y="567"/>
                  </a:lnTo>
                  <a:lnTo>
                    <a:pt x="1004" y="567"/>
                  </a:lnTo>
                  <a:lnTo>
                    <a:pt x="1004" y="569"/>
                  </a:lnTo>
                  <a:lnTo>
                    <a:pt x="1002" y="569"/>
                  </a:lnTo>
                  <a:lnTo>
                    <a:pt x="1002" y="571"/>
                  </a:lnTo>
                  <a:lnTo>
                    <a:pt x="1000" y="571"/>
                  </a:lnTo>
                  <a:lnTo>
                    <a:pt x="1000" y="574"/>
                  </a:lnTo>
                  <a:lnTo>
                    <a:pt x="997" y="574"/>
                  </a:lnTo>
                  <a:lnTo>
                    <a:pt x="997" y="576"/>
                  </a:lnTo>
                  <a:lnTo>
                    <a:pt x="995" y="576"/>
                  </a:lnTo>
                  <a:lnTo>
                    <a:pt x="993" y="578"/>
                  </a:lnTo>
                  <a:lnTo>
                    <a:pt x="993" y="580"/>
                  </a:lnTo>
                  <a:lnTo>
                    <a:pt x="991" y="580"/>
                  </a:lnTo>
                  <a:lnTo>
                    <a:pt x="988" y="580"/>
                  </a:lnTo>
                  <a:lnTo>
                    <a:pt x="986" y="580"/>
                  </a:lnTo>
                  <a:lnTo>
                    <a:pt x="986" y="578"/>
                  </a:lnTo>
                  <a:lnTo>
                    <a:pt x="984" y="578"/>
                  </a:lnTo>
                  <a:lnTo>
                    <a:pt x="982" y="578"/>
                  </a:lnTo>
                  <a:lnTo>
                    <a:pt x="979" y="578"/>
                  </a:lnTo>
                  <a:lnTo>
                    <a:pt x="977" y="578"/>
                  </a:lnTo>
                  <a:lnTo>
                    <a:pt x="975" y="576"/>
                  </a:lnTo>
                  <a:lnTo>
                    <a:pt x="973" y="576"/>
                  </a:lnTo>
                  <a:lnTo>
                    <a:pt x="970" y="576"/>
                  </a:lnTo>
                  <a:lnTo>
                    <a:pt x="968" y="576"/>
                  </a:lnTo>
                  <a:lnTo>
                    <a:pt x="968" y="578"/>
                  </a:lnTo>
                  <a:lnTo>
                    <a:pt x="966" y="578"/>
                  </a:lnTo>
                  <a:lnTo>
                    <a:pt x="964" y="578"/>
                  </a:lnTo>
                  <a:lnTo>
                    <a:pt x="961" y="578"/>
                  </a:lnTo>
                  <a:lnTo>
                    <a:pt x="961" y="580"/>
                  </a:lnTo>
                  <a:lnTo>
                    <a:pt x="959" y="580"/>
                  </a:lnTo>
                  <a:lnTo>
                    <a:pt x="959" y="583"/>
                  </a:lnTo>
                  <a:lnTo>
                    <a:pt x="957" y="583"/>
                  </a:lnTo>
                  <a:lnTo>
                    <a:pt x="957" y="580"/>
                  </a:lnTo>
                  <a:lnTo>
                    <a:pt x="955" y="583"/>
                  </a:lnTo>
                  <a:lnTo>
                    <a:pt x="952" y="583"/>
                  </a:lnTo>
                  <a:lnTo>
                    <a:pt x="950" y="583"/>
                  </a:lnTo>
                  <a:lnTo>
                    <a:pt x="950" y="580"/>
                  </a:lnTo>
                  <a:lnTo>
                    <a:pt x="948" y="580"/>
                  </a:lnTo>
                  <a:lnTo>
                    <a:pt x="948" y="578"/>
                  </a:lnTo>
                  <a:lnTo>
                    <a:pt x="946" y="578"/>
                  </a:lnTo>
                  <a:lnTo>
                    <a:pt x="943" y="576"/>
                  </a:lnTo>
                  <a:lnTo>
                    <a:pt x="941" y="576"/>
                  </a:lnTo>
                  <a:lnTo>
                    <a:pt x="941" y="574"/>
                  </a:lnTo>
                  <a:lnTo>
                    <a:pt x="939" y="574"/>
                  </a:lnTo>
                  <a:lnTo>
                    <a:pt x="937" y="574"/>
                  </a:lnTo>
                  <a:lnTo>
                    <a:pt x="937" y="576"/>
                  </a:lnTo>
                  <a:lnTo>
                    <a:pt x="934" y="576"/>
                  </a:lnTo>
                  <a:lnTo>
                    <a:pt x="932" y="576"/>
                  </a:lnTo>
                  <a:lnTo>
                    <a:pt x="932" y="578"/>
                  </a:lnTo>
                  <a:lnTo>
                    <a:pt x="930" y="578"/>
                  </a:lnTo>
                  <a:lnTo>
                    <a:pt x="930" y="580"/>
                  </a:lnTo>
                  <a:lnTo>
                    <a:pt x="928" y="580"/>
                  </a:lnTo>
                  <a:lnTo>
                    <a:pt x="928" y="578"/>
                  </a:lnTo>
                  <a:lnTo>
                    <a:pt x="928" y="576"/>
                  </a:lnTo>
                  <a:lnTo>
                    <a:pt x="925" y="576"/>
                  </a:lnTo>
                  <a:lnTo>
                    <a:pt x="923" y="576"/>
                  </a:lnTo>
                  <a:lnTo>
                    <a:pt x="923" y="574"/>
                  </a:lnTo>
                  <a:lnTo>
                    <a:pt x="921" y="574"/>
                  </a:lnTo>
                  <a:lnTo>
                    <a:pt x="919" y="574"/>
                  </a:lnTo>
                  <a:lnTo>
                    <a:pt x="916" y="574"/>
                  </a:lnTo>
                  <a:lnTo>
                    <a:pt x="916" y="576"/>
                  </a:lnTo>
                  <a:lnTo>
                    <a:pt x="914" y="576"/>
                  </a:lnTo>
                  <a:lnTo>
                    <a:pt x="912" y="576"/>
                  </a:lnTo>
                  <a:lnTo>
                    <a:pt x="912" y="578"/>
                  </a:lnTo>
                  <a:lnTo>
                    <a:pt x="910" y="578"/>
                  </a:lnTo>
                  <a:lnTo>
                    <a:pt x="910" y="580"/>
                  </a:lnTo>
                  <a:lnTo>
                    <a:pt x="907" y="580"/>
                  </a:lnTo>
                  <a:lnTo>
                    <a:pt x="905" y="583"/>
                  </a:lnTo>
                  <a:lnTo>
                    <a:pt x="903" y="583"/>
                  </a:lnTo>
                  <a:lnTo>
                    <a:pt x="901" y="585"/>
                  </a:lnTo>
                  <a:lnTo>
                    <a:pt x="898" y="585"/>
                  </a:lnTo>
                  <a:lnTo>
                    <a:pt x="898" y="587"/>
                  </a:lnTo>
                  <a:lnTo>
                    <a:pt x="898" y="589"/>
                  </a:lnTo>
                  <a:lnTo>
                    <a:pt x="896" y="589"/>
                  </a:lnTo>
                  <a:lnTo>
                    <a:pt x="896" y="592"/>
                  </a:lnTo>
                  <a:lnTo>
                    <a:pt x="896" y="594"/>
                  </a:lnTo>
                  <a:lnTo>
                    <a:pt x="896" y="596"/>
                  </a:lnTo>
                  <a:lnTo>
                    <a:pt x="896" y="598"/>
                  </a:lnTo>
                  <a:lnTo>
                    <a:pt x="896" y="601"/>
                  </a:lnTo>
                  <a:lnTo>
                    <a:pt x="894" y="601"/>
                  </a:lnTo>
                  <a:lnTo>
                    <a:pt x="894" y="603"/>
                  </a:lnTo>
                  <a:lnTo>
                    <a:pt x="894" y="605"/>
                  </a:lnTo>
                  <a:lnTo>
                    <a:pt x="896" y="605"/>
                  </a:lnTo>
                  <a:lnTo>
                    <a:pt x="896" y="607"/>
                  </a:lnTo>
                  <a:lnTo>
                    <a:pt x="894" y="607"/>
                  </a:lnTo>
                  <a:lnTo>
                    <a:pt x="894" y="610"/>
                  </a:lnTo>
                  <a:lnTo>
                    <a:pt x="892" y="612"/>
                  </a:lnTo>
                  <a:lnTo>
                    <a:pt x="889" y="612"/>
                  </a:lnTo>
                  <a:lnTo>
                    <a:pt x="889" y="614"/>
                  </a:lnTo>
                  <a:lnTo>
                    <a:pt x="889" y="616"/>
                  </a:lnTo>
                  <a:lnTo>
                    <a:pt x="889" y="619"/>
                  </a:lnTo>
                  <a:lnTo>
                    <a:pt x="889" y="621"/>
                  </a:lnTo>
                  <a:lnTo>
                    <a:pt x="887" y="621"/>
                  </a:lnTo>
                  <a:lnTo>
                    <a:pt x="887" y="623"/>
                  </a:lnTo>
                  <a:lnTo>
                    <a:pt x="885" y="623"/>
                  </a:lnTo>
                  <a:lnTo>
                    <a:pt x="883" y="623"/>
                  </a:lnTo>
                  <a:lnTo>
                    <a:pt x="880" y="623"/>
                  </a:lnTo>
                  <a:lnTo>
                    <a:pt x="878" y="625"/>
                  </a:lnTo>
                  <a:lnTo>
                    <a:pt x="880" y="628"/>
                  </a:lnTo>
                  <a:lnTo>
                    <a:pt x="880" y="630"/>
                  </a:lnTo>
                  <a:lnTo>
                    <a:pt x="878" y="630"/>
                  </a:lnTo>
                  <a:lnTo>
                    <a:pt x="878" y="632"/>
                  </a:lnTo>
                  <a:lnTo>
                    <a:pt x="878" y="634"/>
                  </a:lnTo>
                  <a:lnTo>
                    <a:pt x="876" y="634"/>
                  </a:lnTo>
                  <a:lnTo>
                    <a:pt x="878" y="639"/>
                  </a:lnTo>
                  <a:lnTo>
                    <a:pt x="876" y="639"/>
                  </a:lnTo>
                  <a:lnTo>
                    <a:pt x="876" y="641"/>
                  </a:lnTo>
                  <a:lnTo>
                    <a:pt x="876" y="643"/>
                  </a:lnTo>
                  <a:lnTo>
                    <a:pt x="874" y="643"/>
                  </a:lnTo>
                  <a:lnTo>
                    <a:pt x="871" y="643"/>
                  </a:lnTo>
                  <a:lnTo>
                    <a:pt x="869" y="643"/>
                  </a:lnTo>
                  <a:lnTo>
                    <a:pt x="869" y="646"/>
                  </a:lnTo>
                  <a:lnTo>
                    <a:pt x="867" y="646"/>
                  </a:lnTo>
                  <a:lnTo>
                    <a:pt x="867" y="648"/>
                  </a:lnTo>
                  <a:lnTo>
                    <a:pt x="867" y="650"/>
                  </a:lnTo>
                  <a:lnTo>
                    <a:pt x="867" y="652"/>
                  </a:lnTo>
                  <a:lnTo>
                    <a:pt x="865" y="655"/>
                  </a:lnTo>
                  <a:lnTo>
                    <a:pt x="862" y="655"/>
                  </a:lnTo>
                  <a:lnTo>
                    <a:pt x="862" y="657"/>
                  </a:lnTo>
                  <a:lnTo>
                    <a:pt x="860" y="657"/>
                  </a:lnTo>
                  <a:lnTo>
                    <a:pt x="860" y="659"/>
                  </a:lnTo>
                  <a:lnTo>
                    <a:pt x="858" y="659"/>
                  </a:lnTo>
                  <a:lnTo>
                    <a:pt x="856" y="657"/>
                  </a:lnTo>
                  <a:lnTo>
                    <a:pt x="856" y="659"/>
                  </a:lnTo>
                  <a:lnTo>
                    <a:pt x="853" y="659"/>
                  </a:lnTo>
                  <a:lnTo>
                    <a:pt x="856" y="659"/>
                  </a:lnTo>
                  <a:lnTo>
                    <a:pt x="853" y="659"/>
                  </a:lnTo>
                  <a:lnTo>
                    <a:pt x="853" y="661"/>
                  </a:lnTo>
                  <a:lnTo>
                    <a:pt x="853" y="664"/>
                  </a:lnTo>
                  <a:lnTo>
                    <a:pt x="853" y="666"/>
                  </a:lnTo>
                  <a:lnTo>
                    <a:pt x="851" y="666"/>
                  </a:lnTo>
                  <a:lnTo>
                    <a:pt x="849" y="666"/>
                  </a:lnTo>
                  <a:lnTo>
                    <a:pt x="847" y="666"/>
                  </a:lnTo>
                  <a:lnTo>
                    <a:pt x="847" y="668"/>
                  </a:lnTo>
                  <a:lnTo>
                    <a:pt x="849" y="668"/>
                  </a:lnTo>
                  <a:lnTo>
                    <a:pt x="849" y="670"/>
                  </a:lnTo>
                  <a:lnTo>
                    <a:pt x="849" y="673"/>
                  </a:lnTo>
                  <a:lnTo>
                    <a:pt x="847" y="673"/>
                  </a:lnTo>
                  <a:lnTo>
                    <a:pt x="847" y="675"/>
                  </a:lnTo>
                  <a:lnTo>
                    <a:pt x="847" y="677"/>
                  </a:lnTo>
                  <a:lnTo>
                    <a:pt x="844" y="677"/>
                  </a:lnTo>
                  <a:lnTo>
                    <a:pt x="844" y="679"/>
                  </a:lnTo>
                  <a:lnTo>
                    <a:pt x="842" y="679"/>
                  </a:lnTo>
                  <a:lnTo>
                    <a:pt x="840" y="679"/>
                  </a:lnTo>
                  <a:lnTo>
                    <a:pt x="840" y="677"/>
                  </a:lnTo>
                  <a:lnTo>
                    <a:pt x="838" y="677"/>
                  </a:lnTo>
                  <a:lnTo>
                    <a:pt x="838" y="679"/>
                  </a:lnTo>
                  <a:lnTo>
                    <a:pt x="840" y="682"/>
                  </a:lnTo>
                  <a:lnTo>
                    <a:pt x="840" y="684"/>
                  </a:lnTo>
                  <a:lnTo>
                    <a:pt x="838" y="684"/>
                  </a:lnTo>
                  <a:lnTo>
                    <a:pt x="838" y="686"/>
                  </a:lnTo>
                  <a:lnTo>
                    <a:pt x="835" y="686"/>
                  </a:lnTo>
                  <a:lnTo>
                    <a:pt x="835" y="688"/>
                  </a:lnTo>
                  <a:lnTo>
                    <a:pt x="835" y="691"/>
                  </a:lnTo>
                  <a:lnTo>
                    <a:pt x="833" y="691"/>
                  </a:lnTo>
                  <a:lnTo>
                    <a:pt x="833" y="693"/>
                  </a:lnTo>
                  <a:lnTo>
                    <a:pt x="833" y="695"/>
                  </a:lnTo>
                  <a:lnTo>
                    <a:pt x="833" y="697"/>
                  </a:lnTo>
                  <a:lnTo>
                    <a:pt x="833" y="700"/>
                  </a:lnTo>
                  <a:lnTo>
                    <a:pt x="835" y="702"/>
                  </a:lnTo>
                  <a:lnTo>
                    <a:pt x="835" y="704"/>
                  </a:lnTo>
                  <a:lnTo>
                    <a:pt x="833" y="704"/>
                  </a:lnTo>
                  <a:lnTo>
                    <a:pt x="833" y="706"/>
                  </a:lnTo>
                  <a:lnTo>
                    <a:pt x="833" y="709"/>
                  </a:lnTo>
                  <a:lnTo>
                    <a:pt x="833" y="711"/>
                  </a:lnTo>
                  <a:lnTo>
                    <a:pt x="831" y="711"/>
                  </a:lnTo>
                  <a:lnTo>
                    <a:pt x="831" y="713"/>
                  </a:lnTo>
                  <a:lnTo>
                    <a:pt x="831" y="715"/>
                  </a:lnTo>
                  <a:lnTo>
                    <a:pt x="831" y="718"/>
                  </a:lnTo>
                  <a:lnTo>
                    <a:pt x="831" y="720"/>
                  </a:lnTo>
                  <a:lnTo>
                    <a:pt x="831" y="722"/>
                  </a:lnTo>
                  <a:lnTo>
                    <a:pt x="829" y="722"/>
                  </a:lnTo>
                  <a:lnTo>
                    <a:pt x="826" y="722"/>
                  </a:lnTo>
                  <a:lnTo>
                    <a:pt x="826" y="724"/>
                  </a:lnTo>
                  <a:lnTo>
                    <a:pt x="826" y="727"/>
                  </a:lnTo>
                  <a:lnTo>
                    <a:pt x="824" y="727"/>
                  </a:lnTo>
                  <a:lnTo>
                    <a:pt x="824" y="729"/>
                  </a:lnTo>
                  <a:lnTo>
                    <a:pt x="824" y="731"/>
                  </a:lnTo>
                  <a:lnTo>
                    <a:pt x="822" y="733"/>
                  </a:lnTo>
                  <a:lnTo>
                    <a:pt x="822" y="736"/>
                  </a:lnTo>
                  <a:lnTo>
                    <a:pt x="820" y="738"/>
                  </a:lnTo>
                  <a:lnTo>
                    <a:pt x="820" y="740"/>
                  </a:lnTo>
                  <a:lnTo>
                    <a:pt x="822" y="740"/>
                  </a:lnTo>
                  <a:lnTo>
                    <a:pt x="824" y="742"/>
                  </a:lnTo>
                  <a:lnTo>
                    <a:pt x="824" y="745"/>
                  </a:lnTo>
                  <a:lnTo>
                    <a:pt x="824" y="747"/>
                  </a:lnTo>
                  <a:lnTo>
                    <a:pt x="826" y="749"/>
                  </a:lnTo>
                  <a:lnTo>
                    <a:pt x="829" y="749"/>
                  </a:lnTo>
                  <a:lnTo>
                    <a:pt x="829" y="751"/>
                  </a:lnTo>
                  <a:lnTo>
                    <a:pt x="829" y="754"/>
                  </a:lnTo>
                  <a:lnTo>
                    <a:pt x="829" y="756"/>
                  </a:lnTo>
                  <a:lnTo>
                    <a:pt x="826" y="758"/>
                  </a:lnTo>
                  <a:lnTo>
                    <a:pt x="826" y="760"/>
                  </a:lnTo>
                  <a:lnTo>
                    <a:pt x="824" y="760"/>
                  </a:lnTo>
                  <a:lnTo>
                    <a:pt x="824" y="763"/>
                  </a:lnTo>
                  <a:lnTo>
                    <a:pt x="824" y="765"/>
                  </a:lnTo>
                  <a:lnTo>
                    <a:pt x="822" y="765"/>
                  </a:lnTo>
                  <a:lnTo>
                    <a:pt x="822" y="767"/>
                  </a:lnTo>
                  <a:lnTo>
                    <a:pt x="822" y="769"/>
                  </a:lnTo>
                  <a:lnTo>
                    <a:pt x="822" y="772"/>
                  </a:lnTo>
                  <a:lnTo>
                    <a:pt x="820" y="774"/>
                  </a:lnTo>
                  <a:lnTo>
                    <a:pt x="817" y="774"/>
                  </a:lnTo>
                  <a:lnTo>
                    <a:pt x="815" y="772"/>
                  </a:lnTo>
                  <a:lnTo>
                    <a:pt x="813" y="772"/>
                  </a:lnTo>
                  <a:lnTo>
                    <a:pt x="811" y="769"/>
                  </a:lnTo>
                  <a:lnTo>
                    <a:pt x="811" y="767"/>
                  </a:lnTo>
                  <a:lnTo>
                    <a:pt x="808" y="767"/>
                  </a:lnTo>
                  <a:lnTo>
                    <a:pt x="808" y="769"/>
                  </a:lnTo>
                  <a:lnTo>
                    <a:pt x="808" y="772"/>
                  </a:lnTo>
                  <a:lnTo>
                    <a:pt x="808" y="774"/>
                  </a:lnTo>
                  <a:lnTo>
                    <a:pt x="806" y="774"/>
                  </a:lnTo>
                  <a:lnTo>
                    <a:pt x="806" y="776"/>
                  </a:lnTo>
                  <a:lnTo>
                    <a:pt x="804" y="776"/>
                  </a:lnTo>
                  <a:lnTo>
                    <a:pt x="804" y="778"/>
                  </a:lnTo>
                  <a:lnTo>
                    <a:pt x="804" y="781"/>
                  </a:lnTo>
                  <a:lnTo>
                    <a:pt x="802" y="781"/>
                  </a:lnTo>
                  <a:lnTo>
                    <a:pt x="799" y="781"/>
                  </a:lnTo>
                  <a:lnTo>
                    <a:pt x="797" y="781"/>
                  </a:lnTo>
                  <a:lnTo>
                    <a:pt x="797" y="783"/>
                  </a:lnTo>
                  <a:lnTo>
                    <a:pt x="797" y="785"/>
                  </a:lnTo>
                  <a:lnTo>
                    <a:pt x="793" y="785"/>
                  </a:lnTo>
                  <a:lnTo>
                    <a:pt x="793" y="787"/>
                  </a:lnTo>
                  <a:lnTo>
                    <a:pt x="790" y="787"/>
                  </a:lnTo>
                  <a:lnTo>
                    <a:pt x="788" y="790"/>
                  </a:lnTo>
                  <a:lnTo>
                    <a:pt x="788" y="792"/>
                  </a:lnTo>
                  <a:lnTo>
                    <a:pt x="788" y="794"/>
                  </a:lnTo>
                  <a:lnTo>
                    <a:pt x="786" y="794"/>
                  </a:lnTo>
                  <a:lnTo>
                    <a:pt x="784" y="794"/>
                  </a:lnTo>
                  <a:lnTo>
                    <a:pt x="781" y="796"/>
                  </a:lnTo>
                  <a:lnTo>
                    <a:pt x="781" y="801"/>
                  </a:lnTo>
                  <a:lnTo>
                    <a:pt x="781" y="803"/>
                  </a:lnTo>
                  <a:lnTo>
                    <a:pt x="779" y="805"/>
                  </a:lnTo>
                  <a:lnTo>
                    <a:pt x="777" y="805"/>
                  </a:lnTo>
                  <a:lnTo>
                    <a:pt x="777" y="808"/>
                  </a:lnTo>
                  <a:lnTo>
                    <a:pt x="775" y="808"/>
                  </a:lnTo>
                  <a:lnTo>
                    <a:pt x="772" y="808"/>
                  </a:lnTo>
                  <a:lnTo>
                    <a:pt x="772" y="810"/>
                  </a:lnTo>
                  <a:lnTo>
                    <a:pt x="772" y="812"/>
                  </a:lnTo>
                  <a:lnTo>
                    <a:pt x="772" y="814"/>
                  </a:lnTo>
                  <a:lnTo>
                    <a:pt x="775" y="814"/>
                  </a:lnTo>
                  <a:lnTo>
                    <a:pt x="777" y="817"/>
                  </a:lnTo>
                  <a:lnTo>
                    <a:pt x="777" y="819"/>
                  </a:lnTo>
                  <a:lnTo>
                    <a:pt x="775" y="819"/>
                  </a:lnTo>
                  <a:lnTo>
                    <a:pt x="772" y="819"/>
                  </a:lnTo>
                  <a:lnTo>
                    <a:pt x="772" y="821"/>
                  </a:lnTo>
                  <a:lnTo>
                    <a:pt x="770" y="821"/>
                  </a:lnTo>
                  <a:lnTo>
                    <a:pt x="770" y="823"/>
                  </a:lnTo>
                  <a:lnTo>
                    <a:pt x="768" y="823"/>
                  </a:lnTo>
                  <a:lnTo>
                    <a:pt x="766" y="826"/>
                  </a:lnTo>
                  <a:lnTo>
                    <a:pt x="763" y="826"/>
                  </a:lnTo>
                  <a:lnTo>
                    <a:pt x="761" y="826"/>
                  </a:lnTo>
                  <a:lnTo>
                    <a:pt x="761" y="828"/>
                  </a:lnTo>
                  <a:lnTo>
                    <a:pt x="759" y="828"/>
                  </a:lnTo>
                  <a:lnTo>
                    <a:pt x="757" y="828"/>
                  </a:lnTo>
                  <a:lnTo>
                    <a:pt x="754" y="828"/>
                  </a:lnTo>
                  <a:lnTo>
                    <a:pt x="752" y="828"/>
                  </a:lnTo>
                  <a:lnTo>
                    <a:pt x="750" y="828"/>
                  </a:lnTo>
                  <a:lnTo>
                    <a:pt x="750" y="830"/>
                  </a:lnTo>
                  <a:lnTo>
                    <a:pt x="748" y="830"/>
                  </a:lnTo>
                  <a:lnTo>
                    <a:pt x="745" y="830"/>
                  </a:lnTo>
                  <a:lnTo>
                    <a:pt x="743" y="830"/>
                  </a:lnTo>
                  <a:lnTo>
                    <a:pt x="741" y="830"/>
                  </a:lnTo>
                  <a:lnTo>
                    <a:pt x="739" y="830"/>
                  </a:lnTo>
                  <a:lnTo>
                    <a:pt x="736" y="830"/>
                  </a:lnTo>
                  <a:lnTo>
                    <a:pt x="736" y="832"/>
                  </a:lnTo>
                  <a:lnTo>
                    <a:pt x="734" y="832"/>
                  </a:lnTo>
                  <a:lnTo>
                    <a:pt x="732" y="832"/>
                  </a:lnTo>
                  <a:lnTo>
                    <a:pt x="730" y="832"/>
                  </a:lnTo>
                  <a:lnTo>
                    <a:pt x="727" y="832"/>
                  </a:lnTo>
                  <a:lnTo>
                    <a:pt x="727" y="835"/>
                  </a:lnTo>
                  <a:lnTo>
                    <a:pt x="725" y="835"/>
                  </a:lnTo>
                  <a:lnTo>
                    <a:pt x="723" y="835"/>
                  </a:lnTo>
                  <a:lnTo>
                    <a:pt x="721" y="837"/>
                  </a:lnTo>
                  <a:lnTo>
                    <a:pt x="718" y="835"/>
                  </a:lnTo>
                  <a:lnTo>
                    <a:pt x="716" y="835"/>
                  </a:lnTo>
                  <a:lnTo>
                    <a:pt x="714" y="835"/>
                  </a:lnTo>
                  <a:lnTo>
                    <a:pt x="714" y="837"/>
                  </a:lnTo>
                  <a:lnTo>
                    <a:pt x="714" y="839"/>
                  </a:lnTo>
                  <a:lnTo>
                    <a:pt x="712" y="839"/>
                  </a:lnTo>
                  <a:lnTo>
                    <a:pt x="712" y="841"/>
                  </a:lnTo>
                  <a:lnTo>
                    <a:pt x="709" y="841"/>
                  </a:lnTo>
                  <a:lnTo>
                    <a:pt x="709" y="844"/>
                  </a:lnTo>
                  <a:lnTo>
                    <a:pt x="707" y="844"/>
                  </a:lnTo>
                  <a:lnTo>
                    <a:pt x="705" y="844"/>
                  </a:lnTo>
                  <a:lnTo>
                    <a:pt x="705" y="846"/>
                  </a:lnTo>
                  <a:lnTo>
                    <a:pt x="703" y="846"/>
                  </a:lnTo>
                  <a:lnTo>
                    <a:pt x="703" y="848"/>
                  </a:lnTo>
                  <a:lnTo>
                    <a:pt x="700" y="850"/>
                  </a:lnTo>
                  <a:lnTo>
                    <a:pt x="700" y="853"/>
                  </a:lnTo>
                  <a:lnTo>
                    <a:pt x="698" y="853"/>
                  </a:lnTo>
                  <a:lnTo>
                    <a:pt x="696" y="855"/>
                  </a:lnTo>
                  <a:lnTo>
                    <a:pt x="694" y="857"/>
                  </a:lnTo>
                  <a:lnTo>
                    <a:pt x="691" y="859"/>
                  </a:lnTo>
                  <a:lnTo>
                    <a:pt x="689" y="859"/>
                  </a:lnTo>
                  <a:lnTo>
                    <a:pt x="687" y="859"/>
                  </a:lnTo>
                  <a:lnTo>
                    <a:pt x="687" y="862"/>
                  </a:lnTo>
                  <a:lnTo>
                    <a:pt x="685" y="862"/>
                  </a:lnTo>
                  <a:lnTo>
                    <a:pt x="685" y="859"/>
                  </a:lnTo>
                  <a:lnTo>
                    <a:pt x="682" y="859"/>
                  </a:lnTo>
                  <a:lnTo>
                    <a:pt x="680" y="857"/>
                  </a:lnTo>
                  <a:lnTo>
                    <a:pt x="678" y="857"/>
                  </a:lnTo>
                  <a:lnTo>
                    <a:pt x="676" y="857"/>
                  </a:lnTo>
                  <a:lnTo>
                    <a:pt x="673" y="857"/>
                  </a:lnTo>
                  <a:lnTo>
                    <a:pt x="673" y="855"/>
                  </a:lnTo>
                  <a:lnTo>
                    <a:pt x="671" y="853"/>
                  </a:lnTo>
                  <a:lnTo>
                    <a:pt x="671" y="850"/>
                  </a:lnTo>
                  <a:lnTo>
                    <a:pt x="669" y="850"/>
                  </a:lnTo>
                  <a:lnTo>
                    <a:pt x="669" y="848"/>
                  </a:lnTo>
                  <a:lnTo>
                    <a:pt x="667" y="846"/>
                  </a:lnTo>
                  <a:lnTo>
                    <a:pt x="664" y="846"/>
                  </a:lnTo>
                  <a:lnTo>
                    <a:pt x="662" y="844"/>
                  </a:lnTo>
                  <a:lnTo>
                    <a:pt x="660" y="844"/>
                  </a:lnTo>
                  <a:lnTo>
                    <a:pt x="658" y="844"/>
                  </a:lnTo>
                  <a:lnTo>
                    <a:pt x="655" y="841"/>
                  </a:lnTo>
                  <a:lnTo>
                    <a:pt x="653" y="841"/>
                  </a:lnTo>
                  <a:lnTo>
                    <a:pt x="653" y="839"/>
                  </a:lnTo>
                  <a:lnTo>
                    <a:pt x="651" y="839"/>
                  </a:lnTo>
                  <a:lnTo>
                    <a:pt x="651" y="837"/>
                  </a:lnTo>
                  <a:lnTo>
                    <a:pt x="651" y="835"/>
                  </a:lnTo>
                  <a:lnTo>
                    <a:pt x="651" y="832"/>
                  </a:lnTo>
                  <a:lnTo>
                    <a:pt x="649" y="832"/>
                  </a:lnTo>
                  <a:lnTo>
                    <a:pt x="646" y="832"/>
                  </a:lnTo>
                  <a:lnTo>
                    <a:pt x="644" y="832"/>
                  </a:lnTo>
                  <a:lnTo>
                    <a:pt x="642" y="830"/>
                  </a:lnTo>
                  <a:lnTo>
                    <a:pt x="640" y="830"/>
                  </a:lnTo>
                  <a:lnTo>
                    <a:pt x="637" y="828"/>
                  </a:lnTo>
                  <a:lnTo>
                    <a:pt x="635" y="826"/>
                  </a:lnTo>
                  <a:lnTo>
                    <a:pt x="633" y="823"/>
                  </a:lnTo>
                  <a:lnTo>
                    <a:pt x="631" y="823"/>
                  </a:lnTo>
                  <a:lnTo>
                    <a:pt x="628" y="823"/>
                  </a:lnTo>
                  <a:lnTo>
                    <a:pt x="626" y="821"/>
                  </a:lnTo>
                  <a:lnTo>
                    <a:pt x="624" y="821"/>
                  </a:lnTo>
                  <a:lnTo>
                    <a:pt x="622" y="819"/>
                  </a:lnTo>
                  <a:lnTo>
                    <a:pt x="622" y="817"/>
                  </a:lnTo>
                  <a:lnTo>
                    <a:pt x="619" y="817"/>
                  </a:lnTo>
                  <a:lnTo>
                    <a:pt x="619" y="814"/>
                  </a:lnTo>
                  <a:lnTo>
                    <a:pt x="617" y="814"/>
                  </a:lnTo>
                  <a:lnTo>
                    <a:pt x="615" y="814"/>
                  </a:lnTo>
                  <a:lnTo>
                    <a:pt x="613" y="814"/>
                  </a:lnTo>
                  <a:lnTo>
                    <a:pt x="610" y="812"/>
                  </a:lnTo>
                  <a:lnTo>
                    <a:pt x="608" y="810"/>
                  </a:lnTo>
                  <a:lnTo>
                    <a:pt x="606" y="810"/>
                  </a:lnTo>
                  <a:lnTo>
                    <a:pt x="606" y="808"/>
                  </a:lnTo>
                  <a:lnTo>
                    <a:pt x="604" y="808"/>
                  </a:lnTo>
                  <a:lnTo>
                    <a:pt x="601" y="808"/>
                  </a:lnTo>
                  <a:lnTo>
                    <a:pt x="599" y="808"/>
                  </a:lnTo>
                  <a:lnTo>
                    <a:pt x="597" y="808"/>
                  </a:lnTo>
                  <a:lnTo>
                    <a:pt x="595" y="808"/>
                  </a:lnTo>
                  <a:lnTo>
                    <a:pt x="592" y="808"/>
                  </a:lnTo>
                  <a:lnTo>
                    <a:pt x="590" y="808"/>
                  </a:lnTo>
                  <a:lnTo>
                    <a:pt x="590" y="805"/>
                  </a:lnTo>
                  <a:lnTo>
                    <a:pt x="588" y="805"/>
                  </a:lnTo>
                  <a:lnTo>
                    <a:pt x="586" y="805"/>
                  </a:lnTo>
                  <a:lnTo>
                    <a:pt x="583" y="805"/>
                  </a:lnTo>
                  <a:lnTo>
                    <a:pt x="581" y="808"/>
                  </a:lnTo>
                  <a:lnTo>
                    <a:pt x="579" y="808"/>
                  </a:lnTo>
                  <a:lnTo>
                    <a:pt x="577" y="808"/>
                  </a:lnTo>
                  <a:lnTo>
                    <a:pt x="572" y="808"/>
                  </a:lnTo>
                  <a:lnTo>
                    <a:pt x="570" y="808"/>
                  </a:lnTo>
                  <a:lnTo>
                    <a:pt x="568" y="808"/>
                  </a:lnTo>
                  <a:lnTo>
                    <a:pt x="565" y="808"/>
                  </a:lnTo>
                  <a:lnTo>
                    <a:pt x="565" y="805"/>
                  </a:lnTo>
                  <a:lnTo>
                    <a:pt x="563" y="805"/>
                  </a:lnTo>
                  <a:lnTo>
                    <a:pt x="563" y="808"/>
                  </a:lnTo>
                  <a:lnTo>
                    <a:pt x="561" y="808"/>
                  </a:lnTo>
                  <a:lnTo>
                    <a:pt x="559" y="808"/>
                  </a:lnTo>
                  <a:lnTo>
                    <a:pt x="556" y="808"/>
                  </a:lnTo>
                  <a:lnTo>
                    <a:pt x="556" y="810"/>
                  </a:lnTo>
                  <a:lnTo>
                    <a:pt x="554" y="810"/>
                  </a:lnTo>
                  <a:lnTo>
                    <a:pt x="552" y="810"/>
                  </a:lnTo>
                  <a:lnTo>
                    <a:pt x="550" y="810"/>
                  </a:lnTo>
                  <a:lnTo>
                    <a:pt x="547" y="810"/>
                  </a:lnTo>
                  <a:lnTo>
                    <a:pt x="545" y="810"/>
                  </a:lnTo>
                  <a:lnTo>
                    <a:pt x="545" y="808"/>
                  </a:lnTo>
                  <a:lnTo>
                    <a:pt x="545" y="805"/>
                  </a:lnTo>
                  <a:lnTo>
                    <a:pt x="543" y="805"/>
                  </a:lnTo>
                  <a:lnTo>
                    <a:pt x="543" y="803"/>
                  </a:lnTo>
                  <a:lnTo>
                    <a:pt x="541" y="803"/>
                  </a:lnTo>
                  <a:lnTo>
                    <a:pt x="538" y="803"/>
                  </a:lnTo>
                  <a:lnTo>
                    <a:pt x="536" y="803"/>
                  </a:lnTo>
                  <a:lnTo>
                    <a:pt x="536" y="805"/>
                  </a:lnTo>
                  <a:lnTo>
                    <a:pt x="534" y="808"/>
                  </a:lnTo>
                  <a:lnTo>
                    <a:pt x="534" y="810"/>
                  </a:lnTo>
                  <a:lnTo>
                    <a:pt x="534" y="812"/>
                  </a:lnTo>
                  <a:lnTo>
                    <a:pt x="534" y="814"/>
                  </a:lnTo>
                  <a:lnTo>
                    <a:pt x="536" y="817"/>
                  </a:lnTo>
                  <a:lnTo>
                    <a:pt x="536" y="819"/>
                  </a:lnTo>
                  <a:lnTo>
                    <a:pt x="534" y="821"/>
                  </a:lnTo>
                  <a:lnTo>
                    <a:pt x="532" y="821"/>
                  </a:lnTo>
                  <a:lnTo>
                    <a:pt x="532" y="823"/>
                  </a:lnTo>
                  <a:lnTo>
                    <a:pt x="529" y="823"/>
                  </a:lnTo>
                  <a:lnTo>
                    <a:pt x="527" y="823"/>
                  </a:lnTo>
                  <a:lnTo>
                    <a:pt x="525" y="823"/>
                  </a:lnTo>
                  <a:lnTo>
                    <a:pt x="525" y="826"/>
                  </a:lnTo>
                  <a:lnTo>
                    <a:pt x="523" y="826"/>
                  </a:lnTo>
                  <a:lnTo>
                    <a:pt x="523" y="828"/>
                  </a:lnTo>
                  <a:lnTo>
                    <a:pt x="523" y="830"/>
                  </a:lnTo>
                  <a:lnTo>
                    <a:pt x="525" y="832"/>
                  </a:lnTo>
                  <a:lnTo>
                    <a:pt x="527" y="832"/>
                  </a:lnTo>
                  <a:lnTo>
                    <a:pt x="527" y="835"/>
                  </a:lnTo>
                  <a:lnTo>
                    <a:pt x="529" y="837"/>
                  </a:lnTo>
                  <a:lnTo>
                    <a:pt x="529" y="839"/>
                  </a:lnTo>
                  <a:lnTo>
                    <a:pt x="532" y="841"/>
                  </a:lnTo>
                  <a:lnTo>
                    <a:pt x="532" y="844"/>
                  </a:lnTo>
                  <a:lnTo>
                    <a:pt x="532" y="846"/>
                  </a:lnTo>
                  <a:lnTo>
                    <a:pt x="529" y="846"/>
                  </a:lnTo>
                  <a:lnTo>
                    <a:pt x="527" y="846"/>
                  </a:lnTo>
                  <a:lnTo>
                    <a:pt x="525" y="846"/>
                  </a:lnTo>
                  <a:lnTo>
                    <a:pt x="523" y="844"/>
                  </a:lnTo>
                  <a:lnTo>
                    <a:pt x="518" y="841"/>
                  </a:lnTo>
                  <a:lnTo>
                    <a:pt x="518" y="839"/>
                  </a:lnTo>
                  <a:lnTo>
                    <a:pt x="516" y="839"/>
                  </a:lnTo>
                  <a:lnTo>
                    <a:pt x="514" y="839"/>
                  </a:lnTo>
                  <a:lnTo>
                    <a:pt x="511" y="839"/>
                  </a:lnTo>
                  <a:lnTo>
                    <a:pt x="511" y="841"/>
                  </a:lnTo>
                  <a:lnTo>
                    <a:pt x="509" y="841"/>
                  </a:lnTo>
                  <a:lnTo>
                    <a:pt x="509" y="844"/>
                  </a:lnTo>
                  <a:lnTo>
                    <a:pt x="509" y="846"/>
                  </a:lnTo>
                  <a:lnTo>
                    <a:pt x="511" y="846"/>
                  </a:lnTo>
                  <a:lnTo>
                    <a:pt x="511" y="848"/>
                  </a:lnTo>
                  <a:lnTo>
                    <a:pt x="514" y="848"/>
                  </a:lnTo>
                  <a:lnTo>
                    <a:pt x="516" y="850"/>
                  </a:lnTo>
                  <a:lnTo>
                    <a:pt x="518" y="853"/>
                  </a:lnTo>
                  <a:lnTo>
                    <a:pt x="520" y="855"/>
                  </a:lnTo>
                  <a:lnTo>
                    <a:pt x="520" y="857"/>
                  </a:lnTo>
                  <a:lnTo>
                    <a:pt x="520" y="859"/>
                  </a:lnTo>
                  <a:lnTo>
                    <a:pt x="520" y="862"/>
                  </a:lnTo>
                  <a:lnTo>
                    <a:pt x="518" y="862"/>
                  </a:lnTo>
                  <a:lnTo>
                    <a:pt x="518" y="864"/>
                  </a:lnTo>
                  <a:lnTo>
                    <a:pt x="516" y="864"/>
                  </a:lnTo>
                  <a:lnTo>
                    <a:pt x="514" y="864"/>
                  </a:lnTo>
                  <a:lnTo>
                    <a:pt x="511" y="864"/>
                  </a:lnTo>
                  <a:lnTo>
                    <a:pt x="511" y="866"/>
                  </a:lnTo>
                  <a:lnTo>
                    <a:pt x="509" y="866"/>
                  </a:lnTo>
                  <a:lnTo>
                    <a:pt x="507" y="868"/>
                  </a:lnTo>
                  <a:lnTo>
                    <a:pt x="507" y="871"/>
                  </a:lnTo>
                  <a:lnTo>
                    <a:pt x="505" y="871"/>
                  </a:lnTo>
                  <a:lnTo>
                    <a:pt x="505" y="873"/>
                  </a:lnTo>
                  <a:lnTo>
                    <a:pt x="507" y="875"/>
                  </a:lnTo>
                  <a:lnTo>
                    <a:pt x="509" y="877"/>
                  </a:lnTo>
                  <a:lnTo>
                    <a:pt x="511" y="880"/>
                  </a:lnTo>
                  <a:lnTo>
                    <a:pt x="514" y="882"/>
                  </a:lnTo>
                  <a:lnTo>
                    <a:pt x="514" y="884"/>
                  </a:lnTo>
                  <a:lnTo>
                    <a:pt x="514" y="886"/>
                  </a:lnTo>
                  <a:lnTo>
                    <a:pt x="511" y="886"/>
                  </a:lnTo>
                  <a:lnTo>
                    <a:pt x="509" y="886"/>
                  </a:lnTo>
                  <a:lnTo>
                    <a:pt x="507" y="884"/>
                  </a:lnTo>
                  <a:lnTo>
                    <a:pt x="505" y="884"/>
                  </a:lnTo>
                  <a:lnTo>
                    <a:pt x="502" y="884"/>
                  </a:lnTo>
                  <a:lnTo>
                    <a:pt x="500" y="882"/>
                  </a:lnTo>
                  <a:lnTo>
                    <a:pt x="496" y="882"/>
                  </a:lnTo>
                  <a:lnTo>
                    <a:pt x="493" y="880"/>
                  </a:lnTo>
                  <a:lnTo>
                    <a:pt x="491" y="880"/>
                  </a:lnTo>
                  <a:lnTo>
                    <a:pt x="489" y="880"/>
                  </a:lnTo>
                  <a:lnTo>
                    <a:pt x="487" y="880"/>
                  </a:lnTo>
                  <a:lnTo>
                    <a:pt x="484" y="880"/>
                  </a:lnTo>
                  <a:lnTo>
                    <a:pt x="482" y="882"/>
                  </a:lnTo>
                  <a:lnTo>
                    <a:pt x="484" y="882"/>
                  </a:lnTo>
                  <a:lnTo>
                    <a:pt x="484" y="884"/>
                  </a:lnTo>
                  <a:lnTo>
                    <a:pt x="482" y="884"/>
                  </a:lnTo>
                  <a:lnTo>
                    <a:pt x="480" y="884"/>
                  </a:lnTo>
                  <a:lnTo>
                    <a:pt x="478" y="884"/>
                  </a:lnTo>
                  <a:lnTo>
                    <a:pt x="475" y="884"/>
                  </a:lnTo>
                  <a:lnTo>
                    <a:pt x="473" y="884"/>
                  </a:lnTo>
                  <a:lnTo>
                    <a:pt x="473" y="882"/>
                  </a:lnTo>
                  <a:lnTo>
                    <a:pt x="471" y="882"/>
                  </a:lnTo>
                  <a:lnTo>
                    <a:pt x="469" y="882"/>
                  </a:lnTo>
                  <a:lnTo>
                    <a:pt x="469" y="880"/>
                  </a:lnTo>
                  <a:lnTo>
                    <a:pt x="469" y="877"/>
                  </a:lnTo>
                  <a:lnTo>
                    <a:pt x="469" y="875"/>
                  </a:lnTo>
                  <a:lnTo>
                    <a:pt x="471" y="873"/>
                  </a:lnTo>
                  <a:lnTo>
                    <a:pt x="471" y="871"/>
                  </a:lnTo>
                  <a:lnTo>
                    <a:pt x="469" y="871"/>
                  </a:lnTo>
                  <a:lnTo>
                    <a:pt x="469" y="868"/>
                  </a:lnTo>
                  <a:lnTo>
                    <a:pt x="469" y="866"/>
                  </a:lnTo>
                  <a:lnTo>
                    <a:pt x="466" y="866"/>
                  </a:lnTo>
                  <a:lnTo>
                    <a:pt x="466" y="864"/>
                  </a:lnTo>
                  <a:lnTo>
                    <a:pt x="466" y="862"/>
                  </a:lnTo>
                  <a:lnTo>
                    <a:pt x="464" y="862"/>
                  </a:lnTo>
                  <a:lnTo>
                    <a:pt x="464" y="859"/>
                  </a:lnTo>
                  <a:lnTo>
                    <a:pt x="464" y="857"/>
                  </a:lnTo>
                  <a:lnTo>
                    <a:pt x="464" y="853"/>
                  </a:lnTo>
                  <a:lnTo>
                    <a:pt x="464" y="850"/>
                  </a:lnTo>
                  <a:lnTo>
                    <a:pt x="464" y="848"/>
                  </a:lnTo>
                  <a:lnTo>
                    <a:pt x="464" y="846"/>
                  </a:lnTo>
                  <a:lnTo>
                    <a:pt x="464" y="844"/>
                  </a:lnTo>
                  <a:lnTo>
                    <a:pt x="466" y="844"/>
                  </a:lnTo>
                  <a:lnTo>
                    <a:pt x="466" y="841"/>
                  </a:lnTo>
                  <a:lnTo>
                    <a:pt x="464" y="839"/>
                  </a:lnTo>
                  <a:lnTo>
                    <a:pt x="462" y="839"/>
                  </a:lnTo>
                  <a:lnTo>
                    <a:pt x="462" y="837"/>
                  </a:lnTo>
                  <a:lnTo>
                    <a:pt x="460" y="837"/>
                  </a:lnTo>
                  <a:lnTo>
                    <a:pt x="460" y="835"/>
                  </a:lnTo>
                  <a:lnTo>
                    <a:pt x="457" y="835"/>
                  </a:lnTo>
                  <a:lnTo>
                    <a:pt x="457" y="832"/>
                  </a:lnTo>
                  <a:lnTo>
                    <a:pt x="457" y="830"/>
                  </a:lnTo>
                  <a:lnTo>
                    <a:pt x="457" y="828"/>
                  </a:lnTo>
                  <a:lnTo>
                    <a:pt x="457" y="826"/>
                  </a:lnTo>
                  <a:lnTo>
                    <a:pt x="455" y="826"/>
                  </a:lnTo>
                  <a:lnTo>
                    <a:pt x="453" y="826"/>
                  </a:lnTo>
                  <a:lnTo>
                    <a:pt x="453" y="823"/>
                  </a:lnTo>
                  <a:lnTo>
                    <a:pt x="451" y="823"/>
                  </a:lnTo>
                  <a:lnTo>
                    <a:pt x="448" y="821"/>
                  </a:lnTo>
                  <a:lnTo>
                    <a:pt x="446" y="821"/>
                  </a:lnTo>
                  <a:lnTo>
                    <a:pt x="446" y="819"/>
                  </a:lnTo>
                  <a:lnTo>
                    <a:pt x="444" y="819"/>
                  </a:lnTo>
                  <a:lnTo>
                    <a:pt x="446" y="817"/>
                  </a:lnTo>
                  <a:lnTo>
                    <a:pt x="446" y="814"/>
                  </a:lnTo>
                  <a:lnTo>
                    <a:pt x="446" y="812"/>
                  </a:lnTo>
                  <a:lnTo>
                    <a:pt x="444" y="810"/>
                  </a:lnTo>
                  <a:lnTo>
                    <a:pt x="444" y="808"/>
                  </a:lnTo>
                  <a:lnTo>
                    <a:pt x="444" y="805"/>
                  </a:lnTo>
                  <a:lnTo>
                    <a:pt x="444" y="803"/>
                  </a:lnTo>
                  <a:lnTo>
                    <a:pt x="444" y="801"/>
                  </a:lnTo>
                  <a:lnTo>
                    <a:pt x="444" y="799"/>
                  </a:lnTo>
                  <a:lnTo>
                    <a:pt x="446" y="799"/>
                  </a:lnTo>
                  <a:lnTo>
                    <a:pt x="446" y="796"/>
                  </a:lnTo>
                  <a:lnTo>
                    <a:pt x="448" y="796"/>
                  </a:lnTo>
                  <a:lnTo>
                    <a:pt x="451" y="796"/>
                  </a:lnTo>
                  <a:lnTo>
                    <a:pt x="453" y="796"/>
                  </a:lnTo>
                  <a:lnTo>
                    <a:pt x="453" y="794"/>
                  </a:lnTo>
                  <a:lnTo>
                    <a:pt x="455" y="794"/>
                  </a:lnTo>
                  <a:lnTo>
                    <a:pt x="457" y="794"/>
                  </a:lnTo>
                  <a:lnTo>
                    <a:pt x="457" y="792"/>
                  </a:lnTo>
                  <a:lnTo>
                    <a:pt x="455" y="790"/>
                  </a:lnTo>
                  <a:lnTo>
                    <a:pt x="453" y="790"/>
                  </a:lnTo>
                  <a:lnTo>
                    <a:pt x="453" y="787"/>
                  </a:lnTo>
                  <a:lnTo>
                    <a:pt x="451" y="787"/>
                  </a:lnTo>
                  <a:lnTo>
                    <a:pt x="451" y="785"/>
                  </a:lnTo>
                  <a:lnTo>
                    <a:pt x="451" y="783"/>
                  </a:lnTo>
                  <a:lnTo>
                    <a:pt x="448" y="783"/>
                  </a:lnTo>
                  <a:lnTo>
                    <a:pt x="448" y="781"/>
                  </a:lnTo>
                  <a:lnTo>
                    <a:pt x="448" y="778"/>
                  </a:lnTo>
                  <a:lnTo>
                    <a:pt x="448" y="776"/>
                  </a:lnTo>
                  <a:lnTo>
                    <a:pt x="451" y="774"/>
                  </a:lnTo>
                  <a:lnTo>
                    <a:pt x="451" y="772"/>
                  </a:lnTo>
                  <a:lnTo>
                    <a:pt x="451" y="769"/>
                  </a:lnTo>
                  <a:lnTo>
                    <a:pt x="451" y="767"/>
                  </a:lnTo>
                  <a:lnTo>
                    <a:pt x="451" y="765"/>
                  </a:lnTo>
                  <a:lnTo>
                    <a:pt x="451" y="763"/>
                  </a:lnTo>
                  <a:lnTo>
                    <a:pt x="448" y="763"/>
                  </a:lnTo>
                  <a:lnTo>
                    <a:pt x="451" y="758"/>
                  </a:lnTo>
                  <a:lnTo>
                    <a:pt x="451" y="756"/>
                  </a:lnTo>
                  <a:lnTo>
                    <a:pt x="451" y="754"/>
                  </a:lnTo>
                  <a:lnTo>
                    <a:pt x="453" y="754"/>
                  </a:lnTo>
                  <a:lnTo>
                    <a:pt x="453" y="751"/>
                  </a:lnTo>
                  <a:lnTo>
                    <a:pt x="453" y="749"/>
                  </a:lnTo>
                  <a:lnTo>
                    <a:pt x="453" y="747"/>
                  </a:lnTo>
                  <a:lnTo>
                    <a:pt x="453" y="745"/>
                  </a:lnTo>
                  <a:lnTo>
                    <a:pt x="455" y="742"/>
                  </a:lnTo>
                  <a:lnTo>
                    <a:pt x="457" y="740"/>
                  </a:lnTo>
                  <a:lnTo>
                    <a:pt x="457" y="738"/>
                  </a:lnTo>
                  <a:lnTo>
                    <a:pt x="457" y="736"/>
                  </a:lnTo>
                  <a:lnTo>
                    <a:pt x="460" y="736"/>
                  </a:lnTo>
                  <a:lnTo>
                    <a:pt x="460" y="733"/>
                  </a:lnTo>
                  <a:lnTo>
                    <a:pt x="460" y="731"/>
                  </a:lnTo>
                  <a:lnTo>
                    <a:pt x="460" y="729"/>
                  </a:lnTo>
                  <a:lnTo>
                    <a:pt x="457" y="727"/>
                  </a:lnTo>
                  <a:lnTo>
                    <a:pt x="460" y="724"/>
                  </a:lnTo>
                  <a:lnTo>
                    <a:pt x="460" y="722"/>
                  </a:lnTo>
                  <a:lnTo>
                    <a:pt x="457" y="722"/>
                  </a:lnTo>
                  <a:lnTo>
                    <a:pt x="457" y="720"/>
                  </a:lnTo>
                  <a:lnTo>
                    <a:pt x="457" y="718"/>
                  </a:lnTo>
                  <a:lnTo>
                    <a:pt x="460" y="715"/>
                  </a:lnTo>
                  <a:lnTo>
                    <a:pt x="460" y="713"/>
                  </a:lnTo>
                  <a:lnTo>
                    <a:pt x="462" y="713"/>
                  </a:lnTo>
                  <a:lnTo>
                    <a:pt x="462" y="711"/>
                  </a:lnTo>
                  <a:lnTo>
                    <a:pt x="464" y="711"/>
                  </a:lnTo>
                  <a:lnTo>
                    <a:pt x="466" y="709"/>
                  </a:lnTo>
                  <a:lnTo>
                    <a:pt x="466" y="706"/>
                  </a:lnTo>
                  <a:lnTo>
                    <a:pt x="469" y="706"/>
                  </a:lnTo>
                  <a:lnTo>
                    <a:pt x="469" y="704"/>
                  </a:lnTo>
                  <a:lnTo>
                    <a:pt x="469" y="702"/>
                  </a:lnTo>
                  <a:lnTo>
                    <a:pt x="471" y="702"/>
                  </a:lnTo>
                  <a:lnTo>
                    <a:pt x="473" y="702"/>
                  </a:lnTo>
                  <a:lnTo>
                    <a:pt x="475" y="702"/>
                  </a:lnTo>
                  <a:lnTo>
                    <a:pt x="478" y="702"/>
                  </a:lnTo>
                  <a:lnTo>
                    <a:pt x="480" y="702"/>
                  </a:lnTo>
                  <a:lnTo>
                    <a:pt x="480" y="700"/>
                  </a:lnTo>
                  <a:lnTo>
                    <a:pt x="482" y="697"/>
                  </a:lnTo>
                  <a:lnTo>
                    <a:pt x="484" y="697"/>
                  </a:lnTo>
                  <a:lnTo>
                    <a:pt x="487" y="697"/>
                  </a:lnTo>
                  <a:lnTo>
                    <a:pt x="489" y="697"/>
                  </a:lnTo>
                  <a:lnTo>
                    <a:pt x="489" y="695"/>
                  </a:lnTo>
                  <a:lnTo>
                    <a:pt x="489" y="693"/>
                  </a:lnTo>
                  <a:lnTo>
                    <a:pt x="487" y="693"/>
                  </a:lnTo>
                  <a:lnTo>
                    <a:pt x="484" y="693"/>
                  </a:lnTo>
                  <a:lnTo>
                    <a:pt x="484" y="691"/>
                  </a:lnTo>
                  <a:lnTo>
                    <a:pt x="482" y="691"/>
                  </a:lnTo>
                  <a:lnTo>
                    <a:pt x="482" y="688"/>
                  </a:lnTo>
                  <a:lnTo>
                    <a:pt x="482" y="686"/>
                  </a:lnTo>
                  <a:lnTo>
                    <a:pt x="480" y="684"/>
                  </a:lnTo>
                  <a:lnTo>
                    <a:pt x="480" y="682"/>
                  </a:lnTo>
                  <a:lnTo>
                    <a:pt x="482" y="682"/>
                  </a:lnTo>
                  <a:lnTo>
                    <a:pt x="484" y="679"/>
                  </a:lnTo>
                  <a:lnTo>
                    <a:pt x="484" y="677"/>
                  </a:lnTo>
                  <a:lnTo>
                    <a:pt x="484" y="675"/>
                  </a:lnTo>
                  <a:lnTo>
                    <a:pt x="484" y="673"/>
                  </a:lnTo>
                  <a:lnTo>
                    <a:pt x="484" y="670"/>
                  </a:lnTo>
                  <a:lnTo>
                    <a:pt x="489" y="668"/>
                  </a:lnTo>
                  <a:lnTo>
                    <a:pt x="491" y="666"/>
                  </a:lnTo>
                  <a:lnTo>
                    <a:pt x="491" y="664"/>
                  </a:lnTo>
                  <a:lnTo>
                    <a:pt x="493" y="661"/>
                  </a:lnTo>
                  <a:lnTo>
                    <a:pt x="493" y="659"/>
                  </a:lnTo>
                  <a:lnTo>
                    <a:pt x="491" y="659"/>
                  </a:lnTo>
                  <a:lnTo>
                    <a:pt x="491" y="657"/>
                  </a:lnTo>
                  <a:lnTo>
                    <a:pt x="489" y="657"/>
                  </a:lnTo>
                  <a:lnTo>
                    <a:pt x="489" y="655"/>
                  </a:lnTo>
                  <a:lnTo>
                    <a:pt x="487" y="655"/>
                  </a:lnTo>
                  <a:lnTo>
                    <a:pt x="487" y="652"/>
                  </a:lnTo>
                  <a:lnTo>
                    <a:pt x="484" y="652"/>
                  </a:lnTo>
                  <a:lnTo>
                    <a:pt x="482" y="652"/>
                  </a:lnTo>
                  <a:lnTo>
                    <a:pt x="480" y="650"/>
                  </a:lnTo>
                  <a:lnTo>
                    <a:pt x="478" y="650"/>
                  </a:lnTo>
                  <a:lnTo>
                    <a:pt x="475" y="648"/>
                  </a:lnTo>
                  <a:lnTo>
                    <a:pt x="473" y="648"/>
                  </a:lnTo>
                  <a:lnTo>
                    <a:pt x="471" y="648"/>
                  </a:lnTo>
                  <a:lnTo>
                    <a:pt x="471" y="646"/>
                  </a:lnTo>
                  <a:lnTo>
                    <a:pt x="469" y="646"/>
                  </a:lnTo>
                  <a:lnTo>
                    <a:pt x="466" y="646"/>
                  </a:lnTo>
                  <a:lnTo>
                    <a:pt x="466" y="643"/>
                  </a:lnTo>
                  <a:lnTo>
                    <a:pt x="464" y="643"/>
                  </a:lnTo>
                  <a:lnTo>
                    <a:pt x="464" y="641"/>
                  </a:lnTo>
                  <a:lnTo>
                    <a:pt x="460" y="641"/>
                  </a:lnTo>
                  <a:lnTo>
                    <a:pt x="460" y="639"/>
                  </a:lnTo>
                  <a:lnTo>
                    <a:pt x="457" y="639"/>
                  </a:lnTo>
                  <a:lnTo>
                    <a:pt x="457" y="637"/>
                  </a:lnTo>
                  <a:lnTo>
                    <a:pt x="455" y="637"/>
                  </a:lnTo>
                  <a:lnTo>
                    <a:pt x="455" y="634"/>
                  </a:lnTo>
                  <a:lnTo>
                    <a:pt x="453" y="634"/>
                  </a:lnTo>
                  <a:lnTo>
                    <a:pt x="453" y="632"/>
                  </a:lnTo>
                  <a:lnTo>
                    <a:pt x="453" y="630"/>
                  </a:lnTo>
                  <a:lnTo>
                    <a:pt x="451" y="628"/>
                  </a:lnTo>
                  <a:lnTo>
                    <a:pt x="451" y="625"/>
                  </a:lnTo>
                  <a:lnTo>
                    <a:pt x="448" y="625"/>
                  </a:lnTo>
                  <a:lnTo>
                    <a:pt x="448" y="623"/>
                  </a:lnTo>
                  <a:lnTo>
                    <a:pt x="451" y="621"/>
                  </a:lnTo>
                  <a:lnTo>
                    <a:pt x="451" y="619"/>
                  </a:lnTo>
                  <a:lnTo>
                    <a:pt x="451" y="616"/>
                  </a:lnTo>
                  <a:lnTo>
                    <a:pt x="453" y="616"/>
                  </a:lnTo>
                  <a:lnTo>
                    <a:pt x="455" y="614"/>
                  </a:lnTo>
                  <a:lnTo>
                    <a:pt x="455" y="612"/>
                  </a:lnTo>
                  <a:lnTo>
                    <a:pt x="457" y="612"/>
                  </a:lnTo>
                  <a:lnTo>
                    <a:pt x="457" y="610"/>
                  </a:lnTo>
                  <a:lnTo>
                    <a:pt x="460" y="610"/>
                  </a:lnTo>
                  <a:lnTo>
                    <a:pt x="462" y="610"/>
                  </a:lnTo>
                  <a:lnTo>
                    <a:pt x="464" y="610"/>
                  </a:lnTo>
                  <a:lnTo>
                    <a:pt x="466" y="610"/>
                  </a:lnTo>
                  <a:lnTo>
                    <a:pt x="469" y="607"/>
                  </a:lnTo>
                  <a:lnTo>
                    <a:pt x="469" y="605"/>
                  </a:lnTo>
                  <a:lnTo>
                    <a:pt x="469" y="603"/>
                  </a:lnTo>
                  <a:lnTo>
                    <a:pt x="471" y="603"/>
                  </a:lnTo>
                  <a:lnTo>
                    <a:pt x="471" y="601"/>
                  </a:lnTo>
                  <a:lnTo>
                    <a:pt x="471" y="598"/>
                  </a:lnTo>
                  <a:lnTo>
                    <a:pt x="471" y="596"/>
                  </a:lnTo>
                  <a:lnTo>
                    <a:pt x="469" y="594"/>
                  </a:lnTo>
                  <a:lnTo>
                    <a:pt x="469" y="592"/>
                  </a:lnTo>
                  <a:lnTo>
                    <a:pt x="469" y="589"/>
                  </a:lnTo>
                  <a:lnTo>
                    <a:pt x="466" y="589"/>
                  </a:lnTo>
                  <a:lnTo>
                    <a:pt x="466" y="587"/>
                  </a:lnTo>
                  <a:lnTo>
                    <a:pt x="466" y="585"/>
                  </a:lnTo>
                  <a:lnTo>
                    <a:pt x="466" y="583"/>
                  </a:lnTo>
                  <a:lnTo>
                    <a:pt x="466" y="580"/>
                  </a:lnTo>
                  <a:lnTo>
                    <a:pt x="466" y="578"/>
                  </a:lnTo>
                  <a:lnTo>
                    <a:pt x="464" y="578"/>
                  </a:lnTo>
                  <a:lnTo>
                    <a:pt x="464" y="576"/>
                  </a:lnTo>
                  <a:lnTo>
                    <a:pt x="466" y="574"/>
                  </a:lnTo>
                  <a:lnTo>
                    <a:pt x="466" y="571"/>
                  </a:lnTo>
                  <a:lnTo>
                    <a:pt x="464" y="571"/>
                  </a:lnTo>
                  <a:lnTo>
                    <a:pt x="464" y="569"/>
                  </a:lnTo>
                  <a:lnTo>
                    <a:pt x="462" y="569"/>
                  </a:lnTo>
                  <a:lnTo>
                    <a:pt x="460" y="567"/>
                  </a:lnTo>
                  <a:lnTo>
                    <a:pt x="457" y="567"/>
                  </a:lnTo>
                  <a:lnTo>
                    <a:pt x="457" y="565"/>
                  </a:lnTo>
                  <a:lnTo>
                    <a:pt x="460" y="565"/>
                  </a:lnTo>
                  <a:lnTo>
                    <a:pt x="460" y="562"/>
                  </a:lnTo>
                  <a:lnTo>
                    <a:pt x="460" y="560"/>
                  </a:lnTo>
                  <a:lnTo>
                    <a:pt x="457" y="560"/>
                  </a:lnTo>
                  <a:lnTo>
                    <a:pt x="457" y="558"/>
                  </a:lnTo>
                  <a:lnTo>
                    <a:pt x="457" y="556"/>
                  </a:lnTo>
                  <a:lnTo>
                    <a:pt x="457" y="553"/>
                  </a:lnTo>
                  <a:lnTo>
                    <a:pt x="455" y="553"/>
                  </a:lnTo>
                  <a:lnTo>
                    <a:pt x="455" y="551"/>
                  </a:lnTo>
                  <a:lnTo>
                    <a:pt x="453" y="549"/>
                  </a:lnTo>
                  <a:lnTo>
                    <a:pt x="451" y="549"/>
                  </a:lnTo>
                  <a:lnTo>
                    <a:pt x="451" y="547"/>
                  </a:lnTo>
                  <a:lnTo>
                    <a:pt x="448" y="547"/>
                  </a:lnTo>
                  <a:lnTo>
                    <a:pt x="448" y="544"/>
                  </a:lnTo>
                  <a:lnTo>
                    <a:pt x="446" y="544"/>
                  </a:lnTo>
                  <a:lnTo>
                    <a:pt x="446" y="542"/>
                  </a:lnTo>
                  <a:lnTo>
                    <a:pt x="446" y="540"/>
                  </a:lnTo>
                  <a:lnTo>
                    <a:pt x="446" y="538"/>
                  </a:lnTo>
                  <a:lnTo>
                    <a:pt x="444" y="538"/>
                  </a:lnTo>
                  <a:lnTo>
                    <a:pt x="442" y="535"/>
                  </a:lnTo>
                  <a:lnTo>
                    <a:pt x="439" y="535"/>
                  </a:lnTo>
                  <a:lnTo>
                    <a:pt x="437" y="535"/>
                  </a:lnTo>
                  <a:lnTo>
                    <a:pt x="437" y="533"/>
                  </a:lnTo>
                  <a:lnTo>
                    <a:pt x="435" y="533"/>
                  </a:lnTo>
                  <a:lnTo>
                    <a:pt x="435" y="531"/>
                  </a:lnTo>
                  <a:lnTo>
                    <a:pt x="433" y="533"/>
                  </a:lnTo>
                  <a:lnTo>
                    <a:pt x="430" y="533"/>
                  </a:lnTo>
                  <a:lnTo>
                    <a:pt x="428" y="531"/>
                  </a:lnTo>
                  <a:lnTo>
                    <a:pt x="426" y="531"/>
                  </a:lnTo>
                  <a:lnTo>
                    <a:pt x="426" y="533"/>
                  </a:lnTo>
                  <a:lnTo>
                    <a:pt x="424" y="533"/>
                  </a:lnTo>
                  <a:lnTo>
                    <a:pt x="424" y="531"/>
                  </a:lnTo>
                  <a:lnTo>
                    <a:pt x="421" y="531"/>
                  </a:lnTo>
                  <a:lnTo>
                    <a:pt x="419" y="531"/>
                  </a:lnTo>
                  <a:lnTo>
                    <a:pt x="419" y="529"/>
                  </a:lnTo>
                  <a:lnTo>
                    <a:pt x="417" y="529"/>
                  </a:lnTo>
                  <a:lnTo>
                    <a:pt x="415" y="529"/>
                  </a:lnTo>
                  <a:lnTo>
                    <a:pt x="412" y="529"/>
                  </a:lnTo>
                  <a:lnTo>
                    <a:pt x="410" y="529"/>
                  </a:lnTo>
                  <a:lnTo>
                    <a:pt x="408" y="529"/>
                  </a:lnTo>
                  <a:lnTo>
                    <a:pt x="406" y="529"/>
                  </a:lnTo>
                  <a:lnTo>
                    <a:pt x="406" y="531"/>
                  </a:lnTo>
                  <a:lnTo>
                    <a:pt x="403" y="531"/>
                  </a:lnTo>
                  <a:lnTo>
                    <a:pt x="401" y="531"/>
                  </a:lnTo>
                  <a:lnTo>
                    <a:pt x="401" y="533"/>
                  </a:lnTo>
                  <a:lnTo>
                    <a:pt x="399" y="533"/>
                  </a:lnTo>
                  <a:lnTo>
                    <a:pt x="397" y="533"/>
                  </a:lnTo>
                  <a:lnTo>
                    <a:pt x="394" y="533"/>
                  </a:lnTo>
                  <a:lnTo>
                    <a:pt x="392" y="533"/>
                  </a:lnTo>
                  <a:lnTo>
                    <a:pt x="392" y="531"/>
                  </a:lnTo>
                  <a:lnTo>
                    <a:pt x="390" y="531"/>
                  </a:lnTo>
                  <a:lnTo>
                    <a:pt x="388" y="531"/>
                  </a:lnTo>
                  <a:lnTo>
                    <a:pt x="388" y="533"/>
                  </a:lnTo>
                  <a:lnTo>
                    <a:pt x="388" y="535"/>
                  </a:lnTo>
                  <a:lnTo>
                    <a:pt x="385" y="535"/>
                  </a:lnTo>
                  <a:lnTo>
                    <a:pt x="385" y="538"/>
                  </a:lnTo>
                  <a:lnTo>
                    <a:pt x="383" y="538"/>
                  </a:lnTo>
                  <a:lnTo>
                    <a:pt x="381" y="538"/>
                  </a:lnTo>
                  <a:lnTo>
                    <a:pt x="381" y="540"/>
                  </a:lnTo>
                  <a:lnTo>
                    <a:pt x="379" y="540"/>
                  </a:lnTo>
                  <a:lnTo>
                    <a:pt x="379" y="542"/>
                  </a:lnTo>
                  <a:lnTo>
                    <a:pt x="376" y="542"/>
                  </a:lnTo>
                  <a:lnTo>
                    <a:pt x="374" y="542"/>
                  </a:lnTo>
                  <a:lnTo>
                    <a:pt x="372" y="542"/>
                  </a:lnTo>
                  <a:lnTo>
                    <a:pt x="372" y="540"/>
                  </a:lnTo>
                  <a:lnTo>
                    <a:pt x="370" y="540"/>
                  </a:lnTo>
                  <a:lnTo>
                    <a:pt x="367" y="540"/>
                  </a:lnTo>
                  <a:lnTo>
                    <a:pt x="365" y="540"/>
                  </a:lnTo>
                  <a:lnTo>
                    <a:pt x="363" y="540"/>
                  </a:lnTo>
                  <a:lnTo>
                    <a:pt x="363" y="542"/>
                  </a:lnTo>
                  <a:lnTo>
                    <a:pt x="361" y="544"/>
                  </a:lnTo>
                  <a:lnTo>
                    <a:pt x="358" y="544"/>
                  </a:lnTo>
                  <a:lnTo>
                    <a:pt x="358" y="542"/>
                  </a:lnTo>
                  <a:lnTo>
                    <a:pt x="356" y="542"/>
                  </a:lnTo>
                  <a:lnTo>
                    <a:pt x="356" y="540"/>
                  </a:lnTo>
                  <a:lnTo>
                    <a:pt x="354" y="540"/>
                  </a:lnTo>
                  <a:lnTo>
                    <a:pt x="352" y="540"/>
                  </a:lnTo>
                  <a:lnTo>
                    <a:pt x="352" y="538"/>
                  </a:lnTo>
                  <a:lnTo>
                    <a:pt x="352" y="535"/>
                  </a:lnTo>
                  <a:lnTo>
                    <a:pt x="349" y="535"/>
                  </a:lnTo>
                  <a:lnTo>
                    <a:pt x="349" y="533"/>
                  </a:lnTo>
                  <a:lnTo>
                    <a:pt x="349" y="531"/>
                  </a:lnTo>
                  <a:lnTo>
                    <a:pt x="347" y="529"/>
                  </a:lnTo>
                  <a:lnTo>
                    <a:pt x="347" y="526"/>
                  </a:lnTo>
                  <a:lnTo>
                    <a:pt x="345" y="526"/>
                  </a:lnTo>
                  <a:lnTo>
                    <a:pt x="345" y="524"/>
                  </a:lnTo>
                  <a:lnTo>
                    <a:pt x="343" y="524"/>
                  </a:lnTo>
                  <a:lnTo>
                    <a:pt x="340" y="524"/>
                  </a:lnTo>
                  <a:lnTo>
                    <a:pt x="338" y="524"/>
                  </a:lnTo>
                  <a:lnTo>
                    <a:pt x="338" y="522"/>
                  </a:lnTo>
                  <a:lnTo>
                    <a:pt x="338" y="520"/>
                  </a:lnTo>
                  <a:lnTo>
                    <a:pt x="336" y="520"/>
                  </a:lnTo>
                  <a:lnTo>
                    <a:pt x="334" y="520"/>
                  </a:lnTo>
                  <a:lnTo>
                    <a:pt x="331" y="520"/>
                  </a:lnTo>
                  <a:lnTo>
                    <a:pt x="329" y="520"/>
                  </a:lnTo>
                  <a:lnTo>
                    <a:pt x="329" y="517"/>
                  </a:lnTo>
                  <a:lnTo>
                    <a:pt x="327" y="517"/>
                  </a:lnTo>
                  <a:lnTo>
                    <a:pt x="327" y="515"/>
                  </a:lnTo>
                  <a:lnTo>
                    <a:pt x="325" y="515"/>
                  </a:lnTo>
                  <a:lnTo>
                    <a:pt x="325" y="513"/>
                  </a:lnTo>
                  <a:lnTo>
                    <a:pt x="325" y="511"/>
                  </a:lnTo>
                  <a:lnTo>
                    <a:pt x="325" y="508"/>
                  </a:lnTo>
                  <a:lnTo>
                    <a:pt x="325" y="506"/>
                  </a:lnTo>
                  <a:lnTo>
                    <a:pt x="322" y="506"/>
                  </a:lnTo>
                  <a:lnTo>
                    <a:pt x="325" y="504"/>
                  </a:lnTo>
                  <a:lnTo>
                    <a:pt x="322" y="504"/>
                  </a:lnTo>
                  <a:lnTo>
                    <a:pt x="322" y="502"/>
                  </a:lnTo>
                  <a:lnTo>
                    <a:pt x="320" y="502"/>
                  </a:lnTo>
                  <a:lnTo>
                    <a:pt x="320" y="499"/>
                  </a:lnTo>
                  <a:lnTo>
                    <a:pt x="322" y="499"/>
                  </a:lnTo>
                  <a:lnTo>
                    <a:pt x="320" y="499"/>
                  </a:lnTo>
                  <a:lnTo>
                    <a:pt x="320" y="497"/>
                  </a:lnTo>
                  <a:lnTo>
                    <a:pt x="320" y="495"/>
                  </a:lnTo>
                  <a:lnTo>
                    <a:pt x="318" y="495"/>
                  </a:lnTo>
                  <a:lnTo>
                    <a:pt x="318" y="493"/>
                  </a:lnTo>
                  <a:lnTo>
                    <a:pt x="316" y="493"/>
                  </a:lnTo>
                  <a:lnTo>
                    <a:pt x="316" y="490"/>
                  </a:lnTo>
                  <a:lnTo>
                    <a:pt x="313" y="490"/>
                  </a:lnTo>
                  <a:lnTo>
                    <a:pt x="313" y="488"/>
                  </a:lnTo>
                  <a:lnTo>
                    <a:pt x="311" y="488"/>
                  </a:lnTo>
                  <a:lnTo>
                    <a:pt x="311" y="486"/>
                  </a:lnTo>
                  <a:lnTo>
                    <a:pt x="309" y="486"/>
                  </a:lnTo>
                  <a:lnTo>
                    <a:pt x="307" y="486"/>
                  </a:lnTo>
                  <a:lnTo>
                    <a:pt x="304" y="486"/>
                  </a:lnTo>
                  <a:lnTo>
                    <a:pt x="302" y="486"/>
                  </a:lnTo>
                  <a:lnTo>
                    <a:pt x="300" y="486"/>
                  </a:lnTo>
                  <a:lnTo>
                    <a:pt x="298" y="486"/>
                  </a:lnTo>
                  <a:lnTo>
                    <a:pt x="295" y="486"/>
                  </a:lnTo>
                  <a:lnTo>
                    <a:pt x="295" y="484"/>
                  </a:lnTo>
                  <a:lnTo>
                    <a:pt x="293" y="486"/>
                  </a:lnTo>
                  <a:lnTo>
                    <a:pt x="293" y="484"/>
                  </a:lnTo>
                  <a:lnTo>
                    <a:pt x="291" y="484"/>
                  </a:lnTo>
                  <a:lnTo>
                    <a:pt x="291" y="481"/>
                  </a:lnTo>
                  <a:lnTo>
                    <a:pt x="289" y="481"/>
                  </a:lnTo>
                  <a:lnTo>
                    <a:pt x="286" y="481"/>
                  </a:lnTo>
                  <a:lnTo>
                    <a:pt x="284" y="481"/>
                  </a:lnTo>
                  <a:lnTo>
                    <a:pt x="284" y="484"/>
                  </a:lnTo>
                  <a:lnTo>
                    <a:pt x="282" y="484"/>
                  </a:lnTo>
                  <a:lnTo>
                    <a:pt x="279" y="484"/>
                  </a:lnTo>
                  <a:lnTo>
                    <a:pt x="277" y="484"/>
                  </a:lnTo>
                  <a:lnTo>
                    <a:pt x="275" y="484"/>
                  </a:lnTo>
                  <a:lnTo>
                    <a:pt x="273" y="484"/>
                  </a:lnTo>
                  <a:lnTo>
                    <a:pt x="273" y="481"/>
                  </a:lnTo>
                  <a:lnTo>
                    <a:pt x="270" y="481"/>
                  </a:lnTo>
                  <a:lnTo>
                    <a:pt x="268" y="481"/>
                  </a:lnTo>
                  <a:lnTo>
                    <a:pt x="266" y="479"/>
                  </a:lnTo>
                  <a:lnTo>
                    <a:pt x="264" y="481"/>
                  </a:lnTo>
                  <a:lnTo>
                    <a:pt x="261" y="481"/>
                  </a:lnTo>
                  <a:lnTo>
                    <a:pt x="259" y="481"/>
                  </a:lnTo>
                  <a:lnTo>
                    <a:pt x="257" y="481"/>
                  </a:lnTo>
                  <a:lnTo>
                    <a:pt x="257" y="479"/>
                  </a:lnTo>
                  <a:lnTo>
                    <a:pt x="255" y="479"/>
                  </a:lnTo>
                  <a:lnTo>
                    <a:pt x="252" y="479"/>
                  </a:lnTo>
                  <a:lnTo>
                    <a:pt x="250" y="479"/>
                  </a:lnTo>
                  <a:lnTo>
                    <a:pt x="248" y="477"/>
                  </a:lnTo>
                  <a:lnTo>
                    <a:pt x="246" y="475"/>
                  </a:lnTo>
                  <a:lnTo>
                    <a:pt x="243" y="475"/>
                  </a:lnTo>
                  <a:lnTo>
                    <a:pt x="241" y="475"/>
                  </a:lnTo>
                  <a:lnTo>
                    <a:pt x="241" y="472"/>
                  </a:lnTo>
                  <a:lnTo>
                    <a:pt x="239" y="470"/>
                  </a:lnTo>
                  <a:lnTo>
                    <a:pt x="237" y="470"/>
                  </a:lnTo>
                  <a:lnTo>
                    <a:pt x="237" y="468"/>
                  </a:lnTo>
                  <a:lnTo>
                    <a:pt x="234" y="468"/>
                  </a:lnTo>
                  <a:lnTo>
                    <a:pt x="232" y="468"/>
                  </a:lnTo>
                  <a:lnTo>
                    <a:pt x="232" y="466"/>
                  </a:lnTo>
                  <a:lnTo>
                    <a:pt x="230" y="466"/>
                  </a:lnTo>
                  <a:lnTo>
                    <a:pt x="230" y="468"/>
                  </a:lnTo>
                  <a:lnTo>
                    <a:pt x="230" y="466"/>
                  </a:lnTo>
                  <a:lnTo>
                    <a:pt x="228" y="466"/>
                  </a:lnTo>
                  <a:lnTo>
                    <a:pt x="225" y="463"/>
                  </a:lnTo>
                  <a:lnTo>
                    <a:pt x="223" y="463"/>
                  </a:lnTo>
                  <a:lnTo>
                    <a:pt x="221" y="461"/>
                  </a:lnTo>
                  <a:lnTo>
                    <a:pt x="219" y="461"/>
                  </a:lnTo>
                  <a:lnTo>
                    <a:pt x="216" y="461"/>
                  </a:lnTo>
                  <a:lnTo>
                    <a:pt x="216" y="459"/>
                  </a:lnTo>
                  <a:lnTo>
                    <a:pt x="214" y="459"/>
                  </a:lnTo>
                  <a:lnTo>
                    <a:pt x="212" y="459"/>
                  </a:lnTo>
                  <a:lnTo>
                    <a:pt x="212" y="457"/>
                  </a:lnTo>
                  <a:lnTo>
                    <a:pt x="210" y="454"/>
                  </a:lnTo>
                  <a:lnTo>
                    <a:pt x="207" y="454"/>
                  </a:lnTo>
                  <a:lnTo>
                    <a:pt x="207" y="452"/>
                  </a:lnTo>
                  <a:lnTo>
                    <a:pt x="205" y="452"/>
                  </a:lnTo>
                  <a:lnTo>
                    <a:pt x="203" y="452"/>
                  </a:lnTo>
                  <a:lnTo>
                    <a:pt x="201" y="452"/>
                  </a:lnTo>
                  <a:lnTo>
                    <a:pt x="201" y="450"/>
                  </a:lnTo>
                  <a:lnTo>
                    <a:pt x="201" y="448"/>
                  </a:lnTo>
                  <a:lnTo>
                    <a:pt x="198" y="448"/>
                  </a:lnTo>
                  <a:lnTo>
                    <a:pt x="198" y="445"/>
                  </a:lnTo>
                  <a:lnTo>
                    <a:pt x="196" y="445"/>
                  </a:lnTo>
                  <a:lnTo>
                    <a:pt x="194" y="443"/>
                  </a:lnTo>
                  <a:lnTo>
                    <a:pt x="192" y="443"/>
                  </a:lnTo>
                  <a:lnTo>
                    <a:pt x="189" y="441"/>
                  </a:lnTo>
                  <a:lnTo>
                    <a:pt x="187" y="441"/>
                  </a:lnTo>
                  <a:lnTo>
                    <a:pt x="185" y="441"/>
                  </a:lnTo>
                  <a:lnTo>
                    <a:pt x="185" y="439"/>
                  </a:lnTo>
                  <a:lnTo>
                    <a:pt x="183" y="436"/>
                  </a:lnTo>
                  <a:lnTo>
                    <a:pt x="180" y="439"/>
                  </a:lnTo>
                  <a:lnTo>
                    <a:pt x="178" y="439"/>
                  </a:lnTo>
                  <a:lnTo>
                    <a:pt x="178" y="436"/>
                  </a:lnTo>
                  <a:lnTo>
                    <a:pt x="176" y="436"/>
                  </a:lnTo>
                  <a:lnTo>
                    <a:pt x="176" y="434"/>
                  </a:lnTo>
                  <a:lnTo>
                    <a:pt x="174" y="432"/>
                  </a:lnTo>
                  <a:lnTo>
                    <a:pt x="174" y="430"/>
                  </a:lnTo>
                  <a:lnTo>
                    <a:pt x="171" y="430"/>
                  </a:lnTo>
                  <a:lnTo>
                    <a:pt x="169" y="430"/>
                  </a:lnTo>
                  <a:lnTo>
                    <a:pt x="169" y="427"/>
                  </a:lnTo>
                  <a:lnTo>
                    <a:pt x="167" y="427"/>
                  </a:lnTo>
                  <a:lnTo>
                    <a:pt x="167" y="425"/>
                  </a:lnTo>
                  <a:lnTo>
                    <a:pt x="165" y="425"/>
                  </a:lnTo>
                  <a:lnTo>
                    <a:pt x="162" y="425"/>
                  </a:lnTo>
                  <a:lnTo>
                    <a:pt x="162" y="423"/>
                  </a:lnTo>
                  <a:lnTo>
                    <a:pt x="160" y="423"/>
                  </a:lnTo>
                  <a:lnTo>
                    <a:pt x="158" y="423"/>
                  </a:lnTo>
                  <a:lnTo>
                    <a:pt x="156" y="421"/>
                  </a:lnTo>
                  <a:lnTo>
                    <a:pt x="153" y="421"/>
                  </a:lnTo>
                  <a:lnTo>
                    <a:pt x="151" y="421"/>
                  </a:lnTo>
                  <a:lnTo>
                    <a:pt x="151" y="423"/>
                  </a:lnTo>
                  <a:lnTo>
                    <a:pt x="149" y="423"/>
                  </a:lnTo>
                  <a:lnTo>
                    <a:pt x="147" y="425"/>
                  </a:lnTo>
                  <a:lnTo>
                    <a:pt x="144" y="425"/>
                  </a:lnTo>
                  <a:lnTo>
                    <a:pt x="142" y="425"/>
                  </a:lnTo>
                  <a:lnTo>
                    <a:pt x="140" y="425"/>
                  </a:lnTo>
                  <a:lnTo>
                    <a:pt x="138" y="425"/>
                  </a:lnTo>
                  <a:lnTo>
                    <a:pt x="138" y="427"/>
                  </a:lnTo>
                  <a:lnTo>
                    <a:pt x="135" y="427"/>
                  </a:lnTo>
                  <a:lnTo>
                    <a:pt x="133" y="427"/>
                  </a:lnTo>
                  <a:lnTo>
                    <a:pt x="131" y="427"/>
                  </a:lnTo>
                  <a:lnTo>
                    <a:pt x="129" y="430"/>
                  </a:lnTo>
                  <a:lnTo>
                    <a:pt x="126" y="430"/>
                  </a:lnTo>
                  <a:lnTo>
                    <a:pt x="124" y="430"/>
                  </a:lnTo>
                  <a:lnTo>
                    <a:pt x="122" y="430"/>
                  </a:lnTo>
                  <a:lnTo>
                    <a:pt x="120" y="430"/>
                  </a:lnTo>
                  <a:lnTo>
                    <a:pt x="117" y="430"/>
                  </a:lnTo>
                  <a:lnTo>
                    <a:pt x="115" y="430"/>
                  </a:lnTo>
                  <a:lnTo>
                    <a:pt x="113" y="430"/>
                  </a:lnTo>
                  <a:lnTo>
                    <a:pt x="111" y="427"/>
                  </a:lnTo>
                  <a:lnTo>
                    <a:pt x="108" y="427"/>
                  </a:lnTo>
                  <a:lnTo>
                    <a:pt x="106" y="430"/>
                  </a:lnTo>
                  <a:lnTo>
                    <a:pt x="104" y="430"/>
                  </a:lnTo>
                  <a:lnTo>
                    <a:pt x="104" y="427"/>
                  </a:lnTo>
                  <a:lnTo>
                    <a:pt x="102" y="427"/>
                  </a:lnTo>
                  <a:lnTo>
                    <a:pt x="102" y="425"/>
                  </a:lnTo>
                  <a:lnTo>
                    <a:pt x="99" y="425"/>
                  </a:lnTo>
                  <a:lnTo>
                    <a:pt x="99" y="423"/>
                  </a:lnTo>
                  <a:lnTo>
                    <a:pt x="99" y="421"/>
                  </a:lnTo>
                  <a:lnTo>
                    <a:pt x="97" y="421"/>
                  </a:lnTo>
                  <a:lnTo>
                    <a:pt x="97" y="418"/>
                  </a:lnTo>
                  <a:lnTo>
                    <a:pt x="95" y="418"/>
                  </a:lnTo>
                  <a:lnTo>
                    <a:pt x="93" y="418"/>
                  </a:lnTo>
                  <a:lnTo>
                    <a:pt x="90" y="418"/>
                  </a:lnTo>
                  <a:lnTo>
                    <a:pt x="88" y="418"/>
                  </a:lnTo>
                  <a:lnTo>
                    <a:pt x="86" y="418"/>
                  </a:lnTo>
                  <a:lnTo>
                    <a:pt x="86" y="416"/>
                  </a:lnTo>
                  <a:lnTo>
                    <a:pt x="84" y="416"/>
                  </a:lnTo>
                  <a:lnTo>
                    <a:pt x="81" y="416"/>
                  </a:lnTo>
                  <a:lnTo>
                    <a:pt x="79" y="416"/>
                  </a:lnTo>
                  <a:lnTo>
                    <a:pt x="77" y="414"/>
                  </a:lnTo>
                  <a:lnTo>
                    <a:pt x="75" y="414"/>
                  </a:lnTo>
                  <a:lnTo>
                    <a:pt x="75" y="412"/>
                  </a:lnTo>
                  <a:lnTo>
                    <a:pt x="72" y="412"/>
                  </a:lnTo>
                  <a:lnTo>
                    <a:pt x="72" y="409"/>
                  </a:lnTo>
                  <a:lnTo>
                    <a:pt x="70" y="409"/>
                  </a:lnTo>
                  <a:lnTo>
                    <a:pt x="68" y="409"/>
                  </a:lnTo>
                  <a:lnTo>
                    <a:pt x="68" y="407"/>
                  </a:lnTo>
                  <a:lnTo>
                    <a:pt x="66" y="407"/>
                  </a:lnTo>
                  <a:lnTo>
                    <a:pt x="66" y="405"/>
                  </a:lnTo>
                  <a:lnTo>
                    <a:pt x="63" y="407"/>
                  </a:lnTo>
                  <a:lnTo>
                    <a:pt x="63" y="405"/>
                  </a:lnTo>
                  <a:lnTo>
                    <a:pt x="61" y="405"/>
                  </a:lnTo>
                  <a:lnTo>
                    <a:pt x="59" y="405"/>
                  </a:lnTo>
                  <a:lnTo>
                    <a:pt x="59" y="403"/>
                  </a:lnTo>
                  <a:lnTo>
                    <a:pt x="57" y="403"/>
                  </a:lnTo>
                  <a:lnTo>
                    <a:pt x="57" y="400"/>
                  </a:lnTo>
                  <a:lnTo>
                    <a:pt x="54" y="400"/>
                  </a:lnTo>
                  <a:lnTo>
                    <a:pt x="52" y="400"/>
                  </a:lnTo>
                  <a:lnTo>
                    <a:pt x="52" y="398"/>
                  </a:lnTo>
                  <a:lnTo>
                    <a:pt x="50" y="398"/>
                  </a:lnTo>
                  <a:lnTo>
                    <a:pt x="50" y="396"/>
                  </a:lnTo>
                  <a:lnTo>
                    <a:pt x="50" y="394"/>
                  </a:lnTo>
                  <a:lnTo>
                    <a:pt x="50" y="391"/>
                  </a:lnTo>
                  <a:lnTo>
                    <a:pt x="48" y="391"/>
                  </a:lnTo>
                  <a:lnTo>
                    <a:pt x="48" y="389"/>
                  </a:lnTo>
                  <a:lnTo>
                    <a:pt x="48" y="387"/>
                  </a:lnTo>
                  <a:lnTo>
                    <a:pt x="45" y="387"/>
                  </a:lnTo>
                  <a:lnTo>
                    <a:pt x="45" y="385"/>
                  </a:lnTo>
                  <a:lnTo>
                    <a:pt x="43" y="385"/>
                  </a:lnTo>
                  <a:lnTo>
                    <a:pt x="43" y="382"/>
                  </a:lnTo>
                  <a:lnTo>
                    <a:pt x="41" y="382"/>
                  </a:lnTo>
                  <a:lnTo>
                    <a:pt x="41" y="380"/>
                  </a:lnTo>
                  <a:lnTo>
                    <a:pt x="39" y="380"/>
                  </a:lnTo>
                  <a:lnTo>
                    <a:pt x="39" y="378"/>
                  </a:lnTo>
                  <a:lnTo>
                    <a:pt x="36" y="378"/>
                  </a:lnTo>
                  <a:lnTo>
                    <a:pt x="34" y="378"/>
                  </a:lnTo>
                  <a:lnTo>
                    <a:pt x="34" y="376"/>
                  </a:lnTo>
                  <a:lnTo>
                    <a:pt x="32" y="376"/>
                  </a:lnTo>
                  <a:lnTo>
                    <a:pt x="32" y="373"/>
                  </a:lnTo>
                  <a:lnTo>
                    <a:pt x="30" y="373"/>
                  </a:lnTo>
                  <a:lnTo>
                    <a:pt x="30" y="371"/>
                  </a:lnTo>
                  <a:lnTo>
                    <a:pt x="27" y="369"/>
                  </a:lnTo>
                  <a:lnTo>
                    <a:pt x="27" y="367"/>
                  </a:lnTo>
                  <a:lnTo>
                    <a:pt x="30" y="367"/>
                  </a:lnTo>
                  <a:lnTo>
                    <a:pt x="30" y="364"/>
                  </a:lnTo>
                  <a:lnTo>
                    <a:pt x="32" y="364"/>
                  </a:lnTo>
                  <a:lnTo>
                    <a:pt x="32" y="362"/>
                  </a:lnTo>
                  <a:lnTo>
                    <a:pt x="32" y="360"/>
                  </a:lnTo>
                  <a:lnTo>
                    <a:pt x="30" y="360"/>
                  </a:lnTo>
                  <a:lnTo>
                    <a:pt x="30" y="358"/>
                  </a:lnTo>
                  <a:lnTo>
                    <a:pt x="30" y="355"/>
                  </a:lnTo>
                  <a:lnTo>
                    <a:pt x="30" y="353"/>
                  </a:lnTo>
                  <a:lnTo>
                    <a:pt x="30" y="351"/>
                  </a:lnTo>
                  <a:lnTo>
                    <a:pt x="30" y="349"/>
                  </a:lnTo>
                  <a:lnTo>
                    <a:pt x="30" y="346"/>
                  </a:lnTo>
                  <a:lnTo>
                    <a:pt x="30" y="344"/>
                  </a:lnTo>
                  <a:lnTo>
                    <a:pt x="27" y="344"/>
                  </a:lnTo>
                  <a:lnTo>
                    <a:pt x="27" y="342"/>
                  </a:lnTo>
                  <a:lnTo>
                    <a:pt x="27" y="340"/>
                  </a:lnTo>
                  <a:lnTo>
                    <a:pt x="30" y="340"/>
                  </a:lnTo>
                  <a:lnTo>
                    <a:pt x="30" y="337"/>
                  </a:lnTo>
                  <a:lnTo>
                    <a:pt x="32" y="335"/>
                  </a:lnTo>
                  <a:lnTo>
                    <a:pt x="32" y="333"/>
                  </a:lnTo>
                  <a:lnTo>
                    <a:pt x="34" y="333"/>
                  </a:lnTo>
                  <a:lnTo>
                    <a:pt x="34" y="331"/>
                  </a:lnTo>
                  <a:lnTo>
                    <a:pt x="34" y="328"/>
                  </a:lnTo>
                  <a:lnTo>
                    <a:pt x="34" y="326"/>
                  </a:lnTo>
                  <a:lnTo>
                    <a:pt x="34" y="324"/>
                  </a:lnTo>
                  <a:lnTo>
                    <a:pt x="36" y="324"/>
                  </a:lnTo>
                  <a:lnTo>
                    <a:pt x="36" y="322"/>
                  </a:lnTo>
                  <a:lnTo>
                    <a:pt x="34" y="322"/>
                  </a:lnTo>
                  <a:lnTo>
                    <a:pt x="36" y="322"/>
                  </a:lnTo>
                  <a:lnTo>
                    <a:pt x="36" y="319"/>
                  </a:lnTo>
                  <a:lnTo>
                    <a:pt x="36" y="317"/>
                  </a:lnTo>
                  <a:lnTo>
                    <a:pt x="39" y="315"/>
                  </a:lnTo>
                  <a:lnTo>
                    <a:pt x="39" y="313"/>
                  </a:lnTo>
                  <a:lnTo>
                    <a:pt x="39" y="310"/>
                  </a:lnTo>
                  <a:lnTo>
                    <a:pt x="39" y="308"/>
                  </a:lnTo>
                  <a:lnTo>
                    <a:pt x="41" y="308"/>
                  </a:lnTo>
                  <a:lnTo>
                    <a:pt x="41" y="306"/>
                  </a:lnTo>
                  <a:lnTo>
                    <a:pt x="41" y="304"/>
                  </a:lnTo>
                  <a:lnTo>
                    <a:pt x="41" y="301"/>
                  </a:lnTo>
                  <a:lnTo>
                    <a:pt x="41" y="299"/>
                  </a:lnTo>
                  <a:lnTo>
                    <a:pt x="41" y="297"/>
                  </a:lnTo>
                  <a:lnTo>
                    <a:pt x="41" y="295"/>
                  </a:lnTo>
                  <a:lnTo>
                    <a:pt x="41" y="292"/>
                  </a:lnTo>
                  <a:lnTo>
                    <a:pt x="41" y="290"/>
                  </a:lnTo>
                  <a:lnTo>
                    <a:pt x="39" y="290"/>
                  </a:lnTo>
                  <a:lnTo>
                    <a:pt x="41" y="290"/>
                  </a:lnTo>
                  <a:lnTo>
                    <a:pt x="41" y="288"/>
                  </a:lnTo>
                  <a:lnTo>
                    <a:pt x="41" y="286"/>
                  </a:lnTo>
                  <a:lnTo>
                    <a:pt x="39" y="283"/>
                  </a:lnTo>
                  <a:lnTo>
                    <a:pt x="39" y="281"/>
                  </a:lnTo>
                  <a:lnTo>
                    <a:pt x="41" y="281"/>
                  </a:lnTo>
                  <a:lnTo>
                    <a:pt x="41" y="279"/>
                  </a:lnTo>
                  <a:lnTo>
                    <a:pt x="39" y="279"/>
                  </a:lnTo>
                  <a:lnTo>
                    <a:pt x="39" y="281"/>
                  </a:lnTo>
                  <a:lnTo>
                    <a:pt x="39" y="279"/>
                  </a:lnTo>
                  <a:lnTo>
                    <a:pt x="36" y="279"/>
                  </a:lnTo>
                  <a:lnTo>
                    <a:pt x="36" y="277"/>
                  </a:lnTo>
                  <a:lnTo>
                    <a:pt x="34" y="277"/>
                  </a:lnTo>
                  <a:lnTo>
                    <a:pt x="34" y="274"/>
                  </a:lnTo>
                  <a:lnTo>
                    <a:pt x="32" y="274"/>
                  </a:lnTo>
                  <a:lnTo>
                    <a:pt x="32" y="272"/>
                  </a:lnTo>
                  <a:lnTo>
                    <a:pt x="30" y="272"/>
                  </a:lnTo>
                  <a:lnTo>
                    <a:pt x="27" y="272"/>
                  </a:lnTo>
                  <a:lnTo>
                    <a:pt x="27" y="270"/>
                  </a:lnTo>
                  <a:lnTo>
                    <a:pt x="27" y="268"/>
                  </a:lnTo>
                  <a:lnTo>
                    <a:pt x="25" y="268"/>
                  </a:lnTo>
                  <a:lnTo>
                    <a:pt x="25" y="265"/>
                  </a:lnTo>
                  <a:lnTo>
                    <a:pt x="25" y="263"/>
                  </a:lnTo>
                  <a:lnTo>
                    <a:pt x="23" y="263"/>
                  </a:lnTo>
                  <a:lnTo>
                    <a:pt x="21" y="263"/>
                  </a:lnTo>
                  <a:lnTo>
                    <a:pt x="18" y="263"/>
                  </a:lnTo>
                  <a:lnTo>
                    <a:pt x="16" y="263"/>
                  </a:lnTo>
                  <a:lnTo>
                    <a:pt x="14" y="265"/>
                  </a:lnTo>
                  <a:lnTo>
                    <a:pt x="14" y="263"/>
                  </a:lnTo>
                  <a:lnTo>
                    <a:pt x="14" y="265"/>
                  </a:lnTo>
                  <a:lnTo>
                    <a:pt x="12" y="263"/>
                  </a:lnTo>
                  <a:lnTo>
                    <a:pt x="12" y="261"/>
                  </a:lnTo>
                  <a:lnTo>
                    <a:pt x="9" y="261"/>
                  </a:lnTo>
                  <a:lnTo>
                    <a:pt x="7" y="259"/>
                  </a:lnTo>
                  <a:lnTo>
                    <a:pt x="7" y="256"/>
                  </a:lnTo>
                  <a:lnTo>
                    <a:pt x="5" y="256"/>
                  </a:lnTo>
                  <a:lnTo>
                    <a:pt x="3" y="256"/>
                  </a:lnTo>
                  <a:lnTo>
                    <a:pt x="3" y="254"/>
                  </a:lnTo>
                  <a:lnTo>
                    <a:pt x="0" y="252"/>
                  </a:lnTo>
                  <a:lnTo>
                    <a:pt x="3" y="252"/>
                  </a:lnTo>
                  <a:lnTo>
                    <a:pt x="3" y="250"/>
                  </a:lnTo>
                  <a:lnTo>
                    <a:pt x="3" y="247"/>
                  </a:lnTo>
                  <a:lnTo>
                    <a:pt x="5" y="245"/>
                  </a:lnTo>
                  <a:lnTo>
                    <a:pt x="3" y="245"/>
                  </a:lnTo>
                  <a:lnTo>
                    <a:pt x="3" y="241"/>
                  </a:lnTo>
                  <a:lnTo>
                    <a:pt x="3" y="238"/>
                  </a:lnTo>
                  <a:lnTo>
                    <a:pt x="0" y="238"/>
                  </a:lnTo>
                  <a:lnTo>
                    <a:pt x="0" y="236"/>
                  </a:lnTo>
                  <a:lnTo>
                    <a:pt x="5" y="234"/>
                  </a:lnTo>
                  <a:lnTo>
                    <a:pt x="14" y="229"/>
                  </a:lnTo>
                  <a:lnTo>
                    <a:pt x="16" y="229"/>
                  </a:lnTo>
                  <a:lnTo>
                    <a:pt x="23" y="225"/>
                  </a:lnTo>
                  <a:lnTo>
                    <a:pt x="34" y="223"/>
                  </a:lnTo>
                  <a:lnTo>
                    <a:pt x="45" y="223"/>
                  </a:lnTo>
                  <a:lnTo>
                    <a:pt x="48" y="223"/>
                  </a:lnTo>
                  <a:lnTo>
                    <a:pt x="57" y="225"/>
                  </a:lnTo>
                  <a:lnTo>
                    <a:pt x="63" y="229"/>
                  </a:lnTo>
                  <a:lnTo>
                    <a:pt x="72" y="236"/>
                  </a:lnTo>
                  <a:lnTo>
                    <a:pt x="75" y="238"/>
                  </a:lnTo>
                  <a:lnTo>
                    <a:pt x="86" y="238"/>
                  </a:lnTo>
                  <a:lnTo>
                    <a:pt x="95" y="241"/>
                  </a:lnTo>
                  <a:lnTo>
                    <a:pt x="108" y="241"/>
                  </a:lnTo>
                  <a:lnTo>
                    <a:pt x="124" y="241"/>
                  </a:lnTo>
                  <a:lnTo>
                    <a:pt x="133" y="238"/>
                  </a:lnTo>
                  <a:lnTo>
                    <a:pt x="142" y="234"/>
                  </a:lnTo>
                  <a:lnTo>
                    <a:pt x="149" y="227"/>
                  </a:lnTo>
                  <a:lnTo>
                    <a:pt x="158" y="223"/>
                  </a:lnTo>
                  <a:lnTo>
                    <a:pt x="167" y="223"/>
                  </a:lnTo>
                  <a:lnTo>
                    <a:pt x="180" y="223"/>
                  </a:lnTo>
                  <a:lnTo>
                    <a:pt x="194" y="223"/>
                  </a:lnTo>
                  <a:lnTo>
                    <a:pt x="205" y="223"/>
                  </a:lnTo>
                  <a:lnTo>
                    <a:pt x="216" y="218"/>
                  </a:lnTo>
                  <a:lnTo>
                    <a:pt x="225" y="216"/>
                  </a:lnTo>
                  <a:lnTo>
                    <a:pt x="232" y="209"/>
                  </a:lnTo>
                  <a:lnTo>
                    <a:pt x="237" y="200"/>
                  </a:lnTo>
                  <a:lnTo>
                    <a:pt x="239" y="191"/>
                  </a:lnTo>
                  <a:lnTo>
                    <a:pt x="241" y="182"/>
                  </a:lnTo>
                  <a:lnTo>
                    <a:pt x="243" y="171"/>
                  </a:lnTo>
                  <a:lnTo>
                    <a:pt x="248" y="164"/>
                  </a:lnTo>
                  <a:lnTo>
                    <a:pt x="252" y="157"/>
                  </a:lnTo>
                  <a:lnTo>
                    <a:pt x="259" y="151"/>
                  </a:lnTo>
                  <a:lnTo>
                    <a:pt x="266" y="144"/>
                  </a:lnTo>
                  <a:lnTo>
                    <a:pt x="270" y="137"/>
                  </a:lnTo>
                  <a:lnTo>
                    <a:pt x="277" y="130"/>
                  </a:lnTo>
                  <a:lnTo>
                    <a:pt x="284" y="124"/>
                  </a:lnTo>
                  <a:lnTo>
                    <a:pt x="291" y="117"/>
                  </a:lnTo>
                  <a:lnTo>
                    <a:pt x="293" y="108"/>
                  </a:lnTo>
                  <a:lnTo>
                    <a:pt x="300" y="101"/>
                  </a:lnTo>
                  <a:lnTo>
                    <a:pt x="307" y="97"/>
                  </a:lnTo>
                  <a:lnTo>
                    <a:pt x="318" y="97"/>
                  </a:lnTo>
                  <a:lnTo>
                    <a:pt x="331" y="94"/>
                  </a:lnTo>
                  <a:lnTo>
                    <a:pt x="343" y="92"/>
                  </a:lnTo>
                  <a:lnTo>
                    <a:pt x="354" y="90"/>
                  </a:lnTo>
                  <a:lnTo>
                    <a:pt x="365" y="88"/>
                  </a:lnTo>
                  <a:lnTo>
                    <a:pt x="374" y="83"/>
                  </a:lnTo>
                  <a:lnTo>
                    <a:pt x="385" y="81"/>
                  </a:lnTo>
                  <a:lnTo>
                    <a:pt x="394" y="79"/>
                  </a:lnTo>
                  <a:lnTo>
                    <a:pt x="406" y="74"/>
                  </a:lnTo>
                  <a:lnTo>
                    <a:pt x="417" y="74"/>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p:nvSpPr>
          <p:spPr bwMode="auto">
            <a:xfrm>
              <a:off x="460" y="2308"/>
              <a:ext cx="1397" cy="912"/>
            </a:xfrm>
            <a:custGeom>
              <a:avLst/>
              <a:gdLst>
                <a:gd name="T0" fmla="*/ 4 w 1397"/>
                <a:gd name="T1" fmla="*/ 160 h 912"/>
                <a:gd name="T2" fmla="*/ 297 w 1397"/>
                <a:gd name="T3" fmla="*/ 66 h 912"/>
                <a:gd name="T4" fmla="*/ 517 w 1397"/>
                <a:gd name="T5" fmla="*/ 41 h 912"/>
                <a:gd name="T6" fmla="*/ 596 w 1397"/>
                <a:gd name="T7" fmla="*/ 18 h 912"/>
                <a:gd name="T8" fmla="*/ 616 w 1397"/>
                <a:gd name="T9" fmla="*/ 70 h 912"/>
                <a:gd name="T10" fmla="*/ 652 w 1397"/>
                <a:gd name="T11" fmla="*/ 108 h 912"/>
                <a:gd name="T12" fmla="*/ 664 w 1397"/>
                <a:gd name="T13" fmla="*/ 165 h 912"/>
                <a:gd name="T14" fmla="*/ 724 w 1397"/>
                <a:gd name="T15" fmla="*/ 178 h 912"/>
                <a:gd name="T16" fmla="*/ 729 w 1397"/>
                <a:gd name="T17" fmla="*/ 230 h 912"/>
                <a:gd name="T18" fmla="*/ 729 w 1397"/>
                <a:gd name="T19" fmla="*/ 275 h 912"/>
                <a:gd name="T20" fmla="*/ 776 w 1397"/>
                <a:gd name="T21" fmla="*/ 277 h 912"/>
                <a:gd name="T22" fmla="*/ 826 w 1397"/>
                <a:gd name="T23" fmla="*/ 228 h 912"/>
                <a:gd name="T24" fmla="*/ 884 w 1397"/>
                <a:gd name="T25" fmla="*/ 203 h 912"/>
                <a:gd name="T26" fmla="*/ 911 w 1397"/>
                <a:gd name="T27" fmla="*/ 241 h 912"/>
                <a:gd name="T28" fmla="*/ 886 w 1397"/>
                <a:gd name="T29" fmla="*/ 252 h 912"/>
                <a:gd name="T30" fmla="*/ 902 w 1397"/>
                <a:gd name="T31" fmla="*/ 291 h 912"/>
                <a:gd name="T32" fmla="*/ 934 w 1397"/>
                <a:gd name="T33" fmla="*/ 322 h 912"/>
                <a:gd name="T34" fmla="*/ 988 w 1397"/>
                <a:gd name="T35" fmla="*/ 315 h 912"/>
                <a:gd name="T36" fmla="*/ 1046 w 1397"/>
                <a:gd name="T37" fmla="*/ 284 h 912"/>
                <a:gd name="T38" fmla="*/ 1118 w 1397"/>
                <a:gd name="T39" fmla="*/ 293 h 912"/>
                <a:gd name="T40" fmla="*/ 1125 w 1397"/>
                <a:gd name="T41" fmla="*/ 354 h 912"/>
                <a:gd name="T42" fmla="*/ 1107 w 1397"/>
                <a:gd name="T43" fmla="*/ 399 h 912"/>
                <a:gd name="T44" fmla="*/ 1134 w 1397"/>
                <a:gd name="T45" fmla="*/ 428 h 912"/>
                <a:gd name="T46" fmla="*/ 1179 w 1397"/>
                <a:gd name="T47" fmla="*/ 468 h 912"/>
                <a:gd name="T48" fmla="*/ 1206 w 1397"/>
                <a:gd name="T49" fmla="*/ 511 h 912"/>
                <a:gd name="T50" fmla="*/ 1145 w 1397"/>
                <a:gd name="T51" fmla="*/ 498 h 912"/>
                <a:gd name="T52" fmla="*/ 1105 w 1397"/>
                <a:gd name="T53" fmla="*/ 513 h 912"/>
                <a:gd name="T54" fmla="*/ 1073 w 1397"/>
                <a:gd name="T55" fmla="*/ 547 h 912"/>
                <a:gd name="T56" fmla="*/ 1062 w 1397"/>
                <a:gd name="T57" fmla="*/ 572 h 912"/>
                <a:gd name="T58" fmla="*/ 1118 w 1397"/>
                <a:gd name="T59" fmla="*/ 565 h 912"/>
                <a:gd name="T60" fmla="*/ 1170 w 1397"/>
                <a:gd name="T61" fmla="*/ 558 h 912"/>
                <a:gd name="T62" fmla="*/ 1231 w 1397"/>
                <a:gd name="T63" fmla="*/ 534 h 912"/>
                <a:gd name="T64" fmla="*/ 1292 w 1397"/>
                <a:gd name="T65" fmla="*/ 520 h 912"/>
                <a:gd name="T66" fmla="*/ 1361 w 1397"/>
                <a:gd name="T67" fmla="*/ 527 h 912"/>
                <a:gd name="T68" fmla="*/ 1370 w 1397"/>
                <a:gd name="T69" fmla="*/ 545 h 912"/>
                <a:gd name="T70" fmla="*/ 1314 w 1397"/>
                <a:gd name="T71" fmla="*/ 588 h 912"/>
                <a:gd name="T72" fmla="*/ 1269 w 1397"/>
                <a:gd name="T73" fmla="*/ 644 h 912"/>
                <a:gd name="T74" fmla="*/ 1278 w 1397"/>
                <a:gd name="T75" fmla="*/ 700 h 912"/>
                <a:gd name="T76" fmla="*/ 1229 w 1397"/>
                <a:gd name="T77" fmla="*/ 750 h 912"/>
                <a:gd name="T78" fmla="*/ 1157 w 1397"/>
                <a:gd name="T79" fmla="*/ 783 h 912"/>
                <a:gd name="T80" fmla="*/ 1093 w 1397"/>
                <a:gd name="T81" fmla="*/ 729 h 912"/>
                <a:gd name="T82" fmla="*/ 1035 w 1397"/>
                <a:gd name="T83" fmla="*/ 743 h 912"/>
                <a:gd name="T84" fmla="*/ 990 w 1397"/>
                <a:gd name="T85" fmla="*/ 720 h 912"/>
                <a:gd name="T86" fmla="*/ 931 w 1397"/>
                <a:gd name="T87" fmla="*/ 684 h 912"/>
                <a:gd name="T88" fmla="*/ 875 w 1397"/>
                <a:gd name="T89" fmla="*/ 720 h 912"/>
                <a:gd name="T90" fmla="*/ 862 w 1397"/>
                <a:gd name="T91" fmla="*/ 770 h 912"/>
                <a:gd name="T92" fmla="*/ 832 w 1397"/>
                <a:gd name="T93" fmla="*/ 801 h 912"/>
                <a:gd name="T94" fmla="*/ 803 w 1397"/>
                <a:gd name="T95" fmla="*/ 846 h 912"/>
                <a:gd name="T96" fmla="*/ 781 w 1397"/>
                <a:gd name="T97" fmla="*/ 885 h 912"/>
                <a:gd name="T98" fmla="*/ 718 w 1397"/>
                <a:gd name="T99" fmla="*/ 909 h 912"/>
                <a:gd name="T100" fmla="*/ 677 w 1397"/>
                <a:gd name="T101" fmla="*/ 864 h 912"/>
                <a:gd name="T102" fmla="*/ 632 w 1397"/>
                <a:gd name="T103" fmla="*/ 815 h 912"/>
                <a:gd name="T104" fmla="*/ 605 w 1397"/>
                <a:gd name="T105" fmla="*/ 779 h 912"/>
                <a:gd name="T106" fmla="*/ 592 w 1397"/>
                <a:gd name="T107" fmla="*/ 723 h 912"/>
                <a:gd name="T108" fmla="*/ 607 w 1397"/>
                <a:gd name="T109" fmla="*/ 669 h 912"/>
                <a:gd name="T110" fmla="*/ 628 w 1397"/>
                <a:gd name="T111" fmla="*/ 633 h 912"/>
                <a:gd name="T112" fmla="*/ 632 w 1397"/>
                <a:gd name="T113" fmla="*/ 576 h 912"/>
                <a:gd name="T114" fmla="*/ 592 w 1397"/>
                <a:gd name="T115" fmla="*/ 558 h 912"/>
                <a:gd name="T116" fmla="*/ 560 w 1397"/>
                <a:gd name="T117" fmla="*/ 601 h 912"/>
                <a:gd name="T118" fmla="*/ 511 w 1397"/>
                <a:gd name="T119" fmla="*/ 637 h 912"/>
                <a:gd name="T120" fmla="*/ 441 w 1397"/>
                <a:gd name="T121" fmla="*/ 655 h 912"/>
                <a:gd name="T122" fmla="*/ 378 w 1397"/>
                <a:gd name="T123" fmla="*/ 646 h 912"/>
                <a:gd name="T124" fmla="*/ 308 w 1397"/>
                <a:gd name="T125" fmla="*/ 64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7" h="912">
                  <a:moveTo>
                    <a:pt x="254" y="565"/>
                  </a:moveTo>
                  <a:lnTo>
                    <a:pt x="245" y="545"/>
                  </a:lnTo>
                  <a:lnTo>
                    <a:pt x="232" y="520"/>
                  </a:lnTo>
                  <a:lnTo>
                    <a:pt x="220" y="498"/>
                  </a:lnTo>
                  <a:lnTo>
                    <a:pt x="209" y="475"/>
                  </a:lnTo>
                  <a:lnTo>
                    <a:pt x="198" y="450"/>
                  </a:lnTo>
                  <a:lnTo>
                    <a:pt x="187" y="428"/>
                  </a:lnTo>
                  <a:lnTo>
                    <a:pt x="175" y="403"/>
                  </a:lnTo>
                  <a:lnTo>
                    <a:pt x="173" y="401"/>
                  </a:lnTo>
                  <a:lnTo>
                    <a:pt x="164" y="383"/>
                  </a:lnTo>
                  <a:lnTo>
                    <a:pt x="164" y="381"/>
                  </a:lnTo>
                  <a:lnTo>
                    <a:pt x="153" y="358"/>
                  </a:lnTo>
                  <a:lnTo>
                    <a:pt x="151" y="358"/>
                  </a:lnTo>
                  <a:lnTo>
                    <a:pt x="144" y="351"/>
                  </a:lnTo>
                  <a:lnTo>
                    <a:pt x="137" y="347"/>
                  </a:lnTo>
                  <a:lnTo>
                    <a:pt x="130" y="340"/>
                  </a:lnTo>
                  <a:lnTo>
                    <a:pt x="124" y="333"/>
                  </a:lnTo>
                  <a:lnTo>
                    <a:pt x="117" y="329"/>
                  </a:lnTo>
                  <a:lnTo>
                    <a:pt x="112" y="320"/>
                  </a:lnTo>
                  <a:lnTo>
                    <a:pt x="110" y="309"/>
                  </a:lnTo>
                  <a:lnTo>
                    <a:pt x="108" y="300"/>
                  </a:lnTo>
                  <a:lnTo>
                    <a:pt x="103" y="293"/>
                  </a:lnTo>
                  <a:lnTo>
                    <a:pt x="97" y="286"/>
                  </a:lnTo>
                  <a:lnTo>
                    <a:pt x="90" y="279"/>
                  </a:lnTo>
                  <a:lnTo>
                    <a:pt x="81" y="275"/>
                  </a:lnTo>
                  <a:lnTo>
                    <a:pt x="72" y="270"/>
                  </a:lnTo>
                  <a:lnTo>
                    <a:pt x="63" y="268"/>
                  </a:lnTo>
                  <a:lnTo>
                    <a:pt x="54" y="266"/>
                  </a:lnTo>
                  <a:lnTo>
                    <a:pt x="45" y="261"/>
                  </a:lnTo>
                  <a:lnTo>
                    <a:pt x="38" y="255"/>
                  </a:lnTo>
                  <a:lnTo>
                    <a:pt x="31" y="248"/>
                  </a:lnTo>
                  <a:lnTo>
                    <a:pt x="27" y="239"/>
                  </a:lnTo>
                  <a:lnTo>
                    <a:pt x="22" y="232"/>
                  </a:lnTo>
                  <a:lnTo>
                    <a:pt x="18" y="223"/>
                  </a:lnTo>
                  <a:lnTo>
                    <a:pt x="13" y="216"/>
                  </a:lnTo>
                  <a:lnTo>
                    <a:pt x="9" y="207"/>
                  </a:lnTo>
                  <a:lnTo>
                    <a:pt x="0" y="201"/>
                  </a:lnTo>
                  <a:lnTo>
                    <a:pt x="0" y="189"/>
                  </a:lnTo>
                  <a:lnTo>
                    <a:pt x="0" y="178"/>
                  </a:lnTo>
                  <a:lnTo>
                    <a:pt x="0" y="167"/>
                  </a:lnTo>
                  <a:lnTo>
                    <a:pt x="4" y="160"/>
                  </a:lnTo>
                  <a:lnTo>
                    <a:pt x="11" y="156"/>
                  </a:lnTo>
                  <a:lnTo>
                    <a:pt x="25" y="153"/>
                  </a:lnTo>
                  <a:lnTo>
                    <a:pt x="34" y="158"/>
                  </a:lnTo>
                  <a:lnTo>
                    <a:pt x="38" y="162"/>
                  </a:lnTo>
                  <a:lnTo>
                    <a:pt x="40" y="165"/>
                  </a:lnTo>
                  <a:lnTo>
                    <a:pt x="45" y="174"/>
                  </a:lnTo>
                  <a:lnTo>
                    <a:pt x="54" y="174"/>
                  </a:lnTo>
                  <a:lnTo>
                    <a:pt x="63" y="167"/>
                  </a:lnTo>
                  <a:lnTo>
                    <a:pt x="70" y="162"/>
                  </a:lnTo>
                  <a:lnTo>
                    <a:pt x="72" y="151"/>
                  </a:lnTo>
                  <a:lnTo>
                    <a:pt x="74" y="142"/>
                  </a:lnTo>
                  <a:lnTo>
                    <a:pt x="79" y="135"/>
                  </a:lnTo>
                  <a:lnTo>
                    <a:pt x="85" y="129"/>
                  </a:lnTo>
                  <a:lnTo>
                    <a:pt x="99" y="129"/>
                  </a:lnTo>
                  <a:lnTo>
                    <a:pt x="108" y="131"/>
                  </a:lnTo>
                  <a:lnTo>
                    <a:pt x="108" y="142"/>
                  </a:lnTo>
                  <a:lnTo>
                    <a:pt x="108" y="151"/>
                  </a:lnTo>
                  <a:lnTo>
                    <a:pt x="110" y="153"/>
                  </a:lnTo>
                  <a:lnTo>
                    <a:pt x="115" y="158"/>
                  </a:lnTo>
                  <a:lnTo>
                    <a:pt x="121" y="158"/>
                  </a:lnTo>
                  <a:lnTo>
                    <a:pt x="128" y="151"/>
                  </a:lnTo>
                  <a:lnTo>
                    <a:pt x="135" y="144"/>
                  </a:lnTo>
                  <a:lnTo>
                    <a:pt x="142" y="138"/>
                  </a:lnTo>
                  <a:lnTo>
                    <a:pt x="148" y="131"/>
                  </a:lnTo>
                  <a:lnTo>
                    <a:pt x="151" y="129"/>
                  </a:lnTo>
                  <a:lnTo>
                    <a:pt x="155" y="126"/>
                  </a:lnTo>
                  <a:lnTo>
                    <a:pt x="171" y="115"/>
                  </a:lnTo>
                  <a:lnTo>
                    <a:pt x="178" y="111"/>
                  </a:lnTo>
                  <a:lnTo>
                    <a:pt x="182" y="102"/>
                  </a:lnTo>
                  <a:lnTo>
                    <a:pt x="187" y="93"/>
                  </a:lnTo>
                  <a:lnTo>
                    <a:pt x="193" y="88"/>
                  </a:lnTo>
                  <a:lnTo>
                    <a:pt x="205" y="88"/>
                  </a:lnTo>
                  <a:lnTo>
                    <a:pt x="214" y="84"/>
                  </a:lnTo>
                  <a:lnTo>
                    <a:pt x="223" y="81"/>
                  </a:lnTo>
                  <a:lnTo>
                    <a:pt x="232" y="77"/>
                  </a:lnTo>
                  <a:lnTo>
                    <a:pt x="241" y="70"/>
                  </a:lnTo>
                  <a:lnTo>
                    <a:pt x="250" y="68"/>
                  </a:lnTo>
                  <a:lnTo>
                    <a:pt x="261" y="63"/>
                  </a:lnTo>
                  <a:lnTo>
                    <a:pt x="274" y="63"/>
                  </a:lnTo>
                  <a:lnTo>
                    <a:pt x="286" y="66"/>
                  </a:lnTo>
                  <a:lnTo>
                    <a:pt x="297" y="66"/>
                  </a:lnTo>
                  <a:lnTo>
                    <a:pt x="308" y="70"/>
                  </a:lnTo>
                  <a:lnTo>
                    <a:pt x="322" y="70"/>
                  </a:lnTo>
                  <a:lnTo>
                    <a:pt x="328" y="63"/>
                  </a:lnTo>
                  <a:lnTo>
                    <a:pt x="335" y="57"/>
                  </a:lnTo>
                  <a:lnTo>
                    <a:pt x="342" y="52"/>
                  </a:lnTo>
                  <a:lnTo>
                    <a:pt x="349" y="45"/>
                  </a:lnTo>
                  <a:lnTo>
                    <a:pt x="360" y="43"/>
                  </a:lnTo>
                  <a:lnTo>
                    <a:pt x="373" y="45"/>
                  </a:lnTo>
                  <a:lnTo>
                    <a:pt x="385" y="43"/>
                  </a:lnTo>
                  <a:lnTo>
                    <a:pt x="394" y="39"/>
                  </a:lnTo>
                  <a:lnTo>
                    <a:pt x="403" y="36"/>
                  </a:lnTo>
                  <a:lnTo>
                    <a:pt x="412" y="32"/>
                  </a:lnTo>
                  <a:lnTo>
                    <a:pt x="421" y="27"/>
                  </a:lnTo>
                  <a:lnTo>
                    <a:pt x="430" y="23"/>
                  </a:lnTo>
                  <a:lnTo>
                    <a:pt x="439" y="18"/>
                  </a:lnTo>
                  <a:lnTo>
                    <a:pt x="448" y="14"/>
                  </a:lnTo>
                  <a:lnTo>
                    <a:pt x="459" y="14"/>
                  </a:lnTo>
                  <a:lnTo>
                    <a:pt x="472" y="12"/>
                  </a:lnTo>
                  <a:lnTo>
                    <a:pt x="484" y="9"/>
                  </a:lnTo>
                  <a:lnTo>
                    <a:pt x="488" y="3"/>
                  </a:lnTo>
                  <a:lnTo>
                    <a:pt x="493" y="0"/>
                  </a:lnTo>
                  <a:lnTo>
                    <a:pt x="504" y="12"/>
                  </a:lnTo>
                  <a:lnTo>
                    <a:pt x="502" y="12"/>
                  </a:lnTo>
                  <a:lnTo>
                    <a:pt x="504" y="12"/>
                  </a:lnTo>
                  <a:lnTo>
                    <a:pt x="504" y="14"/>
                  </a:lnTo>
                  <a:lnTo>
                    <a:pt x="508" y="16"/>
                  </a:lnTo>
                  <a:lnTo>
                    <a:pt x="508" y="18"/>
                  </a:lnTo>
                  <a:lnTo>
                    <a:pt x="508" y="21"/>
                  </a:lnTo>
                  <a:lnTo>
                    <a:pt x="508" y="23"/>
                  </a:lnTo>
                  <a:lnTo>
                    <a:pt x="508" y="25"/>
                  </a:lnTo>
                  <a:lnTo>
                    <a:pt x="508" y="27"/>
                  </a:lnTo>
                  <a:lnTo>
                    <a:pt x="508" y="30"/>
                  </a:lnTo>
                  <a:lnTo>
                    <a:pt x="511" y="30"/>
                  </a:lnTo>
                  <a:lnTo>
                    <a:pt x="511" y="32"/>
                  </a:lnTo>
                  <a:lnTo>
                    <a:pt x="511" y="34"/>
                  </a:lnTo>
                  <a:lnTo>
                    <a:pt x="511" y="36"/>
                  </a:lnTo>
                  <a:lnTo>
                    <a:pt x="511" y="39"/>
                  </a:lnTo>
                  <a:lnTo>
                    <a:pt x="513" y="39"/>
                  </a:lnTo>
                  <a:lnTo>
                    <a:pt x="515" y="39"/>
                  </a:lnTo>
                  <a:lnTo>
                    <a:pt x="515" y="41"/>
                  </a:lnTo>
                  <a:lnTo>
                    <a:pt x="517" y="41"/>
                  </a:lnTo>
                  <a:lnTo>
                    <a:pt x="517" y="43"/>
                  </a:lnTo>
                  <a:lnTo>
                    <a:pt x="520" y="41"/>
                  </a:lnTo>
                  <a:lnTo>
                    <a:pt x="524" y="39"/>
                  </a:lnTo>
                  <a:lnTo>
                    <a:pt x="531" y="34"/>
                  </a:lnTo>
                  <a:lnTo>
                    <a:pt x="535" y="34"/>
                  </a:lnTo>
                  <a:lnTo>
                    <a:pt x="538" y="32"/>
                  </a:lnTo>
                  <a:lnTo>
                    <a:pt x="540" y="30"/>
                  </a:lnTo>
                  <a:lnTo>
                    <a:pt x="542" y="27"/>
                  </a:lnTo>
                  <a:lnTo>
                    <a:pt x="547" y="25"/>
                  </a:lnTo>
                  <a:lnTo>
                    <a:pt x="549" y="25"/>
                  </a:lnTo>
                  <a:lnTo>
                    <a:pt x="551" y="23"/>
                  </a:lnTo>
                  <a:lnTo>
                    <a:pt x="553" y="23"/>
                  </a:lnTo>
                  <a:lnTo>
                    <a:pt x="556" y="23"/>
                  </a:lnTo>
                  <a:lnTo>
                    <a:pt x="558" y="23"/>
                  </a:lnTo>
                  <a:lnTo>
                    <a:pt x="558" y="18"/>
                  </a:lnTo>
                  <a:lnTo>
                    <a:pt x="560" y="18"/>
                  </a:lnTo>
                  <a:lnTo>
                    <a:pt x="562" y="18"/>
                  </a:lnTo>
                  <a:lnTo>
                    <a:pt x="562" y="16"/>
                  </a:lnTo>
                  <a:lnTo>
                    <a:pt x="565" y="16"/>
                  </a:lnTo>
                  <a:lnTo>
                    <a:pt x="567" y="16"/>
                  </a:lnTo>
                  <a:lnTo>
                    <a:pt x="567" y="14"/>
                  </a:lnTo>
                  <a:lnTo>
                    <a:pt x="569" y="14"/>
                  </a:lnTo>
                  <a:lnTo>
                    <a:pt x="569" y="12"/>
                  </a:lnTo>
                  <a:lnTo>
                    <a:pt x="571" y="14"/>
                  </a:lnTo>
                  <a:lnTo>
                    <a:pt x="571" y="16"/>
                  </a:lnTo>
                  <a:lnTo>
                    <a:pt x="574" y="16"/>
                  </a:lnTo>
                  <a:lnTo>
                    <a:pt x="574" y="18"/>
                  </a:lnTo>
                  <a:lnTo>
                    <a:pt x="576" y="18"/>
                  </a:lnTo>
                  <a:lnTo>
                    <a:pt x="578" y="16"/>
                  </a:lnTo>
                  <a:lnTo>
                    <a:pt x="578" y="14"/>
                  </a:lnTo>
                  <a:lnTo>
                    <a:pt x="580" y="14"/>
                  </a:lnTo>
                  <a:lnTo>
                    <a:pt x="580" y="12"/>
                  </a:lnTo>
                  <a:lnTo>
                    <a:pt x="583" y="12"/>
                  </a:lnTo>
                  <a:lnTo>
                    <a:pt x="585" y="14"/>
                  </a:lnTo>
                  <a:lnTo>
                    <a:pt x="587" y="14"/>
                  </a:lnTo>
                  <a:lnTo>
                    <a:pt x="589" y="14"/>
                  </a:lnTo>
                  <a:lnTo>
                    <a:pt x="592" y="14"/>
                  </a:lnTo>
                  <a:lnTo>
                    <a:pt x="592" y="16"/>
                  </a:lnTo>
                  <a:lnTo>
                    <a:pt x="592" y="18"/>
                  </a:lnTo>
                  <a:lnTo>
                    <a:pt x="594" y="18"/>
                  </a:lnTo>
                  <a:lnTo>
                    <a:pt x="596" y="18"/>
                  </a:lnTo>
                  <a:lnTo>
                    <a:pt x="598" y="21"/>
                  </a:lnTo>
                  <a:lnTo>
                    <a:pt x="598" y="23"/>
                  </a:lnTo>
                  <a:lnTo>
                    <a:pt x="598" y="25"/>
                  </a:lnTo>
                  <a:lnTo>
                    <a:pt x="598" y="27"/>
                  </a:lnTo>
                  <a:lnTo>
                    <a:pt x="601" y="30"/>
                  </a:lnTo>
                  <a:lnTo>
                    <a:pt x="603" y="30"/>
                  </a:lnTo>
                  <a:lnTo>
                    <a:pt x="603" y="27"/>
                  </a:lnTo>
                  <a:lnTo>
                    <a:pt x="605" y="27"/>
                  </a:lnTo>
                  <a:lnTo>
                    <a:pt x="610" y="27"/>
                  </a:lnTo>
                  <a:lnTo>
                    <a:pt x="612" y="27"/>
                  </a:lnTo>
                  <a:lnTo>
                    <a:pt x="612" y="30"/>
                  </a:lnTo>
                  <a:lnTo>
                    <a:pt x="614" y="32"/>
                  </a:lnTo>
                  <a:lnTo>
                    <a:pt x="614" y="34"/>
                  </a:lnTo>
                  <a:lnTo>
                    <a:pt x="614" y="36"/>
                  </a:lnTo>
                  <a:lnTo>
                    <a:pt x="612" y="36"/>
                  </a:lnTo>
                  <a:lnTo>
                    <a:pt x="610" y="34"/>
                  </a:lnTo>
                  <a:lnTo>
                    <a:pt x="610" y="36"/>
                  </a:lnTo>
                  <a:lnTo>
                    <a:pt x="607" y="36"/>
                  </a:lnTo>
                  <a:lnTo>
                    <a:pt x="605" y="39"/>
                  </a:lnTo>
                  <a:lnTo>
                    <a:pt x="603" y="39"/>
                  </a:lnTo>
                  <a:lnTo>
                    <a:pt x="603" y="41"/>
                  </a:lnTo>
                  <a:lnTo>
                    <a:pt x="603" y="43"/>
                  </a:lnTo>
                  <a:lnTo>
                    <a:pt x="605" y="43"/>
                  </a:lnTo>
                  <a:lnTo>
                    <a:pt x="607" y="45"/>
                  </a:lnTo>
                  <a:lnTo>
                    <a:pt x="607" y="48"/>
                  </a:lnTo>
                  <a:lnTo>
                    <a:pt x="610" y="48"/>
                  </a:lnTo>
                  <a:lnTo>
                    <a:pt x="610" y="50"/>
                  </a:lnTo>
                  <a:lnTo>
                    <a:pt x="607" y="52"/>
                  </a:lnTo>
                  <a:lnTo>
                    <a:pt x="605" y="52"/>
                  </a:lnTo>
                  <a:lnTo>
                    <a:pt x="605" y="54"/>
                  </a:lnTo>
                  <a:lnTo>
                    <a:pt x="607" y="54"/>
                  </a:lnTo>
                  <a:lnTo>
                    <a:pt x="607" y="57"/>
                  </a:lnTo>
                  <a:lnTo>
                    <a:pt x="610" y="59"/>
                  </a:lnTo>
                  <a:lnTo>
                    <a:pt x="612" y="59"/>
                  </a:lnTo>
                  <a:lnTo>
                    <a:pt x="612" y="61"/>
                  </a:lnTo>
                  <a:lnTo>
                    <a:pt x="612" y="63"/>
                  </a:lnTo>
                  <a:lnTo>
                    <a:pt x="612" y="66"/>
                  </a:lnTo>
                  <a:lnTo>
                    <a:pt x="614" y="66"/>
                  </a:lnTo>
                  <a:lnTo>
                    <a:pt x="616" y="66"/>
                  </a:lnTo>
                  <a:lnTo>
                    <a:pt x="616" y="68"/>
                  </a:lnTo>
                  <a:lnTo>
                    <a:pt x="616" y="70"/>
                  </a:lnTo>
                  <a:lnTo>
                    <a:pt x="619" y="72"/>
                  </a:lnTo>
                  <a:lnTo>
                    <a:pt x="621" y="72"/>
                  </a:lnTo>
                  <a:lnTo>
                    <a:pt x="621" y="75"/>
                  </a:lnTo>
                  <a:lnTo>
                    <a:pt x="621" y="77"/>
                  </a:lnTo>
                  <a:lnTo>
                    <a:pt x="621" y="79"/>
                  </a:lnTo>
                  <a:lnTo>
                    <a:pt x="621" y="81"/>
                  </a:lnTo>
                  <a:lnTo>
                    <a:pt x="619" y="84"/>
                  </a:lnTo>
                  <a:lnTo>
                    <a:pt x="619" y="86"/>
                  </a:lnTo>
                  <a:lnTo>
                    <a:pt x="619" y="88"/>
                  </a:lnTo>
                  <a:lnTo>
                    <a:pt x="616" y="90"/>
                  </a:lnTo>
                  <a:lnTo>
                    <a:pt x="616" y="93"/>
                  </a:lnTo>
                  <a:lnTo>
                    <a:pt x="616" y="95"/>
                  </a:lnTo>
                  <a:lnTo>
                    <a:pt x="619" y="95"/>
                  </a:lnTo>
                  <a:lnTo>
                    <a:pt x="621" y="97"/>
                  </a:lnTo>
                  <a:lnTo>
                    <a:pt x="623" y="97"/>
                  </a:lnTo>
                  <a:lnTo>
                    <a:pt x="628" y="99"/>
                  </a:lnTo>
                  <a:lnTo>
                    <a:pt x="630" y="102"/>
                  </a:lnTo>
                  <a:lnTo>
                    <a:pt x="632" y="102"/>
                  </a:lnTo>
                  <a:lnTo>
                    <a:pt x="632" y="104"/>
                  </a:lnTo>
                  <a:lnTo>
                    <a:pt x="634" y="104"/>
                  </a:lnTo>
                  <a:lnTo>
                    <a:pt x="634" y="102"/>
                  </a:lnTo>
                  <a:lnTo>
                    <a:pt x="637" y="102"/>
                  </a:lnTo>
                  <a:lnTo>
                    <a:pt x="637" y="99"/>
                  </a:lnTo>
                  <a:lnTo>
                    <a:pt x="637" y="97"/>
                  </a:lnTo>
                  <a:lnTo>
                    <a:pt x="639" y="97"/>
                  </a:lnTo>
                  <a:lnTo>
                    <a:pt x="639" y="95"/>
                  </a:lnTo>
                  <a:lnTo>
                    <a:pt x="637" y="95"/>
                  </a:lnTo>
                  <a:lnTo>
                    <a:pt x="637" y="93"/>
                  </a:lnTo>
                  <a:lnTo>
                    <a:pt x="639" y="93"/>
                  </a:lnTo>
                  <a:lnTo>
                    <a:pt x="639" y="95"/>
                  </a:lnTo>
                  <a:lnTo>
                    <a:pt x="641" y="95"/>
                  </a:lnTo>
                  <a:lnTo>
                    <a:pt x="643" y="95"/>
                  </a:lnTo>
                  <a:lnTo>
                    <a:pt x="643" y="97"/>
                  </a:lnTo>
                  <a:lnTo>
                    <a:pt x="643" y="102"/>
                  </a:lnTo>
                  <a:lnTo>
                    <a:pt x="641" y="104"/>
                  </a:lnTo>
                  <a:lnTo>
                    <a:pt x="643" y="106"/>
                  </a:lnTo>
                  <a:lnTo>
                    <a:pt x="643" y="108"/>
                  </a:lnTo>
                  <a:lnTo>
                    <a:pt x="646" y="108"/>
                  </a:lnTo>
                  <a:lnTo>
                    <a:pt x="648" y="108"/>
                  </a:lnTo>
                  <a:lnTo>
                    <a:pt x="650" y="108"/>
                  </a:lnTo>
                  <a:lnTo>
                    <a:pt x="652" y="108"/>
                  </a:lnTo>
                  <a:lnTo>
                    <a:pt x="652" y="111"/>
                  </a:lnTo>
                  <a:lnTo>
                    <a:pt x="652" y="113"/>
                  </a:lnTo>
                  <a:lnTo>
                    <a:pt x="652" y="115"/>
                  </a:lnTo>
                  <a:lnTo>
                    <a:pt x="650" y="120"/>
                  </a:lnTo>
                  <a:lnTo>
                    <a:pt x="650" y="122"/>
                  </a:lnTo>
                  <a:lnTo>
                    <a:pt x="650" y="124"/>
                  </a:lnTo>
                  <a:lnTo>
                    <a:pt x="652" y="124"/>
                  </a:lnTo>
                  <a:lnTo>
                    <a:pt x="652" y="126"/>
                  </a:lnTo>
                  <a:lnTo>
                    <a:pt x="652" y="129"/>
                  </a:lnTo>
                  <a:lnTo>
                    <a:pt x="655" y="129"/>
                  </a:lnTo>
                  <a:lnTo>
                    <a:pt x="655" y="131"/>
                  </a:lnTo>
                  <a:lnTo>
                    <a:pt x="655" y="133"/>
                  </a:lnTo>
                  <a:lnTo>
                    <a:pt x="652" y="133"/>
                  </a:lnTo>
                  <a:lnTo>
                    <a:pt x="650" y="133"/>
                  </a:lnTo>
                  <a:lnTo>
                    <a:pt x="648" y="135"/>
                  </a:lnTo>
                  <a:lnTo>
                    <a:pt x="643" y="135"/>
                  </a:lnTo>
                  <a:lnTo>
                    <a:pt x="643" y="138"/>
                  </a:lnTo>
                  <a:lnTo>
                    <a:pt x="641" y="140"/>
                  </a:lnTo>
                  <a:lnTo>
                    <a:pt x="643" y="140"/>
                  </a:lnTo>
                  <a:lnTo>
                    <a:pt x="643" y="142"/>
                  </a:lnTo>
                  <a:lnTo>
                    <a:pt x="646" y="142"/>
                  </a:lnTo>
                  <a:lnTo>
                    <a:pt x="646" y="144"/>
                  </a:lnTo>
                  <a:lnTo>
                    <a:pt x="648" y="147"/>
                  </a:lnTo>
                  <a:lnTo>
                    <a:pt x="652" y="147"/>
                  </a:lnTo>
                  <a:lnTo>
                    <a:pt x="655" y="144"/>
                  </a:lnTo>
                  <a:lnTo>
                    <a:pt x="657" y="144"/>
                  </a:lnTo>
                  <a:lnTo>
                    <a:pt x="657" y="142"/>
                  </a:lnTo>
                  <a:lnTo>
                    <a:pt x="659" y="142"/>
                  </a:lnTo>
                  <a:lnTo>
                    <a:pt x="661" y="142"/>
                  </a:lnTo>
                  <a:lnTo>
                    <a:pt x="664" y="147"/>
                  </a:lnTo>
                  <a:lnTo>
                    <a:pt x="664" y="149"/>
                  </a:lnTo>
                  <a:lnTo>
                    <a:pt x="664" y="151"/>
                  </a:lnTo>
                  <a:lnTo>
                    <a:pt x="666" y="153"/>
                  </a:lnTo>
                  <a:lnTo>
                    <a:pt x="666" y="156"/>
                  </a:lnTo>
                  <a:lnTo>
                    <a:pt x="668" y="156"/>
                  </a:lnTo>
                  <a:lnTo>
                    <a:pt x="668" y="158"/>
                  </a:lnTo>
                  <a:lnTo>
                    <a:pt x="666" y="158"/>
                  </a:lnTo>
                  <a:lnTo>
                    <a:pt x="666" y="160"/>
                  </a:lnTo>
                  <a:lnTo>
                    <a:pt x="666" y="162"/>
                  </a:lnTo>
                  <a:lnTo>
                    <a:pt x="664" y="162"/>
                  </a:lnTo>
                  <a:lnTo>
                    <a:pt x="664" y="165"/>
                  </a:lnTo>
                  <a:lnTo>
                    <a:pt x="666" y="167"/>
                  </a:lnTo>
                  <a:lnTo>
                    <a:pt x="668" y="167"/>
                  </a:lnTo>
                  <a:lnTo>
                    <a:pt x="668" y="165"/>
                  </a:lnTo>
                  <a:lnTo>
                    <a:pt x="670" y="165"/>
                  </a:lnTo>
                  <a:lnTo>
                    <a:pt x="670" y="167"/>
                  </a:lnTo>
                  <a:lnTo>
                    <a:pt x="673" y="169"/>
                  </a:lnTo>
                  <a:lnTo>
                    <a:pt x="673" y="171"/>
                  </a:lnTo>
                  <a:lnTo>
                    <a:pt x="675" y="171"/>
                  </a:lnTo>
                  <a:lnTo>
                    <a:pt x="677" y="171"/>
                  </a:lnTo>
                  <a:lnTo>
                    <a:pt x="677" y="169"/>
                  </a:lnTo>
                  <a:lnTo>
                    <a:pt x="679" y="169"/>
                  </a:lnTo>
                  <a:lnTo>
                    <a:pt x="682" y="169"/>
                  </a:lnTo>
                  <a:lnTo>
                    <a:pt x="682" y="171"/>
                  </a:lnTo>
                  <a:lnTo>
                    <a:pt x="684" y="171"/>
                  </a:lnTo>
                  <a:lnTo>
                    <a:pt x="684" y="169"/>
                  </a:lnTo>
                  <a:lnTo>
                    <a:pt x="686" y="167"/>
                  </a:lnTo>
                  <a:lnTo>
                    <a:pt x="688" y="167"/>
                  </a:lnTo>
                  <a:lnTo>
                    <a:pt x="691" y="167"/>
                  </a:lnTo>
                  <a:lnTo>
                    <a:pt x="691" y="165"/>
                  </a:lnTo>
                  <a:lnTo>
                    <a:pt x="693" y="165"/>
                  </a:lnTo>
                  <a:lnTo>
                    <a:pt x="695" y="165"/>
                  </a:lnTo>
                  <a:lnTo>
                    <a:pt x="695" y="162"/>
                  </a:lnTo>
                  <a:lnTo>
                    <a:pt x="697" y="162"/>
                  </a:lnTo>
                  <a:lnTo>
                    <a:pt x="700" y="162"/>
                  </a:lnTo>
                  <a:lnTo>
                    <a:pt x="702" y="162"/>
                  </a:lnTo>
                  <a:lnTo>
                    <a:pt x="702" y="165"/>
                  </a:lnTo>
                  <a:lnTo>
                    <a:pt x="704" y="165"/>
                  </a:lnTo>
                  <a:lnTo>
                    <a:pt x="704" y="167"/>
                  </a:lnTo>
                  <a:lnTo>
                    <a:pt x="704" y="169"/>
                  </a:lnTo>
                  <a:lnTo>
                    <a:pt x="706" y="171"/>
                  </a:lnTo>
                  <a:lnTo>
                    <a:pt x="706" y="174"/>
                  </a:lnTo>
                  <a:lnTo>
                    <a:pt x="709" y="174"/>
                  </a:lnTo>
                  <a:lnTo>
                    <a:pt x="709" y="176"/>
                  </a:lnTo>
                  <a:lnTo>
                    <a:pt x="711" y="178"/>
                  </a:lnTo>
                  <a:lnTo>
                    <a:pt x="713" y="178"/>
                  </a:lnTo>
                  <a:lnTo>
                    <a:pt x="715" y="178"/>
                  </a:lnTo>
                  <a:lnTo>
                    <a:pt x="718" y="178"/>
                  </a:lnTo>
                  <a:lnTo>
                    <a:pt x="718" y="176"/>
                  </a:lnTo>
                  <a:lnTo>
                    <a:pt x="720" y="176"/>
                  </a:lnTo>
                  <a:lnTo>
                    <a:pt x="722" y="178"/>
                  </a:lnTo>
                  <a:lnTo>
                    <a:pt x="724" y="178"/>
                  </a:lnTo>
                  <a:lnTo>
                    <a:pt x="727" y="180"/>
                  </a:lnTo>
                  <a:lnTo>
                    <a:pt x="729" y="180"/>
                  </a:lnTo>
                  <a:lnTo>
                    <a:pt x="731" y="180"/>
                  </a:lnTo>
                  <a:lnTo>
                    <a:pt x="731" y="183"/>
                  </a:lnTo>
                  <a:lnTo>
                    <a:pt x="731" y="185"/>
                  </a:lnTo>
                  <a:lnTo>
                    <a:pt x="731" y="187"/>
                  </a:lnTo>
                  <a:lnTo>
                    <a:pt x="731" y="189"/>
                  </a:lnTo>
                  <a:lnTo>
                    <a:pt x="729" y="189"/>
                  </a:lnTo>
                  <a:lnTo>
                    <a:pt x="729" y="192"/>
                  </a:lnTo>
                  <a:lnTo>
                    <a:pt x="729" y="194"/>
                  </a:lnTo>
                  <a:lnTo>
                    <a:pt x="727" y="194"/>
                  </a:lnTo>
                  <a:lnTo>
                    <a:pt x="724" y="196"/>
                  </a:lnTo>
                  <a:lnTo>
                    <a:pt x="724" y="198"/>
                  </a:lnTo>
                  <a:lnTo>
                    <a:pt x="724" y="201"/>
                  </a:lnTo>
                  <a:lnTo>
                    <a:pt x="727" y="201"/>
                  </a:lnTo>
                  <a:lnTo>
                    <a:pt x="729" y="201"/>
                  </a:lnTo>
                  <a:lnTo>
                    <a:pt x="729" y="203"/>
                  </a:lnTo>
                  <a:lnTo>
                    <a:pt x="731" y="203"/>
                  </a:lnTo>
                  <a:lnTo>
                    <a:pt x="733" y="203"/>
                  </a:lnTo>
                  <a:lnTo>
                    <a:pt x="736" y="203"/>
                  </a:lnTo>
                  <a:lnTo>
                    <a:pt x="736" y="201"/>
                  </a:lnTo>
                  <a:lnTo>
                    <a:pt x="738" y="201"/>
                  </a:lnTo>
                  <a:lnTo>
                    <a:pt x="738" y="203"/>
                  </a:lnTo>
                  <a:lnTo>
                    <a:pt x="740" y="203"/>
                  </a:lnTo>
                  <a:lnTo>
                    <a:pt x="740" y="205"/>
                  </a:lnTo>
                  <a:lnTo>
                    <a:pt x="740" y="207"/>
                  </a:lnTo>
                  <a:lnTo>
                    <a:pt x="738" y="207"/>
                  </a:lnTo>
                  <a:lnTo>
                    <a:pt x="736" y="210"/>
                  </a:lnTo>
                  <a:lnTo>
                    <a:pt x="733" y="212"/>
                  </a:lnTo>
                  <a:lnTo>
                    <a:pt x="733" y="214"/>
                  </a:lnTo>
                  <a:lnTo>
                    <a:pt x="733" y="216"/>
                  </a:lnTo>
                  <a:lnTo>
                    <a:pt x="731" y="216"/>
                  </a:lnTo>
                  <a:lnTo>
                    <a:pt x="731" y="219"/>
                  </a:lnTo>
                  <a:lnTo>
                    <a:pt x="731" y="221"/>
                  </a:lnTo>
                  <a:lnTo>
                    <a:pt x="731" y="223"/>
                  </a:lnTo>
                  <a:lnTo>
                    <a:pt x="729" y="223"/>
                  </a:lnTo>
                  <a:lnTo>
                    <a:pt x="729" y="225"/>
                  </a:lnTo>
                  <a:lnTo>
                    <a:pt x="727" y="225"/>
                  </a:lnTo>
                  <a:lnTo>
                    <a:pt x="727" y="228"/>
                  </a:lnTo>
                  <a:lnTo>
                    <a:pt x="729" y="228"/>
                  </a:lnTo>
                  <a:lnTo>
                    <a:pt x="729" y="230"/>
                  </a:lnTo>
                  <a:lnTo>
                    <a:pt x="727" y="230"/>
                  </a:lnTo>
                  <a:lnTo>
                    <a:pt x="727" y="232"/>
                  </a:lnTo>
                  <a:lnTo>
                    <a:pt x="727" y="234"/>
                  </a:lnTo>
                  <a:lnTo>
                    <a:pt x="729" y="234"/>
                  </a:lnTo>
                  <a:lnTo>
                    <a:pt x="729" y="237"/>
                  </a:lnTo>
                  <a:lnTo>
                    <a:pt x="729" y="239"/>
                  </a:lnTo>
                  <a:lnTo>
                    <a:pt x="727" y="239"/>
                  </a:lnTo>
                  <a:lnTo>
                    <a:pt x="727" y="241"/>
                  </a:lnTo>
                  <a:lnTo>
                    <a:pt x="724" y="241"/>
                  </a:lnTo>
                  <a:lnTo>
                    <a:pt x="724" y="243"/>
                  </a:lnTo>
                  <a:lnTo>
                    <a:pt x="722" y="243"/>
                  </a:lnTo>
                  <a:lnTo>
                    <a:pt x="720" y="243"/>
                  </a:lnTo>
                  <a:lnTo>
                    <a:pt x="718" y="243"/>
                  </a:lnTo>
                  <a:lnTo>
                    <a:pt x="718" y="246"/>
                  </a:lnTo>
                  <a:lnTo>
                    <a:pt x="715" y="246"/>
                  </a:lnTo>
                  <a:lnTo>
                    <a:pt x="715" y="248"/>
                  </a:lnTo>
                  <a:lnTo>
                    <a:pt x="718" y="248"/>
                  </a:lnTo>
                  <a:lnTo>
                    <a:pt x="718" y="246"/>
                  </a:lnTo>
                  <a:lnTo>
                    <a:pt x="718" y="248"/>
                  </a:lnTo>
                  <a:lnTo>
                    <a:pt x="718" y="250"/>
                  </a:lnTo>
                  <a:lnTo>
                    <a:pt x="715" y="250"/>
                  </a:lnTo>
                  <a:lnTo>
                    <a:pt x="715" y="252"/>
                  </a:lnTo>
                  <a:lnTo>
                    <a:pt x="715" y="255"/>
                  </a:lnTo>
                  <a:lnTo>
                    <a:pt x="718" y="255"/>
                  </a:lnTo>
                  <a:lnTo>
                    <a:pt x="718" y="257"/>
                  </a:lnTo>
                  <a:lnTo>
                    <a:pt x="720" y="257"/>
                  </a:lnTo>
                  <a:lnTo>
                    <a:pt x="718" y="257"/>
                  </a:lnTo>
                  <a:lnTo>
                    <a:pt x="720" y="257"/>
                  </a:lnTo>
                  <a:lnTo>
                    <a:pt x="720" y="259"/>
                  </a:lnTo>
                  <a:lnTo>
                    <a:pt x="718" y="259"/>
                  </a:lnTo>
                  <a:lnTo>
                    <a:pt x="718" y="261"/>
                  </a:lnTo>
                  <a:lnTo>
                    <a:pt x="718" y="264"/>
                  </a:lnTo>
                  <a:lnTo>
                    <a:pt x="720" y="264"/>
                  </a:lnTo>
                  <a:lnTo>
                    <a:pt x="720" y="266"/>
                  </a:lnTo>
                  <a:lnTo>
                    <a:pt x="722" y="266"/>
                  </a:lnTo>
                  <a:lnTo>
                    <a:pt x="724" y="268"/>
                  </a:lnTo>
                  <a:lnTo>
                    <a:pt x="727" y="268"/>
                  </a:lnTo>
                  <a:lnTo>
                    <a:pt x="729" y="268"/>
                  </a:lnTo>
                  <a:lnTo>
                    <a:pt x="729" y="270"/>
                  </a:lnTo>
                  <a:lnTo>
                    <a:pt x="729" y="273"/>
                  </a:lnTo>
                  <a:lnTo>
                    <a:pt x="729" y="275"/>
                  </a:lnTo>
                  <a:lnTo>
                    <a:pt x="729" y="277"/>
                  </a:lnTo>
                  <a:lnTo>
                    <a:pt x="731" y="277"/>
                  </a:lnTo>
                  <a:lnTo>
                    <a:pt x="731" y="279"/>
                  </a:lnTo>
                  <a:lnTo>
                    <a:pt x="733" y="279"/>
                  </a:lnTo>
                  <a:lnTo>
                    <a:pt x="736" y="279"/>
                  </a:lnTo>
                  <a:lnTo>
                    <a:pt x="738" y="279"/>
                  </a:lnTo>
                  <a:lnTo>
                    <a:pt x="738" y="282"/>
                  </a:lnTo>
                  <a:lnTo>
                    <a:pt x="740" y="282"/>
                  </a:lnTo>
                  <a:lnTo>
                    <a:pt x="742" y="282"/>
                  </a:lnTo>
                  <a:lnTo>
                    <a:pt x="745" y="282"/>
                  </a:lnTo>
                  <a:lnTo>
                    <a:pt x="745" y="279"/>
                  </a:lnTo>
                  <a:lnTo>
                    <a:pt x="747" y="279"/>
                  </a:lnTo>
                  <a:lnTo>
                    <a:pt x="747" y="282"/>
                  </a:lnTo>
                  <a:lnTo>
                    <a:pt x="749" y="282"/>
                  </a:lnTo>
                  <a:lnTo>
                    <a:pt x="749" y="279"/>
                  </a:lnTo>
                  <a:lnTo>
                    <a:pt x="751" y="279"/>
                  </a:lnTo>
                  <a:lnTo>
                    <a:pt x="751" y="277"/>
                  </a:lnTo>
                  <a:lnTo>
                    <a:pt x="751" y="279"/>
                  </a:lnTo>
                  <a:lnTo>
                    <a:pt x="754" y="279"/>
                  </a:lnTo>
                  <a:lnTo>
                    <a:pt x="754" y="277"/>
                  </a:lnTo>
                  <a:lnTo>
                    <a:pt x="756" y="277"/>
                  </a:lnTo>
                  <a:lnTo>
                    <a:pt x="756" y="279"/>
                  </a:lnTo>
                  <a:lnTo>
                    <a:pt x="758" y="279"/>
                  </a:lnTo>
                  <a:lnTo>
                    <a:pt x="758" y="282"/>
                  </a:lnTo>
                  <a:lnTo>
                    <a:pt x="760" y="284"/>
                  </a:lnTo>
                  <a:lnTo>
                    <a:pt x="760" y="286"/>
                  </a:lnTo>
                  <a:lnTo>
                    <a:pt x="763" y="286"/>
                  </a:lnTo>
                  <a:lnTo>
                    <a:pt x="765" y="286"/>
                  </a:lnTo>
                  <a:lnTo>
                    <a:pt x="765" y="288"/>
                  </a:lnTo>
                  <a:lnTo>
                    <a:pt x="765" y="291"/>
                  </a:lnTo>
                  <a:lnTo>
                    <a:pt x="767" y="291"/>
                  </a:lnTo>
                  <a:lnTo>
                    <a:pt x="767" y="288"/>
                  </a:lnTo>
                  <a:lnTo>
                    <a:pt x="767" y="286"/>
                  </a:lnTo>
                  <a:lnTo>
                    <a:pt x="767" y="284"/>
                  </a:lnTo>
                  <a:lnTo>
                    <a:pt x="769" y="284"/>
                  </a:lnTo>
                  <a:lnTo>
                    <a:pt x="769" y="282"/>
                  </a:lnTo>
                  <a:lnTo>
                    <a:pt x="772" y="282"/>
                  </a:lnTo>
                  <a:lnTo>
                    <a:pt x="772" y="279"/>
                  </a:lnTo>
                  <a:lnTo>
                    <a:pt x="774" y="279"/>
                  </a:lnTo>
                  <a:lnTo>
                    <a:pt x="774" y="277"/>
                  </a:lnTo>
                  <a:lnTo>
                    <a:pt x="776" y="277"/>
                  </a:lnTo>
                  <a:lnTo>
                    <a:pt x="776" y="275"/>
                  </a:lnTo>
                  <a:lnTo>
                    <a:pt x="778" y="275"/>
                  </a:lnTo>
                  <a:lnTo>
                    <a:pt x="778" y="273"/>
                  </a:lnTo>
                  <a:lnTo>
                    <a:pt x="781" y="270"/>
                  </a:lnTo>
                  <a:lnTo>
                    <a:pt x="783" y="268"/>
                  </a:lnTo>
                  <a:lnTo>
                    <a:pt x="785" y="268"/>
                  </a:lnTo>
                  <a:lnTo>
                    <a:pt x="785" y="266"/>
                  </a:lnTo>
                  <a:lnTo>
                    <a:pt x="787" y="266"/>
                  </a:lnTo>
                  <a:lnTo>
                    <a:pt x="787" y="264"/>
                  </a:lnTo>
                  <a:lnTo>
                    <a:pt x="790" y="264"/>
                  </a:lnTo>
                  <a:lnTo>
                    <a:pt x="792" y="264"/>
                  </a:lnTo>
                  <a:lnTo>
                    <a:pt x="792" y="261"/>
                  </a:lnTo>
                  <a:lnTo>
                    <a:pt x="794" y="261"/>
                  </a:lnTo>
                  <a:lnTo>
                    <a:pt x="796" y="259"/>
                  </a:lnTo>
                  <a:lnTo>
                    <a:pt x="799" y="259"/>
                  </a:lnTo>
                  <a:lnTo>
                    <a:pt x="799" y="257"/>
                  </a:lnTo>
                  <a:lnTo>
                    <a:pt x="801" y="257"/>
                  </a:lnTo>
                  <a:lnTo>
                    <a:pt x="803" y="257"/>
                  </a:lnTo>
                  <a:lnTo>
                    <a:pt x="803" y="255"/>
                  </a:lnTo>
                  <a:lnTo>
                    <a:pt x="805" y="255"/>
                  </a:lnTo>
                  <a:lnTo>
                    <a:pt x="805" y="252"/>
                  </a:lnTo>
                  <a:lnTo>
                    <a:pt x="808" y="252"/>
                  </a:lnTo>
                  <a:lnTo>
                    <a:pt x="808" y="250"/>
                  </a:lnTo>
                  <a:lnTo>
                    <a:pt x="810" y="250"/>
                  </a:lnTo>
                  <a:lnTo>
                    <a:pt x="810" y="248"/>
                  </a:lnTo>
                  <a:lnTo>
                    <a:pt x="812" y="248"/>
                  </a:lnTo>
                  <a:lnTo>
                    <a:pt x="812" y="246"/>
                  </a:lnTo>
                  <a:lnTo>
                    <a:pt x="814" y="246"/>
                  </a:lnTo>
                  <a:lnTo>
                    <a:pt x="814" y="243"/>
                  </a:lnTo>
                  <a:lnTo>
                    <a:pt x="814" y="241"/>
                  </a:lnTo>
                  <a:lnTo>
                    <a:pt x="814" y="239"/>
                  </a:lnTo>
                  <a:lnTo>
                    <a:pt x="817" y="239"/>
                  </a:lnTo>
                  <a:lnTo>
                    <a:pt x="817" y="237"/>
                  </a:lnTo>
                  <a:lnTo>
                    <a:pt x="819" y="237"/>
                  </a:lnTo>
                  <a:lnTo>
                    <a:pt x="819" y="234"/>
                  </a:lnTo>
                  <a:lnTo>
                    <a:pt x="821" y="234"/>
                  </a:lnTo>
                  <a:lnTo>
                    <a:pt x="821" y="232"/>
                  </a:lnTo>
                  <a:lnTo>
                    <a:pt x="823" y="232"/>
                  </a:lnTo>
                  <a:lnTo>
                    <a:pt x="823" y="230"/>
                  </a:lnTo>
                  <a:lnTo>
                    <a:pt x="823" y="228"/>
                  </a:lnTo>
                  <a:lnTo>
                    <a:pt x="826" y="228"/>
                  </a:lnTo>
                  <a:lnTo>
                    <a:pt x="826" y="225"/>
                  </a:lnTo>
                  <a:lnTo>
                    <a:pt x="828" y="225"/>
                  </a:lnTo>
                  <a:lnTo>
                    <a:pt x="830" y="225"/>
                  </a:lnTo>
                  <a:lnTo>
                    <a:pt x="832" y="225"/>
                  </a:lnTo>
                  <a:lnTo>
                    <a:pt x="832" y="223"/>
                  </a:lnTo>
                  <a:lnTo>
                    <a:pt x="832" y="221"/>
                  </a:lnTo>
                  <a:lnTo>
                    <a:pt x="835" y="221"/>
                  </a:lnTo>
                  <a:lnTo>
                    <a:pt x="835" y="219"/>
                  </a:lnTo>
                  <a:lnTo>
                    <a:pt x="837" y="219"/>
                  </a:lnTo>
                  <a:lnTo>
                    <a:pt x="837" y="216"/>
                  </a:lnTo>
                  <a:lnTo>
                    <a:pt x="839" y="216"/>
                  </a:lnTo>
                  <a:lnTo>
                    <a:pt x="839" y="214"/>
                  </a:lnTo>
                  <a:lnTo>
                    <a:pt x="841" y="214"/>
                  </a:lnTo>
                  <a:lnTo>
                    <a:pt x="844" y="212"/>
                  </a:lnTo>
                  <a:lnTo>
                    <a:pt x="846" y="212"/>
                  </a:lnTo>
                  <a:lnTo>
                    <a:pt x="848" y="212"/>
                  </a:lnTo>
                  <a:lnTo>
                    <a:pt x="848" y="210"/>
                  </a:lnTo>
                  <a:lnTo>
                    <a:pt x="848" y="212"/>
                  </a:lnTo>
                  <a:lnTo>
                    <a:pt x="850" y="212"/>
                  </a:lnTo>
                  <a:lnTo>
                    <a:pt x="850" y="210"/>
                  </a:lnTo>
                  <a:lnTo>
                    <a:pt x="853" y="210"/>
                  </a:lnTo>
                  <a:lnTo>
                    <a:pt x="855" y="210"/>
                  </a:lnTo>
                  <a:lnTo>
                    <a:pt x="857" y="210"/>
                  </a:lnTo>
                  <a:lnTo>
                    <a:pt x="859" y="210"/>
                  </a:lnTo>
                  <a:lnTo>
                    <a:pt x="859" y="207"/>
                  </a:lnTo>
                  <a:lnTo>
                    <a:pt x="862" y="207"/>
                  </a:lnTo>
                  <a:lnTo>
                    <a:pt x="862" y="205"/>
                  </a:lnTo>
                  <a:lnTo>
                    <a:pt x="864" y="205"/>
                  </a:lnTo>
                  <a:lnTo>
                    <a:pt x="866" y="205"/>
                  </a:lnTo>
                  <a:lnTo>
                    <a:pt x="866" y="203"/>
                  </a:lnTo>
                  <a:lnTo>
                    <a:pt x="868" y="203"/>
                  </a:lnTo>
                  <a:lnTo>
                    <a:pt x="871" y="203"/>
                  </a:lnTo>
                  <a:lnTo>
                    <a:pt x="873" y="203"/>
                  </a:lnTo>
                  <a:lnTo>
                    <a:pt x="875" y="205"/>
                  </a:lnTo>
                  <a:lnTo>
                    <a:pt x="875" y="203"/>
                  </a:lnTo>
                  <a:lnTo>
                    <a:pt x="877" y="203"/>
                  </a:lnTo>
                  <a:lnTo>
                    <a:pt x="880" y="203"/>
                  </a:lnTo>
                  <a:lnTo>
                    <a:pt x="882" y="203"/>
                  </a:lnTo>
                  <a:lnTo>
                    <a:pt x="884" y="203"/>
                  </a:lnTo>
                  <a:lnTo>
                    <a:pt x="884" y="205"/>
                  </a:lnTo>
                  <a:lnTo>
                    <a:pt x="884" y="203"/>
                  </a:lnTo>
                  <a:lnTo>
                    <a:pt x="886" y="203"/>
                  </a:lnTo>
                  <a:lnTo>
                    <a:pt x="889" y="203"/>
                  </a:lnTo>
                  <a:lnTo>
                    <a:pt x="891" y="203"/>
                  </a:lnTo>
                  <a:lnTo>
                    <a:pt x="893" y="203"/>
                  </a:lnTo>
                  <a:lnTo>
                    <a:pt x="895" y="203"/>
                  </a:lnTo>
                  <a:lnTo>
                    <a:pt x="895" y="205"/>
                  </a:lnTo>
                  <a:lnTo>
                    <a:pt x="898" y="205"/>
                  </a:lnTo>
                  <a:lnTo>
                    <a:pt x="900" y="203"/>
                  </a:lnTo>
                  <a:lnTo>
                    <a:pt x="900" y="205"/>
                  </a:lnTo>
                  <a:lnTo>
                    <a:pt x="900" y="207"/>
                  </a:lnTo>
                  <a:lnTo>
                    <a:pt x="902" y="207"/>
                  </a:lnTo>
                  <a:lnTo>
                    <a:pt x="904" y="207"/>
                  </a:lnTo>
                  <a:lnTo>
                    <a:pt x="904" y="205"/>
                  </a:lnTo>
                  <a:lnTo>
                    <a:pt x="904" y="207"/>
                  </a:lnTo>
                  <a:lnTo>
                    <a:pt x="904" y="210"/>
                  </a:lnTo>
                  <a:lnTo>
                    <a:pt x="904" y="212"/>
                  </a:lnTo>
                  <a:lnTo>
                    <a:pt x="907" y="212"/>
                  </a:lnTo>
                  <a:lnTo>
                    <a:pt x="909" y="212"/>
                  </a:lnTo>
                  <a:lnTo>
                    <a:pt x="909" y="214"/>
                  </a:lnTo>
                  <a:lnTo>
                    <a:pt x="911" y="214"/>
                  </a:lnTo>
                  <a:lnTo>
                    <a:pt x="913" y="216"/>
                  </a:lnTo>
                  <a:lnTo>
                    <a:pt x="911" y="216"/>
                  </a:lnTo>
                  <a:lnTo>
                    <a:pt x="911" y="219"/>
                  </a:lnTo>
                  <a:lnTo>
                    <a:pt x="911" y="221"/>
                  </a:lnTo>
                  <a:lnTo>
                    <a:pt x="913" y="221"/>
                  </a:lnTo>
                  <a:lnTo>
                    <a:pt x="913" y="223"/>
                  </a:lnTo>
                  <a:lnTo>
                    <a:pt x="911" y="223"/>
                  </a:lnTo>
                  <a:lnTo>
                    <a:pt x="911" y="225"/>
                  </a:lnTo>
                  <a:lnTo>
                    <a:pt x="909" y="225"/>
                  </a:lnTo>
                  <a:lnTo>
                    <a:pt x="907" y="225"/>
                  </a:lnTo>
                  <a:lnTo>
                    <a:pt x="907" y="228"/>
                  </a:lnTo>
                  <a:lnTo>
                    <a:pt x="907" y="230"/>
                  </a:lnTo>
                  <a:lnTo>
                    <a:pt x="907" y="232"/>
                  </a:lnTo>
                  <a:lnTo>
                    <a:pt x="909" y="232"/>
                  </a:lnTo>
                  <a:lnTo>
                    <a:pt x="911" y="232"/>
                  </a:lnTo>
                  <a:lnTo>
                    <a:pt x="911" y="234"/>
                  </a:lnTo>
                  <a:lnTo>
                    <a:pt x="913" y="234"/>
                  </a:lnTo>
                  <a:lnTo>
                    <a:pt x="913" y="237"/>
                  </a:lnTo>
                  <a:lnTo>
                    <a:pt x="913" y="239"/>
                  </a:lnTo>
                  <a:lnTo>
                    <a:pt x="911" y="239"/>
                  </a:lnTo>
                  <a:lnTo>
                    <a:pt x="911" y="241"/>
                  </a:lnTo>
                  <a:lnTo>
                    <a:pt x="909" y="239"/>
                  </a:lnTo>
                  <a:lnTo>
                    <a:pt x="907" y="239"/>
                  </a:lnTo>
                  <a:lnTo>
                    <a:pt x="904" y="239"/>
                  </a:lnTo>
                  <a:lnTo>
                    <a:pt x="904" y="241"/>
                  </a:lnTo>
                  <a:lnTo>
                    <a:pt x="902" y="241"/>
                  </a:lnTo>
                  <a:lnTo>
                    <a:pt x="902" y="239"/>
                  </a:lnTo>
                  <a:lnTo>
                    <a:pt x="900" y="239"/>
                  </a:lnTo>
                  <a:lnTo>
                    <a:pt x="900" y="241"/>
                  </a:lnTo>
                  <a:lnTo>
                    <a:pt x="898" y="239"/>
                  </a:lnTo>
                  <a:lnTo>
                    <a:pt x="895" y="239"/>
                  </a:lnTo>
                  <a:lnTo>
                    <a:pt x="895" y="237"/>
                  </a:lnTo>
                  <a:lnTo>
                    <a:pt x="898" y="237"/>
                  </a:lnTo>
                  <a:lnTo>
                    <a:pt x="895" y="234"/>
                  </a:lnTo>
                  <a:lnTo>
                    <a:pt x="893" y="234"/>
                  </a:lnTo>
                  <a:lnTo>
                    <a:pt x="893" y="237"/>
                  </a:lnTo>
                  <a:lnTo>
                    <a:pt x="891" y="237"/>
                  </a:lnTo>
                  <a:lnTo>
                    <a:pt x="891" y="239"/>
                  </a:lnTo>
                  <a:lnTo>
                    <a:pt x="889" y="239"/>
                  </a:lnTo>
                  <a:lnTo>
                    <a:pt x="886" y="239"/>
                  </a:lnTo>
                  <a:lnTo>
                    <a:pt x="886" y="237"/>
                  </a:lnTo>
                  <a:lnTo>
                    <a:pt x="884" y="237"/>
                  </a:lnTo>
                  <a:lnTo>
                    <a:pt x="882" y="237"/>
                  </a:lnTo>
                  <a:lnTo>
                    <a:pt x="880" y="237"/>
                  </a:lnTo>
                  <a:lnTo>
                    <a:pt x="880" y="239"/>
                  </a:lnTo>
                  <a:lnTo>
                    <a:pt x="882" y="239"/>
                  </a:lnTo>
                  <a:lnTo>
                    <a:pt x="882" y="241"/>
                  </a:lnTo>
                  <a:lnTo>
                    <a:pt x="884" y="241"/>
                  </a:lnTo>
                  <a:lnTo>
                    <a:pt x="884" y="243"/>
                  </a:lnTo>
                  <a:lnTo>
                    <a:pt x="884" y="246"/>
                  </a:lnTo>
                  <a:lnTo>
                    <a:pt x="886" y="246"/>
                  </a:lnTo>
                  <a:lnTo>
                    <a:pt x="886" y="248"/>
                  </a:lnTo>
                  <a:lnTo>
                    <a:pt x="884" y="248"/>
                  </a:lnTo>
                  <a:lnTo>
                    <a:pt x="884" y="250"/>
                  </a:lnTo>
                  <a:lnTo>
                    <a:pt x="884" y="248"/>
                  </a:lnTo>
                  <a:lnTo>
                    <a:pt x="884" y="250"/>
                  </a:lnTo>
                  <a:lnTo>
                    <a:pt x="882" y="250"/>
                  </a:lnTo>
                  <a:lnTo>
                    <a:pt x="882" y="252"/>
                  </a:lnTo>
                  <a:lnTo>
                    <a:pt x="882" y="255"/>
                  </a:lnTo>
                  <a:lnTo>
                    <a:pt x="884" y="255"/>
                  </a:lnTo>
                  <a:lnTo>
                    <a:pt x="886" y="255"/>
                  </a:lnTo>
                  <a:lnTo>
                    <a:pt x="886" y="252"/>
                  </a:lnTo>
                  <a:lnTo>
                    <a:pt x="889" y="252"/>
                  </a:lnTo>
                  <a:lnTo>
                    <a:pt x="889" y="255"/>
                  </a:lnTo>
                  <a:lnTo>
                    <a:pt x="889" y="257"/>
                  </a:lnTo>
                  <a:lnTo>
                    <a:pt x="886" y="259"/>
                  </a:lnTo>
                  <a:lnTo>
                    <a:pt x="886" y="261"/>
                  </a:lnTo>
                  <a:lnTo>
                    <a:pt x="889" y="264"/>
                  </a:lnTo>
                  <a:lnTo>
                    <a:pt x="889" y="261"/>
                  </a:lnTo>
                  <a:lnTo>
                    <a:pt x="891" y="261"/>
                  </a:lnTo>
                  <a:lnTo>
                    <a:pt x="891" y="264"/>
                  </a:lnTo>
                  <a:lnTo>
                    <a:pt x="893" y="264"/>
                  </a:lnTo>
                  <a:lnTo>
                    <a:pt x="893" y="266"/>
                  </a:lnTo>
                  <a:lnTo>
                    <a:pt x="895" y="266"/>
                  </a:lnTo>
                  <a:lnTo>
                    <a:pt x="898" y="266"/>
                  </a:lnTo>
                  <a:lnTo>
                    <a:pt x="900" y="266"/>
                  </a:lnTo>
                  <a:lnTo>
                    <a:pt x="900" y="268"/>
                  </a:lnTo>
                  <a:lnTo>
                    <a:pt x="902" y="268"/>
                  </a:lnTo>
                  <a:lnTo>
                    <a:pt x="902" y="270"/>
                  </a:lnTo>
                  <a:lnTo>
                    <a:pt x="904" y="270"/>
                  </a:lnTo>
                  <a:lnTo>
                    <a:pt x="904" y="273"/>
                  </a:lnTo>
                  <a:lnTo>
                    <a:pt x="907" y="273"/>
                  </a:lnTo>
                  <a:lnTo>
                    <a:pt x="907" y="275"/>
                  </a:lnTo>
                  <a:lnTo>
                    <a:pt x="904" y="277"/>
                  </a:lnTo>
                  <a:lnTo>
                    <a:pt x="904" y="275"/>
                  </a:lnTo>
                  <a:lnTo>
                    <a:pt x="902" y="275"/>
                  </a:lnTo>
                  <a:lnTo>
                    <a:pt x="900" y="277"/>
                  </a:lnTo>
                  <a:lnTo>
                    <a:pt x="898" y="277"/>
                  </a:lnTo>
                  <a:lnTo>
                    <a:pt x="895" y="279"/>
                  </a:lnTo>
                  <a:lnTo>
                    <a:pt x="893" y="279"/>
                  </a:lnTo>
                  <a:lnTo>
                    <a:pt x="893" y="282"/>
                  </a:lnTo>
                  <a:lnTo>
                    <a:pt x="891" y="282"/>
                  </a:lnTo>
                  <a:lnTo>
                    <a:pt x="891" y="284"/>
                  </a:lnTo>
                  <a:lnTo>
                    <a:pt x="893" y="284"/>
                  </a:lnTo>
                  <a:lnTo>
                    <a:pt x="895" y="284"/>
                  </a:lnTo>
                  <a:lnTo>
                    <a:pt x="895" y="286"/>
                  </a:lnTo>
                  <a:lnTo>
                    <a:pt x="898" y="286"/>
                  </a:lnTo>
                  <a:lnTo>
                    <a:pt x="898" y="288"/>
                  </a:lnTo>
                  <a:lnTo>
                    <a:pt x="898" y="291"/>
                  </a:lnTo>
                  <a:lnTo>
                    <a:pt x="900" y="291"/>
                  </a:lnTo>
                  <a:lnTo>
                    <a:pt x="900" y="293"/>
                  </a:lnTo>
                  <a:lnTo>
                    <a:pt x="902" y="293"/>
                  </a:lnTo>
                  <a:lnTo>
                    <a:pt x="902" y="291"/>
                  </a:lnTo>
                  <a:lnTo>
                    <a:pt x="904" y="291"/>
                  </a:lnTo>
                  <a:lnTo>
                    <a:pt x="907" y="291"/>
                  </a:lnTo>
                  <a:lnTo>
                    <a:pt x="909" y="291"/>
                  </a:lnTo>
                  <a:lnTo>
                    <a:pt x="907" y="291"/>
                  </a:lnTo>
                  <a:lnTo>
                    <a:pt x="907" y="293"/>
                  </a:lnTo>
                  <a:lnTo>
                    <a:pt x="907" y="295"/>
                  </a:lnTo>
                  <a:lnTo>
                    <a:pt x="907" y="297"/>
                  </a:lnTo>
                  <a:lnTo>
                    <a:pt x="909" y="297"/>
                  </a:lnTo>
                  <a:lnTo>
                    <a:pt x="909" y="300"/>
                  </a:lnTo>
                  <a:lnTo>
                    <a:pt x="907" y="300"/>
                  </a:lnTo>
                  <a:lnTo>
                    <a:pt x="907" y="302"/>
                  </a:lnTo>
                  <a:lnTo>
                    <a:pt x="907" y="304"/>
                  </a:lnTo>
                  <a:lnTo>
                    <a:pt x="909" y="304"/>
                  </a:lnTo>
                  <a:lnTo>
                    <a:pt x="911" y="304"/>
                  </a:lnTo>
                  <a:lnTo>
                    <a:pt x="911" y="306"/>
                  </a:lnTo>
                  <a:lnTo>
                    <a:pt x="911" y="309"/>
                  </a:lnTo>
                  <a:lnTo>
                    <a:pt x="913" y="309"/>
                  </a:lnTo>
                  <a:lnTo>
                    <a:pt x="913" y="311"/>
                  </a:lnTo>
                  <a:lnTo>
                    <a:pt x="916" y="311"/>
                  </a:lnTo>
                  <a:lnTo>
                    <a:pt x="918" y="311"/>
                  </a:lnTo>
                  <a:lnTo>
                    <a:pt x="918" y="309"/>
                  </a:lnTo>
                  <a:lnTo>
                    <a:pt x="920" y="309"/>
                  </a:lnTo>
                  <a:lnTo>
                    <a:pt x="920" y="311"/>
                  </a:lnTo>
                  <a:lnTo>
                    <a:pt x="920" y="313"/>
                  </a:lnTo>
                  <a:lnTo>
                    <a:pt x="922" y="313"/>
                  </a:lnTo>
                  <a:lnTo>
                    <a:pt x="922" y="311"/>
                  </a:lnTo>
                  <a:lnTo>
                    <a:pt x="925" y="311"/>
                  </a:lnTo>
                  <a:lnTo>
                    <a:pt x="925" y="313"/>
                  </a:lnTo>
                  <a:lnTo>
                    <a:pt x="922" y="313"/>
                  </a:lnTo>
                  <a:lnTo>
                    <a:pt x="922" y="315"/>
                  </a:lnTo>
                  <a:lnTo>
                    <a:pt x="925" y="315"/>
                  </a:lnTo>
                  <a:lnTo>
                    <a:pt x="925" y="318"/>
                  </a:lnTo>
                  <a:lnTo>
                    <a:pt x="925" y="315"/>
                  </a:lnTo>
                  <a:lnTo>
                    <a:pt x="927" y="315"/>
                  </a:lnTo>
                  <a:lnTo>
                    <a:pt x="929" y="315"/>
                  </a:lnTo>
                  <a:lnTo>
                    <a:pt x="927" y="318"/>
                  </a:lnTo>
                  <a:lnTo>
                    <a:pt x="927" y="320"/>
                  </a:lnTo>
                  <a:lnTo>
                    <a:pt x="929" y="320"/>
                  </a:lnTo>
                  <a:lnTo>
                    <a:pt x="931" y="320"/>
                  </a:lnTo>
                  <a:lnTo>
                    <a:pt x="931" y="322"/>
                  </a:lnTo>
                  <a:lnTo>
                    <a:pt x="934" y="322"/>
                  </a:lnTo>
                  <a:lnTo>
                    <a:pt x="936" y="322"/>
                  </a:lnTo>
                  <a:lnTo>
                    <a:pt x="938" y="322"/>
                  </a:lnTo>
                  <a:lnTo>
                    <a:pt x="938" y="320"/>
                  </a:lnTo>
                  <a:lnTo>
                    <a:pt x="940" y="322"/>
                  </a:lnTo>
                  <a:lnTo>
                    <a:pt x="943" y="324"/>
                  </a:lnTo>
                  <a:lnTo>
                    <a:pt x="943" y="327"/>
                  </a:lnTo>
                  <a:lnTo>
                    <a:pt x="945" y="327"/>
                  </a:lnTo>
                  <a:lnTo>
                    <a:pt x="945" y="324"/>
                  </a:lnTo>
                  <a:lnTo>
                    <a:pt x="947" y="324"/>
                  </a:lnTo>
                  <a:lnTo>
                    <a:pt x="949" y="324"/>
                  </a:lnTo>
                  <a:lnTo>
                    <a:pt x="952" y="324"/>
                  </a:lnTo>
                  <a:lnTo>
                    <a:pt x="954" y="324"/>
                  </a:lnTo>
                  <a:lnTo>
                    <a:pt x="956" y="327"/>
                  </a:lnTo>
                  <a:lnTo>
                    <a:pt x="956" y="329"/>
                  </a:lnTo>
                  <a:lnTo>
                    <a:pt x="958" y="329"/>
                  </a:lnTo>
                  <a:lnTo>
                    <a:pt x="961" y="329"/>
                  </a:lnTo>
                  <a:lnTo>
                    <a:pt x="961" y="327"/>
                  </a:lnTo>
                  <a:lnTo>
                    <a:pt x="963" y="327"/>
                  </a:lnTo>
                  <a:lnTo>
                    <a:pt x="965" y="327"/>
                  </a:lnTo>
                  <a:lnTo>
                    <a:pt x="965" y="329"/>
                  </a:lnTo>
                  <a:lnTo>
                    <a:pt x="967" y="329"/>
                  </a:lnTo>
                  <a:lnTo>
                    <a:pt x="967" y="327"/>
                  </a:lnTo>
                  <a:lnTo>
                    <a:pt x="970" y="327"/>
                  </a:lnTo>
                  <a:lnTo>
                    <a:pt x="970" y="329"/>
                  </a:lnTo>
                  <a:lnTo>
                    <a:pt x="972" y="329"/>
                  </a:lnTo>
                  <a:lnTo>
                    <a:pt x="972" y="327"/>
                  </a:lnTo>
                  <a:lnTo>
                    <a:pt x="972" y="324"/>
                  </a:lnTo>
                  <a:lnTo>
                    <a:pt x="974" y="324"/>
                  </a:lnTo>
                  <a:lnTo>
                    <a:pt x="976" y="324"/>
                  </a:lnTo>
                  <a:lnTo>
                    <a:pt x="979" y="324"/>
                  </a:lnTo>
                  <a:lnTo>
                    <a:pt x="979" y="322"/>
                  </a:lnTo>
                  <a:lnTo>
                    <a:pt x="979" y="320"/>
                  </a:lnTo>
                  <a:lnTo>
                    <a:pt x="981" y="320"/>
                  </a:lnTo>
                  <a:lnTo>
                    <a:pt x="983" y="320"/>
                  </a:lnTo>
                  <a:lnTo>
                    <a:pt x="983" y="322"/>
                  </a:lnTo>
                  <a:lnTo>
                    <a:pt x="983" y="320"/>
                  </a:lnTo>
                  <a:lnTo>
                    <a:pt x="985" y="320"/>
                  </a:lnTo>
                  <a:lnTo>
                    <a:pt x="985" y="322"/>
                  </a:lnTo>
                  <a:lnTo>
                    <a:pt x="988" y="320"/>
                  </a:lnTo>
                  <a:lnTo>
                    <a:pt x="988" y="318"/>
                  </a:lnTo>
                  <a:lnTo>
                    <a:pt x="988" y="315"/>
                  </a:lnTo>
                  <a:lnTo>
                    <a:pt x="985" y="315"/>
                  </a:lnTo>
                  <a:lnTo>
                    <a:pt x="985" y="313"/>
                  </a:lnTo>
                  <a:lnTo>
                    <a:pt x="988" y="313"/>
                  </a:lnTo>
                  <a:lnTo>
                    <a:pt x="988" y="311"/>
                  </a:lnTo>
                  <a:lnTo>
                    <a:pt x="988" y="309"/>
                  </a:lnTo>
                  <a:lnTo>
                    <a:pt x="990" y="309"/>
                  </a:lnTo>
                  <a:lnTo>
                    <a:pt x="990" y="306"/>
                  </a:lnTo>
                  <a:lnTo>
                    <a:pt x="992" y="306"/>
                  </a:lnTo>
                  <a:lnTo>
                    <a:pt x="994" y="306"/>
                  </a:lnTo>
                  <a:lnTo>
                    <a:pt x="994" y="304"/>
                  </a:lnTo>
                  <a:lnTo>
                    <a:pt x="997" y="304"/>
                  </a:lnTo>
                  <a:lnTo>
                    <a:pt x="999" y="304"/>
                  </a:lnTo>
                  <a:lnTo>
                    <a:pt x="999" y="302"/>
                  </a:lnTo>
                  <a:lnTo>
                    <a:pt x="1001" y="302"/>
                  </a:lnTo>
                  <a:lnTo>
                    <a:pt x="1001" y="300"/>
                  </a:lnTo>
                  <a:lnTo>
                    <a:pt x="1003" y="300"/>
                  </a:lnTo>
                  <a:lnTo>
                    <a:pt x="1003" y="297"/>
                  </a:lnTo>
                  <a:lnTo>
                    <a:pt x="1006" y="297"/>
                  </a:lnTo>
                  <a:lnTo>
                    <a:pt x="1006" y="295"/>
                  </a:lnTo>
                  <a:lnTo>
                    <a:pt x="1008" y="295"/>
                  </a:lnTo>
                  <a:lnTo>
                    <a:pt x="1010" y="295"/>
                  </a:lnTo>
                  <a:lnTo>
                    <a:pt x="1010" y="293"/>
                  </a:lnTo>
                  <a:lnTo>
                    <a:pt x="1012" y="293"/>
                  </a:lnTo>
                  <a:lnTo>
                    <a:pt x="1012" y="291"/>
                  </a:lnTo>
                  <a:lnTo>
                    <a:pt x="1012" y="288"/>
                  </a:lnTo>
                  <a:lnTo>
                    <a:pt x="1015" y="288"/>
                  </a:lnTo>
                  <a:lnTo>
                    <a:pt x="1017" y="288"/>
                  </a:lnTo>
                  <a:lnTo>
                    <a:pt x="1021" y="288"/>
                  </a:lnTo>
                  <a:lnTo>
                    <a:pt x="1024" y="288"/>
                  </a:lnTo>
                  <a:lnTo>
                    <a:pt x="1026" y="286"/>
                  </a:lnTo>
                  <a:lnTo>
                    <a:pt x="1028" y="286"/>
                  </a:lnTo>
                  <a:lnTo>
                    <a:pt x="1030" y="284"/>
                  </a:lnTo>
                  <a:lnTo>
                    <a:pt x="1033" y="284"/>
                  </a:lnTo>
                  <a:lnTo>
                    <a:pt x="1035" y="284"/>
                  </a:lnTo>
                  <a:lnTo>
                    <a:pt x="1035" y="286"/>
                  </a:lnTo>
                  <a:lnTo>
                    <a:pt x="1037" y="286"/>
                  </a:lnTo>
                  <a:lnTo>
                    <a:pt x="1039" y="288"/>
                  </a:lnTo>
                  <a:lnTo>
                    <a:pt x="1042" y="286"/>
                  </a:lnTo>
                  <a:lnTo>
                    <a:pt x="1044" y="286"/>
                  </a:lnTo>
                  <a:lnTo>
                    <a:pt x="1046" y="286"/>
                  </a:lnTo>
                  <a:lnTo>
                    <a:pt x="1046" y="284"/>
                  </a:lnTo>
                  <a:lnTo>
                    <a:pt x="1048" y="284"/>
                  </a:lnTo>
                  <a:lnTo>
                    <a:pt x="1051" y="284"/>
                  </a:lnTo>
                  <a:lnTo>
                    <a:pt x="1053" y="284"/>
                  </a:lnTo>
                  <a:lnTo>
                    <a:pt x="1055" y="284"/>
                  </a:lnTo>
                  <a:lnTo>
                    <a:pt x="1057" y="284"/>
                  </a:lnTo>
                  <a:lnTo>
                    <a:pt x="1060" y="284"/>
                  </a:lnTo>
                  <a:lnTo>
                    <a:pt x="1062" y="284"/>
                  </a:lnTo>
                  <a:lnTo>
                    <a:pt x="1062" y="286"/>
                  </a:lnTo>
                  <a:lnTo>
                    <a:pt x="1064" y="286"/>
                  </a:lnTo>
                  <a:lnTo>
                    <a:pt x="1064" y="288"/>
                  </a:lnTo>
                  <a:lnTo>
                    <a:pt x="1066" y="288"/>
                  </a:lnTo>
                  <a:lnTo>
                    <a:pt x="1069" y="288"/>
                  </a:lnTo>
                  <a:lnTo>
                    <a:pt x="1071" y="288"/>
                  </a:lnTo>
                  <a:lnTo>
                    <a:pt x="1071" y="291"/>
                  </a:lnTo>
                  <a:lnTo>
                    <a:pt x="1073" y="291"/>
                  </a:lnTo>
                  <a:lnTo>
                    <a:pt x="1075" y="291"/>
                  </a:lnTo>
                  <a:lnTo>
                    <a:pt x="1075" y="293"/>
                  </a:lnTo>
                  <a:lnTo>
                    <a:pt x="1078" y="293"/>
                  </a:lnTo>
                  <a:lnTo>
                    <a:pt x="1080" y="293"/>
                  </a:lnTo>
                  <a:lnTo>
                    <a:pt x="1080" y="295"/>
                  </a:lnTo>
                  <a:lnTo>
                    <a:pt x="1082" y="295"/>
                  </a:lnTo>
                  <a:lnTo>
                    <a:pt x="1084" y="295"/>
                  </a:lnTo>
                  <a:lnTo>
                    <a:pt x="1087" y="295"/>
                  </a:lnTo>
                  <a:lnTo>
                    <a:pt x="1087" y="293"/>
                  </a:lnTo>
                  <a:lnTo>
                    <a:pt x="1089" y="293"/>
                  </a:lnTo>
                  <a:lnTo>
                    <a:pt x="1091" y="293"/>
                  </a:lnTo>
                  <a:lnTo>
                    <a:pt x="1091" y="291"/>
                  </a:lnTo>
                  <a:lnTo>
                    <a:pt x="1093" y="291"/>
                  </a:lnTo>
                  <a:lnTo>
                    <a:pt x="1096" y="291"/>
                  </a:lnTo>
                  <a:lnTo>
                    <a:pt x="1098" y="291"/>
                  </a:lnTo>
                  <a:lnTo>
                    <a:pt x="1100" y="288"/>
                  </a:lnTo>
                  <a:lnTo>
                    <a:pt x="1102" y="288"/>
                  </a:lnTo>
                  <a:lnTo>
                    <a:pt x="1105" y="288"/>
                  </a:lnTo>
                  <a:lnTo>
                    <a:pt x="1107" y="291"/>
                  </a:lnTo>
                  <a:lnTo>
                    <a:pt x="1109" y="291"/>
                  </a:lnTo>
                  <a:lnTo>
                    <a:pt x="1111" y="291"/>
                  </a:lnTo>
                  <a:lnTo>
                    <a:pt x="1114" y="291"/>
                  </a:lnTo>
                  <a:lnTo>
                    <a:pt x="1116" y="291"/>
                  </a:lnTo>
                  <a:lnTo>
                    <a:pt x="1118" y="288"/>
                  </a:lnTo>
                  <a:lnTo>
                    <a:pt x="1120" y="291"/>
                  </a:lnTo>
                  <a:lnTo>
                    <a:pt x="1118" y="293"/>
                  </a:lnTo>
                  <a:lnTo>
                    <a:pt x="1118" y="295"/>
                  </a:lnTo>
                  <a:lnTo>
                    <a:pt x="1118" y="297"/>
                  </a:lnTo>
                  <a:lnTo>
                    <a:pt x="1116" y="300"/>
                  </a:lnTo>
                  <a:lnTo>
                    <a:pt x="1114" y="302"/>
                  </a:lnTo>
                  <a:lnTo>
                    <a:pt x="1114" y="304"/>
                  </a:lnTo>
                  <a:lnTo>
                    <a:pt x="1114" y="306"/>
                  </a:lnTo>
                  <a:lnTo>
                    <a:pt x="1116" y="306"/>
                  </a:lnTo>
                  <a:lnTo>
                    <a:pt x="1116" y="309"/>
                  </a:lnTo>
                  <a:lnTo>
                    <a:pt x="1116" y="311"/>
                  </a:lnTo>
                  <a:lnTo>
                    <a:pt x="1116" y="313"/>
                  </a:lnTo>
                  <a:lnTo>
                    <a:pt x="1114" y="313"/>
                  </a:lnTo>
                  <a:lnTo>
                    <a:pt x="1114" y="315"/>
                  </a:lnTo>
                  <a:lnTo>
                    <a:pt x="1114" y="318"/>
                  </a:lnTo>
                  <a:lnTo>
                    <a:pt x="1114" y="320"/>
                  </a:lnTo>
                  <a:lnTo>
                    <a:pt x="1116" y="320"/>
                  </a:lnTo>
                  <a:lnTo>
                    <a:pt x="1116" y="322"/>
                  </a:lnTo>
                  <a:lnTo>
                    <a:pt x="1118" y="322"/>
                  </a:lnTo>
                  <a:lnTo>
                    <a:pt x="1120" y="322"/>
                  </a:lnTo>
                  <a:lnTo>
                    <a:pt x="1120" y="324"/>
                  </a:lnTo>
                  <a:lnTo>
                    <a:pt x="1123" y="324"/>
                  </a:lnTo>
                  <a:lnTo>
                    <a:pt x="1123" y="327"/>
                  </a:lnTo>
                  <a:lnTo>
                    <a:pt x="1125" y="329"/>
                  </a:lnTo>
                  <a:lnTo>
                    <a:pt x="1125" y="331"/>
                  </a:lnTo>
                  <a:lnTo>
                    <a:pt x="1127" y="331"/>
                  </a:lnTo>
                  <a:lnTo>
                    <a:pt x="1125" y="333"/>
                  </a:lnTo>
                  <a:lnTo>
                    <a:pt x="1125" y="336"/>
                  </a:lnTo>
                  <a:lnTo>
                    <a:pt x="1123" y="336"/>
                  </a:lnTo>
                  <a:lnTo>
                    <a:pt x="1123" y="338"/>
                  </a:lnTo>
                  <a:lnTo>
                    <a:pt x="1125" y="338"/>
                  </a:lnTo>
                  <a:lnTo>
                    <a:pt x="1125" y="340"/>
                  </a:lnTo>
                  <a:lnTo>
                    <a:pt x="1125" y="342"/>
                  </a:lnTo>
                  <a:lnTo>
                    <a:pt x="1125" y="345"/>
                  </a:lnTo>
                  <a:lnTo>
                    <a:pt x="1127" y="345"/>
                  </a:lnTo>
                  <a:lnTo>
                    <a:pt x="1129" y="347"/>
                  </a:lnTo>
                  <a:lnTo>
                    <a:pt x="1132" y="347"/>
                  </a:lnTo>
                  <a:lnTo>
                    <a:pt x="1132" y="349"/>
                  </a:lnTo>
                  <a:lnTo>
                    <a:pt x="1132" y="351"/>
                  </a:lnTo>
                  <a:lnTo>
                    <a:pt x="1129" y="351"/>
                  </a:lnTo>
                  <a:lnTo>
                    <a:pt x="1129" y="354"/>
                  </a:lnTo>
                  <a:lnTo>
                    <a:pt x="1127" y="354"/>
                  </a:lnTo>
                  <a:lnTo>
                    <a:pt x="1125" y="354"/>
                  </a:lnTo>
                  <a:lnTo>
                    <a:pt x="1125" y="356"/>
                  </a:lnTo>
                  <a:lnTo>
                    <a:pt x="1123" y="356"/>
                  </a:lnTo>
                  <a:lnTo>
                    <a:pt x="1120" y="356"/>
                  </a:lnTo>
                  <a:lnTo>
                    <a:pt x="1118" y="358"/>
                  </a:lnTo>
                  <a:lnTo>
                    <a:pt x="1116" y="358"/>
                  </a:lnTo>
                  <a:lnTo>
                    <a:pt x="1114" y="358"/>
                  </a:lnTo>
                  <a:lnTo>
                    <a:pt x="1111" y="358"/>
                  </a:lnTo>
                  <a:lnTo>
                    <a:pt x="1109" y="358"/>
                  </a:lnTo>
                  <a:lnTo>
                    <a:pt x="1107" y="358"/>
                  </a:lnTo>
                  <a:lnTo>
                    <a:pt x="1105" y="358"/>
                  </a:lnTo>
                  <a:lnTo>
                    <a:pt x="1105" y="360"/>
                  </a:lnTo>
                  <a:lnTo>
                    <a:pt x="1102" y="360"/>
                  </a:lnTo>
                  <a:lnTo>
                    <a:pt x="1102" y="363"/>
                  </a:lnTo>
                  <a:lnTo>
                    <a:pt x="1100" y="363"/>
                  </a:lnTo>
                  <a:lnTo>
                    <a:pt x="1100" y="365"/>
                  </a:lnTo>
                  <a:lnTo>
                    <a:pt x="1100" y="367"/>
                  </a:lnTo>
                  <a:lnTo>
                    <a:pt x="1098" y="367"/>
                  </a:lnTo>
                  <a:lnTo>
                    <a:pt x="1098" y="369"/>
                  </a:lnTo>
                  <a:lnTo>
                    <a:pt x="1096" y="369"/>
                  </a:lnTo>
                  <a:lnTo>
                    <a:pt x="1096" y="372"/>
                  </a:lnTo>
                  <a:lnTo>
                    <a:pt x="1093" y="372"/>
                  </a:lnTo>
                  <a:lnTo>
                    <a:pt x="1093" y="374"/>
                  </a:lnTo>
                  <a:lnTo>
                    <a:pt x="1091" y="374"/>
                  </a:lnTo>
                  <a:lnTo>
                    <a:pt x="1091" y="376"/>
                  </a:lnTo>
                  <a:lnTo>
                    <a:pt x="1091" y="378"/>
                  </a:lnTo>
                  <a:lnTo>
                    <a:pt x="1093" y="378"/>
                  </a:lnTo>
                  <a:lnTo>
                    <a:pt x="1096" y="378"/>
                  </a:lnTo>
                  <a:lnTo>
                    <a:pt x="1096" y="381"/>
                  </a:lnTo>
                  <a:lnTo>
                    <a:pt x="1096" y="383"/>
                  </a:lnTo>
                  <a:lnTo>
                    <a:pt x="1093" y="385"/>
                  </a:lnTo>
                  <a:lnTo>
                    <a:pt x="1096" y="387"/>
                  </a:lnTo>
                  <a:lnTo>
                    <a:pt x="1098" y="387"/>
                  </a:lnTo>
                  <a:lnTo>
                    <a:pt x="1100" y="387"/>
                  </a:lnTo>
                  <a:lnTo>
                    <a:pt x="1100" y="390"/>
                  </a:lnTo>
                  <a:lnTo>
                    <a:pt x="1102" y="390"/>
                  </a:lnTo>
                  <a:lnTo>
                    <a:pt x="1102" y="392"/>
                  </a:lnTo>
                  <a:lnTo>
                    <a:pt x="1105" y="392"/>
                  </a:lnTo>
                  <a:lnTo>
                    <a:pt x="1105" y="394"/>
                  </a:lnTo>
                  <a:lnTo>
                    <a:pt x="1107" y="394"/>
                  </a:lnTo>
                  <a:lnTo>
                    <a:pt x="1107" y="396"/>
                  </a:lnTo>
                  <a:lnTo>
                    <a:pt x="1107" y="399"/>
                  </a:lnTo>
                  <a:lnTo>
                    <a:pt x="1109" y="399"/>
                  </a:lnTo>
                  <a:lnTo>
                    <a:pt x="1111" y="399"/>
                  </a:lnTo>
                  <a:lnTo>
                    <a:pt x="1109" y="401"/>
                  </a:lnTo>
                  <a:lnTo>
                    <a:pt x="1107" y="401"/>
                  </a:lnTo>
                  <a:lnTo>
                    <a:pt x="1105" y="403"/>
                  </a:lnTo>
                  <a:lnTo>
                    <a:pt x="1102" y="403"/>
                  </a:lnTo>
                  <a:lnTo>
                    <a:pt x="1105" y="405"/>
                  </a:lnTo>
                  <a:lnTo>
                    <a:pt x="1107" y="405"/>
                  </a:lnTo>
                  <a:lnTo>
                    <a:pt x="1109" y="403"/>
                  </a:lnTo>
                  <a:lnTo>
                    <a:pt x="1111" y="403"/>
                  </a:lnTo>
                  <a:lnTo>
                    <a:pt x="1111" y="401"/>
                  </a:lnTo>
                  <a:lnTo>
                    <a:pt x="1116" y="401"/>
                  </a:lnTo>
                  <a:lnTo>
                    <a:pt x="1116" y="403"/>
                  </a:lnTo>
                  <a:lnTo>
                    <a:pt x="1118" y="403"/>
                  </a:lnTo>
                  <a:lnTo>
                    <a:pt x="1120" y="403"/>
                  </a:lnTo>
                  <a:lnTo>
                    <a:pt x="1123" y="403"/>
                  </a:lnTo>
                  <a:lnTo>
                    <a:pt x="1123" y="405"/>
                  </a:lnTo>
                  <a:lnTo>
                    <a:pt x="1123" y="408"/>
                  </a:lnTo>
                  <a:lnTo>
                    <a:pt x="1125" y="408"/>
                  </a:lnTo>
                  <a:lnTo>
                    <a:pt x="1127" y="405"/>
                  </a:lnTo>
                  <a:lnTo>
                    <a:pt x="1129" y="405"/>
                  </a:lnTo>
                  <a:lnTo>
                    <a:pt x="1132" y="405"/>
                  </a:lnTo>
                  <a:lnTo>
                    <a:pt x="1134" y="405"/>
                  </a:lnTo>
                  <a:lnTo>
                    <a:pt x="1134" y="408"/>
                  </a:lnTo>
                  <a:lnTo>
                    <a:pt x="1134" y="410"/>
                  </a:lnTo>
                  <a:lnTo>
                    <a:pt x="1134" y="412"/>
                  </a:lnTo>
                  <a:lnTo>
                    <a:pt x="1136" y="412"/>
                  </a:lnTo>
                  <a:lnTo>
                    <a:pt x="1138" y="412"/>
                  </a:lnTo>
                  <a:lnTo>
                    <a:pt x="1138" y="414"/>
                  </a:lnTo>
                  <a:lnTo>
                    <a:pt x="1136" y="414"/>
                  </a:lnTo>
                  <a:lnTo>
                    <a:pt x="1134" y="414"/>
                  </a:lnTo>
                  <a:lnTo>
                    <a:pt x="1134" y="417"/>
                  </a:lnTo>
                  <a:lnTo>
                    <a:pt x="1136" y="417"/>
                  </a:lnTo>
                  <a:lnTo>
                    <a:pt x="1138" y="414"/>
                  </a:lnTo>
                  <a:lnTo>
                    <a:pt x="1141" y="414"/>
                  </a:lnTo>
                  <a:lnTo>
                    <a:pt x="1141" y="417"/>
                  </a:lnTo>
                  <a:lnTo>
                    <a:pt x="1138" y="419"/>
                  </a:lnTo>
                  <a:lnTo>
                    <a:pt x="1136" y="421"/>
                  </a:lnTo>
                  <a:lnTo>
                    <a:pt x="1134" y="423"/>
                  </a:lnTo>
                  <a:lnTo>
                    <a:pt x="1134" y="426"/>
                  </a:lnTo>
                  <a:lnTo>
                    <a:pt x="1134" y="428"/>
                  </a:lnTo>
                  <a:lnTo>
                    <a:pt x="1136" y="430"/>
                  </a:lnTo>
                  <a:lnTo>
                    <a:pt x="1136" y="432"/>
                  </a:lnTo>
                  <a:lnTo>
                    <a:pt x="1136" y="435"/>
                  </a:lnTo>
                  <a:lnTo>
                    <a:pt x="1134" y="435"/>
                  </a:lnTo>
                  <a:lnTo>
                    <a:pt x="1134" y="437"/>
                  </a:lnTo>
                  <a:lnTo>
                    <a:pt x="1136" y="437"/>
                  </a:lnTo>
                  <a:lnTo>
                    <a:pt x="1138" y="437"/>
                  </a:lnTo>
                  <a:lnTo>
                    <a:pt x="1141" y="439"/>
                  </a:lnTo>
                  <a:lnTo>
                    <a:pt x="1143" y="439"/>
                  </a:lnTo>
                  <a:lnTo>
                    <a:pt x="1143" y="437"/>
                  </a:lnTo>
                  <a:lnTo>
                    <a:pt x="1145" y="437"/>
                  </a:lnTo>
                  <a:lnTo>
                    <a:pt x="1148" y="437"/>
                  </a:lnTo>
                  <a:lnTo>
                    <a:pt x="1150" y="435"/>
                  </a:lnTo>
                  <a:lnTo>
                    <a:pt x="1152" y="435"/>
                  </a:lnTo>
                  <a:lnTo>
                    <a:pt x="1154" y="435"/>
                  </a:lnTo>
                  <a:lnTo>
                    <a:pt x="1157" y="437"/>
                  </a:lnTo>
                  <a:lnTo>
                    <a:pt x="1157" y="439"/>
                  </a:lnTo>
                  <a:lnTo>
                    <a:pt x="1159" y="439"/>
                  </a:lnTo>
                  <a:lnTo>
                    <a:pt x="1161" y="441"/>
                  </a:lnTo>
                  <a:lnTo>
                    <a:pt x="1161" y="444"/>
                  </a:lnTo>
                  <a:lnTo>
                    <a:pt x="1159" y="444"/>
                  </a:lnTo>
                  <a:lnTo>
                    <a:pt x="1161" y="444"/>
                  </a:lnTo>
                  <a:lnTo>
                    <a:pt x="1161" y="446"/>
                  </a:lnTo>
                  <a:lnTo>
                    <a:pt x="1161" y="448"/>
                  </a:lnTo>
                  <a:lnTo>
                    <a:pt x="1161" y="450"/>
                  </a:lnTo>
                  <a:lnTo>
                    <a:pt x="1159" y="450"/>
                  </a:lnTo>
                  <a:lnTo>
                    <a:pt x="1159" y="453"/>
                  </a:lnTo>
                  <a:lnTo>
                    <a:pt x="1159" y="455"/>
                  </a:lnTo>
                  <a:lnTo>
                    <a:pt x="1157" y="455"/>
                  </a:lnTo>
                  <a:lnTo>
                    <a:pt x="1154" y="457"/>
                  </a:lnTo>
                  <a:lnTo>
                    <a:pt x="1157" y="459"/>
                  </a:lnTo>
                  <a:lnTo>
                    <a:pt x="1159" y="459"/>
                  </a:lnTo>
                  <a:lnTo>
                    <a:pt x="1161" y="459"/>
                  </a:lnTo>
                  <a:lnTo>
                    <a:pt x="1163" y="462"/>
                  </a:lnTo>
                  <a:lnTo>
                    <a:pt x="1166" y="462"/>
                  </a:lnTo>
                  <a:lnTo>
                    <a:pt x="1168" y="464"/>
                  </a:lnTo>
                  <a:lnTo>
                    <a:pt x="1172" y="466"/>
                  </a:lnTo>
                  <a:lnTo>
                    <a:pt x="1175" y="466"/>
                  </a:lnTo>
                  <a:lnTo>
                    <a:pt x="1175" y="468"/>
                  </a:lnTo>
                  <a:lnTo>
                    <a:pt x="1177" y="468"/>
                  </a:lnTo>
                  <a:lnTo>
                    <a:pt x="1179" y="468"/>
                  </a:lnTo>
                  <a:lnTo>
                    <a:pt x="1181" y="468"/>
                  </a:lnTo>
                  <a:lnTo>
                    <a:pt x="1184" y="468"/>
                  </a:lnTo>
                  <a:lnTo>
                    <a:pt x="1184" y="466"/>
                  </a:lnTo>
                  <a:lnTo>
                    <a:pt x="1186" y="466"/>
                  </a:lnTo>
                  <a:lnTo>
                    <a:pt x="1186" y="468"/>
                  </a:lnTo>
                  <a:lnTo>
                    <a:pt x="1188" y="468"/>
                  </a:lnTo>
                  <a:lnTo>
                    <a:pt x="1190" y="468"/>
                  </a:lnTo>
                  <a:lnTo>
                    <a:pt x="1190" y="471"/>
                  </a:lnTo>
                  <a:lnTo>
                    <a:pt x="1193" y="471"/>
                  </a:lnTo>
                  <a:lnTo>
                    <a:pt x="1195" y="471"/>
                  </a:lnTo>
                  <a:lnTo>
                    <a:pt x="1197" y="471"/>
                  </a:lnTo>
                  <a:lnTo>
                    <a:pt x="1199" y="471"/>
                  </a:lnTo>
                  <a:lnTo>
                    <a:pt x="1199" y="473"/>
                  </a:lnTo>
                  <a:lnTo>
                    <a:pt x="1202" y="473"/>
                  </a:lnTo>
                  <a:lnTo>
                    <a:pt x="1204" y="473"/>
                  </a:lnTo>
                  <a:lnTo>
                    <a:pt x="1204" y="475"/>
                  </a:lnTo>
                  <a:lnTo>
                    <a:pt x="1206" y="475"/>
                  </a:lnTo>
                  <a:lnTo>
                    <a:pt x="1208" y="477"/>
                  </a:lnTo>
                  <a:lnTo>
                    <a:pt x="1208" y="480"/>
                  </a:lnTo>
                  <a:lnTo>
                    <a:pt x="1206" y="480"/>
                  </a:lnTo>
                  <a:lnTo>
                    <a:pt x="1206" y="482"/>
                  </a:lnTo>
                  <a:lnTo>
                    <a:pt x="1208" y="482"/>
                  </a:lnTo>
                  <a:lnTo>
                    <a:pt x="1208" y="484"/>
                  </a:lnTo>
                  <a:lnTo>
                    <a:pt x="1211" y="484"/>
                  </a:lnTo>
                  <a:lnTo>
                    <a:pt x="1208" y="486"/>
                  </a:lnTo>
                  <a:lnTo>
                    <a:pt x="1211" y="486"/>
                  </a:lnTo>
                  <a:lnTo>
                    <a:pt x="1211" y="489"/>
                  </a:lnTo>
                  <a:lnTo>
                    <a:pt x="1211" y="491"/>
                  </a:lnTo>
                  <a:lnTo>
                    <a:pt x="1211" y="493"/>
                  </a:lnTo>
                  <a:lnTo>
                    <a:pt x="1211" y="495"/>
                  </a:lnTo>
                  <a:lnTo>
                    <a:pt x="1213" y="495"/>
                  </a:lnTo>
                  <a:lnTo>
                    <a:pt x="1213" y="498"/>
                  </a:lnTo>
                  <a:lnTo>
                    <a:pt x="1215" y="498"/>
                  </a:lnTo>
                  <a:lnTo>
                    <a:pt x="1213" y="500"/>
                  </a:lnTo>
                  <a:lnTo>
                    <a:pt x="1211" y="502"/>
                  </a:lnTo>
                  <a:lnTo>
                    <a:pt x="1211" y="504"/>
                  </a:lnTo>
                  <a:lnTo>
                    <a:pt x="1208" y="504"/>
                  </a:lnTo>
                  <a:lnTo>
                    <a:pt x="1208" y="507"/>
                  </a:lnTo>
                  <a:lnTo>
                    <a:pt x="1206" y="507"/>
                  </a:lnTo>
                  <a:lnTo>
                    <a:pt x="1206" y="509"/>
                  </a:lnTo>
                  <a:lnTo>
                    <a:pt x="1206" y="511"/>
                  </a:lnTo>
                  <a:lnTo>
                    <a:pt x="1204" y="511"/>
                  </a:lnTo>
                  <a:lnTo>
                    <a:pt x="1204" y="513"/>
                  </a:lnTo>
                  <a:lnTo>
                    <a:pt x="1202" y="513"/>
                  </a:lnTo>
                  <a:lnTo>
                    <a:pt x="1199" y="513"/>
                  </a:lnTo>
                  <a:lnTo>
                    <a:pt x="1199" y="516"/>
                  </a:lnTo>
                  <a:lnTo>
                    <a:pt x="1197" y="516"/>
                  </a:lnTo>
                  <a:lnTo>
                    <a:pt x="1195" y="516"/>
                  </a:lnTo>
                  <a:lnTo>
                    <a:pt x="1195" y="518"/>
                  </a:lnTo>
                  <a:lnTo>
                    <a:pt x="1193" y="518"/>
                  </a:lnTo>
                  <a:lnTo>
                    <a:pt x="1190" y="518"/>
                  </a:lnTo>
                  <a:lnTo>
                    <a:pt x="1190" y="520"/>
                  </a:lnTo>
                  <a:lnTo>
                    <a:pt x="1188" y="520"/>
                  </a:lnTo>
                  <a:lnTo>
                    <a:pt x="1188" y="518"/>
                  </a:lnTo>
                  <a:lnTo>
                    <a:pt x="1186" y="518"/>
                  </a:lnTo>
                  <a:lnTo>
                    <a:pt x="1184" y="518"/>
                  </a:lnTo>
                  <a:lnTo>
                    <a:pt x="1181" y="516"/>
                  </a:lnTo>
                  <a:lnTo>
                    <a:pt x="1179" y="516"/>
                  </a:lnTo>
                  <a:lnTo>
                    <a:pt x="1177" y="516"/>
                  </a:lnTo>
                  <a:lnTo>
                    <a:pt x="1175" y="513"/>
                  </a:lnTo>
                  <a:lnTo>
                    <a:pt x="1172" y="513"/>
                  </a:lnTo>
                  <a:lnTo>
                    <a:pt x="1170" y="513"/>
                  </a:lnTo>
                  <a:lnTo>
                    <a:pt x="1168" y="513"/>
                  </a:lnTo>
                  <a:lnTo>
                    <a:pt x="1168" y="511"/>
                  </a:lnTo>
                  <a:lnTo>
                    <a:pt x="1166" y="511"/>
                  </a:lnTo>
                  <a:lnTo>
                    <a:pt x="1166" y="509"/>
                  </a:lnTo>
                  <a:lnTo>
                    <a:pt x="1163" y="509"/>
                  </a:lnTo>
                  <a:lnTo>
                    <a:pt x="1161" y="509"/>
                  </a:lnTo>
                  <a:lnTo>
                    <a:pt x="1159" y="509"/>
                  </a:lnTo>
                  <a:lnTo>
                    <a:pt x="1159" y="507"/>
                  </a:lnTo>
                  <a:lnTo>
                    <a:pt x="1161" y="507"/>
                  </a:lnTo>
                  <a:lnTo>
                    <a:pt x="1161" y="504"/>
                  </a:lnTo>
                  <a:lnTo>
                    <a:pt x="1159" y="504"/>
                  </a:lnTo>
                  <a:lnTo>
                    <a:pt x="1159" y="502"/>
                  </a:lnTo>
                  <a:lnTo>
                    <a:pt x="1157" y="502"/>
                  </a:lnTo>
                  <a:lnTo>
                    <a:pt x="1157" y="500"/>
                  </a:lnTo>
                  <a:lnTo>
                    <a:pt x="1154" y="500"/>
                  </a:lnTo>
                  <a:lnTo>
                    <a:pt x="1154" y="498"/>
                  </a:lnTo>
                  <a:lnTo>
                    <a:pt x="1152" y="498"/>
                  </a:lnTo>
                  <a:lnTo>
                    <a:pt x="1150" y="498"/>
                  </a:lnTo>
                  <a:lnTo>
                    <a:pt x="1148" y="498"/>
                  </a:lnTo>
                  <a:lnTo>
                    <a:pt x="1145" y="498"/>
                  </a:lnTo>
                  <a:lnTo>
                    <a:pt x="1143" y="498"/>
                  </a:lnTo>
                  <a:lnTo>
                    <a:pt x="1141" y="498"/>
                  </a:lnTo>
                  <a:lnTo>
                    <a:pt x="1138" y="498"/>
                  </a:lnTo>
                  <a:lnTo>
                    <a:pt x="1136" y="498"/>
                  </a:lnTo>
                  <a:lnTo>
                    <a:pt x="1136" y="500"/>
                  </a:lnTo>
                  <a:lnTo>
                    <a:pt x="1136" y="498"/>
                  </a:lnTo>
                  <a:lnTo>
                    <a:pt x="1134" y="498"/>
                  </a:lnTo>
                  <a:lnTo>
                    <a:pt x="1134" y="495"/>
                  </a:lnTo>
                  <a:lnTo>
                    <a:pt x="1132" y="495"/>
                  </a:lnTo>
                  <a:lnTo>
                    <a:pt x="1132" y="493"/>
                  </a:lnTo>
                  <a:lnTo>
                    <a:pt x="1129" y="495"/>
                  </a:lnTo>
                  <a:lnTo>
                    <a:pt x="1129" y="493"/>
                  </a:lnTo>
                  <a:lnTo>
                    <a:pt x="1127" y="493"/>
                  </a:lnTo>
                  <a:lnTo>
                    <a:pt x="1127" y="495"/>
                  </a:lnTo>
                  <a:lnTo>
                    <a:pt x="1125" y="493"/>
                  </a:lnTo>
                  <a:lnTo>
                    <a:pt x="1123" y="493"/>
                  </a:lnTo>
                  <a:lnTo>
                    <a:pt x="1123" y="491"/>
                  </a:lnTo>
                  <a:lnTo>
                    <a:pt x="1120" y="491"/>
                  </a:lnTo>
                  <a:lnTo>
                    <a:pt x="1120" y="489"/>
                  </a:lnTo>
                  <a:lnTo>
                    <a:pt x="1118" y="489"/>
                  </a:lnTo>
                  <a:lnTo>
                    <a:pt x="1118" y="486"/>
                  </a:lnTo>
                  <a:lnTo>
                    <a:pt x="1116" y="486"/>
                  </a:lnTo>
                  <a:lnTo>
                    <a:pt x="1114" y="486"/>
                  </a:lnTo>
                  <a:lnTo>
                    <a:pt x="1114" y="489"/>
                  </a:lnTo>
                  <a:lnTo>
                    <a:pt x="1111" y="489"/>
                  </a:lnTo>
                  <a:lnTo>
                    <a:pt x="1111" y="491"/>
                  </a:lnTo>
                  <a:lnTo>
                    <a:pt x="1111" y="493"/>
                  </a:lnTo>
                  <a:lnTo>
                    <a:pt x="1109" y="493"/>
                  </a:lnTo>
                  <a:lnTo>
                    <a:pt x="1109" y="495"/>
                  </a:lnTo>
                  <a:lnTo>
                    <a:pt x="1109" y="498"/>
                  </a:lnTo>
                  <a:lnTo>
                    <a:pt x="1109" y="500"/>
                  </a:lnTo>
                  <a:lnTo>
                    <a:pt x="1111" y="502"/>
                  </a:lnTo>
                  <a:lnTo>
                    <a:pt x="1111" y="504"/>
                  </a:lnTo>
                  <a:lnTo>
                    <a:pt x="1111" y="507"/>
                  </a:lnTo>
                  <a:lnTo>
                    <a:pt x="1111" y="509"/>
                  </a:lnTo>
                  <a:lnTo>
                    <a:pt x="1114" y="509"/>
                  </a:lnTo>
                  <a:lnTo>
                    <a:pt x="1114" y="511"/>
                  </a:lnTo>
                  <a:lnTo>
                    <a:pt x="1111" y="511"/>
                  </a:lnTo>
                  <a:lnTo>
                    <a:pt x="1109" y="513"/>
                  </a:lnTo>
                  <a:lnTo>
                    <a:pt x="1107" y="513"/>
                  </a:lnTo>
                  <a:lnTo>
                    <a:pt x="1105" y="513"/>
                  </a:lnTo>
                  <a:lnTo>
                    <a:pt x="1102" y="513"/>
                  </a:lnTo>
                  <a:lnTo>
                    <a:pt x="1100" y="513"/>
                  </a:lnTo>
                  <a:lnTo>
                    <a:pt x="1098" y="513"/>
                  </a:lnTo>
                  <a:lnTo>
                    <a:pt x="1098" y="516"/>
                  </a:lnTo>
                  <a:lnTo>
                    <a:pt x="1096" y="516"/>
                  </a:lnTo>
                  <a:lnTo>
                    <a:pt x="1093" y="516"/>
                  </a:lnTo>
                  <a:lnTo>
                    <a:pt x="1091" y="516"/>
                  </a:lnTo>
                  <a:lnTo>
                    <a:pt x="1089" y="516"/>
                  </a:lnTo>
                  <a:lnTo>
                    <a:pt x="1084" y="513"/>
                  </a:lnTo>
                  <a:lnTo>
                    <a:pt x="1082" y="511"/>
                  </a:lnTo>
                  <a:lnTo>
                    <a:pt x="1080" y="511"/>
                  </a:lnTo>
                  <a:lnTo>
                    <a:pt x="1078" y="511"/>
                  </a:lnTo>
                  <a:lnTo>
                    <a:pt x="1075" y="511"/>
                  </a:lnTo>
                  <a:lnTo>
                    <a:pt x="1073" y="511"/>
                  </a:lnTo>
                  <a:lnTo>
                    <a:pt x="1073" y="513"/>
                  </a:lnTo>
                  <a:lnTo>
                    <a:pt x="1073" y="516"/>
                  </a:lnTo>
                  <a:lnTo>
                    <a:pt x="1073" y="518"/>
                  </a:lnTo>
                  <a:lnTo>
                    <a:pt x="1075" y="518"/>
                  </a:lnTo>
                  <a:lnTo>
                    <a:pt x="1075" y="520"/>
                  </a:lnTo>
                  <a:lnTo>
                    <a:pt x="1078" y="522"/>
                  </a:lnTo>
                  <a:lnTo>
                    <a:pt x="1080" y="525"/>
                  </a:lnTo>
                  <a:lnTo>
                    <a:pt x="1082" y="525"/>
                  </a:lnTo>
                  <a:lnTo>
                    <a:pt x="1084" y="527"/>
                  </a:lnTo>
                  <a:lnTo>
                    <a:pt x="1087" y="527"/>
                  </a:lnTo>
                  <a:lnTo>
                    <a:pt x="1089" y="529"/>
                  </a:lnTo>
                  <a:lnTo>
                    <a:pt x="1089" y="531"/>
                  </a:lnTo>
                  <a:lnTo>
                    <a:pt x="1089" y="534"/>
                  </a:lnTo>
                  <a:lnTo>
                    <a:pt x="1087" y="534"/>
                  </a:lnTo>
                  <a:lnTo>
                    <a:pt x="1087" y="536"/>
                  </a:lnTo>
                  <a:lnTo>
                    <a:pt x="1087" y="538"/>
                  </a:lnTo>
                  <a:lnTo>
                    <a:pt x="1087" y="540"/>
                  </a:lnTo>
                  <a:lnTo>
                    <a:pt x="1087" y="543"/>
                  </a:lnTo>
                  <a:lnTo>
                    <a:pt x="1087" y="545"/>
                  </a:lnTo>
                  <a:lnTo>
                    <a:pt x="1084" y="545"/>
                  </a:lnTo>
                  <a:lnTo>
                    <a:pt x="1084" y="547"/>
                  </a:lnTo>
                  <a:lnTo>
                    <a:pt x="1082" y="547"/>
                  </a:lnTo>
                  <a:lnTo>
                    <a:pt x="1080" y="549"/>
                  </a:lnTo>
                  <a:lnTo>
                    <a:pt x="1078" y="549"/>
                  </a:lnTo>
                  <a:lnTo>
                    <a:pt x="1075" y="549"/>
                  </a:lnTo>
                  <a:lnTo>
                    <a:pt x="1075" y="547"/>
                  </a:lnTo>
                  <a:lnTo>
                    <a:pt x="1073" y="547"/>
                  </a:lnTo>
                  <a:lnTo>
                    <a:pt x="1071" y="545"/>
                  </a:lnTo>
                  <a:lnTo>
                    <a:pt x="1071" y="543"/>
                  </a:lnTo>
                  <a:lnTo>
                    <a:pt x="1069" y="540"/>
                  </a:lnTo>
                  <a:lnTo>
                    <a:pt x="1069" y="538"/>
                  </a:lnTo>
                  <a:lnTo>
                    <a:pt x="1066" y="538"/>
                  </a:lnTo>
                  <a:lnTo>
                    <a:pt x="1064" y="538"/>
                  </a:lnTo>
                  <a:lnTo>
                    <a:pt x="1062" y="536"/>
                  </a:lnTo>
                  <a:lnTo>
                    <a:pt x="1060" y="536"/>
                  </a:lnTo>
                  <a:lnTo>
                    <a:pt x="1060" y="538"/>
                  </a:lnTo>
                  <a:lnTo>
                    <a:pt x="1057" y="538"/>
                  </a:lnTo>
                  <a:lnTo>
                    <a:pt x="1057" y="540"/>
                  </a:lnTo>
                  <a:lnTo>
                    <a:pt x="1055" y="540"/>
                  </a:lnTo>
                  <a:lnTo>
                    <a:pt x="1055" y="543"/>
                  </a:lnTo>
                  <a:lnTo>
                    <a:pt x="1053" y="543"/>
                  </a:lnTo>
                  <a:lnTo>
                    <a:pt x="1053" y="545"/>
                  </a:lnTo>
                  <a:lnTo>
                    <a:pt x="1051" y="545"/>
                  </a:lnTo>
                  <a:lnTo>
                    <a:pt x="1051" y="547"/>
                  </a:lnTo>
                  <a:lnTo>
                    <a:pt x="1051" y="549"/>
                  </a:lnTo>
                  <a:lnTo>
                    <a:pt x="1053" y="549"/>
                  </a:lnTo>
                  <a:lnTo>
                    <a:pt x="1053" y="552"/>
                  </a:lnTo>
                  <a:lnTo>
                    <a:pt x="1053" y="554"/>
                  </a:lnTo>
                  <a:lnTo>
                    <a:pt x="1051" y="554"/>
                  </a:lnTo>
                  <a:lnTo>
                    <a:pt x="1051" y="556"/>
                  </a:lnTo>
                  <a:lnTo>
                    <a:pt x="1048" y="556"/>
                  </a:lnTo>
                  <a:lnTo>
                    <a:pt x="1046" y="558"/>
                  </a:lnTo>
                  <a:lnTo>
                    <a:pt x="1046" y="561"/>
                  </a:lnTo>
                  <a:lnTo>
                    <a:pt x="1048" y="561"/>
                  </a:lnTo>
                  <a:lnTo>
                    <a:pt x="1048" y="563"/>
                  </a:lnTo>
                  <a:lnTo>
                    <a:pt x="1051" y="563"/>
                  </a:lnTo>
                  <a:lnTo>
                    <a:pt x="1051" y="565"/>
                  </a:lnTo>
                  <a:lnTo>
                    <a:pt x="1051" y="567"/>
                  </a:lnTo>
                  <a:lnTo>
                    <a:pt x="1051" y="570"/>
                  </a:lnTo>
                  <a:lnTo>
                    <a:pt x="1048" y="572"/>
                  </a:lnTo>
                  <a:lnTo>
                    <a:pt x="1051" y="572"/>
                  </a:lnTo>
                  <a:lnTo>
                    <a:pt x="1051" y="574"/>
                  </a:lnTo>
                  <a:lnTo>
                    <a:pt x="1053" y="574"/>
                  </a:lnTo>
                  <a:lnTo>
                    <a:pt x="1055" y="574"/>
                  </a:lnTo>
                  <a:lnTo>
                    <a:pt x="1057" y="574"/>
                  </a:lnTo>
                  <a:lnTo>
                    <a:pt x="1060" y="574"/>
                  </a:lnTo>
                  <a:lnTo>
                    <a:pt x="1060" y="572"/>
                  </a:lnTo>
                  <a:lnTo>
                    <a:pt x="1062" y="572"/>
                  </a:lnTo>
                  <a:lnTo>
                    <a:pt x="1062" y="574"/>
                  </a:lnTo>
                  <a:lnTo>
                    <a:pt x="1064" y="574"/>
                  </a:lnTo>
                  <a:lnTo>
                    <a:pt x="1064" y="572"/>
                  </a:lnTo>
                  <a:lnTo>
                    <a:pt x="1066" y="572"/>
                  </a:lnTo>
                  <a:lnTo>
                    <a:pt x="1069" y="572"/>
                  </a:lnTo>
                  <a:lnTo>
                    <a:pt x="1069" y="570"/>
                  </a:lnTo>
                  <a:lnTo>
                    <a:pt x="1071" y="570"/>
                  </a:lnTo>
                  <a:lnTo>
                    <a:pt x="1071" y="567"/>
                  </a:lnTo>
                  <a:lnTo>
                    <a:pt x="1073" y="567"/>
                  </a:lnTo>
                  <a:lnTo>
                    <a:pt x="1073" y="570"/>
                  </a:lnTo>
                  <a:lnTo>
                    <a:pt x="1075" y="567"/>
                  </a:lnTo>
                  <a:lnTo>
                    <a:pt x="1078" y="567"/>
                  </a:lnTo>
                  <a:lnTo>
                    <a:pt x="1080" y="567"/>
                  </a:lnTo>
                  <a:lnTo>
                    <a:pt x="1080" y="570"/>
                  </a:lnTo>
                  <a:lnTo>
                    <a:pt x="1082" y="570"/>
                  </a:lnTo>
                  <a:lnTo>
                    <a:pt x="1084" y="567"/>
                  </a:lnTo>
                  <a:lnTo>
                    <a:pt x="1087" y="567"/>
                  </a:lnTo>
                  <a:lnTo>
                    <a:pt x="1087" y="565"/>
                  </a:lnTo>
                  <a:lnTo>
                    <a:pt x="1089" y="565"/>
                  </a:lnTo>
                  <a:lnTo>
                    <a:pt x="1091" y="563"/>
                  </a:lnTo>
                  <a:lnTo>
                    <a:pt x="1091" y="565"/>
                  </a:lnTo>
                  <a:lnTo>
                    <a:pt x="1093" y="565"/>
                  </a:lnTo>
                  <a:lnTo>
                    <a:pt x="1093" y="567"/>
                  </a:lnTo>
                  <a:lnTo>
                    <a:pt x="1096" y="567"/>
                  </a:lnTo>
                  <a:lnTo>
                    <a:pt x="1096" y="570"/>
                  </a:lnTo>
                  <a:lnTo>
                    <a:pt x="1098" y="570"/>
                  </a:lnTo>
                  <a:lnTo>
                    <a:pt x="1098" y="572"/>
                  </a:lnTo>
                  <a:lnTo>
                    <a:pt x="1100" y="572"/>
                  </a:lnTo>
                  <a:lnTo>
                    <a:pt x="1102" y="570"/>
                  </a:lnTo>
                  <a:lnTo>
                    <a:pt x="1102" y="567"/>
                  </a:lnTo>
                  <a:lnTo>
                    <a:pt x="1105" y="567"/>
                  </a:lnTo>
                  <a:lnTo>
                    <a:pt x="1107" y="567"/>
                  </a:lnTo>
                  <a:lnTo>
                    <a:pt x="1107" y="570"/>
                  </a:lnTo>
                  <a:lnTo>
                    <a:pt x="1109" y="570"/>
                  </a:lnTo>
                  <a:lnTo>
                    <a:pt x="1109" y="572"/>
                  </a:lnTo>
                  <a:lnTo>
                    <a:pt x="1111" y="572"/>
                  </a:lnTo>
                  <a:lnTo>
                    <a:pt x="1114" y="572"/>
                  </a:lnTo>
                  <a:lnTo>
                    <a:pt x="1114" y="570"/>
                  </a:lnTo>
                  <a:lnTo>
                    <a:pt x="1114" y="567"/>
                  </a:lnTo>
                  <a:lnTo>
                    <a:pt x="1116" y="565"/>
                  </a:lnTo>
                  <a:lnTo>
                    <a:pt x="1118" y="565"/>
                  </a:lnTo>
                  <a:lnTo>
                    <a:pt x="1118" y="567"/>
                  </a:lnTo>
                  <a:lnTo>
                    <a:pt x="1120" y="567"/>
                  </a:lnTo>
                  <a:lnTo>
                    <a:pt x="1123" y="567"/>
                  </a:lnTo>
                  <a:lnTo>
                    <a:pt x="1123" y="565"/>
                  </a:lnTo>
                  <a:lnTo>
                    <a:pt x="1125" y="565"/>
                  </a:lnTo>
                  <a:lnTo>
                    <a:pt x="1127" y="565"/>
                  </a:lnTo>
                  <a:lnTo>
                    <a:pt x="1129" y="563"/>
                  </a:lnTo>
                  <a:lnTo>
                    <a:pt x="1132" y="563"/>
                  </a:lnTo>
                  <a:lnTo>
                    <a:pt x="1134" y="563"/>
                  </a:lnTo>
                  <a:lnTo>
                    <a:pt x="1134" y="561"/>
                  </a:lnTo>
                  <a:lnTo>
                    <a:pt x="1136" y="561"/>
                  </a:lnTo>
                  <a:lnTo>
                    <a:pt x="1138" y="558"/>
                  </a:lnTo>
                  <a:lnTo>
                    <a:pt x="1138" y="561"/>
                  </a:lnTo>
                  <a:lnTo>
                    <a:pt x="1141" y="561"/>
                  </a:lnTo>
                  <a:lnTo>
                    <a:pt x="1138" y="563"/>
                  </a:lnTo>
                  <a:lnTo>
                    <a:pt x="1141" y="563"/>
                  </a:lnTo>
                  <a:lnTo>
                    <a:pt x="1138" y="563"/>
                  </a:lnTo>
                  <a:lnTo>
                    <a:pt x="1138" y="565"/>
                  </a:lnTo>
                  <a:lnTo>
                    <a:pt x="1141" y="565"/>
                  </a:lnTo>
                  <a:lnTo>
                    <a:pt x="1141" y="567"/>
                  </a:lnTo>
                  <a:lnTo>
                    <a:pt x="1143" y="567"/>
                  </a:lnTo>
                  <a:lnTo>
                    <a:pt x="1145" y="570"/>
                  </a:lnTo>
                  <a:lnTo>
                    <a:pt x="1145" y="567"/>
                  </a:lnTo>
                  <a:lnTo>
                    <a:pt x="1148" y="567"/>
                  </a:lnTo>
                  <a:lnTo>
                    <a:pt x="1150" y="567"/>
                  </a:lnTo>
                  <a:lnTo>
                    <a:pt x="1150" y="565"/>
                  </a:lnTo>
                  <a:lnTo>
                    <a:pt x="1152" y="563"/>
                  </a:lnTo>
                  <a:lnTo>
                    <a:pt x="1152" y="561"/>
                  </a:lnTo>
                  <a:lnTo>
                    <a:pt x="1154" y="561"/>
                  </a:lnTo>
                  <a:lnTo>
                    <a:pt x="1157" y="561"/>
                  </a:lnTo>
                  <a:lnTo>
                    <a:pt x="1157" y="563"/>
                  </a:lnTo>
                  <a:lnTo>
                    <a:pt x="1159" y="563"/>
                  </a:lnTo>
                  <a:lnTo>
                    <a:pt x="1161" y="563"/>
                  </a:lnTo>
                  <a:lnTo>
                    <a:pt x="1163" y="563"/>
                  </a:lnTo>
                  <a:lnTo>
                    <a:pt x="1163" y="561"/>
                  </a:lnTo>
                  <a:lnTo>
                    <a:pt x="1166" y="561"/>
                  </a:lnTo>
                  <a:lnTo>
                    <a:pt x="1166" y="563"/>
                  </a:lnTo>
                  <a:lnTo>
                    <a:pt x="1168" y="563"/>
                  </a:lnTo>
                  <a:lnTo>
                    <a:pt x="1168" y="561"/>
                  </a:lnTo>
                  <a:lnTo>
                    <a:pt x="1170" y="561"/>
                  </a:lnTo>
                  <a:lnTo>
                    <a:pt x="1170" y="558"/>
                  </a:lnTo>
                  <a:lnTo>
                    <a:pt x="1170" y="561"/>
                  </a:lnTo>
                  <a:lnTo>
                    <a:pt x="1172" y="561"/>
                  </a:lnTo>
                  <a:lnTo>
                    <a:pt x="1172" y="558"/>
                  </a:lnTo>
                  <a:lnTo>
                    <a:pt x="1175" y="558"/>
                  </a:lnTo>
                  <a:lnTo>
                    <a:pt x="1175" y="556"/>
                  </a:lnTo>
                  <a:lnTo>
                    <a:pt x="1172" y="556"/>
                  </a:lnTo>
                  <a:lnTo>
                    <a:pt x="1172" y="554"/>
                  </a:lnTo>
                  <a:lnTo>
                    <a:pt x="1175" y="554"/>
                  </a:lnTo>
                  <a:lnTo>
                    <a:pt x="1177" y="554"/>
                  </a:lnTo>
                  <a:lnTo>
                    <a:pt x="1177" y="552"/>
                  </a:lnTo>
                  <a:lnTo>
                    <a:pt x="1179" y="552"/>
                  </a:lnTo>
                  <a:lnTo>
                    <a:pt x="1181" y="552"/>
                  </a:lnTo>
                  <a:lnTo>
                    <a:pt x="1181" y="549"/>
                  </a:lnTo>
                  <a:lnTo>
                    <a:pt x="1184" y="549"/>
                  </a:lnTo>
                  <a:lnTo>
                    <a:pt x="1186" y="547"/>
                  </a:lnTo>
                  <a:lnTo>
                    <a:pt x="1188" y="547"/>
                  </a:lnTo>
                  <a:lnTo>
                    <a:pt x="1190" y="547"/>
                  </a:lnTo>
                  <a:lnTo>
                    <a:pt x="1193" y="547"/>
                  </a:lnTo>
                  <a:lnTo>
                    <a:pt x="1193" y="545"/>
                  </a:lnTo>
                  <a:lnTo>
                    <a:pt x="1195" y="545"/>
                  </a:lnTo>
                  <a:lnTo>
                    <a:pt x="1195" y="543"/>
                  </a:lnTo>
                  <a:lnTo>
                    <a:pt x="1197" y="543"/>
                  </a:lnTo>
                  <a:lnTo>
                    <a:pt x="1199" y="543"/>
                  </a:lnTo>
                  <a:lnTo>
                    <a:pt x="1202" y="543"/>
                  </a:lnTo>
                  <a:lnTo>
                    <a:pt x="1204" y="540"/>
                  </a:lnTo>
                  <a:lnTo>
                    <a:pt x="1206" y="540"/>
                  </a:lnTo>
                  <a:lnTo>
                    <a:pt x="1206" y="543"/>
                  </a:lnTo>
                  <a:lnTo>
                    <a:pt x="1206" y="540"/>
                  </a:lnTo>
                  <a:lnTo>
                    <a:pt x="1208" y="540"/>
                  </a:lnTo>
                  <a:lnTo>
                    <a:pt x="1211" y="540"/>
                  </a:lnTo>
                  <a:lnTo>
                    <a:pt x="1213" y="540"/>
                  </a:lnTo>
                  <a:lnTo>
                    <a:pt x="1215" y="540"/>
                  </a:lnTo>
                  <a:lnTo>
                    <a:pt x="1217" y="540"/>
                  </a:lnTo>
                  <a:lnTo>
                    <a:pt x="1217" y="538"/>
                  </a:lnTo>
                  <a:lnTo>
                    <a:pt x="1220" y="538"/>
                  </a:lnTo>
                  <a:lnTo>
                    <a:pt x="1222" y="536"/>
                  </a:lnTo>
                  <a:lnTo>
                    <a:pt x="1224" y="536"/>
                  </a:lnTo>
                  <a:lnTo>
                    <a:pt x="1226" y="536"/>
                  </a:lnTo>
                  <a:lnTo>
                    <a:pt x="1229" y="536"/>
                  </a:lnTo>
                  <a:lnTo>
                    <a:pt x="1229" y="534"/>
                  </a:lnTo>
                  <a:lnTo>
                    <a:pt x="1231" y="534"/>
                  </a:lnTo>
                  <a:lnTo>
                    <a:pt x="1233" y="534"/>
                  </a:lnTo>
                  <a:lnTo>
                    <a:pt x="1233" y="531"/>
                  </a:lnTo>
                  <a:lnTo>
                    <a:pt x="1235" y="531"/>
                  </a:lnTo>
                  <a:lnTo>
                    <a:pt x="1238" y="531"/>
                  </a:lnTo>
                  <a:lnTo>
                    <a:pt x="1240" y="531"/>
                  </a:lnTo>
                  <a:lnTo>
                    <a:pt x="1240" y="529"/>
                  </a:lnTo>
                  <a:lnTo>
                    <a:pt x="1242" y="529"/>
                  </a:lnTo>
                  <a:lnTo>
                    <a:pt x="1244" y="529"/>
                  </a:lnTo>
                  <a:lnTo>
                    <a:pt x="1247" y="531"/>
                  </a:lnTo>
                  <a:lnTo>
                    <a:pt x="1249" y="529"/>
                  </a:lnTo>
                  <a:lnTo>
                    <a:pt x="1249" y="531"/>
                  </a:lnTo>
                  <a:lnTo>
                    <a:pt x="1249" y="529"/>
                  </a:lnTo>
                  <a:lnTo>
                    <a:pt x="1251" y="529"/>
                  </a:lnTo>
                  <a:lnTo>
                    <a:pt x="1253" y="529"/>
                  </a:lnTo>
                  <a:lnTo>
                    <a:pt x="1256" y="529"/>
                  </a:lnTo>
                  <a:lnTo>
                    <a:pt x="1258" y="529"/>
                  </a:lnTo>
                  <a:lnTo>
                    <a:pt x="1260" y="529"/>
                  </a:lnTo>
                  <a:lnTo>
                    <a:pt x="1260" y="531"/>
                  </a:lnTo>
                  <a:lnTo>
                    <a:pt x="1262" y="531"/>
                  </a:lnTo>
                  <a:lnTo>
                    <a:pt x="1262" y="529"/>
                  </a:lnTo>
                  <a:lnTo>
                    <a:pt x="1265" y="529"/>
                  </a:lnTo>
                  <a:lnTo>
                    <a:pt x="1267" y="529"/>
                  </a:lnTo>
                  <a:lnTo>
                    <a:pt x="1269" y="529"/>
                  </a:lnTo>
                  <a:lnTo>
                    <a:pt x="1271" y="529"/>
                  </a:lnTo>
                  <a:lnTo>
                    <a:pt x="1271" y="527"/>
                  </a:lnTo>
                  <a:lnTo>
                    <a:pt x="1274" y="527"/>
                  </a:lnTo>
                  <a:lnTo>
                    <a:pt x="1276" y="527"/>
                  </a:lnTo>
                  <a:lnTo>
                    <a:pt x="1276" y="525"/>
                  </a:lnTo>
                  <a:lnTo>
                    <a:pt x="1276" y="522"/>
                  </a:lnTo>
                  <a:lnTo>
                    <a:pt x="1276" y="520"/>
                  </a:lnTo>
                  <a:lnTo>
                    <a:pt x="1278" y="520"/>
                  </a:lnTo>
                  <a:lnTo>
                    <a:pt x="1280" y="520"/>
                  </a:lnTo>
                  <a:lnTo>
                    <a:pt x="1283" y="520"/>
                  </a:lnTo>
                  <a:lnTo>
                    <a:pt x="1285" y="520"/>
                  </a:lnTo>
                  <a:lnTo>
                    <a:pt x="1285" y="522"/>
                  </a:lnTo>
                  <a:lnTo>
                    <a:pt x="1287" y="522"/>
                  </a:lnTo>
                  <a:lnTo>
                    <a:pt x="1289" y="522"/>
                  </a:lnTo>
                  <a:lnTo>
                    <a:pt x="1289" y="520"/>
                  </a:lnTo>
                  <a:lnTo>
                    <a:pt x="1289" y="522"/>
                  </a:lnTo>
                  <a:lnTo>
                    <a:pt x="1292" y="522"/>
                  </a:lnTo>
                  <a:lnTo>
                    <a:pt x="1292" y="520"/>
                  </a:lnTo>
                  <a:lnTo>
                    <a:pt x="1294" y="522"/>
                  </a:lnTo>
                  <a:lnTo>
                    <a:pt x="1294" y="520"/>
                  </a:lnTo>
                  <a:lnTo>
                    <a:pt x="1296" y="520"/>
                  </a:lnTo>
                  <a:lnTo>
                    <a:pt x="1298" y="520"/>
                  </a:lnTo>
                  <a:lnTo>
                    <a:pt x="1301" y="520"/>
                  </a:lnTo>
                  <a:lnTo>
                    <a:pt x="1301" y="518"/>
                  </a:lnTo>
                  <a:lnTo>
                    <a:pt x="1303" y="518"/>
                  </a:lnTo>
                  <a:lnTo>
                    <a:pt x="1305" y="518"/>
                  </a:lnTo>
                  <a:lnTo>
                    <a:pt x="1310" y="518"/>
                  </a:lnTo>
                  <a:lnTo>
                    <a:pt x="1310" y="520"/>
                  </a:lnTo>
                  <a:lnTo>
                    <a:pt x="1312" y="520"/>
                  </a:lnTo>
                  <a:lnTo>
                    <a:pt x="1314" y="520"/>
                  </a:lnTo>
                  <a:lnTo>
                    <a:pt x="1316" y="520"/>
                  </a:lnTo>
                  <a:lnTo>
                    <a:pt x="1319" y="520"/>
                  </a:lnTo>
                  <a:lnTo>
                    <a:pt x="1319" y="518"/>
                  </a:lnTo>
                  <a:lnTo>
                    <a:pt x="1321" y="518"/>
                  </a:lnTo>
                  <a:lnTo>
                    <a:pt x="1323" y="518"/>
                  </a:lnTo>
                  <a:lnTo>
                    <a:pt x="1323" y="520"/>
                  </a:lnTo>
                  <a:lnTo>
                    <a:pt x="1325" y="520"/>
                  </a:lnTo>
                  <a:lnTo>
                    <a:pt x="1325" y="522"/>
                  </a:lnTo>
                  <a:lnTo>
                    <a:pt x="1328" y="522"/>
                  </a:lnTo>
                  <a:lnTo>
                    <a:pt x="1330" y="522"/>
                  </a:lnTo>
                  <a:lnTo>
                    <a:pt x="1332" y="522"/>
                  </a:lnTo>
                  <a:lnTo>
                    <a:pt x="1334" y="525"/>
                  </a:lnTo>
                  <a:lnTo>
                    <a:pt x="1334" y="522"/>
                  </a:lnTo>
                  <a:lnTo>
                    <a:pt x="1337" y="522"/>
                  </a:lnTo>
                  <a:lnTo>
                    <a:pt x="1339" y="522"/>
                  </a:lnTo>
                  <a:lnTo>
                    <a:pt x="1341" y="522"/>
                  </a:lnTo>
                  <a:lnTo>
                    <a:pt x="1343" y="522"/>
                  </a:lnTo>
                  <a:lnTo>
                    <a:pt x="1343" y="525"/>
                  </a:lnTo>
                  <a:lnTo>
                    <a:pt x="1346" y="525"/>
                  </a:lnTo>
                  <a:lnTo>
                    <a:pt x="1346" y="522"/>
                  </a:lnTo>
                  <a:lnTo>
                    <a:pt x="1348" y="522"/>
                  </a:lnTo>
                  <a:lnTo>
                    <a:pt x="1348" y="525"/>
                  </a:lnTo>
                  <a:lnTo>
                    <a:pt x="1350" y="525"/>
                  </a:lnTo>
                  <a:lnTo>
                    <a:pt x="1352" y="525"/>
                  </a:lnTo>
                  <a:lnTo>
                    <a:pt x="1355" y="525"/>
                  </a:lnTo>
                  <a:lnTo>
                    <a:pt x="1357" y="525"/>
                  </a:lnTo>
                  <a:lnTo>
                    <a:pt x="1359" y="525"/>
                  </a:lnTo>
                  <a:lnTo>
                    <a:pt x="1359" y="527"/>
                  </a:lnTo>
                  <a:lnTo>
                    <a:pt x="1361" y="527"/>
                  </a:lnTo>
                  <a:lnTo>
                    <a:pt x="1364" y="527"/>
                  </a:lnTo>
                  <a:lnTo>
                    <a:pt x="1366" y="527"/>
                  </a:lnTo>
                  <a:lnTo>
                    <a:pt x="1368" y="527"/>
                  </a:lnTo>
                  <a:lnTo>
                    <a:pt x="1370" y="527"/>
                  </a:lnTo>
                  <a:lnTo>
                    <a:pt x="1370" y="529"/>
                  </a:lnTo>
                  <a:lnTo>
                    <a:pt x="1373" y="529"/>
                  </a:lnTo>
                  <a:lnTo>
                    <a:pt x="1373" y="527"/>
                  </a:lnTo>
                  <a:lnTo>
                    <a:pt x="1375" y="527"/>
                  </a:lnTo>
                  <a:lnTo>
                    <a:pt x="1375" y="525"/>
                  </a:lnTo>
                  <a:lnTo>
                    <a:pt x="1377" y="525"/>
                  </a:lnTo>
                  <a:lnTo>
                    <a:pt x="1379" y="525"/>
                  </a:lnTo>
                  <a:lnTo>
                    <a:pt x="1379" y="527"/>
                  </a:lnTo>
                  <a:lnTo>
                    <a:pt x="1382" y="527"/>
                  </a:lnTo>
                  <a:lnTo>
                    <a:pt x="1384" y="527"/>
                  </a:lnTo>
                  <a:lnTo>
                    <a:pt x="1386" y="527"/>
                  </a:lnTo>
                  <a:lnTo>
                    <a:pt x="1388" y="527"/>
                  </a:lnTo>
                  <a:lnTo>
                    <a:pt x="1391" y="527"/>
                  </a:lnTo>
                  <a:lnTo>
                    <a:pt x="1393" y="527"/>
                  </a:lnTo>
                  <a:lnTo>
                    <a:pt x="1395" y="527"/>
                  </a:lnTo>
                  <a:lnTo>
                    <a:pt x="1397" y="527"/>
                  </a:lnTo>
                  <a:lnTo>
                    <a:pt x="1397" y="529"/>
                  </a:lnTo>
                  <a:lnTo>
                    <a:pt x="1397" y="531"/>
                  </a:lnTo>
                  <a:lnTo>
                    <a:pt x="1395" y="531"/>
                  </a:lnTo>
                  <a:lnTo>
                    <a:pt x="1393" y="531"/>
                  </a:lnTo>
                  <a:lnTo>
                    <a:pt x="1393" y="534"/>
                  </a:lnTo>
                  <a:lnTo>
                    <a:pt x="1393" y="536"/>
                  </a:lnTo>
                  <a:lnTo>
                    <a:pt x="1395" y="536"/>
                  </a:lnTo>
                  <a:lnTo>
                    <a:pt x="1395" y="538"/>
                  </a:lnTo>
                  <a:lnTo>
                    <a:pt x="1393" y="540"/>
                  </a:lnTo>
                  <a:lnTo>
                    <a:pt x="1391" y="540"/>
                  </a:lnTo>
                  <a:lnTo>
                    <a:pt x="1391" y="543"/>
                  </a:lnTo>
                  <a:lnTo>
                    <a:pt x="1388" y="543"/>
                  </a:lnTo>
                  <a:lnTo>
                    <a:pt x="1386" y="543"/>
                  </a:lnTo>
                  <a:lnTo>
                    <a:pt x="1384" y="543"/>
                  </a:lnTo>
                  <a:lnTo>
                    <a:pt x="1382" y="543"/>
                  </a:lnTo>
                  <a:lnTo>
                    <a:pt x="1379" y="543"/>
                  </a:lnTo>
                  <a:lnTo>
                    <a:pt x="1377" y="545"/>
                  </a:lnTo>
                  <a:lnTo>
                    <a:pt x="1375" y="545"/>
                  </a:lnTo>
                  <a:lnTo>
                    <a:pt x="1373" y="545"/>
                  </a:lnTo>
                  <a:lnTo>
                    <a:pt x="1373" y="547"/>
                  </a:lnTo>
                  <a:lnTo>
                    <a:pt x="1370" y="545"/>
                  </a:lnTo>
                  <a:lnTo>
                    <a:pt x="1368" y="545"/>
                  </a:lnTo>
                  <a:lnTo>
                    <a:pt x="1366" y="545"/>
                  </a:lnTo>
                  <a:lnTo>
                    <a:pt x="1364" y="545"/>
                  </a:lnTo>
                  <a:lnTo>
                    <a:pt x="1364" y="547"/>
                  </a:lnTo>
                  <a:lnTo>
                    <a:pt x="1364" y="549"/>
                  </a:lnTo>
                  <a:lnTo>
                    <a:pt x="1364" y="552"/>
                  </a:lnTo>
                  <a:lnTo>
                    <a:pt x="1366" y="552"/>
                  </a:lnTo>
                  <a:lnTo>
                    <a:pt x="1366" y="554"/>
                  </a:lnTo>
                  <a:lnTo>
                    <a:pt x="1366" y="556"/>
                  </a:lnTo>
                  <a:lnTo>
                    <a:pt x="1366" y="558"/>
                  </a:lnTo>
                  <a:lnTo>
                    <a:pt x="1366" y="561"/>
                  </a:lnTo>
                  <a:lnTo>
                    <a:pt x="1366" y="563"/>
                  </a:lnTo>
                  <a:lnTo>
                    <a:pt x="1364" y="563"/>
                  </a:lnTo>
                  <a:lnTo>
                    <a:pt x="1361" y="563"/>
                  </a:lnTo>
                  <a:lnTo>
                    <a:pt x="1359" y="563"/>
                  </a:lnTo>
                  <a:lnTo>
                    <a:pt x="1359" y="565"/>
                  </a:lnTo>
                  <a:lnTo>
                    <a:pt x="1357" y="565"/>
                  </a:lnTo>
                  <a:lnTo>
                    <a:pt x="1357" y="567"/>
                  </a:lnTo>
                  <a:lnTo>
                    <a:pt x="1355" y="567"/>
                  </a:lnTo>
                  <a:lnTo>
                    <a:pt x="1352" y="567"/>
                  </a:lnTo>
                  <a:lnTo>
                    <a:pt x="1352" y="570"/>
                  </a:lnTo>
                  <a:lnTo>
                    <a:pt x="1350" y="572"/>
                  </a:lnTo>
                  <a:lnTo>
                    <a:pt x="1350" y="574"/>
                  </a:lnTo>
                  <a:lnTo>
                    <a:pt x="1348" y="574"/>
                  </a:lnTo>
                  <a:lnTo>
                    <a:pt x="1348" y="576"/>
                  </a:lnTo>
                  <a:lnTo>
                    <a:pt x="1346" y="579"/>
                  </a:lnTo>
                  <a:lnTo>
                    <a:pt x="1343" y="579"/>
                  </a:lnTo>
                  <a:lnTo>
                    <a:pt x="1343" y="581"/>
                  </a:lnTo>
                  <a:lnTo>
                    <a:pt x="1341" y="581"/>
                  </a:lnTo>
                  <a:lnTo>
                    <a:pt x="1339" y="581"/>
                  </a:lnTo>
                  <a:lnTo>
                    <a:pt x="1337" y="581"/>
                  </a:lnTo>
                  <a:lnTo>
                    <a:pt x="1334" y="581"/>
                  </a:lnTo>
                  <a:lnTo>
                    <a:pt x="1332" y="583"/>
                  </a:lnTo>
                  <a:lnTo>
                    <a:pt x="1330" y="583"/>
                  </a:lnTo>
                  <a:lnTo>
                    <a:pt x="1328" y="583"/>
                  </a:lnTo>
                  <a:lnTo>
                    <a:pt x="1325" y="583"/>
                  </a:lnTo>
                  <a:lnTo>
                    <a:pt x="1323" y="585"/>
                  </a:lnTo>
                  <a:lnTo>
                    <a:pt x="1321" y="585"/>
                  </a:lnTo>
                  <a:lnTo>
                    <a:pt x="1319" y="588"/>
                  </a:lnTo>
                  <a:lnTo>
                    <a:pt x="1316" y="588"/>
                  </a:lnTo>
                  <a:lnTo>
                    <a:pt x="1314" y="588"/>
                  </a:lnTo>
                  <a:lnTo>
                    <a:pt x="1312" y="588"/>
                  </a:lnTo>
                  <a:lnTo>
                    <a:pt x="1310" y="590"/>
                  </a:lnTo>
                  <a:lnTo>
                    <a:pt x="1307" y="590"/>
                  </a:lnTo>
                  <a:lnTo>
                    <a:pt x="1305" y="590"/>
                  </a:lnTo>
                  <a:lnTo>
                    <a:pt x="1305" y="592"/>
                  </a:lnTo>
                  <a:lnTo>
                    <a:pt x="1307" y="592"/>
                  </a:lnTo>
                  <a:lnTo>
                    <a:pt x="1307" y="594"/>
                  </a:lnTo>
                  <a:lnTo>
                    <a:pt x="1307" y="597"/>
                  </a:lnTo>
                  <a:lnTo>
                    <a:pt x="1307" y="599"/>
                  </a:lnTo>
                  <a:lnTo>
                    <a:pt x="1307" y="601"/>
                  </a:lnTo>
                  <a:lnTo>
                    <a:pt x="1305" y="603"/>
                  </a:lnTo>
                  <a:lnTo>
                    <a:pt x="1305" y="606"/>
                  </a:lnTo>
                  <a:lnTo>
                    <a:pt x="1303" y="608"/>
                  </a:lnTo>
                  <a:lnTo>
                    <a:pt x="1303" y="610"/>
                  </a:lnTo>
                  <a:lnTo>
                    <a:pt x="1301" y="610"/>
                  </a:lnTo>
                  <a:lnTo>
                    <a:pt x="1298" y="610"/>
                  </a:lnTo>
                  <a:lnTo>
                    <a:pt x="1298" y="612"/>
                  </a:lnTo>
                  <a:lnTo>
                    <a:pt x="1296" y="612"/>
                  </a:lnTo>
                  <a:lnTo>
                    <a:pt x="1294" y="612"/>
                  </a:lnTo>
                  <a:lnTo>
                    <a:pt x="1292" y="615"/>
                  </a:lnTo>
                  <a:lnTo>
                    <a:pt x="1289" y="615"/>
                  </a:lnTo>
                  <a:lnTo>
                    <a:pt x="1287" y="615"/>
                  </a:lnTo>
                  <a:lnTo>
                    <a:pt x="1287" y="617"/>
                  </a:lnTo>
                  <a:lnTo>
                    <a:pt x="1285" y="619"/>
                  </a:lnTo>
                  <a:lnTo>
                    <a:pt x="1285" y="621"/>
                  </a:lnTo>
                  <a:lnTo>
                    <a:pt x="1285" y="624"/>
                  </a:lnTo>
                  <a:lnTo>
                    <a:pt x="1283" y="624"/>
                  </a:lnTo>
                  <a:lnTo>
                    <a:pt x="1283" y="626"/>
                  </a:lnTo>
                  <a:lnTo>
                    <a:pt x="1283" y="628"/>
                  </a:lnTo>
                  <a:lnTo>
                    <a:pt x="1283" y="630"/>
                  </a:lnTo>
                  <a:lnTo>
                    <a:pt x="1280" y="630"/>
                  </a:lnTo>
                  <a:lnTo>
                    <a:pt x="1280" y="633"/>
                  </a:lnTo>
                  <a:lnTo>
                    <a:pt x="1280" y="635"/>
                  </a:lnTo>
                  <a:lnTo>
                    <a:pt x="1278" y="635"/>
                  </a:lnTo>
                  <a:lnTo>
                    <a:pt x="1278" y="637"/>
                  </a:lnTo>
                  <a:lnTo>
                    <a:pt x="1278" y="639"/>
                  </a:lnTo>
                  <a:lnTo>
                    <a:pt x="1276" y="639"/>
                  </a:lnTo>
                  <a:lnTo>
                    <a:pt x="1276" y="642"/>
                  </a:lnTo>
                  <a:lnTo>
                    <a:pt x="1274" y="642"/>
                  </a:lnTo>
                  <a:lnTo>
                    <a:pt x="1271" y="644"/>
                  </a:lnTo>
                  <a:lnTo>
                    <a:pt x="1269" y="644"/>
                  </a:lnTo>
                  <a:lnTo>
                    <a:pt x="1267" y="644"/>
                  </a:lnTo>
                  <a:lnTo>
                    <a:pt x="1265" y="644"/>
                  </a:lnTo>
                  <a:lnTo>
                    <a:pt x="1265" y="646"/>
                  </a:lnTo>
                  <a:lnTo>
                    <a:pt x="1265" y="648"/>
                  </a:lnTo>
                  <a:lnTo>
                    <a:pt x="1267" y="651"/>
                  </a:lnTo>
                  <a:lnTo>
                    <a:pt x="1267" y="653"/>
                  </a:lnTo>
                  <a:lnTo>
                    <a:pt x="1269" y="655"/>
                  </a:lnTo>
                  <a:lnTo>
                    <a:pt x="1269" y="657"/>
                  </a:lnTo>
                  <a:lnTo>
                    <a:pt x="1269" y="660"/>
                  </a:lnTo>
                  <a:lnTo>
                    <a:pt x="1271" y="660"/>
                  </a:lnTo>
                  <a:lnTo>
                    <a:pt x="1271" y="662"/>
                  </a:lnTo>
                  <a:lnTo>
                    <a:pt x="1271" y="664"/>
                  </a:lnTo>
                  <a:lnTo>
                    <a:pt x="1271" y="666"/>
                  </a:lnTo>
                  <a:lnTo>
                    <a:pt x="1271" y="669"/>
                  </a:lnTo>
                  <a:lnTo>
                    <a:pt x="1271" y="671"/>
                  </a:lnTo>
                  <a:lnTo>
                    <a:pt x="1271" y="673"/>
                  </a:lnTo>
                  <a:lnTo>
                    <a:pt x="1269" y="673"/>
                  </a:lnTo>
                  <a:lnTo>
                    <a:pt x="1267" y="673"/>
                  </a:lnTo>
                  <a:lnTo>
                    <a:pt x="1267" y="675"/>
                  </a:lnTo>
                  <a:lnTo>
                    <a:pt x="1265" y="675"/>
                  </a:lnTo>
                  <a:lnTo>
                    <a:pt x="1265" y="678"/>
                  </a:lnTo>
                  <a:lnTo>
                    <a:pt x="1267" y="678"/>
                  </a:lnTo>
                  <a:lnTo>
                    <a:pt x="1267" y="680"/>
                  </a:lnTo>
                  <a:lnTo>
                    <a:pt x="1269" y="680"/>
                  </a:lnTo>
                  <a:lnTo>
                    <a:pt x="1269" y="682"/>
                  </a:lnTo>
                  <a:lnTo>
                    <a:pt x="1269" y="684"/>
                  </a:lnTo>
                  <a:lnTo>
                    <a:pt x="1271" y="684"/>
                  </a:lnTo>
                  <a:lnTo>
                    <a:pt x="1271" y="687"/>
                  </a:lnTo>
                  <a:lnTo>
                    <a:pt x="1274" y="687"/>
                  </a:lnTo>
                  <a:lnTo>
                    <a:pt x="1276" y="687"/>
                  </a:lnTo>
                  <a:lnTo>
                    <a:pt x="1276" y="689"/>
                  </a:lnTo>
                  <a:lnTo>
                    <a:pt x="1278" y="689"/>
                  </a:lnTo>
                  <a:lnTo>
                    <a:pt x="1280" y="689"/>
                  </a:lnTo>
                  <a:lnTo>
                    <a:pt x="1283" y="689"/>
                  </a:lnTo>
                  <a:lnTo>
                    <a:pt x="1283" y="691"/>
                  </a:lnTo>
                  <a:lnTo>
                    <a:pt x="1283" y="693"/>
                  </a:lnTo>
                  <a:lnTo>
                    <a:pt x="1283" y="696"/>
                  </a:lnTo>
                  <a:lnTo>
                    <a:pt x="1280" y="696"/>
                  </a:lnTo>
                  <a:lnTo>
                    <a:pt x="1280" y="698"/>
                  </a:lnTo>
                  <a:lnTo>
                    <a:pt x="1280" y="700"/>
                  </a:lnTo>
                  <a:lnTo>
                    <a:pt x="1278" y="700"/>
                  </a:lnTo>
                  <a:lnTo>
                    <a:pt x="1278" y="702"/>
                  </a:lnTo>
                  <a:lnTo>
                    <a:pt x="1276" y="702"/>
                  </a:lnTo>
                  <a:lnTo>
                    <a:pt x="1274" y="705"/>
                  </a:lnTo>
                  <a:lnTo>
                    <a:pt x="1271" y="705"/>
                  </a:lnTo>
                  <a:lnTo>
                    <a:pt x="1271" y="707"/>
                  </a:lnTo>
                  <a:lnTo>
                    <a:pt x="1269" y="707"/>
                  </a:lnTo>
                  <a:lnTo>
                    <a:pt x="1269" y="709"/>
                  </a:lnTo>
                  <a:lnTo>
                    <a:pt x="1271" y="709"/>
                  </a:lnTo>
                  <a:lnTo>
                    <a:pt x="1271" y="711"/>
                  </a:lnTo>
                  <a:lnTo>
                    <a:pt x="1269" y="711"/>
                  </a:lnTo>
                  <a:lnTo>
                    <a:pt x="1269" y="714"/>
                  </a:lnTo>
                  <a:lnTo>
                    <a:pt x="1267" y="714"/>
                  </a:lnTo>
                  <a:lnTo>
                    <a:pt x="1265" y="714"/>
                  </a:lnTo>
                  <a:lnTo>
                    <a:pt x="1265" y="716"/>
                  </a:lnTo>
                  <a:lnTo>
                    <a:pt x="1262" y="716"/>
                  </a:lnTo>
                  <a:lnTo>
                    <a:pt x="1260" y="718"/>
                  </a:lnTo>
                  <a:lnTo>
                    <a:pt x="1258" y="720"/>
                  </a:lnTo>
                  <a:lnTo>
                    <a:pt x="1256" y="720"/>
                  </a:lnTo>
                  <a:lnTo>
                    <a:pt x="1256" y="723"/>
                  </a:lnTo>
                  <a:lnTo>
                    <a:pt x="1256" y="725"/>
                  </a:lnTo>
                  <a:lnTo>
                    <a:pt x="1253" y="725"/>
                  </a:lnTo>
                  <a:lnTo>
                    <a:pt x="1251" y="725"/>
                  </a:lnTo>
                  <a:lnTo>
                    <a:pt x="1249" y="725"/>
                  </a:lnTo>
                  <a:lnTo>
                    <a:pt x="1247" y="725"/>
                  </a:lnTo>
                  <a:lnTo>
                    <a:pt x="1247" y="727"/>
                  </a:lnTo>
                  <a:lnTo>
                    <a:pt x="1247" y="729"/>
                  </a:lnTo>
                  <a:lnTo>
                    <a:pt x="1244" y="729"/>
                  </a:lnTo>
                  <a:lnTo>
                    <a:pt x="1244" y="732"/>
                  </a:lnTo>
                  <a:lnTo>
                    <a:pt x="1244" y="734"/>
                  </a:lnTo>
                  <a:lnTo>
                    <a:pt x="1244" y="736"/>
                  </a:lnTo>
                  <a:lnTo>
                    <a:pt x="1242" y="738"/>
                  </a:lnTo>
                  <a:lnTo>
                    <a:pt x="1242" y="741"/>
                  </a:lnTo>
                  <a:lnTo>
                    <a:pt x="1240" y="741"/>
                  </a:lnTo>
                  <a:lnTo>
                    <a:pt x="1240" y="743"/>
                  </a:lnTo>
                  <a:lnTo>
                    <a:pt x="1240" y="745"/>
                  </a:lnTo>
                  <a:lnTo>
                    <a:pt x="1238" y="745"/>
                  </a:lnTo>
                  <a:lnTo>
                    <a:pt x="1235" y="747"/>
                  </a:lnTo>
                  <a:lnTo>
                    <a:pt x="1233" y="747"/>
                  </a:lnTo>
                  <a:lnTo>
                    <a:pt x="1231" y="747"/>
                  </a:lnTo>
                  <a:lnTo>
                    <a:pt x="1231" y="750"/>
                  </a:lnTo>
                  <a:lnTo>
                    <a:pt x="1229" y="750"/>
                  </a:lnTo>
                  <a:lnTo>
                    <a:pt x="1229" y="752"/>
                  </a:lnTo>
                  <a:lnTo>
                    <a:pt x="1226" y="754"/>
                  </a:lnTo>
                  <a:lnTo>
                    <a:pt x="1224" y="754"/>
                  </a:lnTo>
                  <a:lnTo>
                    <a:pt x="1220" y="754"/>
                  </a:lnTo>
                  <a:lnTo>
                    <a:pt x="1217" y="754"/>
                  </a:lnTo>
                  <a:lnTo>
                    <a:pt x="1213" y="754"/>
                  </a:lnTo>
                  <a:lnTo>
                    <a:pt x="1208" y="754"/>
                  </a:lnTo>
                  <a:lnTo>
                    <a:pt x="1206" y="754"/>
                  </a:lnTo>
                  <a:lnTo>
                    <a:pt x="1206" y="756"/>
                  </a:lnTo>
                  <a:lnTo>
                    <a:pt x="1204" y="756"/>
                  </a:lnTo>
                  <a:lnTo>
                    <a:pt x="1202" y="756"/>
                  </a:lnTo>
                  <a:lnTo>
                    <a:pt x="1202" y="759"/>
                  </a:lnTo>
                  <a:lnTo>
                    <a:pt x="1202" y="761"/>
                  </a:lnTo>
                  <a:lnTo>
                    <a:pt x="1202" y="763"/>
                  </a:lnTo>
                  <a:lnTo>
                    <a:pt x="1202" y="765"/>
                  </a:lnTo>
                  <a:lnTo>
                    <a:pt x="1199" y="765"/>
                  </a:lnTo>
                  <a:lnTo>
                    <a:pt x="1202" y="768"/>
                  </a:lnTo>
                  <a:lnTo>
                    <a:pt x="1199" y="768"/>
                  </a:lnTo>
                  <a:lnTo>
                    <a:pt x="1199" y="770"/>
                  </a:lnTo>
                  <a:lnTo>
                    <a:pt x="1197" y="770"/>
                  </a:lnTo>
                  <a:lnTo>
                    <a:pt x="1195" y="770"/>
                  </a:lnTo>
                  <a:lnTo>
                    <a:pt x="1195" y="772"/>
                  </a:lnTo>
                  <a:lnTo>
                    <a:pt x="1193" y="772"/>
                  </a:lnTo>
                  <a:lnTo>
                    <a:pt x="1190" y="772"/>
                  </a:lnTo>
                  <a:lnTo>
                    <a:pt x="1188" y="774"/>
                  </a:lnTo>
                  <a:lnTo>
                    <a:pt x="1186" y="774"/>
                  </a:lnTo>
                  <a:lnTo>
                    <a:pt x="1186" y="777"/>
                  </a:lnTo>
                  <a:lnTo>
                    <a:pt x="1184" y="777"/>
                  </a:lnTo>
                  <a:lnTo>
                    <a:pt x="1179" y="777"/>
                  </a:lnTo>
                  <a:lnTo>
                    <a:pt x="1177" y="777"/>
                  </a:lnTo>
                  <a:lnTo>
                    <a:pt x="1172" y="783"/>
                  </a:lnTo>
                  <a:lnTo>
                    <a:pt x="1170" y="783"/>
                  </a:lnTo>
                  <a:lnTo>
                    <a:pt x="1170" y="786"/>
                  </a:lnTo>
                  <a:lnTo>
                    <a:pt x="1168" y="786"/>
                  </a:lnTo>
                  <a:lnTo>
                    <a:pt x="1166" y="786"/>
                  </a:lnTo>
                  <a:lnTo>
                    <a:pt x="1163" y="786"/>
                  </a:lnTo>
                  <a:lnTo>
                    <a:pt x="1161" y="783"/>
                  </a:lnTo>
                  <a:lnTo>
                    <a:pt x="1159" y="783"/>
                  </a:lnTo>
                  <a:lnTo>
                    <a:pt x="1159" y="786"/>
                  </a:lnTo>
                  <a:lnTo>
                    <a:pt x="1157" y="786"/>
                  </a:lnTo>
                  <a:lnTo>
                    <a:pt x="1157" y="783"/>
                  </a:lnTo>
                  <a:lnTo>
                    <a:pt x="1154" y="783"/>
                  </a:lnTo>
                  <a:lnTo>
                    <a:pt x="1154" y="781"/>
                  </a:lnTo>
                  <a:lnTo>
                    <a:pt x="1152" y="781"/>
                  </a:lnTo>
                  <a:lnTo>
                    <a:pt x="1150" y="781"/>
                  </a:lnTo>
                  <a:lnTo>
                    <a:pt x="1150" y="779"/>
                  </a:lnTo>
                  <a:lnTo>
                    <a:pt x="1150" y="777"/>
                  </a:lnTo>
                  <a:lnTo>
                    <a:pt x="1150" y="774"/>
                  </a:lnTo>
                  <a:lnTo>
                    <a:pt x="1148" y="772"/>
                  </a:lnTo>
                  <a:lnTo>
                    <a:pt x="1148" y="770"/>
                  </a:lnTo>
                  <a:lnTo>
                    <a:pt x="1145" y="768"/>
                  </a:lnTo>
                  <a:lnTo>
                    <a:pt x="1143" y="765"/>
                  </a:lnTo>
                  <a:lnTo>
                    <a:pt x="1141" y="763"/>
                  </a:lnTo>
                  <a:lnTo>
                    <a:pt x="1141" y="761"/>
                  </a:lnTo>
                  <a:lnTo>
                    <a:pt x="1138" y="761"/>
                  </a:lnTo>
                  <a:lnTo>
                    <a:pt x="1138" y="759"/>
                  </a:lnTo>
                  <a:lnTo>
                    <a:pt x="1136" y="759"/>
                  </a:lnTo>
                  <a:lnTo>
                    <a:pt x="1134" y="759"/>
                  </a:lnTo>
                  <a:lnTo>
                    <a:pt x="1134" y="756"/>
                  </a:lnTo>
                  <a:lnTo>
                    <a:pt x="1129" y="756"/>
                  </a:lnTo>
                  <a:lnTo>
                    <a:pt x="1127" y="756"/>
                  </a:lnTo>
                  <a:lnTo>
                    <a:pt x="1127" y="754"/>
                  </a:lnTo>
                  <a:lnTo>
                    <a:pt x="1125" y="754"/>
                  </a:lnTo>
                  <a:lnTo>
                    <a:pt x="1123" y="752"/>
                  </a:lnTo>
                  <a:lnTo>
                    <a:pt x="1120" y="750"/>
                  </a:lnTo>
                  <a:lnTo>
                    <a:pt x="1118" y="750"/>
                  </a:lnTo>
                  <a:lnTo>
                    <a:pt x="1118" y="747"/>
                  </a:lnTo>
                  <a:lnTo>
                    <a:pt x="1116" y="747"/>
                  </a:lnTo>
                  <a:lnTo>
                    <a:pt x="1114" y="747"/>
                  </a:lnTo>
                  <a:lnTo>
                    <a:pt x="1111" y="745"/>
                  </a:lnTo>
                  <a:lnTo>
                    <a:pt x="1109" y="745"/>
                  </a:lnTo>
                  <a:lnTo>
                    <a:pt x="1109" y="743"/>
                  </a:lnTo>
                  <a:lnTo>
                    <a:pt x="1107" y="743"/>
                  </a:lnTo>
                  <a:lnTo>
                    <a:pt x="1105" y="743"/>
                  </a:lnTo>
                  <a:lnTo>
                    <a:pt x="1105" y="741"/>
                  </a:lnTo>
                  <a:lnTo>
                    <a:pt x="1102" y="741"/>
                  </a:lnTo>
                  <a:lnTo>
                    <a:pt x="1102" y="738"/>
                  </a:lnTo>
                  <a:lnTo>
                    <a:pt x="1100" y="738"/>
                  </a:lnTo>
                  <a:lnTo>
                    <a:pt x="1100" y="736"/>
                  </a:lnTo>
                  <a:lnTo>
                    <a:pt x="1098" y="734"/>
                  </a:lnTo>
                  <a:lnTo>
                    <a:pt x="1096" y="732"/>
                  </a:lnTo>
                  <a:lnTo>
                    <a:pt x="1093" y="729"/>
                  </a:lnTo>
                  <a:lnTo>
                    <a:pt x="1091" y="729"/>
                  </a:lnTo>
                  <a:lnTo>
                    <a:pt x="1089" y="729"/>
                  </a:lnTo>
                  <a:lnTo>
                    <a:pt x="1089" y="727"/>
                  </a:lnTo>
                  <a:lnTo>
                    <a:pt x="1087" y="727"/>
                  </a:lnTo>
                  <a:lnTo>
                    <a:pt x="1084" y="729"/>
                  </a:lnTo>
                  <a:lnTo>
                    <a:pt x="1084" y="727"/>
                  </a:lnTo>
                  <a:lnTo>
                    <a:pt x="1082" y="727"/>
                  </a:lnTo>
                  <a:lnTo>
                    <a:pt x="1080" y="727"/>
                  </a:lnTo>
                  <a:lnTo>
                    <a:pt x="1078" y="727"/>
                  </a:lnTo>
                  <a:lnTo>
                    <a:pt x="1075" y="727"/>
                  </a:lnTo>
                  <a:lnTo>
                    <a:pt x="1075" y="725"/>
                  </a:lnTo>
                  <a:lnTo>
                    <a:pt x="1073" y="725"/>
                  </a:lnTo>
                  <a:lnTo>
                    <a:pt x="1073" y="723"/>
                  </a:lnTo>
                  <a:lnTo>
                    <a:pt x="1071" y="723"/>
                  </a:lnTo>
                  <a:lnTo>
                    <a:pt x="1069" y="723"/>
                  </a:lnTo>
                  <a:lnTo>
                    <a:pt x="1066" y="723"/>
                  </a:lnTo>
                  <a:lnTo>
                    <a:pt x="1066" y="725"/>
                  </a:lnTo>
                  <a:lnTo>
                    <a:pt x="1066" y="727"/>
                  </a:lnTo>
                  <a:lnTo>
                    <a:pt x="1066" y="729"/>
                  </a:lnTo>
                  <a:lnTo>
                    <a:pt x="1064" y="729"/>
                  </a:lnTo>
                  <a:lnTo>
                    <a:pt x="1064" y="732"/>
                  </a:lnTo>
                  <a:lnTo>
                    <a:pt x="1062" y="732"/>
                  </a:lnTo>
                  <a:lnTo>
                    <a:pt x="1060" y="732"/>
                  </a:lnTo>
                  <a:lnTo>
                    <a:pt x="1057" y="732"/>
                  </a:lnTo>
                  <a:lnTo>
                    <a:pt x="1055" y="732"/>
                  </a:lnTo>
                  <a:lnTo>
                    <a:pt x="1053" y="729"/>
                  </a:lnTo>
                  <a:lnTo>
                    <a:pt x="1051" y="729"/>
                  </a:lnTo>
                  <a:lnTo>
                    <a:pt x="1051" y="727"/>
                  </a:lnTo>
                  <a:lnTo>
                    <a:pt x="1048" y="727"/>
                  </a:lnTo>
                  <a:lnTo>
                    <a:pt x="1046" y="727"/>
                  </a:lnTo>
                  <a:lnTo>
                    <a:pt x="1044" y="727"/>
                  </a:lnTo>
                  <a:lnTo>
                    <a:pt x="1044" y="729"/>
                  </a:lnTo>
                  <a:lnTo>
                    <a:pt x="1042" y="729"/>
                  </a:lnTo>
                  <a:lnTo>
                    <a:pt x="1042" y="732"/>
                  </a:lnTo>
                  <a:lnTo>
                    <a:pt x="1039" y="734"/>
                  </a:lnTo>
                  <a:lnTo>
                    <a:pt x="1037" y="734"/>
                  </a:lnTo>
                  <a:lnTo>
                    <a:pt x="1039" y="736"/>
                  </a:lnTo>
                  <a:lnTo>
                    <a:pt x="1039" y="738"/>
                  </a:lnTo>
                  <a:lnTo>
                    <a:pt x="1037" y="738"/>
                  </a:lnTo>
                  <a:lnTo>
                    <a:pt x="1037" y="741"/>
                  </a:lnTo>
                  <a:lnTo>
                    <a:pt x="1035" y="743"/>
                  </a:lnTo>
                  <a:lnTo>
                    <a:pt x="1035" y="745"/>
                  </a:lnTo>
                  <a:lnTo>
                    <a:pt x="1033" y="747"/>
                  </a:lnTo>
                  <a:lnTo>
                    <a:pt x="1033" y="750"/>
                  </a:lnTo>
                  <a:lnTo>
                    <a:pt x="1030" y="750"/>
                  </a:lnTo>
                  <a:lnTo>
                    <a:pt x="1030" y="747"/>
                  </a:lnTo>
                  <a:lnTo>
                    <a:pt x="1028" y="747"/>
                  </a:lnTo>
                  <a:lnTo>
                    <a:pt x="1026" y="747"/>
                  </a:lnTo>
                  <a:lnTo>
                    <a:pt x="1024" y="747"/>
                  </a:lnTo>
                  <a:lnTo>
                    <a:pt x="1024" y="750"/>
                  </a:lnTo>
                  <a:lnTo>
                    <a:pt x="1021" y="750"/>
                  </a:lnTo>
                  <a:lnTo>
                    <a:pt x="1021" y="747"/>
                  </a:lnTo>
                  <a:lnTo>
                    <a:pt x="1019" y="747"/>
                  </a:lnTo>
                  <a:lnTo>
                    <a:pt x="1019" y="745"/>
                  </a:lnTo>
                  <a:lnTo>
                    <a:pt x="1017" y="745"/>
                  </a:lnTo>
                  <a:lnTo>
                    <a:pt x="1017" y="747"/>
                  </a:lnTo>
                  <a:lnTo>
                    <a:pt x="1017" y="750"/>
                  </a:lnTo>
                  <a:lnTo>
                    <a:pt x="1015" y="750"/>
                  </a:lnTo>
                  <a:lnTo>
                    <a:pt x="1012" y="750"/>
                  </a:lnTo>
                  <a:lnTo>
                    <a:pt x="1012" y="752"/>
                  </a:lnTo>
                  <a:lnTo>
                    <a:pt x="1010" y="752"/>
                  </a:lnTo>
                  <a:lnTo>
                    <a:pt x="1010" y="750"/>
                  </a:lnTo>
                  <a:lnTo>
                    <a:pt x="1010" y="747"/>
                  </a:lnTo>
                  <a:lnTo>
                    <a:pt x="1010" y="745"/>
                  </a:lnTo>
                  <a:lnTo>
                    <a:pt x="1008" y="743"/>
                  </a:lnTo>
                  <a:lnTo>
                    <a:pt x="1006" y="743"/>
                  </a:lnTo>
                  <a:lnTo>
                    <a:pt x="1006" y="741"/>
                  </a:lnTo>
                  <a:lnTo>
                    <a:pt x="1003" y="741"/>
                  </a:lnTo>
                  <a:lnTo>
                    <a:pt x="1003" y="738"/>
                  </a:lnTo>
                  <a:lnTo>
                    <a:pt x="1001" y="738"/>
                  </a:lnTo>
                  <a:lnTo>
                    <a:pt x="1001" y="736"/>
                  </a:lnTo>
                  <a:lnTo>
                    <a:pt x="999" y="736"/>
                  </a:lnTo>
                  <a:lnTo>
                    <a:pt x="997" y="736"/>
                  </a:lnTo>
                  <a:lnTo>
                    <a:pt x="997" y="734"/>
                  </a:lnTo>
                  <a:lnTo>
                    <a:pt x="994" y="734"/>
                  </a:lnTo>
                  <a:lnTo>
                    <a:pt x="992" y="734"/>
                  </a:lnTo>
                  <a:lnTo>
                    <a:pt x="992" y="732"/>
                  </a:lnTo>
                  <a:lnTo>
                    <a:pt x="990" y="729"/>
                  </a:lnTo>
                  <a:lnTo>
                    <a:pt x="990" y="727"/>
                  </a:lnTo>
                  <a:lnTo>
                    <a:pt x="990" y="725"/>
                  </a:lnTo>
                  <a:lnTo>
                    <a:pt x="990" y="723"/>
                  </a:lnTo>
                  <a:lnTo>
                    <a:pt x="990" y="720"/>
                  </a:lnTo>
                  <a:lnTo>
                    <a:pt x="988" y="720"/>
                  </a:lnTo>
                  <a:lnTo>
                    <a:pt x="988" y="718"/>
                  </a:lnTo>
                  <a:lnTo>
                    <a:pt x="985" y="718"/>
                  </a:lnTo>
                  <a:lnTo>
                    <a:pt x="983" y="718"/>
                  </a:lnTo>
                  <a:lnTo>
                    <a:pt x="981" y="716"/>
                  </a:lnTo>
                  <a:lnTo>
                    <a:pt x="981" y="714"/>
                  </a:lnTo>
                  <a:lnTo>
                    <a:pt x="979" y="714"/>
                  </a:lnTo>
                  <a:lnTo>
                    <a:pt x="979" y="711"/>
                  </a:lnTo>
                  <a:lnTo>
                    <a:pt x="976" y="711"/>
                  </a:lnTo>
                  <a:lnTo>
                    <a:pt x="976" y="709"/>
                  </a:lnTo>
                  <a:lnTo>
                    <a:pt x="974" y="709"/>
                  </a:lnTo>
                  <a:lnTo>
                    <a:pt x="974" y="707"/>
                  </a:lnTo>
                  <a:lnTo>
                    <a:pt x="972" y="705"/>
                  </a:lnTo>
                  <a:lnTo>
                    <a:pt x="972" y="702"/>
                  </a:lnTo>
                  <a:lnTo>
                    <a:pt x="970" y="702"/>
                  </a:lnTo>
                  <a:lnTo>
                    <a:pt x="967" y="702"/>
                  </a:lnTo>
                  <a:lnTo>
                    <a:pt x="967" y="700"/>
                  </a:lnTo>
                  <a:lnTo>
                    <a:pt x="967" y="698"/>
                  </a:lnTo>
                  <a:lnTo>
                    <a:pt x="965" y="698"/>
                  </a:lnTo>
                  <a:lnTo>
                    <a:pt x="965" y="696"/>
                  </a:lnTo>
                  <a:lnTo>
                    <a:pt x="965" y="693"/>
                  </a:lnTo>
                  <a:lnTo>
                    <a:pt x="963" y="693"/>
                  </a:lnTo>
                  <a:lnTo>
                    <a:pt x="961" y="693"/>
                  </a:lnTo>
                  <a:lnTo>
                    <a:pt x="958" y="691"/>
                  </a:lnTo>
                  <a:lnTo>
                    <a:pt x="956" y="691"/>
                  </a:lnTo>
                  <a:lnTo>
                    <a:pt x="954" y="689"/>
                  </a:lnTo>
                  <a:lnTo>
                    <a:pt x="954" y="687"/>
                  </a:lnTo>
                  <a:lnTo>
                    <a:pt x="952" y="687"/>
                  </a:lnTo>
                  <a:lnTo>
                    <a:pt x="949" y="687"/>
                  </a:lnTo>
                  <a:lnTo>
                    <a:pt x="947" y="689"/>
                  </a:lnTo>
                  <a:lnTo>
                    <a:pt x="945" y="691"/>
                  </a:lnTo>
                  <a:lnTo>
                    <a:pt x="945" y="693"/>
                  </a:lnTo>
                  <a:lnTo>
                    <a:pt x="943" y="693"/>
                  </a:lnTo>
                  <a:lnTo>
                    <a:pt x="940" y="693"/>
                  </a:lnTo>
                  <a:lnTo>
                    <a:pt x="940" y="691"/>
                  </a:lnTo>
                  <a:lnTo>
                    <a:pt x="940" y="689"/>
                  </a:lnTo>
                  <a:lnTo>
                    <a:pt x="938" y="689"/>
                  </a:lnTo>
                  <a:lnTo>
                    <a:pt x="938" y="687"/>
                  </a:lnTo>
                  <a:lnTo>
                    <a:pt x="936" y="687"/>
                  </a:lnTo>
                  <a:lnTo>
                    <a:pt x="934" y="684"/>
                  </a:lnTo>
                  <a:lnTo>
                    <a:pt x="931" y="684"/>
                  </a:lnTo>
                  <a:lnTo>
                    <a:pt x="929" y="684"/>
                  </a:lnTo>
                  <a:lnTo>
                    <a:pt x="929" y="687"/>
                  </a:lnTo>
                  <a:lnTo>
                    <a:pt x="927" y="687"/>
                  </a:lnTo>
                  <a:lnTo>
                    <a:pt x="925" y="691"/>
                  </a:lnTo>
                  <a:lnTo>
                    <a:pt x="922" y="693"/>
                  </a:lnTo>
                  <a:lnTo>
                    <a:pt x="920" y="693"/>
                  </a:lnTo>
                  <a:lnTo>
                    <a:pt x="918" y="693"/>
                  </a:lnTo>
                  <a:lnTo>
                    <a:pt x="916" y="693"/>
                  </a:lnTo>
                  <a:lnTo>
                    <a:pt x="913" y="696"/>
                  </a:lnTo>
                  <a:lnTo>
                    <a:pt x="911" y="696"/>
                  </a:lnTo>
                  <a:lnTo>
                    <a:pt x="911" y="698"/>
                  </a:lnTo>
                  <a:lnTo>
                    <a:pt x="911" y="700"/>
                  </a:lnTo>
                  <a:lnTo>
                    <a:pt x="909" y="702"/>
                  </a:lnTo>
                  <a:lnTo>
                    <a:pt x="907" y="702"/>
                  </a:lnTo>
                  <a:lnTo>
                    <a:pt x="904" y="700"/>
                  </a:lnTo>
                  <a:lnTo>
                    <a:pt x="902" y="698"/>
                  </a:lnTo>
                  <a:lnTo>
                    <a:pt x="902" y="696"/>
                  </a:lnTo>
                  <a:lnTo>
                    <a:pt x="900" y="696"/>
                  </a:lnTo>
                  <a:lnTo>
                    <a:pt x="900" y="693"/>
                  </a:lnTo>
                  <a:lnTo>
                    <a:pt x="898" y="693"/>
                  </a:lnTo>
                  <a:lnTo>
                    <a:pt x="898" y="696"/>
                  </a:lnTo>
                  <a:lnTo>
                    <a:pt x="898" y="698"/>
                  </a:lnTo>
                  <a:lnTo>
                    <a:pt x="895" y="700"/>
                  </a:lnTo>
                  <a:lnTo>
                    <a:pt x="895" y="702"/>
                  </a:lnTo>
                  <a:lnTo>
                    <a:pt x="895" y="705"/>
                  </a:lnTo>
                  <a:lnTo>
                    <a:pt x="893" y="707"/>
                  </a:lnTo>
                  <a:lnTo>
                    <a:pt x="893" y="709"/>
                  </a:lnTo>
                  <a:lnTo>
                    <a:pt x="891" y="709"/>
                  </a:lnTo>
                  <a:lnTo>
                    <a:pt x="891" y="711"/>
                  </a:lnTo>
                  <a:lnTo>
                    <a:pt x="889" y="711"/>
                  </a:lnTo>
                  <a:lnTo>
                    <a:pt x="886" y="711"/>
                  </a:lnTo>
                  <a:lnTo>
                    <a:pt x="886" y="709"/>
                  </a:lnTo>
                  <a:lnTo>
                    <a:pt x="884" y="709"/>
                  </a:lnTo>
                  <a:lnTo>
                    <a:pt x="882" y="709"/>
                  </a:lnTo>
                  <a:lnTo>
                    <a:pt x="880" y="709"/>
                  </a:lnTo>
                  <a:lnTo>
                    <a:pt x="877" y="709"/>
                  </a:lnTo>
                  <a:lnTo>
                    <a:pt x="875" y="711"/>
                  </a:lnTo>
                  <a:lnTo>
                    <a:pt x="875" y="714"/>
                  </a:lnTo>
                  <a:lnTo>
                    <a:pt x="875" y="716"/>
                  </a:lnTo>
                  <a:lnTo>
                    <a:pt x="875" y="718"/>
                  </a:lnTo>
                  <a:lnTo>
                    <a:pt x="875" y="720"/>
                  </a:lnTo>
                  <a:lnTo>
                    <a:pt x="875" y="723"/>
                  </a:lnTo>
                  <a:lnTo>
                    <a:pt x="875" y="725"/>
                  </a:lnTo>
                  <a:lnTo>
                    <a:pt x="877" y="725"/>
                  </a:lnTo>
                  <a:lnTo>
                    <a:pt x="880" y="725"/>
                  </a:lnTo>
                  <a:lnTo>
                    <a:pt x="884" y="727"/>
                  </a:lnTo>
                  <a:lnTo>
                    <a:pt x="886" y="729"/>
                  </a:lnTo>
                  <a:lnTo>
                    <a:pt x="886" y="732"/>
                  </a:lnTo>
                  <a:lnTo>
                    <a:pt x="884" y="732"/>
                  </a:lnTo>
                  <a:lnTo>
                    <a:pt x="884" y="734"/>
                  </a:lnTo>
                  <a:lnTo>
                    <a:pt x="884" y="736"/>
                  </a:lnTo>
                  <a:lnTo>
                    <a:pt x="884" y="738"/>
                  </a:lnTo>
                  <a:lnTo>
                    <a:pt x="884" y="743"/>
                  </a:lnTo>
                  <a:lnTo>
                    <a:pt x="884" y="745"/>
                  </a:lnTo>
                  <a:lnTo>
                    <a:pt x="884" y="747"/>
                  </a:lnTo>
                  <a:lnTo>
                    <a:pt x="884" y="750"/>
                  </a:lnTo>
                  <a:lnTo>
                    <a:pt x="884" y="752"/>
                  </a:lnTo>
                  <a:lnTo>
                    <a:pt x="882" y="754"/>
                  </a:lnTo>
                  <a:lnTo>
                    <a:pt x="880" y="752"/>
                  </a:lnTo>
                  <a:lnTo>
                    <a:pt x="877" y="752"/>
                  </a:lnTo>
                  <a:lnTo>
                    <a:pt x="877" y="750"/>
                  </a:lnTo>
                  <a:lnTo>
                    <a:pt x="875" y="750"/>
                  </a:lnTo>
                  <a:lnTo>
                    <a:pt x="873" y="750"/>
                  </a:lnTo>
                  <a:lnTo>
                    <a:pt x="873" y="752"/>
                  </a:lnTo>
                  <a:lnTo>
                    <a:pt x="871" y="752"/>
                  </a:lnTo>
                  <a:lnTo>
                    <a:pt x="871" y="754"/>
                  </a:lnTo>
                  <a:lnTo>
                    <a:pt x="868" y="756"/>
                  </a:lnTo>
                  <a:lnTo>
                    <a:pt x="868" y="759"/>
                  </a:lnTo>
                  <a:lnTo>
                    <a:pt x="868" y="761"/>
                  </a:lnTo>
                  <a:lnTo>
                    <a:pt x="871" y="761"/>
                  </a:lnTo>
                  <a:lnTo>
                    <a:pt x="871" y="763"/>
                  </a:lnTo>
                  <a:lnTo>
                    <a:pt x="873" y="763"/>
                  </a:lnTo>
                  <a:lnTo>
                    <a:pt x="873" y="765"/>
                  </a:lnTo>
                  <a:lnTo>
                    <a:pt x="875" y="768"/>
                  </a:lnTo>
                  <a:lnTo>
                    <a:pt x="873" y="770"/>
                  </a:lnTo>
                  <a:lnTo>
                    <a:pt x="871" y="770"/>
                  </a:lnTo>
                  <a:lnTo>
                    <a:pt x="868" y="770"/>
                  </a:lnTo>
                  <a:lnTo>
                    <a:pt x="868" y="768"/>
                  </a:lnTo>
                  <a:lnTo>
                    <a:pt x="866" y="768"/>
                  </a:lnTo>
                  <a:lnTo>
                    <a:pt x="866" y="770"/>
                  </a:lnTo>
                  <a:lnTo>
                    <a:pt x="864" y="770"/>
                  </a:lnTo>
                  <a:lnTo>
                    <a:pt x="862" y="770"/>
                  </a:lnTo>
                  <a:lnTo>
                    <a:pt x="862" y="772"/>
                  </a:lnTo>
                  <a:lnTo>
                    <a:pt x="859" y="774"/>
                  </a:lnTo>
                  <a:lnTo>
                    <a:pt x="857" y="777"/>
                  </a:lnTo>
                  <a:lnTo>
                    <a:pt x="857" y="779"/>
                  </a:lnTo>
                  <a:lnTo>
                    <a:pt x="855" y="781"/>
                  </a:lnTo>
                  <a:lnTo>
                    <a:pt x="853" y="781"/>
                  </a:lnTo>
                  <a:lnTo>
                    <a:pt x="850" y="781"/>
                  </a:lnTo>
                  <a:lnTo>
                    <a:pt x="848" y="781"/>
                  </a:lnTo>
                  <a:lnTo>
                    <a:pt x="846" y="783"/>
                  </a:lnTo>
                  <a:lnTo>
                    <a:pt x="846" y="786"/>
                  </a:lnTo>
                  <a:lnTo>
                    <a:pt x="846" y="788"/>
                  </a:lnTo>
                  <a:lnTo>
                    <a:pt x="844" y="788"/>
                  </a:lnTo>
                  <a:lnTo>
                    <a:pt x="841" y="790"/>
                  </a:lnTo>
                  <a:lnTo>
                    <a:pt x="839" y="790"/>
                  </a:lnTo>
                  <a:lnTo>
                    <a:pt x="839" y="788"/>
                  </a:lnTo>
                  <a:lnTo>
                    <a:pt x="837" y="788"/>
                  </a:lnTo>
                  <a:lnTo>
                    <a:pt x="835" y="788"/>
                  </a:lnTo>
                  <a:lnTo>
                    <a:pt x="835" y="790"/>
                  </a:lnTo>
                  <a:lnTo>
                    <a:pt x="832" y="790"/>
                  </a:lnTo>
                  <a:lnTo>
                    <a:pt x="830" y="790"/>
                  </a:lnTo>
                  <a:lnTo>
                    <a:pt x="828" y="790"/>
                  </a:lnTo>
                  <a:lnTo>
                    <a:pt x="826" y="790"/>
                  </a:lnTo>
                  <a:lnTo>
                    <a:pt x="823" y="790"/>
                  </a:lnTo>
                  <a:lnTo>
                    <a:pt x="821" y="790"/>
                  </a:lnTo>
                  <a:lnTo>
                    <a:pt x="821" y="788"/>
                  </a:lnTo>
                  <a:lnTo>
                    <a:pt x="819" y="788"/>
                  </a:lnTo>
                  <a:lnTo>
                    <a:pt x="817" y="788"/>
                  </a:lnTo>
                  <a:lnTo>
                    <a:pt x="814" y="788"/>
                  </a:lnTo>
                  <a:lnTo>
                    <a:pt x="814" y="790"/>
                  </a:lnTo>
                  <a:lnTo>
                    <a:pt x="812" y="792"/>
                  </a:lnTo>
                  <a:lnTo>
                    <a:pt x="812" y="795"/>
                  </a:lnTo>
                  <a:lnTo>
                    <a:pt x="814" y="795"/>
                  </a:lnTo>
                  <a:lnTo>
                    <a:pt x="814" y="797"/>
                  </a:lnTo>
                  <a:lnTo>
                    <a:pt x="817" y="799"/>
                  </a:lnTo>
                  <a:lnTo>
                    <a:pt x="819" y="799"/>
                  </a:lnTo>
                  <a:lnTo>
                    <a:pt x="821" y="799"/>
                  </a:lnTo>
                  <a:lnTo>
                    <a:pt x="823" y="799"/>
                  </a:lnTo>
                  <a:lnTo>
                    <a:pt x="826" y="799"/>
                  </a:lnTo>
                  <a:lnTo>
                    <a:pt x="830" y="799"/>
                  </a:lnTo>
                  <a:lnTo>
                    <a:pt x="832" y="799"/>
                  </a:lnTo>
                  <a:lnTo>
                    <a:pt x="832" y="801"/>
                  </a:lnTo>
                  <a:lnTo>
                    <a:pt x="835" y="801"/>
                  </a:lnTo>
                  <a:lnTo>
                    <a:pt x="835" y="804"/>
                  </a:lnTo>
                  <a:lnTo>
                    <a:pt x="835" y="806"/>
                  </a:lnTo>
                  <a:lnTo>
                    <a:pt x="837" y="806"/>
                  </a:lnTo>
                  <a:lnTo>
                    <a:pt x="839" y="806"/>
                  </a:lnTo>
                  <a:lnTo>
                    <a:pt x="839" y="808"/>
                  </a:lnTo>
                  <a:lnTo>
                    <a:pt x="841" y="810"/>
                  </a:lnTo>
                  <a:lnTo>
                    <a:pt x="844" y="813"/>
                  </a:lnTo>
                  <a:lnTo>
                    <a:pt x="844" y="815"/>
                  </a:lnTo>
                  <a:lnTo>
                    <a:pt x="844" y="817"/>
                  </a:lnTo>
                  <a:lnTo>
                    <a:pt x="844" y="819"/>
                  </a:lnTo>
                  <a:lnTo>
                    <a:pt x="841" y="822"/>
                  </a:lnTo>
                  <a:lnTo>
                    <a:pt x="839" y="822"/>
                  </a:lnTo>
                  <a:lnTo>
                    <a:pt x="837" y="822"/>
                  </a:lnTo>
                  <a:lnTo>
                    <a:pt x="837" y="819"/>
                  </a:lnTo>
                  <a:lnTo>
                    <a:pt x="835" y="819"/>
                  </a:lnTo>
                  <a:lnTo>
                    <a:pt x="832" y="819"/>
                  </a:lnTo>
                  <a:lnTo>
                    <a:pt x="832" y="817"/>
                  </a:lnTo>
                  <a:lnTo>
                    <a:pt x="830" y="817"/>
                  </a:lnTo>
                  <a:lnTo>
                    <a:pt x="828" y="817"/>
                  </a:lnTo>
                  <a:lnTo>
                    <a:pt x="826" y="817"/>
                  </a:lnTo>
                  <a:lnTo>
                    <a:pt x="826" y="819"/>
                  </a:lnTo>
                  <a:lnTo>
                    <a:pt x="823" y="819"/>
                  </a:lnTo>
                  <a:lnTo>
                    <a:pt x="823" y="822"/>
                  </a:lnTo>
                  <a:lnTo>
                    <a:pt x="821" y="822"/>
                  </a:lnTo>
                  <a:lnTo>
                    <a:pt x="819" y="822"/>
                  </a:lnTo>
                  <a:lnTo>
                    <a:pt x="817" y="822"/>
                  </a:lnTo>
                  <a:lnTo>
                    <a:pt x="814" y="822"/>
                  </a:lnTo>
                  <a:lnTo>
                    <a:pt x="812" y="822"/>
                  </a:lnTo>
                  <a:lnTo>
                    <a:pt x="812" y="824"/>
                  </a:lnTo>
                  <a:lnTo>
                    <a:pt x="812" y="826"/>
                  </a:lnTo>
                  <a:lnTo>
                    <a:pt x="812" y="828"/>
                  </a:lnTo>
                  <a:lnTo>
                    <a:pt x="812" y="831"/>
                  </a:lnTo>
                  <a:lnTo>
                    <a:pt x="812" y="833"/>
                  </a:lnTo>
                  <a:lnTo>
                    <a:pt x="812" y="835"/>
                  </a:lnTo>
                  <a:lnTo>
                    <a:pt x="812" y="840"/>
                  </a:lnTo>
                  <a:lnTo>
                    <a:pt x="810" y="842"/>
                  </a:lnTo>
                  <a:lnTo>
                    <a:pt x="810" y="844"/>
                  </a:lnTo>
                  <a:lnTo>
                    <a:pt x="808" y="844"/>
                  </a:lnTo>
                  <a:lnTo>
                    <a:pt x="805" y="846"/>
                  </a:lnTo>
                  <a:lnTo>
                    <a:pt x="803" y="846"/>
                  </a:lnTo>
                  <a:lnTo>
                    <a:pt x="801" y="846"/>
                  </a:lnTo>
                  <a:lnTo>
                    <a:pt x="799" y="846"/>
                  </a:lnTo>
                  <a:lnTo>
                    <a:pt x="796" y="844"/>
                  </a:lnTo>
                  <a:lnTo>
                    <a:pt x="794" y="844"/>
                  </a:lnTo>
                  <a:lnTo>
                    <a:pt x="794" y="846"/>
                  </a:lnTo>
                  <a:lnTo>
                    <a:pt x="792" y="846"/>
                  </a:lnTo>
                  <a:lnTo>
                    <a:pt x="790" y="849"/>
                  </a:lnTo>
                  <a:lnTo>
                    <a:pt x="787" y="851"/>
                  </a:lnTo>
                  <a:lnTo>
                    <a:pt x="787" y="853"/>
                  </a:lnTo>
                  <a:lnTo>
                    <a:pt x="790" y="853"/>
                  </a:lnTo>
                  <a:lnTo>
                    <a:pt x="790" y="855"/>
                  </a:lnTo>
                  <a:lnTo>
                    <a:pt x="792" y="855"/>
                  </a:lnTo>
                  <a:lnTo>
                    <a:pt x="794" y="858"/>
                  </a:lnTo>
                  <a:lnTo>
                    <a:pt x="796" y="858"/>
                  </a:lnTo>
                  <a:lnTo>
                    <a:pt x="796" y="860"/>
                  </a:lnTo>
                  <a:lnTo>
                    <a:pt x="799" y="862"/>
                  </a:lnTo>
                  <a:lnTo>
                    <a:pt x="801" y="864"/>
                  </a:lnTo>
                  <a:lnTo>
                    <a:pt x="801" y="867"/>
                  </a:lnTo>
                  <a:lnTo>
                    <a:pt x="799" y="869"/>
                  </a:lnTo>
                  <a:lnTo>
                    <a:pt x="796" y="869"/>
                  </a:lnTo>
                  <a:lnTo>
                    <a:pt x="794" y="869"/>
                  </a:lnTo>
                  <a:lnTo>
                    <a:pt x="790" y="869"/>
                  </a:lnTo>
                  <a:lnTo>
                    <a:pt x="787" y="867"/>
                  </a:lnTo>
                  <a:lnTo>
                    <a:pt x="783" y="867"/>
                  </a:lnTo>
                  <a:lnTo>
                    <a:pt x="783" y="864"/>
                  </a:lnTo>
                  <a:lnTo>
                    <a:pt x="781" y="864"/>
                  </a:lnTo>
                  <a:lnTo>
                    <a:pt x="781" y="867"/>
                  </a:lnTo>
                  <a:lnTo>
                    <a:pt x="778" y="867"/>
                  </a:lnTo>
                  <a:lnTo>
                    <a:pt x="778" y="869"/>
                  </a:lnTo>
                  <a:lnTo>
                    <a:pt x="778" y="871"/>
                  </a:lnTo>
                  <a:lnTo>
                    <a:pt x="781" y="873"/>
                  </a:lnTo>
                  <a:lnTo>
                    <a:pt x="783" y="873"/>
                  </a:lnTo>
                  <a:lnTo>
                    <a:pt x="785" y="873"/>
                  </a:lnTo>
                  <a:lnTo>
                    <a:pt x="787" y="873"/>
                  </a:lnTo>
                  <a:lnTo>
                    <a:pt x="790" y="873"/>
                  </a:lnTo>
                  <a:lnTo>
                    <a:pt x="790" y="876"/>
                  </a:lnTo>
                  <a:lnTo>
                    <a:pt x="790" y="878"/>
                  </a:lnTo>
                  <a:lnTo>
                    <a:pt x="787" y="878"/>
                  </a:lnTo>
                  <a:lnTo>
                    <a:pt x="785" y="880"/>
                  </a:lnTo>
                  <a:lnTo>
                    <a:pt x="783" y="882"/>
                  </a:lnTo>
                  <a:lnTo>
                    <a:pt x="781" y="885"/>
                  </a:lnTo>
                  <a:lnTo>
                    <a:pt x="778" y="887"/>
                  </a:lnTo>
                  <a:lnTo>
                    <a:pt x="774" y="887"/>
                  </a:lnTo>
                  <a:lnTo>
                    <a:pt x="765" y="887"/>
                  </a:lnTo>
                  <a:lnTo>
                    <a:pt x="763" y="887"/>
                  </a:lnTo>
                  <a:lnTo>
                    <a:pt x="760" y="887"/>
                  </a:lnTo>
                  <a:lnTo>
                    <a:pt x="758" y="887"/>
                  </a:lnTo>
                  <a:lnTo>
                    <a:pt x="756" y="887"/>
                  </a:lnTo>
                  <a:lnTo>
                    <a:pt x="754" y="885"/>
                  </a:lnTo>
                  <a:lnTo>
                    <a:pt x="754" y="882"/>
                  </a:lnTo>
                  <a:lnTo>
                    <a:pt x="751" y="882"/>
                  </a:lnTo>
                  <a:lnTo>
                    <a:pt x="749" y="885"/>
                  </a:lnTo>
                  <a:lnTo>
                    <a:pt x="747" y="887"/>
                  </a:lnTo>
                  <a:lnTo>
                    <a:pt x="747" y="889"/>
                  </a:lnTo>
                  <a:lnTo>
                    <a:pt x="745" y="889"/>
                  </a:lnTo>
                  <a:lnTo>
                    <a:pt x="742" y="889"/>
                  </a:lnTo>
                  <a:lnTo>
                    <a:pt x="740" y="889"/>
                  </a:lnTo>
                  <a:lnTo>
                    <a:pt x="738" y="889"/>
                  </a:lnTo>
                  <a:lnTo>
                    <a:pt x="738" y="891"/>
                  </a:lnTo>
                  <a:lnTo>
                    <a:pt x="738" y="894"/>
                  </a:lnTo>
                  <a:lnTo>
                    <a:pt x="740" y="894"/>
                  </a:lnTo>
                  <a:lnTo>
                    <a:pt x="742" y="894"/>
                  </a:lnTo>
                  <a:lnTo>
                    <a:pt x="742" y="896"/>
                  </a:lnTo>
                  <a:lnTo>
                    <a:pt x="742" y="898"/>
                  </a:lnTo>
                  <a:lnTo>
                    <a:pt x="740" y="898"/>
                  </a:lnTo>
                  <a:lnTo>
                    <a:pt x="740" y="900"/>
                  </a:lnTo>
                  <a:lnTo>
                    <a:pt x="740" y="903"/>
                  </a:lnTo>
                  <a:lnTo>
                    <a:pt x="738" y="903"/>
                  </a:lnTo>
                  <a:lnTo>
                    <a:pt x="736" y="903"/>
                  </a:lnTo>
                  <a:lnTo>
                    <a:pt x="736" y="900"/>
                  </a:lnTo>
                  <a:lnTo>
                    <a:pt x="733" y="900"/>
                  </a:lnTo>
                  <a:lnTo>
                    <a:pt x="733" y="903"/>
                  </a:lnTo>
                  <a:lnTo>
                    <a:pt x="731" y="905"/>
                  </a:lnTo>
                  <a:lnTo>
                    <a:pt x="731" y="907"/>
                  </a:lnTo>
                  <a:lnTo>
                    <a:pt x="729" y="907"/>
                  </a:lnTo>
                  <a:lnTo>
                    <a:pt x="727" y="907"/>
                  </a:lnTo>
                  <a:lnTo>
                    <a:pt x="727" y="905"/>
                  </a:lnTo>
                  <a:lnTo>
                    <a:pt x="724" y="905"/>
                  </a:lnTo>
                  <a:lnTo>
                    <a:pt x="722" y="905"/>
                  </a:lnTo>
                  <a:lnTo>
                    <a:pt x="722" y="907"/>
                  </a:lnTo>
                  <a:lnTo>
                    <a:pt x="720" y="909"/>
                  </a:lnTo>
                  <a:lnTo>
                    <a:pt x="718" y="909"/>
                  </a:lnTo>
                  <a:lnTo>
                    <a:pt x="715" y="909"/>
                  </a:lnTo>
                  <a:lnTo>
                    <a:pt x="715" y="912"/>
                  </a:lnTo>
                  <a:lnTo>
                    <a:pt x="713" y="912"/>
                  </a:lnTo>
                  <a:lnTo>
                    <a:pt x="709" y="912"/>
                  </a:lnTo>
                  <a:lnTo>
                    <a:pt x="706" y="912"/>
                  </a:lnTo>
                  <a:lnTo>
                    <a:pt x="704" y="912"/>
                  </a:lnTo>
                  <a:lnTo>
                    <a:pt x="702" y="909"/>
                  </a:lnTo>
                  <a:lnTo>
                    <a:pt x="700" y="907"/>
                  </a:lnTo>
                  <a:lnTo>
                    <a:pt x="695" y="905"/>
                  </a:lnTo>
                  <a:lnTo>
                    <a:pt x="695" y="903"/>
                  </a:lnTo>
                  <a:lnTo>
                    <a:pt x="693" y="903"/>
                  </a:lnTo>
                  <a:lnTo>
                    <a:pt x="691" y="900"/>
                  </a:lnTo>
                  <a:lnTo>
                    <a:pt x="688" y="900"/>
                  </a:lnTo>
                  <a:lnTo>
                    <a:pt x="688" y="898"/>
                  </a:lnTo>
                  <a:lnTo>
                    <a:pt x="691" y="898"/>
                  </a:lnTo>
                  <a:lnTo>
                    <a:pt x="691" y="896"/>
                  </a:lnTo>
                  <a:lnTo>
                    <a:pt x="688" y="896"/>
                  </a:lnTo>
                  <a:lnTo>
                    <a:pt x="686" y="896"/>
                  </a:lnTo>
                  <a:lnTo>
                    <a:pt x="686" y="894"/>
                  </a:lnTo>
                  <a:lnTo>
                    <a:pt x="684" y="894"/>
                  </a:lnTo>
                  <a:lnTo>
                    <a:pt x="684" y="891"/>
                  </a:lnTo>
                  <a:lnTo>
                    <a:pt x="686" y="891"/>
                  </a:lnTo>
                  <a:lnTo>
                    <a:pt x="686" y="889"/>
                  </a:lnTo>
                  <a:lnTo>
                    <a:pt x="686" y="887"/>
                  </a:lnTo>
                  <a:lnTo>
                    <a:pt x="684" y="887"/>
                  </a:lnTo>
                  <a:lnTo>
                    <a:pt x="682" y="885"/>
                  </a:lnTo>
                  <a:lnTo>
                    <a:pt x="682" y="882"/>
                  </a:lnTo>
                  <a:lnTo>
                    <a:pt x="682" y="880"/>
                  </a:lnTo>
                  <a:lnTo>
                    <a:pt x="682" y="878"/>
                  </a:lnTo>
                  <a:lnTo>
                    <a:pt x="682" y="876"/>
                  </a:lnTo>
                  <a:lnTo>
                    <a:pt x="682" y="873"/>
                  </a:lnTo>
                  <a:lnTo>
                    <a:pt x="682" y="871"/>
                  </a:lnTo>
                  <a:lnTo>
                    <a:pt x="679" y="871"/>
                  </a:lnTo>
                  <a:lnTo>
                    <a:pt x="677" y="871"/>
                  </a:lnTo>
                  <a:lnTo>
                    <a:pt x="677" y="873"/>
                  </a:lnTo>
                  <a:lnTo>
                    <a:pt x="675" y="873"/>
                  </a:lnTo>
                  <a:lnTo>
                    <a:pt x="675" y="871"/>
                  </a:lnTo>
                  <a:lnTo>
                    <a:pt x="673" y="871"/>
                  </a:lnTo>
                  <a:lnTo>
                    <a:pt x="675" y="869"/>
                  </a:lnTo>
                  <a:lnTo>
                    <a:pt x="677" y="867"/>
                  </a:lnTo>
                  <a:lnTo>
                    <a:pt x="677" y="864"/>
                  </a:lnTo>
                  <a:lnTo>
                    <a:pt x="675" y="864"/>
                  </a:lnTo>
                  <a:lnTo>
                    <a:pt x="675" y="862"/>
                  </a:lnTo>
                  <a:lnTo>
                    <a:pt x="673" y="862"/>
                  </a:lnTo>
                  <a:lnTo>
                    <a:pt x="673" y="860"/>
                  </a:lnTo>
                  <a:lnTo>
                    <a:pt x="670" y="860"/>
                  </a:lnTo>
                  <a:lnTo>
                    <a:pt x="668" y="860"/>
                  </a:lnTo>
                  <a:lnTo>
                    <a:pt x="668" y="858"/>
                  </a:lnTo>
                  <a:lnTo>
                    <a:pt x="666" y="858"/>
                  </a:lnTo>
                  <a:lnTo>
                    <a:pt x="666" y="855"/>
                  </a:lnTo>
                  <a:lnTo>
                    <a:pt x="664" y="855"/>
                  </a:lnTo>
                  <a:lnTo>
                    <a:pt x="661" y="855"/>
                  </a:lnTo>
                  <a:lnTo>
                    <a:pt x="659" y="855"/>
                  </a:lnTo>
                  <a:lnTo>
                    <a:pt x="657" y="855"/>
                  </a:lnTo>
                  <a:lnTo>
                    <a:pt x="655" y="853"/>
                  </a:lnTo>
                  <a:lnTo>
                    <a:pt x="657" y="853"/>
                  </a:lnTo>
                  <a:lnTo>
                    <a:pt x="657" y="851"/>
                  </a:lnTo>
                  <a:lnTo>
                    <a:pt x="657" y="849"/>
                  </a:lnTo>
                  <a:lnTo>
                    <a:pt x="657" y="846"/>
                  </a:lnTo>
                  <a:lnTo>
                    <a:pt x="657" y="844"/>
                  </a:lnTo>
                  <a:lnTo>
                    <a:pt x="655" y="844"/>
                  </a:lnTo>
                  <a:lnTo>
                    <a:pt x="652" y="842"/>
                  </a:lnTo>
                  <a:lnTo>
                    <a:pt x="650" y="842"/>
                  </a:lnTo>
                  <a:lnTo>
                    <a:pt x="650" y="840"/>
                  </a:lnTo>
                  <a:lnTo>
                    <a:pt x="650" y="842"/>
                  </a:lnTo>
                  <a:lnTo>
                    <a:pt x="648" y="842"/>
                  </a:lnTo>
                  <a:lnTo>
                    <a:pt x="646" y="840"/>
                  </a:lnTo>
                  <a:lnTo>
                    <a:pt x="646" y="837"/>
                  </a:lnTo>
                  <a:lnTo>
                    <a:pt x="643" y="835"/>
                  </a:lnTo>
                  <a:lnTo>
                    <a:pt x="643" y="833"/>
                  </a:lnTo>
                  <a:lnTo>
                    <a:pt x="643" y="831"/>
                  </a:lnTo>
                  <a:lnTo>
                    <a:pt x="641" y="831"/>
                  </a:lnTo>
                  <a:lnTo>
                    <a:pt x="641" y="828"/>
                  </a:lnTo>
                  <a:lnTo>
                    <a:pt x="641" y="826"/>
                  </a:lnTo>
                  <a:lnTo>
                    <a:pt x="639" y="824"/>
                  </a:lnTo>
                  <a:lnTo>
                    <a:pt x="637" y="824"/>
                  </a:lnTo>
                  <a:lnTo>
                    <a:pt x="634" y="824"/>
                  </a:lnTo>
                  <a:lnTo>
                    <a:pt x="634" y="822"/>
                  </a:lnTo>
                  <a:lnTo>
                    <a:pt x="634" y="819"/>
                  </a:lnTo>
                  <a:lnTo>
                    <a:pt x="634" y="817"/>
                  </a:lnTo>
                  <a:lnTo>
                    <a:pt x="632" y="817"/>
                  </a:lnTo>
                  <a:lnTo>
                    <a:pt x="632" y="815"/>
                  </a:lnTo>
                  <a:lnTo>
                    <a:pt x="628" y="815"/>
                  </a:lnTo>
                  <a:lnTo>
                    <a:pt x="625" y="815"/>
                  </a:lnTo>
                  <a:lnTo>
                    <a:pt x="623" y="815"/>
                  </a:lnTo>
                  <a:lnTo>
                    <a:pt x="621" y="815"/>
                  </a:lnTo>
                  <a:lnTo>
                    <a:pt x="619" y="815"/>
                  </a:lnTo>
                  <a:lnTo>
                    <a:pt x="616" y="815"/>
                  </a:lnTo>
                  <a:lnTo>
                    <a:pt x="616" y="813"/>
                  </a:lnTo>
                  <a:lnTo>
                    <a:pt x="616" y="810"/>
                  </a:lnTo>
                  <a:lnTo>
                    <a:pt x="619" y="810"/>
                  </a:lnTo>
                  <a:lnTo>
                    <a:pt x="616" y="810"/>
                  </a:lnTo>
                  <a:lnTo>
                    <a:pt x="616" y="808"/>
                  </a:lnTo>
                  <a:lnTo>
                    <a:pt x="614" y="806"/>
                  </a:lnTo>
                  <a:lnTo>
                    <a:pt x="612" y="804"/>
                  </a:lnTo>
                  <a:lnTo>
                    <a:pt x="612" y="801"/>
                  </a:lnTo>
                  <a:lnTo>
                    <a:pt x="612" y="799"/>
                  </a:lnTo>
                  <a:lnTo>
                    <a:pt x="614" y="799"/>
                  </a:lnTo>
                  <a:lnTo>
                    <a:pt x="616" y="799"/>
                  </a:lnTo>
                  <a:lnTo>
                    <a:pt x="619" y="799"/>
                  </a:lnTo>
                  <a:lnTo>
                    <a:pt x="619" y="797"/>
                  </a:lnTo>
                  <a:lnTo>
                    <a:pt x="621" y="797"/>
                  </a:lnTo>
                  <a:lnTo>
                    <a:pt x="621" y="795"/>
                  </a:lnTo>
                  <a:lnTo>
                    <a:pt x="619" y="795"/>
                  </a:lnTo>
                  <a:lnTo>
                    <a:pt x="619" y="792"/>
                  </a:lnTo>
                  <a:lnTo>
                    <a:pt x="616" y="792"/>
                  </a:lnTo>
                  <a:lnTo>
                    <a:pt x="616" y="795"/>
                  </a:lnTo>
                  <a:lnTo>
                    <a:pt x="616" y="797"/>
                  </a:lnTo>
                  <a:lnTo>
                    <a:pt x="614" y="797"/>
                  </a:lnTo>
                  <a:lnTo>
                    <a:pt x="614" y="795"/>
                  </a:lnTo>
                  <a:lnTo>
                    <a:pt x="612" y="795"/>
                  </a:lnTo>
                  <a:lnTo>
                    <a:pt x="612" y="792"/>
                  </a:lnTo>
                  <a:lnTo>
                    <a:pt x="612" y="790"/>
                  </a:lnTo>
                  <a:lnTo>
                    <a:pt x="610" y="790"/>
                  </a:lnTo>
                  <a:lnTo>
                    <a:pt x="610" y="788"/>
                  </a:lnTo>
                  <a:lnTo>
                    <a:pt x="610" y="786"/>
                  </a:lnTo>
                  <a:lnTo>
                    <a:pt x="612" y="786"/>
                  </a:lnTo>
                  <a:lnTo>
                    <a:pt x="612" y="783"/>
                  </a:lnTo>
                  <a:lnTo>
                    <a:pt x="612" y="781"/>
                  </a:lnTo>
                  <a:lnTo>
                    <a:pt x="610" y="781"/>
                  </a:lnTo>
                  <a:lnTo>
                    <a:pt x="607" y="781"/>
                  </a:lnTo>
                  <a:lnTo>
                    <a:pt x="607" y="779"/>
                  </a:lnTo>
                  <a:lnTo>
                    <a:pt x="605" y="779"/>
                  </a:lnTo>
                  <a:lnTo>
                    <a:pt x="605" y="777"/>
                  </a:lnTo>
                  <a:lnTo>
                    <a:pt x="605" y="774"/>
                  </a:lnTo>
                  <a:lnTo>
                    <a:pt x="603" y="774"/>
                  </a:lnTo>
                  <a:lnTo>
                    <a:pt x="603" y="772"/>
                  </a:lnTo>
                  <a:lnTo>
                    <a:pt x="601" y="772"/>
                  </a:lnTo>
                  <a:lnTo>
                    <a:pt x="601" y="770"/>
                  </a:lnTo>
                  <a:lnTo>
                    <a:pt x="603" y="770"/>
                  </a:lnTo>
                  <a:lnTo>
                    <a:pt x="603" y="768"/>
                  </a:lnTo>
                  <a:lnTo>
                    <a:pt x="605" y="768"/>
                  </a:lnTo>
                  <a:lnTo>
                    <a:pt x="605" y="765"/>
                  </a:lnTo>
                  <a:lnTo>
                    <a:pt x="605" y="763"/>
                  </a:lnTo>
                  <a:lnTo>
                    <a:pt x="603" y="763"/>
                  </a:lnTo>
                  <a:lnTo>
                    <a:pt x="601" y="763"/>
                  </a:lnTo>
                  <a:lnTo>
                    <a:pt x="598" y="763"/>
                  </a:lnTo>
                  <a:lnTo>
                    <a:pt x="598" y="761"/>
                  </a:lnTo>
                  <a:lnTo>
                    <a:pt x="598" y="759"/>
                  </a:lnTo>
                  <a:lnTo>
                    <a:pt x="598" y="756"/>
                  </a:lnTo>
                  <a:lnTo>
                    <a:pt x="596" y="756"/>
                  </a:lnTo>
                  <a:lnTo>
                    <a:pt x="596" y="754"/>
                  </a:lnTo>
                  <a:lnTo>
                    <a:pt x="596" y="752"/>
                  </a:lnTo>
                  <a:lnTo>
                    <a:pt x="598" y="752"/>
                  </a:lnTo>
                  <a:lnTo>
                    <a:pt x="598" y="750"/>
                  </a:lnTo>
                  <a:lnTo>
                    <a:pt x="601" y="747"/>
                  </a:lnTo>
                  <a:lnTo>
                    <a:pt x="601" y="745"/>
                  </a:lnTo>
                  <a:lnTo>
                    <a:pt x="598" y="743"/>
                  </a:lnTo>
                  <a:lnTo>
                    <a:pt x="601" y="743"/>
                  </a:lnTo>
                  <a:lnTo>
                    <a:pt x="601" y="741"/>
                  </a:lnTo>
                  <a:lnTo>
                    <a:pt x="601" y="738"/>
                  </a:lnTo>
                  <a:lnTo>
                    <a:pt x="603" y="738"/>
                  </a:lnTo>
                  <a:lnTo>
                    <a:pt x="603" y="736"/>
                  </a:lnTo>
                  <a:lnTo>
                    <a:pt x="601" y="736"/>
                  </a:lnTo>
                  <a:lnTo>
                    <a:pt x="598" y="736"/>
                  </a:lnTo>
                  <a:lnTo>
                    <a:pt x="598" y="734"/>
                  </a:lnTo>
                  <a:lnTo>
                    <a:pt x="601" y="736"/>
                  </a:lnTo>
                  <a:lnTo>
                    <a:pt x="601" y="734"/>
                  </a:lnTo>
                  <a:lnTo>
                    <a:pt x="598" y="732"/>
                  </a:lnTo>
                  <a:lnTo>
                    <a:pt x="596" y="729"/>
                  </a:lnTo>
                  <a:lnTo>
                    <a:pt x="596" y="727"/>
                  </a:lnTo>
                  <a:lnTo>
                    <a:pt x="594" y="725"/>
                  </a:lnTo>
                  <a:lnTo>
                    <a:pt x="594" y="723"/>
                  </a:lnTo>
                  <a:lnTo>
                    <a:pt x="592" y="723"/>
                  </a:lnTo>
                  <a:lnTo>
                    <a:pt x="592" y="720"/>
                  </a:lnTo>
                  <a:lnTo>
                    <a:pt x="589" y="720"/>
                  </a:lnTo>
                  <a:lnTo>
                    <a:pt x="589" y="718"/>
                  </a:lnTo>
                  <a:lnTo>
                    <a:pt x="592" y="718"/>
                  </a:lnTo>
                  <a:lnTo>
                    <a:pt x="592" y="716"/>
                  </a:lnTo>
                  <a:lnTo>
                    <a:pt x="592" y="714"/>
                  </a:lnTo>
                  <a:lnTo>
                    <a:pt x="592" y="711"/>
                  </a:lnTo>
                  <a:lnTo>
                    <a:pt x="594" y="711"/>
                  </a:lnTo>
                  <a:lnTo>
                    <a:pt x="594" y="709"/>
                  </a:lnTo>
                  <a:lnTo>
                    <a:pt x="596" y="709"/>
                  </a:lnTo>
                  <a:lnTo>
                    <a:pt x="596" y="707"/>
                  </a:lnTo>
                  <a:lnTo>
                    <a:pt x="598" y="705"/>
                  </a:lnTo>
                  <a:lnTo>
                    <a:pt x="601" y="705"/>
                  </a:lnTo>
                  <a:lnTo>
                    <a:pt x="603" y="705"/>
                  </a:lnTo>
                  <a:lnTo>
                    <a:pt x="603" y="702"/>
                  </a:lnTo>
                  <a:lnTo>
                    <a:pt x="603" y="700"/>
                  </a:lnTo>
                  <a:lnTo>
                    <a:pt x="601" y="698"/>
                  </a:lnTo>
                  <a:lnTo>
                    <a:pt x="601" y="696"/>
                  </a:lnTo>
                  <a:lnTo>
                    <a:pt x="598" y="696"/>
                  </a:lnTo>
                  <a:lnTo>
                    <a:pt x="596" y="696"/>
                  </a:lnTo>
                  <a:lnTo>
                    <a:pt x="594" y="696"/>
                  </a:lnTo>
                  <a:lnTo>
                    <a:pt x="594" y="693"/>
                  </a:lnTo>
                  <a:lnTo>
                    <a:pt x="596" y="693"/>
                  </a:lnTo>
                  <a:lnTo>
                    <a:pt x="596" y="691"/>
                  </a:lnTo>
                  <a:lnTo>
                    <a:pt x="596" y="689"/>
                  </a:lnTo>
                  <a:lnTo>
                    <a:pt x="594" y="689"/>
                  </a:lnTo>
                  <a:lnTo>
                    <a:pt x="594" y="687"/>
                  </a:lnTo>
                  <a:lnTo>
                    <a:pt x="596" y="687"/>
                  </a:lnTo>
                  <a:lnTo>
                    <a:pt x="596" y="684"/>
                  </a:lnTo>
                  <a:lnTo>
                    <a:pt x="598" y="684"/>
                  </a:lnTo>
                  <a:lnTo>
                    <a:pt x="598" y="682"/>
                  </a:lnTo>
                  <a:lnTo>
                    <a:pt x="601" y="682"/>
                  </a:lnTo>
                  <a:lnTo>
                    <a:pt x="601" y="680"/>
                  </a:lnTo>
                  <a:lnTo>
                    <a:pt x="603" y="678"/>
                  </a:lnTo>
                  <a:lnTo>
                    <a:pt x="605" y="678"/>
                  </a:lnTo>
                  <a:lnTo>
                    <a:pt x="605" y="675"/>
                  </a:lnTo>
                  <a:lnTo>
                    <a:pt x="605" y="673"/>
                  </a:lnTo>
                  <a:lnTo>
                    <a:pt x="607" y="673"/>
                  </a:lnTo>
                  <a:lnTo>
                    <a:pt x="610" y="673"/>
                  </a:lnTo>
                  <a:lnTo>
                    <a:pt x="610" y="671"/>
                  </a:lnTo>
                  <a:lnTo>
                    <a:pt x="607" y="669"/>
                  </a:lnTo>
                  <a:lnTo>
                    <a:pt x="607" y="666"/>
                  </a:lnTo>
                  <a:lnTo>
                    <a:pt x="610" y="666"/>
                  </a:lnTo>
                  <a:lnTo>
                    <a:pt x="607" y="666"/>
                  </a:lnTo>
                  <a:lnTo>
                    <a:pt x="605" y="666"/>
                  </a:lnTo>
                  <a:lnTo>
                    <a:pt x="605" y="664"/>
                  </a:lnTo>
                  <a:lnTo>
                    <a:pt x="605" y="662"/>
                  </a:lnTo>
                  <a:lnTo>
                    <a:pt x="603" y="662"/>
                  </a:lnTo>
                  <a:lnTo>
                    <a:pt x="603" y="660"/>
                  </a:lnTo>
                  <a:lnTo>
                    <a:pt x="601" y="660"/>
                  </a:lnTo>
                  <a:lnTo>
                    <a:pt x="601" y="657"/>
                  </a:lnTo>
                  <a:lnTo>
                    <a:pt x="603" y="657"/>
                  </a:lnTo>
                  <a:lnTo>
                    <a:pt x="605" y="657"/>
                  </a:lnTo>
                  <a:lnTo>
                    <a:pt x="607" y="657"/>
                  </a:lnTo>
                  <a:lnTo>
                    <a:pt x="607" y="655"/>
                  </a:lnTo>
                  <a:lnTo>
                    <a:pt x="607" y="653"/>
                  </a:lnTo>
                  <a:lnTo>
                    <a:pt x="605" y="653"/>
                  </a:lnTo>
                  <a:lnTo>
                    <a:pt x="603" y="653"/>
                  </a:lnTo>
                  <a:lnTo>
                    <a:pt x="603" y="651"/>
                  </a:lnTo>
                  <a:lnTo>
                    <a:pt x="605" y="648"/>
                  </a:lnTo>
                  <a:lnTo>
                    <a:pt x="605" y="646"/>
                  </a:lnTo>
                  <a:lnTo>
                    <a:pt x="607" y="646"/>
                  </a:lnTo>
                  <a:lnTo>
                    <a:pt x="607" y="644"/>
                  </a:lnTo>
                  <a:lnTo>
                    <a:pt x="610" y="644"/>
                  </a:lnTo>
                  <a:lnTo>
                    <a:pt x="612" y="644"/>
                  </a:lnTo>
                  <a:lnTo>
                    <a:pt x="612" y="642"/>
                  </a:lnTo>
                  <a:lnTo>
                    <a:pt x="614" y="642"/>
                  </a:lnTo>
                  <a:lnTo>
                    <a:pt x="616" y="642"/>
                  </a:lnTo>
                  <a:lnTo>
                    <a:pt x="614" y="642"/>
                  </a:lnTo>
                  <a:lnTo>
                    <a:pt x="614" y="639"/>
                  </a:lnTo>
                  <a:lnTo>
                    <a:pt x="614" y="642"/>
                  </a:lnTo>
                  <a:lnTo>
                    <a:pt x="612" y="642"/>
                  </a:lnTo>
                  <a:lnTo>
                    <a:pt x="612" y="639"/>
                  </a:lnTo>
                  <a:lnTo>
                    <a:pt x="614" y="637"/>
                  </a:lnTo>
                  <a:lnTo>
                    <a:pt x="616" y="637"/>
                  </a:lnTo>
                  <a:lnTo>
                    <a:pt x="619" y="637"/>
                  </a:lnTo>
                  <a:lnTo>
                    <a:pt x="621" y="637"/>
                  </a:lnTo>
                  <a:lnTo>
                    <a:pt x="623" y="637"/>
                  </a:lnTo>
                  <a:lnTo>
                    <a:pt x="623" y="635"/>
                  </a:lnTo>
                  <a:lnTo>
                    <a:pt x="623" y="633"/>
                  </a:lnTo>
                  <a:lnTo>
                    <a:pt x="625" y="633"/>
                  </a:lnTo>
                  <a:lnTo>
                    <a:pt x="628" y="633"/>
                  </a:lnTo>
                  <a:lnTo>
                    <a:pt x="630" y="633"/>
                  </a:lnTo>
                  <a:lnTo>
                    <a:pt x="630" y="630"/>
                  </a:lnTo>
                  <a:lnTo>
                    <a:pt x="630" y="628"/>
                  </a:lnTo>
                  <a:lnTo>
                    <a:pt x="630" y="626"/>
                  </a:lnTo>
                  <a:lnTo>
                    <a:pt x="630" y="624"/>
                  </a:lnTo>
                  <a:lnTo>
                    <a:pt x="630" y="621"/>
                  </a:lnTo>
                  <a:lnTo>
                    <a:pt x="632" y="619"/>
                  </a:lnTo>
                  <a:lnTo>
                    <a:pt x="637" y="619"/>
                  </a:lnTo>
                  <a:lnTo>
                    <a:pt x="639" y="619"/>
                  </a:lnTo>
                  <a:lnTo>
                    <a:pt x="639" y="617"/>
                  </a:lnTo>
                  <a:lnTo>
                    <a:pt x="637" y="617"/>
                  </a:lnTo>
                  <a:lnTo>
                    <a:pt x="637" y="615"/>
                  </a:lnTo>
                  <a:lnTo>
                    <a:pt x="634" y="615"/>
                  </a:lnTo>
                  <a:lnTo>
                    <a:pt x="634" y="612"/>
                  </a:lnTo>
                  <a:lnTo>
                    <a:pt x="632" y="612"/>
                  </a:lnTo>
                  <a:lnTo>
                    <a:pt x="632" y="610"/>
                  </a:lnTo>
                  <a:lnTo>
                    <a:pt x="630" y="608"/>
                  </a:lnTo>
                  <a:lnTo>
                    <a:pt x="628" y="606"/>
                  </a:lnTo>
                  <a:lnTo>
                    <a:pt x="628" y="603"/>
                  </a:lnTo>
                  <a:lnTo>
                    <a:pt x="625" y="603"/>
                  </a:lnTo>
                  <a:lnTo>
                    <a:pt x="625" y="601"/>
                  </a:lnTo>
                  <a:lnTo>
                    <a:pt x="623" y="601"/>
                  </a:lnTo>
                  <a:lnTo>
                    <a:pt x="623" y="599"/>
                  </a:lnTo>
                  <a:lnTo>
                    <a:pt x="625" y="597"/>
                  </a:lnTo>
                  <a:lnTo>
                    <a:pt x="625" y="594"/>
                  </a:lnTo>
                  <a:lnTo>
                    <a:pt x="628" y="594"/>
                  </a:lnTo>
                  <a:lnTo>
                    <a:pt x="628" y="592"/>
                  </a:lnTo>
                  <a:lnTo>
                    <a:pt x="630" y="592"/>
                  </a:lnTo>
                  <a:lnTo>
                    <a:pt x="630" y="590"/>
                  </a:lnTo>
                  <a:lnTo>
                    <a:pt x="628" y="590"/>
                  </a:lnTo>
                  <a:lnTo>
                    <a:pt x="628" y="588"/>
                  </a:lnTo>
                  <a:lnTo>
                    <a:pt x="630" y="588"/>
                  </a:lnTo>
                  <a:lnTo>
                    <a:pt x="630" y="585"/>
                  </a:lnTo>
                  <a:lnTo>
                    <a:pt x="630" y="588"/>
                  </a:lnTo>
                  <a:lnTo>
                    <a:pt x="630" y="585"/>
                  </a:lnTo>
                  <a:lnTo>
                    <a:pt x="632" y="585"/>
                  </a:lnTo>
                  <a:lnTo>
                    <a:pt x="632" y="583"/>
                  </a:lnTo>
                  <a:lnTo>
                    <a:pt x="630" y="583"/>
                  </a:lnTo>
                  <a:lnTo>
                    <a:pt x="630" y="581"/>
                  </a:lnTo>
                  <a:lnTo>
                    <a:pt x="632" y="579"/>
                  </a:lnTo>
                  <a:lnTo>
                    <a:pt x="632" y="576"/>
                  </a:lnTo>
                  <a:lnTo>
                    <a:pt x="630" y="576"/>
                  </a:lnTo>
                  <a:lnTo>
                    <a:pt x="630" y="579"/>
                  </a:lnTo>
                  <a:lnTo>
                    <a:pt x="628" y="579"/>
                  </a:lnTo>
                  <a:lnTo>
                    <a:pt x="628" y="576"/>
                  </a:lnTo>
                  <a:lnTo>
                    <a:pt x="625" y="574"/>
                  </a:lnTo>
                  <a:lnTo>
                    <a:pt x="623" y="574"/>
                  </a:lnTo>
                  <a:lnTo>
                    <a:pt x="623" y="576"/>
                  </a:lnTo>
                  <a:lnTo>
                    <a:pt x="621" y="576"/>
                  </a:lnTo>
                  <a:lnTo>
                    <a:pt x="621" y="574"/>
                  </a:lnTo>
                  <a:lnTo>
                    <a:pt x="621" y="572"/>
                  </a:lnTo>
                  <a:lnTo>
                    <a:pt x="619" y="572"/>
                  </a:lnTo>
                  <a:lnTo>
                    <a:pt x="619" y="570"/>
                  </a:lnTo>
                  <a:lnTo>
                    <a:pt x="621" y="570"/>
                  </a:lnTo>
                  <a:lnTo>
                    <a:pt x="621" y="567"/>
                  </a:lnTo>
                  <a:lnTo>
                    <a:pt x="623" y="567"/>
                  </a:lnTo>
                  <a:lnTo>
                    <a:pt x="623" y="565"/>
                  </a:lnTo>
                  <a:lnTo>
                    <a:pt x="623" y="563"/>
                  </a:lnTo>
                  <a:lnTo>
                    <a:pt x="623" y="561"/>
                  </a:lnTo>
                  <a:lnTo>
                    <a:pt x="621" y="561"/>
                  </a:lnTo>
                  <a:lnTo>
                    <a:pt x="619" y="561"/>
                  </a:lnTo>
                  <a:lnTo>
                    <a:pt x="619" y="558"/>
                  </a:lnTo>
                  <a:lnTo>
                    <a:pt x="616" y="558"/>
                  </a:lnTo>
                  <a:lnTo>
                    <a:pt x="614" y="558"/>
                  </a:lnTo>
                  <a:lnTo>
                    <a:pt x="614" y="556"/>
                  </a:lnTo>
                  <a:lnTo>
                    <a:pt x="614" y="554"/>
                  </a:lnTo>
                  <a:lnTo>
                    <a:pt x="612" y="554"/>
                  </a:lnTo>
                  <a:lnTo>
                    <a:pt x="612" y="556"/>
                  </a:lnTo>
                  <a:lnTo>
                    <a:pt x="610" y="558"/>
                  </a:lnTo>
                  <a:lnTo>
                    <a:pt x="607" y="558"/>
                  </a:lnTo>
                  <a:lnTo>
                    <a:pt x="605" y="558"/>
                  </a:lnTo>
                  <a:lnTo>
                    <a:pt x="605" y="556"/>
                  </a:lnTo>
                  <a:lnTo>
                    <a:pt x="603" y="556"/>
                  </a:lnTo>
                  <a:lnTo>
                    <a:pt x="603" y="558"/>
                  </a:lnTo>
                  <a:lnTo>
                    <a:pt x="601" y="561"/>
                  </a:lnTo>
                  <a:lnTo>
                    <a:pt x="598" y="561"/>
                  </a:lnTo>
                  <a:lnTo>
                    <a:pt x="601" y="561"/>
                  </a:lnTo>
                  <a:lnTo>
                    <a:pt x="598" y="561"/>
                  </a:lnTo>
                  <a:lnTo>
                    <a:pt x="598" y="558"/>
                  </a:lnTo>
                  <a:lnTo>
                    <a:pt x="596" y="558"/>
                  </a:lnTo>
                  <a:lnTo>
                    <a:pt x="594" y="558"/>
                  </a:lnTo>
                  <a:lnTo>
                    <a:pt x="592" y="558"/>
                  </a:lnTo>
                  <a:lnTo>
                    <a:pt x="589" y="561"/>
                  </a:lnTo>
                  <a:lnTo>
                    <a:pt x="589" y="558"/>
                  </a:lnTo>
                  <a:lnTo>
                    <a:pt x="587" y="558"/>
                  </a:lnTo>
                  <a:lnTo>
                    <a:pt x="585" y="558"/>
                  </a:lnTo>
                  <a:lnTo>
                    <a:pt x="583" y="558"/>
                  </a:lnTo>
                  <a:lnTo>
                    <a:pt x="580" y="558"/>
                  </a:lnTo>
                  <a:lnTo>
                    <a:pt x="578" y="558"/>
                  </a:lnTo>
                  <a:lnTo>
                    <a:pt x="576" y="558"/>
                  </a:lnTo>
                  <a:lnTo>
                    <a:pt x="574" y="558"/>
                  </a:lnTo>
                  <a:lnTo>
                    <a:pt x="574" y="556"/>
                  </a:lnTo>
                  <a:lnTo>
                    <a:pt x="574" y="558"/>
                  </a:lnTo>
                  <a:lnTo>
                    <a:pt x="571" y="558"/>
                  </a:lnTo>
                  <a:lnTo>
                    <a:pt x="571" y="561"/>
                  </a:lnTo>
                  <a:lnTo>
                    <a:pt x="574" y="561"/>
                  </a:lnTo>
                  <a:lnTo>
                    <a:pt x="571" y="563"/>
                  </a:lnTo>
                  <a:lnTo>
                    <a:pt x="571" y="565"/>
                  </a:lnTo>
                  <a:lnTo>
                    <a:pt x="571" y="567"/>
                  </a:lnTo>
                  <a:lnTo>
                    <a:pt x="571" y="570"/>
                  </a:lnTo>
                  <a:lnTo>
                    <a:pt x="569" y="570"/>
                  </a:lnTo>
                  <a:lnTo>
                    <a:pt x="567" y="570"/>
                  </a:lnTo>
                  <a:lnTo>
                    <a:pt x="567" y="572"/>
                  </a:lnTo>
                  <a:lnTo>
                    <a:pt x="565" y="572"/>
                  </a:lnTo>
                  <a:lnTo>
                    <a:pt x="562" y="574"/>
                  </a:lnTo>
                  <a:lnTo>
                    <a:pt x="562" y="576"/>
                  </a:lnTo>
                  <a:lnTo>
                    <a:pt x="560" y="576"/>
                  </a:lnTo>
                  <a:lnTo>
                    <a:pt x="558" y="579"/>
                  </a:lnTo>
                  <a:lnTo>
                    <a:pt x="556" y="581"/>
                  </a:lnTo>
                  <a:lnTo>
                    <a:pt x="558" y="581"/>
                  </a:lnTo>
                  <a:lnTo>
                    <a:pt x="558" y="583"/>
                  </a:lnTo>
                  <a:lnTo>
                    <a:pt x="558" y="585"/>
                  </a:lnTo>
                  <a:lnTo>
                    <a:pt x="556" y="585"/>
                  </a:lnTo>
                  <a:lnTo>
                    <a:pt x="553" y="585"/>
                  </a:lnTo>
                  <a:lnTo>
                    <a:pt x="553" y="588"/>
                  </a:lnTo>
                  <a:lnTo>
                    <a:pt x="553" y="590"/>
                  </a:lnTo>
                  <a:lnTo>
                    <a:pt x="553" y="592"/>
                  </a:lnTo>
                  <a:lnTo>
                    <a:pt x="556" y="592"/>
                  </a:lnTo>
                  <a:lnTo>
                    <a:pt x="556" y="594"/>
                  </a:lnTo>
                  <a:lnTo>
                    <a:pt x="558" y="597"/>
                  </a:lnTo>
                  <a:lnTo>
                    <a:pt x="558" y="599"/>
                  </a:lnTo>
                  <a:lnTo>
                    <a:pt x="560" y="599"/>
                  </a:lnTo>
                  <a:lnTo>
                    <a:pt x="560" y="601"/>
                  </a:lnTo>
                  <a:lnTo>
                    <a:pt x="560" y="603"/>
                  </a:lnTo>
                  <a:lnTo>
                    <a:pt x="562" y="603"/>
                  </a:lnTo>
                  <a:lnTo>
                    <a:pt x="562" y="606"/>
                  </a:lnTo>
                  <a:lnTo>
                    <a:pt x="562" y="608"/>
                  </a:lnTo>
                  <a:lnTo>
                    <a:pt x="560" y="608"/>
                  </a:lnTo>
                  <a:lnTo>
                    <a:pt x="560" y="610"/>
                  </a:lnTo>
                  <a:lnTo>
                    <a:pt x="560" y="612"/>
                  </a:lnTo>
                  <a:lnTo>
                    <a:pt x="558" y="612"/>
                  </a:lnTo>
                  <a:lnTo>
                    <a:pt x="558" y="615"/>
                  </a:lnTo>
                  <a:lnTo>
                    <a:pt x="556" y="617"/>
                  </a:lnTo>
                  <a:lnTo>
                    <a:pt x="556" y="619"/>
                  </a:lnTo>
                  <a:lnTo>
                    <a:pt x="553" y="619"/>
                  </a:lnTo>
                  <a:lnTo>
                    <a:pt x="553" y="621"/>
                  </a:lnTo>
                  <a:lnTo>
                    <a:pt x="553" y="624"/>
                  </a:lnTo>
                  <a:lnTo>
                    <a:pt x="551" y="624"/>
                  </a:lnTo>
                  <a:lnTo>
                    <a:pt x="549" y="624"/>
                  </a:lnTo>
                  <a:lnTo>
                    <a:pt x="547" y="624"/>
                  </a:lnTo>
                  <a:lnTo>
                    <a:pt x="544" y="626"/>
                  </a:lnTo>
                  <a:lnTo>
                    <a:pt x="542" y="626"/>
                  </a:lnTo>
                  <a:lnTo>
                    <a:pt x="542" y="628"/>
                  </a:lnTo>
                  <a:lnTo>
                    <a:pt x="540" y="628"/>
                  </a:lnTo>
                  <a:lnTo>
                    <a:pt x="538" y="630"/>
                  </a:lnTo>
                  <a:lnTo>
                    <a:pt x="538" y="633"/>
                  </a:lnTo>
                  <a:lnTo>
                    <a:pt x="535" y="635"/>
                  </a:lnTo>
                  <a:lnTo>
                    <a:pt x="535" y="633"/>
                  </a:lnTo>
                  <a:lnTo>
                    <a:pt x="533" y="633"/>
                  </a:lnTo>
                  <a:lnTo>
                    <a:pt x="533" y="630"/>
                  </a:lnTo>
                  <a:lnTo>
                    <a:pt x="531" y="628"/>
                  </a:lnTo>
                  <a:lnTo>
                    <a:pt x="529" y="628"/>
                  </a:lnTo>
                  <a:lnTo>
                    <a:pt x="526" y="628"/>
                  </a:lnTo>
                  <a:lnTo>
                    <a:pt x="524" y="628"/>
                  </a:lnTo>
                  <a:lnTo>
                    <a:pt x="524" y="630"/>
                  </a:lnTo>
                  <a:lnTo>
                    <a:pt x="522" y="630"/>
                  </a:lnTo>
                  <a:lnTo>
                    <a:pt x="520" y="630"/>
                  </a:lnTo>
                  <a:lnTo>
                    <a:pt x="520" y="633"/>
                  </a:lnTo>
                  <a:lnTo>
                    <a:pt x="517" y="633"/>
                  </a:lnTo>
                  <a:lnTo>
                    <a:pt x="515" y="633"/>
                  </a:lnTo>
                  <a:lnTo>
                    <a:pt x="513" y="633"/>
                  </a:lnTo>
                  <a:lnTo>
                    <a:pt x="513" y="635"/>
                  </a:lnTo>
                  <a:lnTo>
                    <a:pt x="511" y="635"/>
                  </a:lnTo>
                  <a:lnTo>
                    <a:pt x="511" y="637"/>
                  </a:lnTo>
                  <a:lnTo>
                    <a:pt x="508" y="637"/>
                  </a:lnTo>
                  <a:lnTo>
                    <a:pt x="508" y="639"/>
                  </a:lnTo>
                  <a:lnTo>
                    <a:pt x="506" y="639"/>
                  </a:lnTo>
                  <a:lnTo>
                    <a:pt x="506" y="642"/>
                  </a:lnTo>
                  <a:lnTo>
                    <a:pt x="504" y="642"/>
                  </a:lnTo>
                  <a:lnTo>
                    <a:pt x="504" y="644"/>
                  </a:lnTo>
                  <a:lnTo>
                    <a:pt x="502" y="646"/>
                  </a:lnTo>
                  <a:lnTo>
                    <a:pt x="499" y="646"/>
                  </a:lnTo>
                  <a:lnTo>
                    <a:pt x="497" y="646"/>
                  </a:lnTo>
                  <a:lnTo>
                    <a:pt x="495" y="646"/>
                  </a:lnTo>
                  <a:lnTo>
                    <a:pt x="495" y="648"/>
                  </a:lnTo>
                  <a:lnTo>
                    <a:pt x="493" y="648"/>
                  </a:lnTo>
                  <a:lnTo>
                    <a:pt x="490" y="648"/>
                  </a:lnTo>
                  <a:lnTo>
                    <a:pt x="488" y="648"/>
                  </a:lnTo>
                  <a:lnTo>
                    <a:pt x="488" y="646"/>
                  </a:lnTo>
                  <a:lnTo>
                    <a:pt x="486" y="646"/>
                  </a:lnTo>
                  <a:lnTo>
                    <a:pt x="486" y="644"/>
                  </a:lnTo>
                  <a:lnTo>
                    <a:pt x="484" y="644"/>
                  </a:lnTo>
                  <a:lnTo>
                    <a:pt x="481" y="646"/>
                  </a:lnTo>
                  <a:lnTo>
                    <a:pt x="479" y="646"/>
                  </a:lnTo>
                  <a:lnTo>
                    <a:pt x="479" y="648"/>
                  </a:lnTo>
                  <a:lnTo>
                    <a:pt x="477" y="648"/>
                  </a:lnTo>
                  <a:lnTo>
                    <a:pt x="475" y="648"/>
                  </a:lnTo>
                  <a:lnTo>
                    <a:pt x="472" y="648"/>
                  </a:lnTo>
                  <a:lnTo>
                    <a:pt x="470" y="648"/>
                  </a:lnTo>
                  <a:lnTo>
                    <a:pt x="470" y="651"/>
                  </a:lnTo>
                  <a:lnTo>
                    <a:pt x="468" y="651"/>
                  </a:lnTo>
                  <a:lnTo>
                    <a:pt x="466" y="651"/>
                  </a:lnTo>
                  <a:lnTo>
                    <a:pt x="463" y="651"/>
                  </a:lnTo>
                  <a:lnTo>
                    <a:pt x="461" y="651"/>
                  </a:lnTo>
                  <a:lnTo>
                    <a:pt x="459" y="651"/>
                  </a:lnTo>
                  <a:lnTo>
                    <a:pt x="457" y="653"/>
                  </a:lnTo>
                  <a:lnTo>
                    <a:pt x="454" y="653"/>
                  </a:lnTo>
                  <a:lnTo>
                    <a:pt x="452" y="653"/>
                  </a:lnTo>
                  <a:lnTo>
                    <a:pt x="452" y="655"/>
                  </a:lnTo>
                  <a:lnTo>
                    <a:pt x="450" y="655"/>
                  </a:lnTo>
                  <a:lnTo>
                    <a:pt x="448" y="655"/>
                  </a:lnTo>
                  <a:lnTo>
                    <a:pt x="448" y="657"/>
                  </a:lnTo>
                  <a:lnTo>
                    <a:pt x="445" y="655"/>
                  </a:lnTo>
                  <a:lnTo>
                    <a:pt x="443" y="655"/>
                  </a:lnTo>
                  <a:lnTo>
                    <a:pt x="441" y="655"/>
                  </a:lnTo>
                  <a:lnTo>
                    <a:pt x="439" y="655"/>
                  </a:lnTo>
                  <a:lnTo>
                    <a:pt x="436" y="657"/>
                  </a:lnTo>
                  <a:lnTo>
                    <a:pt x="436" y="655"/>
                  </a:lnTo>
                  <a:lnTo>
                    <a:pt x="434" y="655"/>
                  </a:lnTo>
                  <a:lnTo>
                    <a:pt x="432" y="655"/>
                  </a:lnTo>
                  <a:lnTo>
                    <a:pt x="430" y="655"/>
                  </a:lnTo>
                  <a:lnTo>
                    <a:pt x="430" y="653"/>
                  </a:lnTo>
                  <a:lnTo>
                    <a:pt x="430" y="651"/>
                  </a:lnTo>
                  <a:lnTo>
                    <a:pt x="427" y="651"/>
                  </a:lnTo>
                  <a:lnTo>
                    <a:pt x="427" y="648"/>
                  </a:lnTo>
                  <a:lnTo>
                    <a:pt x="425" y="648"/>
                  </a:lnTo>
                  <a:lnTo>
                    <a:pt x="423" y="648"/>
                  </a:lnTo>
                  <a:lnTo>
                    <a:pt x="421" y="648"/>
                  </a:lnTo>
                  <a:lnTo>
                    <a:pt x="421" y="651"/>
                  </a:lnTo>
                  <a:lnTo>
                    <a:pt x="418" y="651"/>
                  </a:lnTo>
                  <a:lnTo>
                    <a:pt x="416" y="651"/>
                  </a:lnTo>
                  <a:lnTo>
                    <a:pt x="414" y="651"/>
                  </a:lnTo>
                  <a:lnTo>
                    <a:pt x="414" y="653"/>
                  </a:lnTo>
                  <a:lnTo>
                    <a:pt x="412" y="653"/>
                  </a:lnTo>
                  <a:lnTo>
                    <a:pt x="409" y="653"/>
                  </a:lnTo>
                  <a:lnTo>
                    <a:pt x="409" y="655"/>
                  </a:lnTo>
                  <a:lnTo>
                    <a:pt x="407" y="655"/>
                  </a:lnTo>
                  <a:lnTo>
                    <a:pt x="405" y="655"/>
                  </a:lnTo>
                  <a:lnTo>
                    <a:pt x="405" y="653"/>
                  </a:lnTo>
                  <a:lnTo>
                    <a:pt x="403" y="653"/>
                  </a:lnTo>
                  <a:lnTo>
                    <a:pt x="400" y="653"/>
                  </a:lnTo>
                  <a:lnTo>
                    <a:pt x="398" y="653"/>
                  </a:lnTo>
                  <a:lnTo>
                    <a:pt x="398" y="651"/>
                  </a:lnTo>
                  <a:lnTo>
                    <a:pt x="396" y="651"/>
                  </a:lnTo>
                  <a:lnTo>
                    <a:pt x="394" y="651"/>
                  </a:lnTo>
                  <a:lnTo>
                    <a:pt x="394" y="653"/>
                  </a:lnTo>
                  <a:lnTo>
                    <a:pt x="391" y="653"/>
                  </a:lnTo>
                  <a:lnTo>
                    <a:pt x="389" y="653"/>
                  </a:lnTo>
                  <a:lnTo>
                    <a:pt x="387" y="653"/>
                  </a:lnTo>
                  <a:lnTo>
                    <a:pt x="387" y="651"/>
                  </a:lnTo>
                  <a:lnTo>
                    <a:pt x="385" y="651"/>
                  </a:lnTo>
                  <a:lnTo>
                    <a:pt x="385" y="648"/>
                  </a:lnTo>
                  <a:lnTo>
                    <a:pt x="382" y="648"/>
                  </a:lnTo>
                  <a:lnTo>
                    <a:pt x="380" y="648"/>
                  </a:lnTo>
                  <a:lnTo>
                    <a:pt x="380" y="646"/>
                  </a:lnTo>
                  <a:lnTo>
                    <a:pt x="378" y="646"/>
                  </a:lnTo>
                  <a:lnTo>
                    <a:pt x="376" y="646"/>
                  </a:lnTo>
                  <a:lnTo>
                    <a:pt x="373" y="646"/>
                  </a:lnTo>
                  <a:lnTo>
                    <a:pt x="371" y="646"/>
                  </a:lnTo>
                  <a:lnTo>
                    <a:pt x="371" y="648"/>
                  </a:lnTo>
                  <a:lnTo>
                    <a:pt x="369" y="648"/>
                  </a:lnTo>
                  <a:lnTo>
                    <a:pt x="369" y="646"/>
                  </a:lnTo>
                  <a:lnTo>
                    <a:pt x="367" y="646"/>
                  </a:lnTo>
                  <a:lnTo>
                    <a:pt x="364" y="646"/>
                  </a:lnTo>
                  <a:lnTo>
                    <a:pt x="362" y="646"/>
                  </a:lnTo>
                  <a:lnTo>
                    <a:pt x="360" y="646"/>
                  </a:lnTo>
                  <a:lnTo>
                    <a:pt x="358" y="644"/>
                  </a:lnTo>
                  <a:lnTo>
                    <a:pt x="358" y="642"/>
                  </a:lnTo>
                  <a:lnTo>
                    <a:pt x="355" y="642"/>
                  </a:lnTo>
                  <a:lnTo>
                    <a:pt x="355" y="639"/>
                  </a:lnTo>
                  <a:lnTo>
                    <a:pt x="353" y="639"/>
                  </a:lnTo>
                  <a:lnTo>
                    <a:pt x="353" y="637"/>
                  </a:lnTo>
                  <a:lnTo>
                    <a:pt x="351" y="637"/>
                  </a:lnTo>
                  <a:lnTo>
                    <a:pt x="349" y="637"/>
                  </a:lnTo>
                  <a:lnTo>
                    <a:pt x="346" y="637"/>
                  </a:lnTo>
                  <a:lnTo>
                    <a:pt x="344" y="637"/>
                  </a:lnTo>
                  <a:lnTo>
                    <a:pt x="342" y="637"/>
                  </a:lnTo>
                  <a:lnTo>
                    <a:pt x="340" y="637"/>
                  </a:lnTo>
                  <a:lnTo>
                    <a:pt x="337" y="637"/>
                  </a:lnTo>
                  <a:lnTo>
                    <a:pt x="335" y="639"/>
                  </a:lnTo>
                  <a:lnTo>
                    <a:pt x="333" y="639"/>
                  </a:lnTo>
                  <a:lnTo>
                    <a:pt x="333" y="637"/>
                  </a:lnTo>
                  <a:lnTo>
                    <a:pt x="331" y="637"/>
                  </a:lnTo>
                  <a:lnTo>
                    <a:pt x="331" y="639"/>
                  </a:lnTo>
                  <a:lnTo>
                    <a:pt x="328" y="639"/>
                  </a:lnTo>
                  <a:lnTo>
                    <a:pt x="326" y="639"/>
                  </a:lnTo>
                  <a:lnTo>
                    <a:pt x="324" y="639"/>
                  </a:lnTo>
                  <a:lnTo>
                    <a:pt x="322" y="639"/>
                  </a:lnTo>
                  <a:lnTo>
                    <a:pt x="319" y="639"/>
                  </a:lnTo>
                  <a:lnTo>
                    <a:pt x="317" y="639"/>
                  </a:lnTo>
                  <a:lnTo>
                    <a:pt x="315" y="639"/>
                  </a:lnTo>
                  <a:lnTo>
                    <a:pt x="315" y="642"/>
                  </a:lnTo>
                  <a:lnTo>
                    <a:pt x="313" y="642"/>
                  </a:lnTo>
                  <a:lnTo>
                    <a:pt x="313" y="644"/>
                  </a:lnTo>
                  <a:lnTo>
                    <a:pt x="310" y="644"/>
                  </a:lnTo>
                  <a:lnTo>
                    <a:pt x="308" y="644"/>
                  </a:lnTo>
                  <a:lnTo>
                    <a:pt x="308" y="646"/>
                  </a:lnTo>
                  <a:lnTo>
                    <a:pt x="306" y="646"/>
                  </a:lnTo>
                  <a:lnTo>
                    <a:pt x="306" y="644"/>
                  </a:lnTo>
                  <a:lnTo>
                    <a:pt x="304" y="644"/>
                  </a:lnTo>
                  <a:lnTo>
                    <a:pt x="304" y="642"/>
                  </a:lnTo>
                  <a:lnTo>
                    <a:pt x="304" y="639"/>
                  </a:lnTo>
                  <a:lnTo>
                    <a:pt x="301" y="639"/>
                  </a:lnTo>
                  <a:lnTo>
                    <a:pt x="301" y="637"/>
                  </a:lnTo>
                  <a:lnTo>
                    <a:pt x="299" y="637"/>
                  </a:lnTo>
                  <a:lnTo>
                    <a:pt x="297" y="637"/>
                  </a:lnTo>
                  <a:lnTo>
                    <a:pt x="295" y="637"/>
                  </a:lnTo>
                  <a:lnTo>
                    <a:pt x="292" y="637"/>
                  </a:lnTo>
                  <a:lnTo>
                    <a:pt x="290" y="637"/>
                  </a:lnTo>
                  <a:lnTo>
                    <a:pt x="288" y="635"/>
                  </a:lnTo>
                  <a:lnTo>
                    <a:pt x="277" y="610"/>
                  </a:lnTo>
                  <a:lnTo>
                    <a:pt x="265" y="588"/>
                  </a:lnTo>
                  <a:lnTo>
                    <a:pt x="254" y="565"/>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2"/>
            <p:cNvSpPr>
              <a:spLocks/>
            </p:cNvSpPr>
            <p:nvPr/>
          </p:nvSpPr>
          <p:spPr bwMode="auto">
            <a:xfrm>
              <a:off x="1526" y="882"/>
              <a:ext cx="1999" cy="1156"/>
            </a:xfrm>
            <a:custGeom>
              <a:avLst/>
              <a:gdLst>
                <a:gd name="T0" fmla="*/ 1051 w 1999"/>
                <a:gd name="T1" fmla="*/ 59 h 1156"/>
                <a:gd name="T2" fmla="*/ 1049 w 1999"/>
                <a:gd name="T3" fmla="*/ 158 h 1156"/>
                <a:gd name="T4" fmla="*/ 1137 w 1999"/>
                <a:gd name="T5" fmla="*/ 212 h 1156"/>
                <a:gd name="T6" fmla="*/ 1245 w 1999"/>
                <a:gd name="T7" fmla="*/ 248 h 1156"/>
                <a:gd name="T8" fmla="*/ 1340 w 1999"/>
                <a:gd name="T9" fmla="*/ 286 h 1156"/>
                <a:gd name="T10" fmla="*/ 1421 w 1999"/>
                <a:gd name="T11" fmla="*/ 313 h 1156"/>
                <a:gd name="T12" fmla="*/ 1486 w 1999"/>
                <a:gd name="T13" fmla="*/ 383 h 1156"/>
                <a:gd name="T14" fmla="*/ 1497 w 1999"/>
                <a:gd name="T15" fmla="*/ 470 h 1156"/>
                <a:gd name="T16" fmla="*/ 1468 w 1999"/>
                <a:gd name="T17" fmla="*/ 569 h 1156"/>
                <a:gd name="T18" fmla="*/ 1488 w 1999"/>
                <a:gd name="T19" fmla="*/ 666 h 1156"/>
                <a:gd name="T20" fmla="*/ 1544 w 1999"/>
                <a:gd name="T21" fmla="*/ 619 h 1156"/>
                <a:gd name="T22" fmla="*/ 1630 w 1999"/>
                <a:gd name="T23" fmla="*/ 596 h 1156"/>
                <a:gd name="T24" fmla="*/ 1731 w 1999"/>
                <a:gd name="T25" fmla="*/ 617 h 1156"/>
                <a:gd name="T26" fmla="*/ 1821 w 1999"/>
                <a:gd name="T27" fmla="*/ 558 h 1156"/>
                <a:gd name="T28" fmla="*/ 1855 w 1999"/>
                <a:gd name="T29" fmla="*/ 466 h 1156"/>
                <a:gd name="T30" fmla="*/ 1909 w 1999"/>
                <a:gd name="T31" fmla="*/ 392 h 1156"/>
                <a:gd name="T32" fmla="*/ 1985 w 1999"/>
                <a:gd name="T33" fmla="*/ 358 h 1156"/>
                <a:gd name="T34" fmla="*/ 1927 w 1999"/>
                <a:gd name="T35" fmla="*/ 425 h 1156"/>
                <a:gd name="T36" fmla="*/ 1938 w 1999"/>
                <a:gd name="T37" fmla="*/ 513 h 1156"/>
                <a:gd name="T38" fmla="*/ 1938 w 1999"/>
                <a:gd name="T39" fmla="*/ 578 h 1156"/>
                <a:gd name="T40" fmla="*/ 1916 w 1999"/>
                <a:gd name="T41" fmla="*/ 632 h 1156"/>
                <a:gd name="T42" fmla="*/ 1880 w 1999"/>
                <a:gd name="T43" fmla="*/ 693 h 1156"/>
                <a:gd name="T44" fmla="*/ 1835 w 1999"/>
                <a:gd name="T45" fmla="*/ 722 h 1156"/>
                <a:gd name="T46" fmla="*/ 1792 w 1999"/>
                <a:gd name="T47" fmla="*/ 765 h 1156"/>
                <a:gd name="T48" fmla="*/ 1724 w 1999"/>
                <a:gd name="T49" fmla="*/ 815 h 1156"/>
                <a:gd name="T50" fmla="*/ 1664 w 1999"/>
                <a:gd name="T51" fmla="*/ 835 h 1156"/>
                <a:gd name="T52" fmla="*/ 1639 w 1999"/>
                <a:gd name="T53" fmla="*/ 878 h 1156"/>
                <a:gd name="T54" fmla="*/ 1601 w 1999"/>
                <a:gd name="T55" fmla="*/ 941 h 1156"/>
                <a:gd name="T56" fmla="*/ 1594 w 1999"/>
                <a:gd name="T57" fmla="*/ 1004 h 1156"/>
                <a:gd name="T58" fmla="*/ 1621 w 1999"/>
                <a:gd name="T59" fmla="*/ 1051 h 1156"/>
                <a:gd name="T60" fmla="*/ 1659 w 1999"/>
                <a:gd name="T61" fmla="*/ 1089 h 1156"/>
                <a:gd name="T62" fmla="*/ 1686 w 1999"/>
                <a:gd name="T63" fmla="*/ 1120 h 1156"/>
                <a:gd name="T64" fmla="*/ 1623 w 1999"/>
                <a:gd name="T65" fmla="*/ 1156 h 1156"/>
                <a:gd name="T66" fmla="*/ 1522 w 1999"/>
                <a:gd name="T67" fmla="*/ 1112 h 1156"/>
                <a:gd name="T68" fmla="*/ 1400 w 1999"/>
                <a:gd name="T69" fmla="*/ 1082 h 1156"/>
                <a:gd name="T70" fmla="*/ 1310 w 1999"/>
                <a:gd name="T71" fmla="*/ 1060 h 1156"/>
                <a:gd name="T72" fmla="*/ 1292 w 1999"/>
                <a:gd name="T73" fmla="*/ 990 h 1156"/>
                <a:gd name="T74" fmla="*/ 1254 w 1999"/>
                <a:gd name="T75" fmla="*/ 927 h 1156"/>
                <a:gd name="T76" fmla="*/ 1231 w 1999"/>
                <a:gd name="T77" fmla="*/ 862 h 1156"/>
                <a:gd name="T78" fmla="*/ 1200 w 1999"/>
                <a:gd name="T79" fmla="*/ 803 h 1156"/>
                <a:gd name="T80" fmla="*/ 1182 w 1999"/>
                <a:gd name="T81" fmla="*/ 747 h 1156"/>
                <a:gd name="T82" fmla="*/ 1094 w 1999"/>
                <a:gd name="T83" fmla="*/ 738 h 1156"/>
                <a:gd name="T84" fmla="*/ 1027 w 1999"/>
                <a:gd name="T85" fmla="*/ 776 h 1156"/>
                <a:gd name="T86" fmla="*/ 959 w 1999"/>
                <a:gd name="T87" fmla="*/ 711 h 1156"/>
                <a:gd name="T88" fmla="*/ 883 w 1999"/>
                <a:gd name="T89" fmla="*/ 657 h 1156"/>
                <a:gd name="T90" fmla="*/ 804 w 1999"/>
                <a:gd name="T91" fmla="*/ 657 h 1156"/>
                <a:gd name="T92" fmla="*/ 784 w 1999"/>
                <a:gd name="T93" fmla="*/ 585 h 1156"/>
                <a:gd name="T94" fmla="*/ 739 w 1999"/>
                <a:gd name="T95" fmla="*/ 518 h 1156"/>
                <a:gd name="T96" fmla="*/ 685 w 1999"/>
                <a:gd name="T97" fmla="*/ 473 h 1156"/>
                <a:gd name="T98" fmla="*/ 628 w 1999"/>
                <a:gd name="T99" fmla="*/ 448 h 1156"/>
                <a:gd name="T100" fmla="*/ 570 w 1999"/>
                <a:gd name="T101" fmla="*/ 464 h 1156"/>
                <a:gd name="T102" fmla="*/ 534 w 1999"/>
                <a:gd name="T103" fmla="*/ 554 h 1156"/>
                <a:gd name="T104" fmla="*/ 489 w 1999"/>
                <a:gd name="T105" fmla="*/ 612 h 1156"/>
                <a:gd name="T106" fmla="*/ 430 w 1999"/>
                <a:gd name="T107" fmla="*/ 655 h 1156"/>
                <a:gd name="T108" fmla="*/ 347 w 1999"/>
                <a:gd name="T109" fmla="*/ 612 h 1156"/>
                <a:gd name="T110" fmla="*/ 293 w 1999"/>
                <a:gd name="T111" fmla="*/ 619 h 1156"/>
                <a:gd name="T112" fmla="*/ 257 w 1999"/>
                <a:gd name="T113" fmla="*/ 659 h 1156"/>
                <a:gd name="T114" fmla="*/ 201 w 1999"/>
                <a:gd name="T115" fmla="*/ 673 h 1156"/>
                <a:gd name="T116" fmla="*/ 140 w 1999"/>
                <a:gd name="T117" fmla="*/ 718 h 1156"/>
                <a:gd name="T118" fmla="*/ 84 w 1999"/>
                <a:gd name="T119" fmla="*/ 709 h 1156"/>
                <a:gd name="T120" fmla="*/ 36 w 1999"/>
                <a:gd name="T121" fmla="*/ 644 h 1156"/>
                <a:gd name="T122" fmla="*/ 370 w 1999"/>
                <a:gd name="T123" fmla="*/ 374 h 1156"/>
                <a:gd name="T124" fmla="*/ 777 w 1999"/>
                <a:gd name="T125" fmla="*/ 16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9" h="1156">
                  <a:moveTo>
                    <a:pt x="824" y="92"/>
                  </a:moveTo>
                  <a:lnTo>
                    <a:pt x="824" y="88"/>
                  </a:lnTo>
                  <a:lnTo>
                    <a:pt x="829" y="81"/>
                  </a:lnTo>
                  <a:lnTo>
                    <a:pt x="835" y="74"/>
                  </a:lnTo>
                  <a:lnTo>
                    <a:pt x="842" y="70"/>
                  </a:lnTo>
                  <a:lnTo>
                    <a:pt x="851" y="65"/>
                  </a:lnTo>
                  <a:lnTo>
                    <a:pt x="862" y="63"/>
                  </a:lnTo>
                  <a:lnTo>
                    <a:pt x="869" y="56"/>
                  </a:lnTo>
                  <a:lnTo>
                    <a:pt x="876" y="52"/>
                  </a:lnTo>
                  <a:lnTo>
                    <a:pt x="883" y="45"/>
                  </a:lnTo>
                  <a:lnTo>
                    <a:pt x="889" y="38"/>
                  </a:lnTo>
                  <a:lnTo>
                    <a:pt x="896" y="32"/>
                  </a:lnTo>
                  <a:lnTo>
                    <a:pt x="903" y="27"/>
                  </a:lnTo>
                  <a:lnTo>
                    <a:pt x="912" y="23"/>
                  </a:lnTo>
                  <a:lnTo>
                    <a:pt x="921" y="20"/>
                  </a:lnTo>
                  <a:lnTo>
                    <a:pt x="928" y="14"/>
                  </a:lnTo>
                  <a:lnTo>
                    <a:pt x="932" y="5"/>
                  </a:lnTo>
                  <a:lnTo>
                    <a:pt x="939" y="0"/>
                  </a:lnTo>
                  <a:lnTo>
                    <a:pt x="950" y="0"/>
                  </a:lnTo>
                  <a:lnTo>
                    <a:pt x="959" y="5"/>
                  </a:lnTo>
                  <a:lnTo>
                    <a:pt x="964" y="14"/>
                  </a:lnTo>
                  <a:lnTo>
                    <a:pt x="970" y="20"/>
                  </a:lnTo>
                  <a:lnTo>
                    <a:pt x="975" y="25"/>
                  </a:lnTo>
                  <a:lnTo>
                    <a:pt x="991" y="25"/>
                  </a:lnTo>
                  <a:lnTo>
                    <a:pt x="1000" y="23"/>
                  </a:lnTo>
                  <a:lnTo>
                    <a:pt x="1011" y="20"/>
                  </a:lnTo>
                  <a:lnTo>
                    <a:pt x="1015" y="18"/>
                  </a:lnTo>
                  <a:lnTo>
                    <a:pt x="1015" y="20"/>
                  </a:lnTo>
                  <a:lnTo>
                    <a:pt x="1018" y="20"/>
                  </a:lnTo>
                  <a:lnTo>
                    <a:pt x="1018" y="23"/>
                  </a:lnTo>
                  <a:lnTo>
                    <a:pt x="1018" y="27"/>
                  </a:lnTo>
                  <a:lnTo>
                    <a:pt x="1020" y="27"/>
                  </a:lnTo>
                  <a:lnTo>
                    <a:pt x="1018" y="29"/>
                  </a:lnTo>
                  <a:lnTo>
                    <a:pt x="1018" y="32"/>
                  </a:lnTo>
                  <a:lnTo>
                    <a:pt x="1018" y="34"/>
                  </a:lnTo>
                  <a:lnTo>
                    <a:pt x="1015" y="34"/>
                  </a:lnTo>
                  <a:lnTo>
                    <a:pt x="1018" y="36"/>
                  </a:lnTo>
                  <a:lnTo>
                    <a:pt x="1018" y="38"/>
                  </a:lnTo>
                  <a:lnTo>
                    <a:pt x="1020" y="38"/>
                  </a:lnTo>
                  <a:lnTo>
                    <a:pt x="1022" y="38"/>
                  </a:lnTo>
                  <a:lnTo>
                    <a:pt x="1022" y="41"/>
                  </a:lnTo>
                  <a:lnTo>
                    <a:pt x="1024" y="43"/>
                  </a:lnTo>
                  <a:lnTo>
                    <a:pt x="1027" y="43"/>
                  </a:lnTo>
                  <a:lnTo>
                    <a:pt x="1027" y="45"/>
                  </a:lnTo>
                  <a:lnTo>
                    <a:pt x="1029" y="47"/>
                  </a:lnTo>
                  <a:lnTo>
                    <a:pt x="1029" y="45"/>
                  </a:lnTo>
                  <a:lnTo>
                    <a:pt x="1029" y="47"/>
                  </a:lnTo>
                  <a:lnTo>
                    <a:pt x="1031" y="45"/>
                  </a:lnTo>
                  <a:lnTo>
                    <a:pt x="1033" y="45"/>
                  </a:lnTo>
                  <a:lnTo>
                    <a:pt x="1036" y="45"/>
                  </a:lnTo>
                  <a:lnTo>
                    <a:pt x="1038" y="45"/>
                  </a:lnTo>
                  <a:lnTo>
                    <a:pt x="1040" y="45"/>
                  </a:lnTo>
                  <a:lnTo>
                    <a:pt x="1040" y="47"/>
                  </a:lnTo>
                  <a:lnTo>
                    <a:pt x="1040" y="50"/>
                  </a:lnTo>
                  <a:lnTo>
                    <a:pt x="1042" y="50"/>
                  </a:lnTo>
                  <a:lnTo>
                    <a:pt x="1042" y="52"/>
                  </a:lnTo>
                  <a:lnTo>
                    <a:pt x="1042" y="54"/>
                  </a:lnTo>
                  <a:lnTo>
                    <a:pt x="1045" y="54"/>
                  </a:lnTo>
                  <a:lnTo>
                    <a:pt x="1047" y="54"/>
                  </a:lnTo>
                  <a:lnTo>
                    <a:pt x="1047" y="56"/>
                  </a:lnTo>
                  <a:lnTo>
                    <a:pt x="1049" y="56"/>
                  </a:lnTo>
                  <a:lnTo>
                    <a:pt x="1049" y="59"/>
                  </a:lnTo>
                  <a:lnTo>
                    <a:pt x="1051" y="59"/>
                  </a:lnTo>
                  <a:lnTo>
                    <a:pt x="1051" y="61"/>
                  </a:lnTo>
                  <a:lnTo>
                    <a:pt x="1054" y="61"/>
                  </a:lnTo>
                  <a:lnTo>
                    <a:pt x="1054" y="63"/>
                  </a:lnTo>
                  <a:lnTo>
                    <a:pt x="1054" y="61"/>
                  </a:lnTo>
                  <a:lnTo>
                    <a:pt x="1056" y="61"/>
                  </a:lnTo>
                  <a:lnTo>
                    <a:pt x="1056" y="63"/>
                  </a:lnTo>
                  <a:lnTo>
                    <a:pt x="1054" y="63"/>
                  </a:lnTo>
                  <a:lnTo>
                    <a:pt x="1054" y="65"/>
                  </a:lnTo>
                  <a:lnTo>
                    <a:pt x="1056" y="68"/>
                  </a:lnTo>
                  <a:lnTo>
                    <a:pt x="1056" y="70"/>
                  </a:lnTo>
                  <a:lnTo>
                    <a:pt x="1056" y="72"/>
                  </a:lnTo>
                  <a:lnTo>
                    <a:pt x="1054" y="72"/>
                  </a:lnTo>
                  <a:lnTo>
                    <a:pt x="1056" y="72"/>
                  </a:lnTo>
                  <a:lnTo>
                    <a:pt x="1056" y="74"/>
                  </a:lnTo>
                  <a:lnTo>
                    <a:pt x="1056" y="77"/>
                  </a:lnTo>
                  <a:lnTo>
                    <a:pt x="1056" y="79"/>
                  </a:lnTo>
                  <a:lnTo>
                    <a:pt x="1056" y="81"/>
                  </a:lnTo>
                  <a:lnTo>
                    <a:pt x="1056" y="83"/>
                  </a:lnTo>
                  <a:lnTo>
                    <a:pt x="1056" y="86"/>
                  </a:lnTo>
                  <a:lnTo>
                    <a:pt x="1056" y="88"/>
                  </a:lnTo>
                  <a:lnTo>
                    <a:pt x="1056" y="90"/>
                  </a:lnTo>
                  <a:lnTo>
                    <a:pt x="1054" y="90"/>
                  </a:lnTo>
                  <a:lnTo>
                    <a:pt x="1054" y="92"/>
                  </a:lnTo>
                  <a:lnTo>
                    <a:pt x="1054" y="95"/>
                  </a:lnTo>
                  <a:lnTo>
                    <a:pt x="1054" y="97"/>
                  </a:lnTo>
                  <a:lnTo>
                    <a:pt x="1051" y="99"/>
                  </a:lnTo>
                  <a:lnTo>
                    <a:pt x="1051" y="101"/>
                  </a:lnTo>
                  <a:lnTo>
                    <a:pt x="1051" y="104"/>
                  </a:lnTo>
                  <a:lnTo>
                    <a:pt x="1049" y="104"/>
                  </a:lnTo>
                  <a:lnTo>
                    <a:pt x="1051" y="104"/>
                  </a:lnTo>
                  <a:lnTo>
                    <a:pt x="1051" y="106"/>
                  </a:lnTo>
                  <a:lnTo>
                    <a:pt x="1049" y="106"/>
                  </a:lnTo>
                  <a:lnTo>
                    <a:pt x="1049" y="108"/>
                  </a:lnTo>
                  <a:lnTo>
                    <a:pt x="1049" y="110"/>
                  </a:lnTo>
                  <a:lnTo>
                    <a:pt x="1049" y="113"/>
                  </a:lnTo>
                  <a:lnTo>
                    <a:pt x="1049" y="115"/>
                  </a:lnTo>
                  <a:lnTo>
                    <a:pt x="1047" y="115"/>
                  </a:lnTo>
                  <a:lnTo>
                    <a:pt x="1047" y="117"/>
                  </a:lnTo>
                  <a:lnTo>
                    <a:pt x="1045" y="119"/>
                  </a:lnTo>
                  <a:lnTo>
                    <a:pt x="1045" y="122"/>
                  </a:lnTo>
                  <a:lnTo>
                    <a:pt x="1042" y="122"/>
                  </a:lnTo>
                  <a:lnTo>
                    <a:pt x="1042" y="124"/>
                  </a:lnTo>
                  <a:lnTo>
                    <a:pt x="1042" y="126"/>
                  </a:lnTo>
                  <a:lnTo>
                    <a:pt x="1045" y="126"/>
                  </a:lnTo>
                  <a:lnTo>
                    <a:pt x="1045" y="128"/>
                  </a:lnTo>
                  <a:lnTo>
                    <a:pt x="1045" y="131"/>
                  </a:lnTo>
                  <a:lnTo>
                    <a:pt x="1045" y="133"/>
                  </a:lnTo>
                  <a:lnTo>
                    <a:pt x="1045" y="135"/>
                  </a:lnTo>
                  <a:lnTo>
                    <a:pt x="1045" y="137"/>
                  </a:lnTo>
                  <a:lnTo>
                    <a:pt x="1045" y="140"/>
                  </a:lnTo>
                  <a:lnTo>
                    <a:pt x="1045" y="142"/>
                  </a:lnTo>
                  <a:lnTo>
                    <a:pt x="1047" y="142"/>
                  </a:lnTo>
                  <a:lnTo>
                    <a:pt x="1047" y="144"/>
                  </a:lnTo>
                  <a:lnTo>
                    <a:pt x="1047" y="146"/>
                  </a:lnTo>
                  <a:lnTo>
                    <a:pt x="1045" y="146"/>
                  </a:lnTo>
                  <a:lnTo>
                    <a:pt x="1045" y="149"/>
                  </a:lnTo>
                  <a:lnTo>
                    <a:pt x="1042" y="149"/>
                  </a:lnTo>
                  <a:lnTo>
                    <a:pt x="1042" y="151"/>
                  </a:lnTo>
                  <a:lnTo>
                    <a:pt x="1045" y="153"/>
                  </a:lnTo>
                  <a:lnTo>
                    <a:pt x="1045" y="155"/>
                  </a:lnTo>
                  <a:lnTo>
                    <a:pt x="1047" y="155"/>
                  </a:lnTo>
                  <a:lnTo>
                    <a:pt x="1047" y="158"/>
                  </a:lnTo>
                  <a:lnTo>
                    <a:pt x="1049" y="158"/>
                  </a:lnTo>
                  <a:lnTo>
                    <a:pt x="1049" y="160"/>
                  </a:lnTo>
                  <a:lnTo>
                    <a:pt x="1051" y="160"/>
                  </a:lnTo>
                  <a:lnTo>
                    <a:pt x="1054" y="160"/>
                  </a:lnTo>
                  <a:lnTo>
                    <a:pt x="1054" y="162"/>
                  </a:lnTo>
                  <a:lnTo>
                    <a:pt x="1056" y="162"/>
                  </a:lnTo>
                  <a:lnTo>
                    <a:pt x="1056" y="164"/>
                  </a:lnTo>
                  <a:lnTo>
                    <a:pt x="1058" y="164"/>
                  </a:lnTo>
                  <a:lnTo>
                    <a:pt x="1058" y="167"/>
                  </a:lnTo>
                  <a:lnTo>
                    <a:pt x="1060" y="167"/>
                  </a:lnTo>
                  <a:lnTo>
                    <a:pt x="1060" y="169"/>
                  </a:lnTo>
                  <a:lnTo>
                    <a:pt x="1063" y="169"/>
                  </a:lnTo>
                  <a:lnTo>
                    <a:pt x="1063" y="171"/>
                  </a:lnTo>
                  <a:lnTo>
                    <a:pt x="1063" y="173"/>
                  </a:lnTo>
                  <a:lnTo>
                    <a:pt x="1065" y="173"/>
                  </a:lnTo>
                  <a:lnTo>
                    <a:pt x="1065" y="176"/>
                  </a:lnTo>
                  <a:lnTo>
                    <a:pt x="1065" y="178"/>
                  </a:lnTo>
                  <a:lnTo>
                    <a:pt x="1065" y="180"/>
                  </a:lnTo>
                  <a:lnTo>
                    <a:pt x="1067" y="180"/>
                  </a:lnTo>
                  <a:lnTo>
                    <a:pt x="1067" y="182"/>
                  </a:lnTo>
                  <a:lnTo>
                    <a:pt x="1069" y="182"/>
                  </a:lnTo>
                  <a:lnTo>
                    <a:pt x="1072" y="182"/>
                  </a:lnTo>
                  <a:lnTo>
                    <a:pt x="1072" y="185"/>
                  </a:lnTo>
                  <a:lnTo>
                    <a:pt x="1074" y="185"/>
                  </a:lnTo>
                  <a:lnTo>
                    <a:pt x="1074" y="187"/>
                  </a:lnTo>
                  <a:lnTo>
                    <a:pt x="1076" y="187"/>
                  </a:lnTo>
                  <a:lnTo>
                    <a:pt x="1078" y="187"/>
                  </a:lnTo>
                  <a:lnTo>
                    <a:pt x="1078" y="189"/>
                  </a:lnTo>
                  <a:lnTo>
                    <a:pt x="1081" y="187"/>
                  </a:lnTo>
                  <a:lnTo>
                    <a:pt x="1081" y="189"/>
                  </a:lnTo>
                  <a:lnTo>
                    <a:pt x="1083" y="189"/>
                  </a:lnTo>
                  <a:lnTo>
                    <a:pt x="1083" y="191"/>
                  </a:lnTo>
                  <a:lnTo>
                    <a:pt x="1085" y="191"/>
                  </a:lnTo>
                  <a:lnTo>
                    <a:pt x="1087" y="191"/>
                  </a:lnTo>
                  <a:lnTo>
                    <a:pt x="1087" y="194"/>
                  </a:lnTo>
                  <a:lnTo>
                    <a:pt x="1090" y="194"/>
                  </a:lnTo>
                  <a:lnTo>
                    <a:pt x="1090" y="196"/>
                  </a:lnTo>
                  <a:lnTo>
                    <a:pt x="1092" y="196"/>
                  </a:lnTo>
                  <a:lnTo>
                    <a:pt x="1094" y="198"/>
                  </a:lnTo>
                  <a:lnTo>
                    <a:pt x="1096" y="198"/>
                  </a:lnTo>
                  <a:lnTo>
                    <a:pt x="1099" y="198"/>
                  </a:lnTo>
                  <a:lnTo>
                    <a:pt x="1101" y="198"/>
                  </a:lnTo>
                  <a:lnTo>
                    <a:pt x="1101" y="200"/>
                  </a:lnTo>
                  <a:lnTo>
                    <a:pt x="1103" y="200"/>
                  </a:lnTo>
                  <a:lnTo>
                    <a:pt x="1105" y="200"/>
                  </a:lnTo>
                  <a:lnTo>
                    <a:pt x="1108" y="200"/>
                  </a:lnTo>
                  <a:lnTo>
                    <a:pt x="1110" y="200"/>
                  </a:lnTo>
                  <a:lnTo>
                    <a:pt x="1112" y="200"/>
                  </a:lnTo>
                  <a:lnTo>
                    <a:pt x="1112" y="203"/>
                  </a:lnTo>
                  <a:lnTo>
                    <a:pt x="1114" y="203"/>
                  </a:lnTo>
                  <a:lnTo>
                    <a:pt x="1114" y="205"/>
                  </a:lnTo>
                  <a:lnTo>
                    <a:pt x="1114" y="207"/>
                  </a:lnTo>
                  <a:lnTo>
                    <a:pt x="1117" y="207"/>
                  </a:lnTo>
                  <a:lnTo>
                    <a:pt x="1117" y="209"/>
                  </a:lnTo>
                  <a:lnTo>
                    <a:pt x="1119" y="209"/>
                  </a:lnTo>
                  <a:lnTo>
                    <a:pt x="1119" y="212"/>
                  </a:lnTo>
                  <a:lnTo>
                    <a:pt x="1121" y="212"/>
                  </a:lnTo>
                  <a:lnTo>
                    <a:pt x="1123" y="209"/>
                  </a:lnTo>
                  <a:lnTo>
                    <a:pt x="1126" y="209"/>
                  </a:lnTo>
                  <a:lnTo>
                    <a:pt x="1128" y="212"/>
                  </a:lnTo>
                  <a:lnTo>
                    <a:pt x="1130" y="212"/>
                  </a:lnTo>
                  <a:lnTo>
                    <a:pt x="1132" y="212"/>
                  </a:lnTo>
                  <a:lnTo>
                    <a:pt x="1135" y="212"/>
                  </a:lnTo>
                  <a:lnTo>
                    <a:pt x="1137" y="212"/>
                  </a:lnTo>
                  <a:lnTo>
                    <a:pt x="1139" y="212"/>
                  </a:lnTo>
                  <a:lnTo>
                    <a:pt x="1141" y="212"/>
                  </a:lnTo>
                  <a:lnTo>
                    <a:pt x="1144" y="212"/>
                  </a:lnTo>
                  <a:lnTo>
                    <a:pt x="1146" y="209"/>
                  </a:lnTo>
                  <a:lnTo>
                    <a:pt x="1148" y="209"/>
                  </a:lnTo>
                  <a:lnTo>
                    <a:pt x="1150" y="209"/>
                  </a:lnTo>
                  <a:lnTo>
                    <a:pt x="1153" y="209"/>
                  </a:lnTo>
                  <a:lnTo>
                    <a:pt x="1153" y="207"/>
                  </a:lnTo>
                  <a:lnTo>
                    <a:pt x="1155" y="207"/>
                  </a:lnTo>
                  <a:lnTo>
                    <a:pt x="1157" y="207"/>
                  </a:lnTo>
                  <a:lnTo>
                    <a:pt x="1159" y="207"/>
                  </a:lnTo>
                  <a:lnTo>
                    <a:pt x="1162" y="207"/>
                  </a:lnTo>
                  <a:lnTo>
                    <a:pt x="1164" y="205"/>
                  </a:lnTo>
                  <a:lnTo>
                    <a:pt x="1166" y="205"/>
                  </a:lnTo>
                  <a:lnTo>
                    <a:pt x="1166" y="203"/>
                  </a:lnTo>
                  <a:lnTo>
                    <a:pt x="1168" y="203"/>
                  </a:lnTo>
                  <a:lnTo>
                    <a:pt x="1171" y="203"/>
                  </a:lnTo>
                  <a:lnTo>
                    <a:pt x="1173" y="205"/>
                  </a:lnTo>
                  <a:lnTo>
                    <a:pt x="1175" y="205"/>
                  </a:lnTo>
                  <a:lnTo>
                    <a:pt x="1177" y="205"/>
                  </a:lnTo>
                  <a:lnTo>
                    <a:pt x="1177" y="207"/>
                  </a:lnTo>
                  <a:lnTo>
                    <a:pt x="1180" y="207"/>
                  </a:lnTo>
                  <a:lnTo>
                    <a:pt x="1182" y="207"/>
                  </a:lnTo>
                  <a:lnTo>
                    <a:pt x="1182" y="209"/>
                  </a:lnTo>
                  <a:lnTo>
                    <a:pt x="1184" y="209"/>
                  </a:lnTo>
                  <a:lnTo>
                    <a:pt x="1184" y="212"/>
                  </a:lnTo>
                  <a:lnTo>
                    <a:pt x="1186" y="212"/>
                  </a:lnTo>
                  <a:lnTo>
                    <a:pt x="1189" y="212"/>
                  </a:lnTo>
                  <a:lnTo>
                    <a:pt x="1189" y="214"/>
                  </a:lnTo>
                  <a:lnTo>
                    <a:pt x="1191" y="216"/>
                  </a:lnTo>
                  <a:lnTo>
                    <a:pt x="1191" y="218"/>
                  </a:lnTo>
                  <a:lnTo>
                    <a:pt x="1193" y="218"/>
                  </a:lnTo>
                  <a:lnTo>
                    <a:pt x="1193" y="221"/>
                  </a:lnTo>
                  <a:lnTo>
                    <a:pt x="1195" y="221"/>
                  </a:lnTo>
                  <a:lnTo>
                    <a:pt x="1198" y="218"/>
                  </a:lnTo>
                  <a:lnTo>
                    <a:pt x="1200" y="221"/>
                  </a:lnTo>
                  <a:lnTo>
                    <a:pt x="1200" y="223"/>
                  </a:lnTo>
                  <a:lnTo>
                    <a:pt x="1202" y="223"/>
                  </a:lnTo>
                  <a:lnTo>
                    <a:pt x="1204" y="223"/>
                  </a:lnTo>
                  <a:lnTo>
                    <a:pt x="1207" y="225"/>
                  </a:lnTo>
                  <a:lnTo>
                    <a:pt x="1209" y="225"/>
                  </a:lnTo>
                  <a:lnTo>
                    <a:pt x="1211" y="227"/>
                  </a:lnTo>
                  <a:lnTo>
                    <a:pt x="1213" y="227"/>
                  </a:lnTo>
                  <a:lnTo>
                    <a:pt x="1213" y="230"/>
                  </a:lnTo>
                  <a:lnTo>
                    <a:pt x="1216" y="230"/>
                  </a:lnTo>
                  <a:lnTo>
                    <a:pt x="1216" y="232"/>
                  </a:lnTo>
                  <a:lnTo>
                    <a:pt x="1216" y="234"/>
                  </a:lnTo>
                  <a:lnTo>
                    <a:pt x="1218" y="234"/>
                  </a:lnTo>
                  <a:lnTo>
                    <a:pt x="1220" y="234"/>
                  </a:lnTo>
                  <a:lnTo>
                    <a:pt x="1222" y="234"/>
                  </a:lnTo>
                  <a:lnTo>
                    <a:pt x="1222" y="236"/>
                  </a:lnTo>
                  <a:lnTo>
                    <a:pt x="1225" y="236"/>
                  </a:lnTo>
                  <a:lnTo>
                    <a:pt x="1227" y="239"/>
                  </a:lnTo>
                  <a:lnTo>
                    <a:pt x="1227" y="241"/>
                  </a:lnTo>
                  <a:lnTo>
                    <a:pt x="1229" y="241"/>
                  </a:lnTo>
                  <a:lnTo>
                    <a:pt x="1231" y="241"/>
                  </a:lnTo>
                  <a:lnTo>
                    <a:pt x="1231" y="243"/>
                  </a:lnTo>
                  <a:lnTo>
                    <a:pt x="1234" y="243"/>
                  </a:lnTo>
                  <a:lnTo>
                    <a:pt x="1236" y="243"/>
                  </a:lnTo>
                  <a:lnTo>
                    <a:pt x="1238" y="245"/>
                  </a:lnTo>
                  <a:lnTo>
                    <a:pt x="1240" y="245"/>
                  </a:lnTo>
                  <a:lnTo>
                    <a:pt x="1243" y="248"/>
                  </a:lnTo>
                  <a:lnTo>
                    <a:pt x="1245" y="248"/>
                  </a:lnTo>
                  <a:lnTo>
                    <a:pt x="1245" y="250"/>
                  </a:lnTo>
                  <a:lnTo>
                    <a:pt x="1245" y="248"/>
                  </a:lnTo>
                  <a:lnTo>
                    <a:pt x="1247" y="248"/>
                  </a:lnTo>
                  <a:lnTo>
                    <a:pt x="1247" y="250"/>
                  </a:lnTo>
                  <a:lnTo>
                    <a:pt x="1249" y="250"/>
                  </a:lnTo>
                  <a:lnTo>
                    <a:pt x="1252" y="250"/>
                  </a:lnTo>
                  <a:lnTo>
                    <a:pt x="1252" y="252"/>
                  </a:lnTo>
                  <a:lnTo>
                    <a:pt x="1254" y="252"/>
                  </a:lnTo>
                  <a:lnTo>
                    <a:pt x="1256" y="254"/>
                  </a:lnTo>
                  <a:lnTo>
                    <a:pt x="1256" y="257"/>
                  </a:lnTo>
                  <a:lnTo>
                    <a:pt x="1258" y="257"/>
                  </a:lnTo>
                  <a:lnTo>
                    <a:pt x="1261" y="257"/>
                  </a:lnTo>
                  <a:lnTo>
                    <a:pt x="1263" y="259"/>
                  </a:lnTo>
                  <a:lnTo>
                    <a:pt x="1265" y="261"/>
                  </a:lnTo>
                  <a:lnTo>
                    <a:pt x="1267" y="261"/>
                  </a:lnTo>
                  <a:lnTo>
                    <a:pt x="1270" y="261"/>
                  </a:lnTo>
                  <a:lnTo>
                    <a:pt x="1272" y="261"/>
                  </a:lnTo>
                  <a:lnTo>
                    <a:pt x="1272" y="263"/>
                  </a:lnTo>
                  <a:lnTo>
                    <a:pt x="1274" y="263"/>
                  </a:lnTo>
                  <a:lnTo>
                    <a:pt x="1276" y="263"/>
                  </a:lnTo>
                  <a:lnTo>
                    <a:pt x="1279" y="263"/>
                  </a:lnTo>
                  <a:lnTo>
                    <a:pt x="1281" y="261"/>
                  </a:lnTo>
                  <a:lnTo>
                    <a:pt x="1283" y="263"/>
                  </a:lnTo>
                  <a:lnTo>
                    <a:pt x="1285" y="263"/>
                  </a:lnTo>
                  <a:lnTo>
                    <a:pt x="1288" y="263"/>
                  </a:lnTo>
                  <a:lnTo>
                    <a:pt x="1288" y="266"/>
                  </a:lnTo>
                  <a:lnTo>
                    <a:pt x="1290" y="266"/>
                  </a:lnTo>
                  <a:lnTo>
                    <a:pt x="1292" y="266"/>
                  </a:lnTo>
                  <a:lnTo>
                    <a:pt x="1294" y="266"/>
                  </a:lnTo>
                  <a:lnTo>
                    <a:pt x="1297" y="266"/>
                  </a:lnTo>
                  <a:lnTo>
                    <a:pt x="1299" y="266"/>
                  </a:lnTo>
                  <a:lnTo>
                    <a:pt x="1299" y="263"/>
                  </a:lnTo>
                  <a:lnTo>
                    <a:pt x="1301" y="263"/>
                  </a:lnTo>
                  <a:lnTo>
                    <a:pt x="1304" y="263"/>
                  </a:lnTo>
                  <a:lnTo>
                    <a:pt x="1306" y="263"/>
                  </a:lnTo>
                  <a:lnTo>
                    <a:pt x="1306" y="266"/>
                  </a:lnTo>
                  <a:lnTo>
                    <a:pt x="1308" y="266"/>
                  </a:lnTo>
                  <a:lnTo>
                    <a:pt x="1308" y="268"/>
                  </a:lnTo>
                  <a:lnTo>
                    <a:pt x="1310" y="266"/>
                  </a:lnTo>
                  <a:lnTo>
                    <a:pt x="1310" y="268"/>
                  </a:lnTo>
                  <a:lnTo>
                    <a:pt x="1313" y="268"/>
                  </a:lnTo>
                  <a:lnTo>
                    <a:pt x="1315" y="268"/>
                  </a:lnTo>
                  <a:lnTo>
                    <a:pt x="1317" y="268"/>
                  </a:lnTo>
                  <a:lnTo>
                    <a:pt x="1319" y="268"/>
                  </a:lnTo>
                  <a:lnTo>
                    <a:pt x="1322" y="268"/>
                  </a:lnTo>
                  <a:lnTo>
                    <a:pt x="1324" y="268"/>
                  </a:lnTo>
                  <a:lnTo>
                    <a:pt x="1326" y="268"/>
                  </a:lnTo>
                  <a:lnTo>
                    <a:pt x="1326" y="270"/>
                  </a:lnTo>
                  <a:lnTo>
                    <a:pt x="1328" y="270"/>
                  </a:lnTo>
                  <a:lnTo>
                    <a:pt x="1328" y="272"/>
                  </a:lnTo>
                  <a:lnTo>
                    <a:pt x="1331" y="272"/>
                  </a:lnTo>
                  <a:lnTo>
                    <a:pt x="1331" y="275"/>
                  </a:lnTo>
                  <a:lnTo>
                    <a:pt x="1333" y="275"/>
                  </a:lnTo>
                  <a:lnTo>
                    <a:pt x="1333" y="277"/>
                  </a:lnTo>
                  <a:lnTo>
                    <a:pt x="1335" y="277"/>
                  </a:lnTo>
                  <a:lnTo>
                    <a:pt x="1335" y="279"/>
                  </a:lnTo>
                  <a:lnTo>
                    <a:pt x="1335" y="281"/>
                  </a:lnTo>
                  <a:lnTo>
                    <a:pt x="1337" y="281"/>
                  </a:lnTo>
                  <a:lnTo>
                    <a:pt x="1335" y="281"/>
                  </a:lnTo>
                  <a:lnTo>
                    <a:pt x="1335" y="284"/>
                  </a:lnTo>
                  <a:lnTo>
                    <a:pt x="1337" y="284"/>
                  </a:lnTo>
                  <a:lnTo>
                    <a:pt x="1337" y="286"/>
                  </a:lnTo>
                  <a:lnTo>
                    <a:pt x="1340" y="286"/>
                  </a:lnTo>
                  <a:lnTo>
                    <a:pt x="1337" y="288"/>
                  </a:lnTo>
                  <a:lnTo>
                    <a:pt x="1340" y="288"/>
                  </a:lnTo>
                  <a:lnTo>
                    <a:pt x="1340" y="290"/>
                  </a:lnTo>
                  <a:lnTo>
                    <a:pt x="1340" y="293"/>
                  </a:lnTo>
                  <a:lnTo>
                    <a:pt x="1340" y="295"/>
                  </a:lnTo>
                  <a:lnTo>
                    <a:pt x="1340" y="297"/>
                  </a:lnTo>
                  <a:lnTo>
                    <a:pt x="1342" y="297"/>
                  </a:lnTo>
                  <a:lnTo>
                    <a:pt x="1342" y="299"/>
                  </a:lnTo>
                  <a:lnTo>
                    <a:pt x="1344" y="299"/>
                  </a:lnTo>
                  <a:lnTo>
                    <a:pt x="1344" y="302"/>
                  </a:lnTo>
                  <a:lnTo>
                    <a:pt x="1346" y="302"/>
                  </a:lnTo>
                  <a:lnTo>
                    <a:pt x="1349" y="302"/>
                  </a:lnTo>
                  <a:lnTo>
                    <a:pt x="1351" y="302"/>
                  </a:lnTo>
                  <a:lnTo>
                    <a:pt x="1353" y="302"/>
                  </a:lnTo>
                  <a:lnTo>
                    <a:pt x="1353" y="304"/>
                  </a:lnTo>
                  <a:lnTo>
                    <a:pt x="1353" y="306"/>
                  </a:lnTo>
                  <a:lnTo>
                    <a:pt x="1355" y="306"/>
                  </a:lnTo>
                  <a:lnTo>
                    <a:pt x="1358" y="306"/>
                  </a:lnTo>
                  <a:lnTo>
                    <a:pt x="1360" y="306"/>
                  </a:lnTo>
                  <a:lnTo>
                    <a:pt x="1360" y="308"/>
                  </a:lnTo>
                  <a:lnTo>
                    <a:pt x="1362" y="308"/>
                  </a:lnTo>
                  <a:lnTo>
                    <a:pt x="1362" y="311"/>
                  </a:lnTo>
                  <a:lnTo>
                    <a:pt x="1364" y="313"/>
                  </a:lnTo>
                  <a:lnTo>
                    <a:pt x="1364" y="315"/>
                  </a:lnTo>
                  <a:lnTo>
                    <a:pt x="1364" y="317"/>
                  </a:lnTo>
                  <a:lnTo>
                    <a:pt x="1367" y="317"/>
                  </a:lnTo>
                  <a:lnTo>
                    <a:pt x="1367" y="320"/>
                  </a:lnTo>
                  <a:lnTo>
                    <a:pt x="1367" y="322"/>
                  </a:lnTo>
                  <a:lnTo>
                    <a:pt x="1369" y="322"/>
                  </a:lnTo>
                  <a:lnTo>
                    <a:pt x="1371" y="322"/>
                  </a:lnTo>
                  <a:lnTo>
                    <a:pt x="1371" y="324"/>
                  </a:lnTo>
                  <a:lnTo>
                    <a:pt x="1373" y="324"/>
                  </a:lnTo>
                  <a:lnTo>
                    <a:pt x="1373" y="326"/>
                  </a:lnTo>
                  <a:lnTo>
                    <a:pt x="1376" y="326"/>
                  </a:lnTo>
                  <a:lnTo>
                    <a:pt x="1378" y="324"/>
                  </a:lnTo>
                  <a:lnTo>
                    <a:pt x="1378" y="322"/>
                  </a:lnTo>
                  <a:lnTo>
                    <a:pt x="1380" y="322"/>
                  </a:lnTo>
                  <a:lnTo>
                    <a:pt x="1382" y="322"/>
                  </a:lnTo>
                  <a:lnTo>
                    <a:pt x="1385" y="322"/>
                  </a:lnTo>
                  <a:lnTo>
                    <a:pt x="1387" y="322"/>
                  </a:lnTo>
                  <a:lnTo>
                    <a:pt x="1387" y="324"/>
                  </a:lnTo>
                  <a:lnTo>
                    <a:pt x="1389" y="324"/>
                  </a:lnTo>
                  <a:lnTo>
                    <a:pt x="1391" y="324"/>
                  </a:lnTo>
                  <a:lnTo>
                    <a:pt x="1394" y="324"/>
                  </a:lnTo>
                  <a:lnTo>
                    <a:pt x="1394" y="322"/>
                  </a:lnTo>
                  <a:lnTo>
                    <a:pt x="1396" y="322"/>
                  </a:lnTo>
                  <a:lnTo>
                    <a:pt x="1396" y="320"/>
                  </a:lnTo>
                  <a:lnTo>
                    <a:pt x="1398" y="320"/>
                  </a:lnTo>
                  <a:lnTo>
                    <a:pt x="1400" y="320"/>
                  </a:lnTo>
                  <a:lnTo>
                    <a:pt x="1400" y="317"/>
                  </a:lnTo>
                  <a:lnTo>
                    <a:pt x="1403" y="317"/>
                  </a:lnTo>
                  <a:lnTo>
                    <a:pt x="1403" y="315"/>
                  </a:lnTo>
                  <a:lnTo>
                    <a:pt x="1403" y="313"/>
                  </a:lnTo>
                  <a:lnTo>
                    <a:pt x="1405" y="313"/>
                  </a:lnTo>
                  <a:lnTo>
                    <a:pt x="1407" y="313"/>
                  </a:lnTo>
                  <a:lnTo>
                    <a:pt x="1407" y="315"/>
                  </a:lnTo>
                  <a:lnTo>
                    <a:pt x="1409" y="315"/>
                  </a:lnTo>
                  <a:lnTo>
                    <a:pt x="1412" y="315"/>
                  </a:lnTo>
                  <a:lnTo>
                    <a:pt x="1414" y="315"/>
                  </a:lnTo>
                  <a:lnTo>
                    <a:pt x="1416" y="315"/>
                  </a:lnTo>
                  <a:lnTo>
                    <a:pt x="1416" y="313"/>
                  </a:lnTo>
                  <a:lnTo>
                    <a:pt x="1418" y="313"/>
                  </a:lnTo>
                  <a:lnTo>
                    <a:pt x="1421" y="313"/>
                  </a:lnTo>
                  <a:lnTo>
                    <a:pt x="1421" y="311"/>
                  </a:lnTo>
                  <a:lnTo>
                    <a:pt x="1423" y="311"/>
                  </a:lnTo>
                  <a:lnTo>
                    <a:pt x="1425" y="311"/>
                  </a:lnTo>
                  <a:lnTo>
                    <a:pt x="1427" y="311"/>
                  </a:lnTo>
                  <a:lnTo>
                    <a:pt x="1430" y="311"/>
                  </a:lnTo>
                  <a:lnTo>
                    <a:pt x="1432" y="311"/>
                  </a:lnTo>
                  <a:lnTo>
                    <a:pt x="1434" y="311"/>
                  </a:lnTo>
                  <a:lnTo>
                    <a:pt x="1434" y="313"/>
                  </a:lnTo>
                  <a:lnTo>
                    <a:pt x="1436" y="313"/>
                  </a:lnTo>
                  <a:lnTo>
                    <a:pt x="1439" y="313"/>
                  </a:lnTo>
                  <a:lnTo>
                    <a:pt x="1439" y="315"/>
                  </a:lnTo>
                  <a:lnTo>
                    <a:pt x="1441" y="315"/>
                  </a:lnTo>
                  <a:lnTo>
                    <a:pt x="1441" y="313"/>
                  </a:lnTo>
                  <a:lnTo>
                    <a:pt x="1443" y="313"/>
                  </a:lnTo>
                  <a:lnTo>
                    <a:pt x="1445" y="315"/>
                  </a:lnTo>
                  <a:lnTo>
                    <a:pt x="1448" y="315"/>
                  </a:lnTo>
                  <a:lnTo>
                    <a:pt x="1450" y="313"/>
                  </a:lnTo>
                  <a:lnTo>
                    <a:pt x="1450" y="315"/>
                  </a:lnTo>
                  <a:lnTo>
                    <a:pt x="1452" y="315"/>
                  </a:lnTo>
                  <a:lnTo>
                    <a:pt x="1452" y="317"/>
                  </a:lnTo>
                  <a:lnTo>
                    <a:pt x="1454" y="317"/>
                  </a:lnTo>
                  <a:lnTo>
                    <a:pt x="1457" y="317"/>
                  </a:lnTo>
                  <a:lnTo>
                    <a:pt x="1459" y="320"/>
                  </a:lnTo>
                  <a:lnTo>
                    <a:pt x="1461" y="320"/>
                  </a:lnTo>
                  <a:lnTo>
                    <a:pt x="1461" y="322"/>
                  </a:lnTo>
                  <a:lnTo>
                    <a:pt x="1461" y="324"/>
                  </a:lnTo>
                  <a:lnTo>
                    <a:pt x="1461" y="326"/>
                  </a:lnTo>
                  <a:lnTo>
                    <a:pt x="1463" y="326"/>
                  </a:lnTo>
                  <a:lnTo>
                    <a:pt x="1463" y="329"/>
                  </a:lnTo>
                  <a:lnTo>
                    <a:pt x="1466" y="329"/>
                  </a:lnTo>
                  <a:lnTo>
                    <a:pt x="1466" y="331"/>
                  </a:lnTo>
                  <a:lnTo>
                    <a:pt x="1468" y="331"/>
                  </a:lnTo>
                  <a:lnTo>
                    <a:pt x="1470" y="333"/>
                  </a:lnTo>
                  <a:lnTo>
                    <a:pt x="1470" y="335"/>
                  </a:lnTo>
                  <a:lnTo>
                    <a:pt x="1472" y="335"/>
                  </a:lnTo>
                  <a:lnTo>
                    <a:pt x="1472" y="338"/>
                  </a:lnTo>
                  <a:lnTo>
                    <a:pt x="1472" y="340"/>
                  </a:lnTo>
                  <a:lnTo>
                    <a:pt x="1472" y="342"/>
                  </a:lnTo>
                  <a:lnTo>
                    <a:pt x="1475" y="342"/>
                  </a:lnTo>
                  <a:lnTo>
                    <a:pt x="1475" y="344"/>
                  </a:lnTo>
                  <a:lnTo>
                    <a:pt x="1475" y="347"/>
                  </a:lnTo>
                  <a:lnTo>
                    <a:pt x="1472" y="347"/>
                  </a:lnTo>
                  <a:lnTo>
                    <a:pt x="1472" y="349"/>
                  </a:lnTo>
                  <a:lnTo>
                    <a:pt x="1475" y="349"/>
                  </a:lnTo>
                  <a:lnTo>
                    <a:pt x="1477" y="351"/>
                  </a:lnTo>
                  <a:lnTo>
                    <a:pt x="1479" y="351"/>
                  </a:lnTo>
                  <a:lnTo>
                    <a:pt x="1479" y="353"/>
                  </a:lnTo>
                  <a:lnTo>
                    <a:pt x="1481" y="353"/>
                  </a:lnTo>
                  <a:lnTo>
                    <a:pt x="1481" y="356"/>
                  </a:lnTo>
                  <a:lnTo>
                    <a:pt x="1479" y="358"/>
                  </a:lnTo>
                  <a:lnTo>
                    <a:pt x="1479" y="360"/>
                  </a:lnTo>
                  <a:lnTo>
                    <a:pt x="1481" y="360"/>
                  </a:lnTo>
                  <a:lnTo>
                    <a:pt x="1481" y="362"/>
                  </a:lnTo>
                  <a:lnTo>
                    <a:pt x="1481" y="365"/>
                  </a:lnTo>
                  <a:lnTo>
                    <a:pt x="1481" y="367"/>
                  </a:lnTo>
                  <a:lnTo>
                    <a:pt x="1481" y="369"/>
                  </a:lnTo>
                  <a:lnTo>
                    <a:pt x="1481" y="371"/>
                  </a:lnTo>
                  <a:lnTo>
                    <a:pt x="1484" y="371"/>
                  </a:lnTo>
                  <a:lnTo>
                    <a:pt x="1484" y="374"/>
                  </a:lnTo>
                  <a:lnTo>
                    <a:pt x="1484" y="376"/>
                  </a:lnTo>
                  <a:lnTo>
                    <a:pt x="1486" y="378"/>
                  </a:lnTo>
                  <a:lnTo>
                    <a:pt x="1486" y="380"/>
                  </a:lnTo>
                  <a:lnTo>
                    <a:pt x="1486" y="383"/>
                  </a:lnTo>
                  <a:lnTo>
                    <a:pt x="1486" y="385"/>
                  </a:lnTo>
                  <a:lnTo>
                    <a:pt x="1484" y="385"/>
                  </a:lnTo>
                  <a:lnTo>
                    <a:pt x="1484" y="387"/>
                  </a:lnTo>
                  <a:lnTo>
                    <a:pt x="1484" y="389"/>
                  </a:lnTo>
                  <a:lnTo>
                    <a:pt x="1481" y="392"/>
                  </a:lnTo>
                  <a:lnTo>
                    <a:pt x="1479" y="392"/>
                  </a:lnTo>
                  <a:lnTo>
                    <a:pt x="1477" y="392"/>
                  </a:lnTo>
                  <a:lnTo>
                    <a:pt x="1475" y="392"/>
                  </a:lnTo>
                  <a:lnTo>
                    <a:pt x="1472" y="392"/>
                  </a:lnTo>
                  <a:lnTo>
                    <a:pt x="1472" y="394"/>
                  </a:lnTo>
                  <a:lnTo>
                    <a:pt x="1470" y="394"/>
                  </a:lnTo>
                  <a:lnTo>
                    <a:pt x="1470" y="396"/>
                  </a:lnTo>
                  <a:lnTo>
                    <a:pt x="1468" y="398"/>
                  </a:lnTo>
                  <a:lnTo>
                    <a:pt x="1466" y="398"/>
                  </a:lnTo>
                  <a:lnTo>
                    <a:pt x="1466" y="401"/>
                  </a:lnTo>
                  <a:lnTo>
                    <a:pt x="1466" y="403"/>
                  </a:lnTo>
                  <a:lnTo>
                    <a:pt x="1463" y="405"/>
                  </a:lnTo>
                  <a:lnTo>
                    <a:pt x="1463" y="407"/>
                  </a:lnTo>
                  <a:lnTo>
                    <a:pt x="1466" y="407"/>
                  </a:lnTo>
                  <a:lnTo>
                    <a:pt x="1466" y="410"/>
                  </a:lnTo>
                  <a:lnTo>
                    <a:pt x="1468" y="412"/>
                  </a:lnTo>
                  <a:lnTo>
                    <a:pt x="1468" y="414"/>
                  </a:lnTo>
                  <a:lnTo>
                    <a:pt x="1468" y="416"/>
                  </a:lnTo>
                  <a:lnTo>
                    <a:pt x="1470" y="416"/>
                  </a:lnTo>
                  <a:lnTo>
                    <a:pt x="1470" y="419"/>
                  </a:lnTo>
                  <a:lnTo>
                    <a:pt x="1472" y="419"/>
                  </a:lnTo>
                  <a:lnTo>
                    <a:pt x="1472" y="421"/>
                  </a:lnTo>
                  <a:lnTo>
                    <a:pt x="1475" y="421"/>
                  </a:lnTo>
                  <a:lnTo>
                    <a:pt x="1475" y="423"/>
                  </a:lnTo>
                  <a:lnTo>
                    <a:pt x="1479" y="423"/>
                  </a:lnTo>
                  <a:lnTo>
                    <a:pt x="1479" y="425"/>
                  </a:lnTo>
                  <a:lnTo>
                    <a:pt x="1481" y="425"/>
                  </a:lnTo>
                  <a:lnTo>
                    <a:pt x="1481" y="428"/>
                  </a:lnTo>
                  <a:lnTo>
                    <a:pt x="1484" y="428"/>
                  </a:lnTo>
                  <a:lnTo>
                    <a:pt x="1486" y="428"/>
                  </a:lnTo>
                  <a:lnTo>
                    <a:pt x="1486" y="430"/>
                  </a:lnTo>
                  <a:lnTo>
                    <a:pt x="1488" y="430"/>
                  </a:lnTo>
                  <a:lnTo>
                    <a:pt x="1490" y="430"/>
                  </a:lnTo>
                  <a:lnTo>
                    <a:pt x="1493" y="432"/>
                  </a:lnTo>
                  <a:lnTo>
                    <a:pt x="1495" y="432"/>
                  </a:lnTo>
                  <a:lnTo>
                    <a:pt x="1497" y="434"/>
                  </a:lnTo>
                  <a:lnTo>
                    <a:pt x="1499" y="434"/>
                  </a:lnTo>
                  <a:lnTo>
                    <a:pt x="1502" y="434"/>
                  </a:lnTo>
                  <a:lnTo>
                    <a:pt x="1502" y="437"/>
                  </a:lnTo>
                  <a:lnTo>
                    <a:pt x="1504" y="437"/>
                  </a:lnTo>
                  <a:lnTo>
                    <a:pt x="1504" y="439"/>
                  </a:lnTo>
                  <a:lnTo>
                    <a:pt x="1506" y="439"/>
                  </a:lnTo>
                  <a:lnTo>
                    <a:pt x="1506" y="441"/>
                  </a:lnTo>
                  <a:lnTo>
                    <a:pt x="1508" y="441"/>
                  </a:lnTo>
                  <a:lnTo>
                    <a:pt x="1508" y="443"/>
                  </a:lnTo>
                  <a:lnTo>
                    <a:pt x="1506" y="446"/>
                  </a:lnTo>
                  <a:lnTo>
                    <a:pt x="1506" y="448"/>
                  </a:lnTo>
                  <a:lnTo>
                    <a:pt x="1504" y="450"/>
                  </a:lnTo>
                  <a:lnTo>
                    <a:pt x="1499" y="452"/>
                  </a:lnTo>
                  <a:lnTo>
                    <a:pt x="1499" y="455"/>
                  </a:lnTo>
                  <a:lnTo>
                    <a:pt x="1499" y="457"/>
                  </a:lnTo>
                  <a:lnTo>
                    <a:pt x="1499" y="459"/>
                  </a:lnTo>
                  <a:lnTo>
                    <a:pt x="1499" y="461"/>
                  </a:lnTo>
                  <a:lnTo>
                    <a:pt x="1497" y="464"/>
                  </a:lnTo>
                  <a:lnTo>
                    <a:pt x="1495" y="464"/>
                  </a:lnTo>
                  <a:lnTo>
                    <a:pt x="1495" y="466"/>
                  </a:lnTo>
                  <a:lnTo>
                    <a:pt x="1497" y="468"/>
                  </a:lnTo>
                  <a:lnTo>
                    <a:pt x="1497" y="470"/>
                  </a:lnTo>
                  <a:lnTo>
                    <a:pt x="1497" y="473"/>
                  </a:lnTo>
                  <a:lnTo>
                    <a:pt x="1499" y="473"/>
                  </a:lnTo>
                  <a:lnTo>
                    <a:pt x="1499" y="475"/>
                  </a:lnTo>
                  <a:lnTo>
                    <a:pt x="1502" y="475"/>
                  </a:lnTo>
                  <a:lnTo>
                    <a:pt x="1504" y="475"/>
                  </a:lnTo>
                  <a:lnTo>
                    <a:pt x="1504" y="477"/>
                  </a:lnTo>
                  <a:lnTo>
                    <a:pt x="1504" y="479"/>
                  </a:lnTo>
                  <a:lnTo>
                    <a:pt x="1502" y="479"/>
                  </a:lnTo>
                  <a:lnTo>
                    <a:pt x="1499" y="479"/>
                  </a:lnTo>
                  <a:lnTo>
                    <a:pt x="1497" y="479"/>
                  </a:lnTo>
                  <a:lnTo>
                    <a:pt x="1495" y="482"/>
                  </a:lnTo>
                  <a:lnTo>
                    <a:pt x="1495" y="484"/>
                  </a:lnTo>
                  <a:lnTo>
                    <a:pt x="1493" y="484"/>
                  </a:lnTo>
                  <a:lnTo>
                    <a:pt x="1490" y="484"/>
                  </a:lnTo>
                  <a:lnTo>
                    <a:pt x="1488" y="484"/>
                  </a:lnTo>
                  <a:lnTo>
                    <a:pt x="1486" y="484"/>
                  </a:lnTo>
                  <a:lnTo>
                    <a:pt x="1484" y="484"/>
                  </a:lnTo>
                  <a:lnTo>
                    <a:pt x="1484" y="486"/>
                  </a:lnTo>
                  <a:lnTo>
                    <a:pt x="1484" y="488"/>
                  </a:lnTo>
                  <a:lnTo>
                    <a:pt x="1481" y="488"/>
                  </a:lnTo>
                  <a:lnTo>
                    <a:pt x="1481" y="491"/>
                  </a:lnTo>
                  <a:lnTo>
                    <a:pt x="1479" y="493"/>
                  </a:lnTo>
                  <a:lnTo>
                    <a:pt x="1477" y="493"/>
                  </a:lnTo>
                  <a:lnTo>
                    <a:pt x="1477" y="495"/>
                  </a:lnTo>
                  <a:lnTo>
                    <a:pt x="1475" y="495"/>
                  </a:lnTo>
                  <a:lnTo>
                    <a:pt x="1475" y="497"/>
                  </a:lnTo>
                  <a:lnTo>
                    <a:pt x="1472" y="500"/>
                  </a:lnTo>
                  <a:lnTo>
                    <a:pt x="1472" y="502"/>
                  </a:lnTo>
                  <a:lnTo>
                    <a:pt x="1472" y="504"/>
                  </a:lnTo>
                  <a:lnTo>
                    <a:pt x="1475" y="504"/>
                  </a:lnTo>
                  <a:lnTo>
                    <a:pt x="1475" y="506"/>
                  </a:lnTo>
                  <a:lnTo>
                    <a:pt x="1472" y="509"/>
                  </a:lnTo>
                  <a:lnTo>
                    <a:pt x="1475" y="511"/>
                  </a:lnTo>
                  <a:lnTo>
                    <a:pt x="1475" y="513"/>
                  </a:lnTo>
                  <a:lnTo>
                    <a:pt x="1475" y="515"/>
                  </a:lnTo>
                  <a:lnTo>
                    <a:pt x="1475" y="518"/>
                  </a:lnTo>
                  <a:lnTo>
                    <a:pt x="1472" y="518"/>
                  </a:lnTo>
                  <a:lnTo>
                    <a:pt x="1472" y="520"/>
                  </a:lnTo>
                  <a:lnTo>
                    <a:pt x="1472" y="522"/>
                  </a:lnTo>
                  <a:lnTo>
                    <a:pt x="1470" y="524"/>
                  </a:lnTo>
                  <a:lnTo>
                    <a:pt x="1468" y="527"/>
                  </a:lnTo>
                  <a:lnTo>
                    <a:pt x="1468" y="529"/>
                  </a:lnTo>
                  <a:lnTo>
                    <a:pt x="1468" y="531"/>
                  </a:lnTo>
                  <a:lnTo>
                    <a:pt x="1468" y="533"/>
                  </a:lnTo>
                  <a:lnTo>
                    <a:pt x="1468" y="536"/>
                  </a:lnTo>
                  <a:lnTo>
                    <a:pt x="1466" y="536"/>
                  </a:lnTo>
                  <a:lnTo>
                    <a:pt x="1466" y="538"/>
                  </a:lnTo>
                  <a:lnTo>
                    <a:pt x="1466" y="540"/>
                  </a:lnTo>
                  <a:lnTo>
                    <a:pt x="1463" y="545"/>
                  </a:lnTo>
                  <a:lnTo>
                    <a:pt x="1466" y="545"/>
                  </a:lnTo>
                  <a:lnTo>
                    <a:pt x="1466" y="547"/>
                  </a:lnTo>
                  <a:lnTo>
                    <a:pt x="1466" y="549"/>
                  </a:lnTo>
                  <a:lnTo>
                    <a:pt x="1466" y="551"/>
                  </a:lnTo>
                  <a:lnTo>
                    <a:pt x="1466" y="554"/>
                  </a:lnTo>
                  <a:lnTo>
                    <a:pt x="1466" y="556"/>
                  </a:lnTo>
                  <a:lnTo>
                    <a:pt x="1463" y="558"/>
                  </a:lnTo>
                  <a:lnTo>
                    <a:pt x="1463" y="560"/>
                  </a:lnTo>
                  <a:lnTo>
                    <a:pt x="1463" y="563"/>
                  </a:lnTo>
                  <a:lnTo>
                    <a:pt x="1463" y="565"/>
                  </a:lnTo>
                  <a:lnTo>
                    <a:pt x="1466" y="565"/>
                  </a:lnTo>
                  <a:lnTo>
                    <a:pt x="1466" y="567"/>
                  </a:lnTo>
                  <a:lnTo>
                    <a:pt x="1466" y="569"/>
                  </a:lnTo>
                  <a:lnTo>
                    <a:pt x="1468" y="569"/>
                  </a:lnTo>
                  <a:lnTo>
                    <a:pt x="1468" y="572"/>
                  </a:lnTo>
                  <a:lnTo>
                    <a:pt x="1470" y="572"/>
                  </a:lnTo>
                  <a:lnTo>
                    <a:pt x="1472" y="574"/>
                  </a:lnTo>
                  <a:lnTo>
                    <a:pt x="1472" y="576"/>
                  </a:lnTo>
                  <a:lnTo>
                    <a:pt x="1470" y="576"/>
                  </a:lnTo>
                  <a:lnTo>
                    <a:pt x="1468" y="576"/>
                  </a:lnTo>
                  <a:lnTo>
                    <a:pt x="1468" y="578"/>
                  </a:lnTo>
                  <a:lnTo>
                    <a:pt x="1466" y="578"/>
                  </a:lnTo>
                  <a:lnTo>
                    <a:pt x="1463" y="578"/>
                  </a:lnTo>
                  <a:lnTo>
                    <a:pt x="1461" y="578"/>
                  </a:lnTo>
                  <a:lnTo>
                    <a:pt x="1461" y="581"/>
                  </a:lnTo>
                  <a:lnTo>
                    <a:pt x="1459" y="581"/>
                  </a:lnTo>
                  <a:lnTo>
                    <a:pt x="1459" y="583"/>
                  </a:lnTo>
                  <a:lnTo>
                    <a:pt x="1459" y="585"/>
                  </a:lnTo>
                  <a:lnTo>
                    <a:pt x="1459" y="587"/>
                  </a:lnTo>
                  <a:lnTo>
                    <a:pt x="1459" y="590"/>
                  </a:lnTo>
                  <a:lnTo>
                    <a:pt x="1459" y="592"/>
                  </a:lnTo>
                  <a:lnTo>
                    <a:pt x="1461" y="594"/>
                  </a:lnTo>
                  <a:lnTo>
                    <a:pt x="1461" y="596"/>
                  </a:lnTo>
                  <a:lnTo>
                    <a:pt x="1461" y="599"/>
                  </a:lnTo>
                  <a:lnTo>
                    <a:pt x="1459" y="601"/>
                  </a:lnTo>
                  <a:lnTo>
                    <a:pt x="1461" y="601"/>
                  </a:lnTo>
                  <a:lnTo>
                    <a:pt x="1461" y="603"/>
                  </a:lnTo>
                  <a:lnTo>
                    <a:pt x="1463" y="603"/>
                  </a:lnTo>
                  <a:lnTo>
                    <a:pt x="1466" y="605"/>
                  </a:lnTo>
                  <a:lnTo>
                    <a:pt x="1468" y="605"/>
                  </a:lnTo>
                  <a:lnTo>
                    <a:pt x="1468" y="608"/>
                  </a:lnTo>
                  <a:lnTo>
                    <a:pt x="1470" y="608"/>
                  </a:lnTo>
                  <a:lnTo>
                    <a:pt x="1472" y="608"/>
                  </a:lnTo>
                  <a:lnTo>
                    <a:pt x="1472" y="610"/>
                  </a:lnTo>
                  <a:lnTo>
                    <a:pt x="1472" y="612"/>
                  </a:lnTo>
                  <a:lnTo>
                    <a:pt x="1472" y="614"/>
                  </a:lnTo>
                  <a:lnTo>
                    <a:pt x="1472" y="617"/>
                  </a:lnTo>
                  <a:lnTo>
                    <a:pt x="1475" y="617"/>
                  </a:lnTo>
                  <a:lnTo>
                    <a:pt x="1475" y="619"/>
                  </a:lnTo>
                  <a:lnTo>
                    <a:pt x="1477" y="619"/>
                  </a:lnTo>
                  <a:lnTo>
                    <a:pt x="1477" y="621"/>
                  </a:lnTo>
                  <a:lnTo>
                    <a:pt x="1479" y="621"/>
                  </a:lnTo>
                  <a:lnTo>
                    <a:pt x="1481" y="623"/>
                  </a:lnTo>
                  <a:lnTo>
                    <a:pt x="1481" y="626"/>
                  </a:lnTo>
                  <a:lnTo>
                    <a:pt x="1479" y="626"/>
                  </a:lnTo>
                  <a:lnTo>
                    <a:pt x="1479" y="628"/>
                  </a:lnTo>
                  <a:lnTo>
                    <a:pt x="1479" y="630"/>
                  </a:lnTo>
                  <a:lnTo>
                    <a:pt x="1479" y="632"/>
                  </a:lnTo>
                  <a:lnTo>
                    <a:pt x="1479" y="635"/>
                  </a:lnTo>
                  <a:lnTo>
                    <a:pt x="1479" y="639"/>
                  </a:lnTo>
                  <a:lnTo>
                    <a:pt x="1479" y="641"/>
                  </a:lnTo>
                  <a:lnTo>
                    <a:pt x="1479" y="644"/>
                  </a:lnTo>
                  <a:lnTo>
                    <a:pt x="1481" y="644"/>
                  </a:lnTo>
                  <a:lnTo>
                    <a:pt x="1481" y="646"/>
                  </a:lnTo>
                  <a:lnTo>
                    <a:pt x="1481" y="648"/>
                  </a:lnTo>
                  <a:lnTo>
                    <a:pt x="1484" y="648"/>
                  </a:lnTo>
                  <a:lnTo>
                    <a:pt x="1484" y="650"/>
                  </a:lnTo>
                  <a:lnTo>
                    <a:pt x="1484" y="653"/>
                  </a:lnTo>
                  <a:lnTo>
                    <a:pt x="1486" y="653"/>
                  </a:lnTo>
                  <a:lnTo>
                    <a:pt x="1486" y="655"/>
                  </a:lnTo>
                  <a:lnTo>
                    <a:pt x="1484" y="657"/>
                  </a:lnTo>
                  <a:lnTo>
                    <a:pt x="1484" y="659"/>
                  </a:lnTo>
                  <a:lnTo>
                    <a:pt x="1484" y="662"/>
                  </a:lnTo>
                  <a:lnTo>
                    <a:pt x="1484" y="664"/>
                  </a:lnTo>
                  <a:lnTo>
                    <a:pt x="1486" y="664"/>
                  </a:lnTo>
                  <a:lnTo>
                    <a:pt x="1488" y="664"/>
                  </a:lnTo>
                  <a:lnTo>
                    <a:pt x="1488" y="666"/>
                  </a:lnTo>
                  <a:lnTo>
                    <a:pt x="1490" y="666"/>
                  </a:lnTo>
                  <a:lnTo>
                    <a:pt x="1493" y="666"/>
                  </a:lnTo>
                  <a:lnTo>
                    <a:pt x="1495" y="666"/>
                  </a:lnTo>
                  <a:lnTo>
                    <a:pt x="1497" y="666"/>
                  </a:lnTo>
                  <a:lnTo>
                    <a:pt x="1499" y="666"/>
                  </a:lnTo>
                  <a:lnTo>
                    <a:pt x="1499" y="664"/>
                  </a:lnTo>
                  <a:lnTo>
                    <a:pt x="1497" y="664"/>
                  </a:lnTo>
                  <a:lnTo>
                    <a:pt x="1499" y="662"/>
                  </a:lnTo>
                  <a:lnTo>
                    <a:pt x="1502" y="662"/>
                  </a:lnTo>
                  <a:lnTo>
                    <a:pt x="1504" y="662"/>
                  </a:lnTo>
                  <a:lnTo>
                    <a:pt x="1506" y="662"/>
                  </a:lnTo>
                  <a:lnTo>
                    <a:pt x="1508" y="662"/>
                  </a:lnTo>
                  <a:lnTo>
                    <a:pt x="1511" y="664"/>
                  </a:lnTo>
                  <a:lnTo>
                    <a:pt x="1515" y="664"/>
                  </a:lnTo>
                  <a:lnTo>
                    <a:pt x="1517" y="666"/>
                  </a:lnTo>
                  <a:lnTo>
                    <a:pt x="1520" y="666"/>
                  </a:lnTo>
                  <a:lnTo>
                    <a:pt x="1522" y="666"/>
                  </a:lnTo>
                  <a:lnTo>
                    <a:pt x="1524" y="668"/>
                  </a:lnTo>
                  <a:lnTo>
                    <a:pt x="1526" y="668"/>
                  </a:lnTo>
                  <a:lnTo>
                    <a:pt x="1529" y="668"/>
                  </a:lnTo>
                  <a:lnTo>
                    <a:pt x="1529" y="666"/>
                  </a:lnTo>
                  <a:lnTo>
                    <a:pt x="1529" y="664"/>
                  </a:lnTo>
                  <a:lnTo>
                    <a:pt x="1526" y="662"/>
                  </a:lnTo>
                  <a:lnTo>
                    <a:pt x="1524" y="659"/>
                  </a:lnTo>
                  <a:lnTo>
                    <a:pt x="1522" y="657"/>
                  </a:lnTo>
                  <a:lnTo>
                    <a:pt x="1520" y="655"/>
                  </a:lnTo>
                  <a:lnTo>
                    <a:pt x="1520" y="653"/>
                  </a:lnTo>
                  <a:lnTo>
                    <a:pt x="1522" y="653"/>
                  </a:lnTo>
                  <a:lnTo>
                    <a:pt x="1522" y="650"/>
                  </a:lnTo>
                  <a:lnTo>
                    <a:pt x="1524" y="648"/>
                  </a:lnTo>
                  <a:lnTo>
                    <a:pt x="1526" y="648"/>
                  </a:lnTo>
                  <a:lnTo>
                    <a:pt x="1526" y="646"/>
                  </a:lnTo>
                  <a:lnTo>
                    <a:pt x="1529" y="646"/>
                  </a:lnTo>
                  <a:lnTo>
                    <a:pt x="1531" y="646"/>
                  </a:lnTo>
                  <a:lnTo>
                    <a:pt x="1533" y="646"/>
                  </a:lnTo>
                  <a:lnTo>
                    <a:pt x="1533" y="644"/>
                  </a:lnTo>
                  <a:lnTo>
                    <a:pt x="1535" y="644"/>
                  </a:lnTo>
                  <a:lnTo>
                    <a:pt x="1535" y="641"/>
                  </a:lnTo>
                  <a:lnTo>
                    <a:pt x="1535" y="639"/>
                  </a:lnTo>
                  <a:lnTo>
                    <a:pt x="1535" y="637"/>
                  </a:lnTo>
                  <a:lnTo>
                    <a:pt x="1533" y="635"/>
                  </a:lnTo>
                  <a:lnTo>
                    <a:pt x="1531" y="632"/>
                  </a:lnTo>
                  <a:lnTo>
                    <a:pt x="1529" y="630"/>
                  </a:lnTo>
                  <a:lnTo>
                    <a:pt x="1526" y="630"/>
                  </a:lnTo>
                  <a:lnTo>
                    <a:pt x="1526" y="628"/>
                  </a:lnTo>
                  <a:lnTo>
                    <a:pt x="1524" y="628"/>
                  </a:lnTo>
                  <a:lnTo>
                    <a:pt x="1524" y="626"/>
                  </a:lnTo>
                  <a:lnTo>
                    <a:pt x="1524" y="623"/>
                  </a:lnTo>
                  <a:lnTo>
                    <a:pt x="1526" y="623"/>
                  </a:lnTo>
                  <a:lnTo>
                    <a:pt x="1526" y="621"/>
                  </a:lnTo>
                  <a:lnTo>
                    <a:pt x="1529" y="621"/>
                  </a:lnTo>
                  <a:lnTo>
                    <a:pt x="1531" y="621"/>
                  </a:lnTo>
                  <a:lnTo>
                    <a:pt x="1533" y="621"/>
                  </a:lnTo>
                  <a:lnTo>
                    <a:pt x="1533" y="623"/>
                  </a:lnTo>
                  <a:lnTo>
                    <a:pt x="1538" y="626"/>
                  </a:lnTo>
                  <a:lnTo>
                    <a:pt x="1540" y="628"/>
                  </a:lnTo>
                  <a:lnTo>
                    <a:pt x="1542" y="628"/>
                  </a:lnTo>
                  <a:lnTo>
                    <a:pt x="1544" y="628"/>
                  </a:lnTo>
                  <a:lnTo>
                    <a:pt x="1547" y="628"/>
                  </a:lnTo>
                  <a:lnTo>
                    <a:pt x="1547" y="626"/>
                  </a:lnTo>
                  <a:lnTo>
                    <a:pt x="1547" y="623"/>
                  </a:lnTo>
                  <a:lnTo>
                    <a:pt x="1544" y="621"/>
                  </a:lnTo>
                  <a:lnTo>
                    <a:pt x="1544" y="619"/>
                  </a:lnTo>
                  <a:lnTo>
                    <a:pt x="1542" y="617"/>
                  </a:lnTo>
                  <a:lnTo>
                    <a:pt x="1542" y="614"/>
                  </a:lnTo>
                  <a:lnTo>
                    <a:pt x="1540" y="614"/>
                  </a:lnTo>
                  <a:lnTo>
                    <a:pt x="1538" y="612"/>
                  </a:lnTo>
                  <a:lnTo>
                    <a:pt x="1538" y="610"/>
                  </a:lnTo>
                  <a:lnTo>
                    <a:pt x="1538" y="608"/>
                  </a:lnTo>
                  <a:lnTo>
                    <a:pt x="1540" y="608"/>
                  </a:lnTo>
                  <a:lnTo>
                    <a:pt x="1540" y="605"/>
                  </a:lnTo>
                  <a:lnTo>
                    <a:pt x="1542" y="605"/>
                  </a:lnTo>
                  <a:lnTo>
                    <a:pt x="1544" y="605"/>
                  </a:lnTo>
                  <a:lnTo>
                    <a:pt x="1547" y="605"/>
                  </a:lnTo>
                  <a:lnTo>
                    <a:pt x="1547" y="603"/>
                  </a:lnTo>
                  <a:lnTo>
                    <a:pt x="1549" y="603"/>
                  </a:lnTo>
                  <a:lnTo>
                    <a:pt x="1551" y="601"/>
                  </a:lnTo>
                  <a:lnTo>
                    <a:pt x="1551" y="599"/>
                  </a:lnTo>
                  <a:lnTo>
                    <a:pt x="1549" y="596"/>
                  </a:lnTo>
                  <a:lnTo>
                    <a:pt x="1549" y="594"/>
                  </a:lnTo>
                  <a:lnTo>
                    <a:pt x="1549" y="592"/>
                  </a:lnTo>
                  <a:lnTo>
                    <a:pt x="1549" y="590"/>
                  </a:lnTo>
                  <a:lnTo>
                    <a:pt x="1551" y="587"/>
                  </a:lnTo>
                  <a:lnTo>
                    <a:pt x="1551" y="585"/>
                  </a:lnTo>
                  <a:lnTo>
                    <a:pt x="1553" y="585"/>
                  </a:lnTo>
                  <a:lnTo>
                    <a:pt x="1556" y="585"/>
                  </a:lnTo>
                  <a:lnTo>
                    <a:pt x="1558" y="585"/>
                  </a:lnTo>
                  <a:lnTo>
                    <a:pt x="1558" y="587"/>
                  </a:lnTo>
                  <a:lnTo>
                    <a:pt x="1560" y="587"/>
                  </a:lnTo>
                  <a:lnTo>
                    <a:pt x="1560" y="590"/>
                  </a:lnTo>
                  <a:lnTo>
                    <a:pt x="1560" y="592"/>
                  </a:lnTo>
                  <a:lnTo>
                    <a:pt x="1562" y="592"/>
                  </a:lnTo>
                  <a:lnTo>
                    <a:pt x="1565" y="592"/>
                  </a:lnTo>
                  <a:lnTo>
                    <a:pt x="1567" y="592"/>
                  </a:lnTo>
                  <a:lnTo>
                    <a:pt x="1569" y="592"/>
                  </a:lnTo>
                  <a:lnTo>
                    <a:pt x="1571" y="592"/>
                  </a:lnTo>
                  <a:lnTo>
                    <a:pt x="1571" y="590"/>
                  </a:lnTo>
                  <a:lnTo>
                    <a:pt x="1574" y="590"/>
                  </a:lnTo>
                  <a:lnTo>
                    <a:pt x="1576" y="590"/>
                  </a:lnTo>
                  <a:lnTo>
                    <a:pt x="1578" y="590"/>
                  </a:lnTo>
                  <a:lnTo>
                    <a:pt x="1578" y="587"/>
                  </a:lnTo>
                  <a:lnTo>
                    <a:pt x="1580" y="587"/>
                  </a:lnTo>
                  <a:lnTo>
                    <a:pt x="1580" y="590"/>
                  </a:lnTo>
                  <a:lnTo>
                    <a:pt x="1583" y="590"/>
                  </a:lnTo>
                  <a:lnTo>
                    <a:pt x="1585" y="590"/>
                  </a:lnTo>
                  <a:lnTo>
                    <a:pt x="1587" y="590"/>
                  </a:lnTo>
                  <a:lnTo>
                    <a:pt x="1592" y="590"/>
                  </a:lnTo>
                  <a:lnTo>
                    <a:pt x="1594" y="590"/>
                  </a:lnTo>
                  <a:lnTo>
                    <a:pt x="1596" y="590"/>
                  </a:lnTo>
                  <a:lnTo>
                    <a:pt x="1598" y="587"/>
                  </a:lnTo>
                  <a:lnTo>
                    <a:pt x="1601" y="587"/>
                  </a:lnTo>
                  <a:lnTo>
                    <a:pt x="1603" y="587"/>
                  </a:lnTo>
                  <a:lnTo>
                    <a:pt x="1605" y="587"/>
                  </a:lnTo>
                  <a:lnTo>
                    <a:pt x="1605" y="590"/>
                  </a:lnTo>
                  <a:lnTo>
                    <a:pt x="1607" y="590"/>
                  </a:lnTo>
                  <a:lnTo>
                    <a:pt x="1610" y="590"/>
                  </a:lnTo>
                  <a:lnTo>
                    <a:pt x="1612" y="590"/>
                  </a:lnTo>
                  <a:lnTo>
                    <a:pt x="1614" y="590"/>
                  </a:lnTo>
                  <a:lnTo>
                    <a:pt x="1616" y="590"/>
                  </a:lnTo>
                  <a:lnTo>
                    <a:pt x="1619" y="590"/>
                  </a:lnTo>
                  <a:lnTo>
                    <a:pt x="1621" y="590"/>
                  </a:lnTo>
                  <a:lnTo>
                    <a:pt x="1621" y="592"/>
                  </a:lnTo>
                  <a:lnTo>
                    <a:pt x="1623" y="592"/>
                  </a:lnTo>
                  <a:lnTo>
                    <a:pt x="1625" y="594"/>
                  </a:lnTo>
                  <a:lnTo>
                    <a:pt x="1628" y="596"/>
                  </a:lnTo>
                  <a:lnTo>
                    <a:pt x="1630" y="596"/>
                  </a:lnTo>
                  <a:lnTo>
                    <a:pt x="1632" y="596"/>
                  </a:lnTo>
                  <a:lnTo>
                    <a:pt x="1634" y="596"/>
                  </a:lnTo>
                  <a:lnTo>
                    <a:pt x="1634" y="599"/>
                  </a:lnTo>
                  <a:lnTo>
                    <a:pt x="1637" y="599"/>
                  </a:lnTo>
                  <a:lnTo>
                    <a:pt x="1637" y="601"/>
                  </a:lnTo>
                  <a:lnTo>
                    <a:pt x="1639" y="603"/>
                  </a:lnTo>
                  <a:lnTo>
                    <a:pt x="1641" y="603"/>
                  </a:lnTo>
                  <a:lnTo>
                    <a:pt x="1643" y="605"/>
                  </a:lnTo>
                  <a:lnTo>
                    <a:pt x="1646" y="605"/>
                  </a:lnTo>
                  <a:lnTo>
                    <a:pt x="1648" y="605"/>
                  </a:lnTo>
                  <a:lnTo>
                    <a:pt x="1650" y="608"/>
                  </a:lnTo>
                  <a:lnTo>
                    <a:pt x="1652" y="610"/>
                  </a:lnTo>
                  <a:lnTo>
                    <a:pt x="1655" y="612"/>
                  </a:lnTo>
                  <a:lnTo>
                    <a:pt x="1657" y="612"/>
                  </a:lnTo>
                  <a:lnTo>
                    <a:pt x="1659" y="614"/>
                  </a:lnTo>
                  <a:lnTo>
                    <a:pt x="1661" y="614"/>
                  </a:lnTo>
                  <a:lnTo>
                    <a:pt x="1664" y="614"/>
                  </a:lnTo>
                  <a:lnTo>
                    <a:pt x="1666" y="614"/>
                  </a:lnTo>
                  <a:lnTo>
                    <a:pt x="1666" y="617"/>
                  </a:lnTo>
                  <a:lnTo>
                    <a:pt x="1666" y="619"/>
                  </a:lnTo>
                  <a:lnTo>
                    <a:pt x="1666" y="621"/>
                  </a:lnTo>
                  <a:lnTo>
                    <a:pt x="1668" y="621"/>
                  </a:lnTo>
                  <a:lnTo>
                    <a:pt x="1668" y="623"/>
                  </a:lnTo>
                  <a:lnTo>
                    <a:pt x="1670" y="623"/>
                  </a:lnTo>
                  <a:lnTo>
                    <a:pt x="1673" y="626"/>
                  </a:lnTo>
                  <a:lnTo>
                    <a:pt x="1675" y="626"/>
                  </a:lnTo>
                  <a:lnTo>
                    <a:pt x="1677" y="626"/>
                  </a:lnTo>
                  <a:lnTo>
                    <a:pt x="1679" y="628"/>
                  </a:lnTo>
                  <a:lnTo>
                    <a:pt x="1682" y="628"/>
                  </a:lnTo>
                  <a:lnTo>
                    <a:pt x="1684" y="630"/>
                  </a:lnTo>
                  <a:lnTo>
                    <a:pt x="1684" y="632"/>
                  </a:lnTo>
                  <a:lnTo>
                    <a:pt x="1686" y="632"/>
                  </a:lnTo>
                  <a:lnTo>
                    <a:pt x="1686" y="635"/>
                  </a:lnTo>
                  <a:lnTo>
                    <a:pt x="1688" y="637"/>
                  </a:lnTo>
                  <a:lnTo>
                    <a:pt x="1688" y="639"/>
                  </a:lnTo>
                  <a:lnTo>
                    <a:pt x="1691" y="639"/>
                  </a:lnTo>
                  <a:lnTo>
                    <a:pt x="1693" y="639"/>
                  </a:lnTo>
                  <a:lnTo>
                    <a:pt x="1695" y="639"/>
                  </a:lnTo>
                  <a:lnTo>
                    <a:pt x="1697" y="641"/>
                  </a:lnTo>
                  <a:lnTo>
                    <a:pt x="1700" y="641"/>
                  </a:lnTo>
                  <a:lnTo>
                    <a:pt x="1700" y="644"/>
                  </a:lnTo>
                  <a:lnTo>
                    <a:pt x="1702" y="644"/>
                  </a:lnTo>
                  <a:lnTo>
                    <a:pt x="1702" y="641"/>
                  </a:lnTo>
                  <a:lnTo>
                    <a:pt x="1704" y="641"/>
                  </a:lnTo>
                  <a:lnTo>
                    <a:pt x="1706" y="641"/>
                  </a:lnTo>
                  <a:lnTo>
                    <a:pt x="1709" y="639"/>
                  </a:lnTo>
                  <a:lnTo>
                    <a:pt x="1711" y="637"/>
                  </a:lnTo>
                  <a:lnTo>
                    <a:pt x="1713" y="635"/>
                  </a:lnTo>
                  <a:lnTo>
                    <a:pt x="1715" y="635"/>
                  </a:lnTo>
                  <a:lnTo>
                    <a:pt x="1715" y="632"/>
                  </a:lnTo>
                  <a:lnTo>
                    <a:pt x="1718" y="630"/>
                  </a:lnTo>
                  <a:lnTo>
                    <a:pt x="1718" y="628"/>
                  </a:lnTo>
                  <a:lnTo>
                    <a:pt x="1720" y="628"/>
                  </a:lnTo>
                  <a:lnTo>
                    <a:pt x="1720" y="626"/>
                  </a:lnTo>
                  <a:lnTo>
                    <a:pt x="1722" y="626"/>
                  </a:lnTo>
                  <a:lnTo>
                    <a:pt x="1724" y="626"/>
                  </a:lnTo>
                  <a:lnTo>
                    <a:pt x="1724" y="623"/>
                  </a:lnTo>
                  <a:lnTo>
                    <a:pt x="1727" y="623"/>
                  </a:lnTo>
                  <a:lnTo>
                    <a:pt x="1727" y="621"/>
                  </a:lnTo>
                  <a:lnTo>
                    <a:pt x="1729" y="621"/>
                  </a:lnTo>
                  <a:lnTo>
                    <a:pt x="1729" y="619"/>
                  </a:lnTo>
                  <a:lnTo>
                    <a:pt x="1729" y="617"/>
                  </a:lnTo>
                  <a:lnTo>
                    <a:pt x="1731" y="617"/>
                  </a:lnTo>
                  <a:lnTo>
                    <a:pt x="1733" y="617"/>
                  </a:lnTo>
                  <a:lnTo>
                    <a:pt x="1736" y="619"/>
                  </a:lnTo>
                  <a:lnTo>
                    <a:pt x="1738" y="617"/>
                  </a:lnTo>
                  <a:lnTo>
                    <a:pt x="1740" y="617"/>
                  </a:lnTo>
                  <a:lnTo>
                    <a:pt x="1742" y="617"/>
                  </a:lnTo>
                  <a:lnTo>
                    <a:pt x="1742" y="614"/>
                  </a:lnTo>
                  <a:lnTo>
                    <a:pt x="1745" y="614"/>
                  </a:lnTo>
                  <a:lnTo>
                    <a:pt x="1747" y="614"/>
                  </a:lnTo>
                  <a:lnTo>
                    <a:pt x="1749" y="614"/>
                  </a:lnTo>
                  <a:lnTo>
                    <a:pt x="1751" y="614"/>
                  </a:lnTo>
                  <a:lnTo>
                    <a:pt x="1751" y="612"/>
                  </a:lnTo>
                  <a:lnTo>
                    <a:pt x="1754" y="612"/>
                  </a:lnTo>
                  <a:lnTo>
                    <a:pt x="1756" y="612"/>
                  </a:lnTo>
                  <a:lnTo>
                    <a:pt x="1758" y="612"/>
                  </a:lnTo>
                  <a:lnTo>
                    <a:pt x="1760" y="612"/>
                  </a:lnTo>
                  <a:lnTo>
                    <a:pt x="1763" y="612"/>
                  </a:lnTo>
                  <a:lnTo>
                    <a:pt x="1765" y="612"/>
                  </a:lnTo>
                  <a:lnTo>
                    <a:pt x="1765" y="610"/>
                  </a:lnTo>
                  <a:lnTo>
                    <a:pt x="1767" y="610"/>
                  </a:lnTo>
                  <a:lnTo>
                    <a:pt x="1769" y="610"/>
                  </a:lnTo>
                  <a:lnTo>
                    <a:pt x="1772" y="610"/>
                  </a:lnTo>
                  <a:lnTo>
                    <a:pt x="1774" y="610"/>
                  </a:lnTo>
                  <a:lnTo>
                    <a:pt x="1776" y="610"/>
                  </a:lnTo>
                  <a:lnTo>
                    <a:pt x="1776" y="608"/>
                  </a:lnTo>
                  <a:lnTo>
                    <a:pt x="1778" y="608"/>
                  </a:lnTo>
                  <a:lnTo>
                    <a:pt x="1781" y="608"/>
                  </a:lnTo>
                  <a:lnTo>
                    <a:pt x="1783" y="605"/>
                  </a:lnTo>
                  <a:lnTo>
                    <a:pt x="1785" y="605"/>
                  </a:lnTo>
                  <a:lnTo>
                    <a:pt x="1785" y="603"/>
                  </a:lnTo>
                  <a:lnTo>
                    <a:pt x="1787" y="603"/>
                  </a:lnTo>
                  <a:lnTo>
                    <a:pt x="1787" y="601"/>
                  </a:lnTo>
                  <a:lnTo>
                    <a:pt x="1790" y="601"/>
                  </a:lnTo>
                  <a:lnTo>
                    <a:pt x="1792" y="601"/>
                  </a:lnTo>
                  <a:lnTo>
                    <a:pt x="1792" y="599"/>
                  </a:lnTo>
                  <a:lnTo>
                    <a:pt x="1790" y="596"/>
                  </a:lnTo>
                  <a:lnTo>
                    <a:pt x="1787" y="596"/>
                  </a:lnTo>
                  <a:lnTo>
                    <a:pt x="1787" y="594"/>
                  </a:lnTo>
                  <a:lnTo>
                    <a:pt x="1787" y="592"/>
                  </a:lnTo>
                  <a:lnTo>
                    <a:pt x="1787" y="590"/>
                  </a:lnTo>
                  <a:lnTo>
                    <a:pt x="1790" y="590"/>
                  </a:lnTo>
                  <a:lnTo>
                    <a:pt x="1792" y="590"/>
                  </a:lnTo>
                  <a:lnTo>
                    <a:pt x="1792" y="587"/>
                  </a:lnTo>
                  <a:lnTo>
                    <a:pt x="1794" y="587"/>
                  </a:lnTo>
                  <a:lnTo>
                    <a:pt x="1796" y="585"/>
                  </a:lnTo>
                  <a:lnTo>
                    <a:pt x="1796" y="583"/>
                  </a:lnTo>
                  <a:lnTo>
                    <a:pt x="1796" y="578"/>
                  </a:lnTo>
                  <a:lnTo>
                    <a:pt x="1799" y="576"/>
                  </a:lnTo>
                  <a:lnTo>
                    <a:pt x="1801" y="576"/>
                  </a:lnTo>
                  <a:lnTo>
                    <a:pt x="1803" y="576"/>
                  </a:lnTo>
                  <a:lnTo>
                    <a:pt x="1803" y="574"/>
                  </a:lnTo>
                  <a:lnTo>
                    <a:pt x="1803" y="572"/>
                  </a:lnTo>
                  <a:lnTo>
                    <a:pt x="1805" y="569"/>
                  </a:lnTo>
                  <a:lnTo>
                    <a:pt x="1808" y="569"/>
                  </a:lnTo>
                  <a:lnTo>
                    <a:pt x="1808" y="567"/>
                  </a:lnTo>
                  <a:lnTo>
                    <a:pt x="1812" y="567"/>
                  </a:lnTo>
                  <a:lnTo>
                    <a:pt x="1812" y="565"/>
                  </a:lnTo>
                  <a:lnTo>
                    <a:pt x="1812" y="563"/>
                  </a:lnTo>
                  <a:lnTo>
                    <a:pt x="1814" y="563"/>
                  </a:lnTo>
                  <a:lnTo>
                    <a:pt x="1817" y="563"/>
                  </a:lnTo>
                  <a:lnTo>
                    <a:pt x="1819" y="563"/>
                  </a:lnTo>
                  <a:lnTo>
                    <a:pt x="1819" y="560"/>
                  </a:lnTo>
                  <a:lnTo>
                    <a:pt x="1819" y="558"/>
                  </a:lnTo>
                  <a:lnTo>
                    <a:pt x="1821" y="558"/>
                  </a:lnTo>
                  <a:lnTo>
                    <a:pt x="1821" y="556"/>
                  </a:lnTo>
                  <a:lnTo>
                    <a:pt x="1823" y="556"/>
                  </a:lnTo>
                  <a:lnTo>
                    <a:pt x="1823" y="554"/>
                  </a:lnTo>
                  <a:lnTo>
                    <a:pt x="1823" y="551"/>
                  </a:lnTo>
                  <a:lnTo>
                    <a:pt x="1823" y="549"/>
                  </a:lnTo>
                  <a:lnTo>
                    <a:pt x="1826" y="549"/>
                  </a:lnTo>
                  <a:lnTo>
                    <a:pt x="1826" y="551"/>
                  </a:lnTo>
                  <a:lnTo>
                    <a:pt x="1828" y="554"/>
                  </a:lnTo>
                  <a:lnTo>
                    <a:pt x="1830" y="554"/>
                  </a:lnTo>
                  <a:lnTo>
                    <a:pt x="1832" y="556"/>
                  </a:lnTo>
                  <a:lnTo>
                    <a:pt x="1835" y="556"/>
                  </a:lnTo>
                  <a:lnTo>
                    <a:pt x="1837" y="554"/>
                  </a:lnTo>
                  <a:lnTo>
                    <a:pt x="1837" y="551"/>
                  </a:lnTo>
                  <a:lnTo>
                    <a:pt x="1837" y="549"/>
                  </a:lnTo>
                  <a:lnTo>
                    <a:pt x="1837" y="547"/>
                  </a:lnTo>
                  <a:lnTo>
                    <a:pt x="1839" y="547"/>
                  </a:lnTo>
                  <a:lnTo>
                    <a:pt x="1839" y="545"/>
                  </a:lnTo>
                  <a:lnTo>
                    <a:pt x="1839" y="542"/>
                  </a:lnTo>
                  <a:lnTo>
                    <a:pt x="1841" y="542"/>
                  </a:lnTo>
                  <a:lnTo>
                    <a:pt x="1841" y="540"/>
                  </a:lnTo>
                  <a:lnTo>
                    <a:pt x="1844" y="538"/>
                  </a:lnTo>
                  <a:lnTo>
                    <a:pt x="1844" y="536"/>
                  </a:lnTo>
                  <a:lnTo>
                    <a:pt x="1844" y="533"/>
                  </a:lnTo>
                  <a:lnTo>
                    <a:pt x="1844" y="531"/>
                  </a:lnTo>
                  <a:lnTo>
                    <a:pt x="1841" y="531"/>
                  </a:lnTo>
                  <a:lnTo>
                    <a:pt x="1839" y="529"/>
                  </a:lnTo>
                  <a:lnTo>
                    <a:pt x="1839" y="527"/>
                  </a:lnTo>
                  <a:lnTo>
                    <a:pt x="1839" y="524"/>
                  </a:lnTo>
                  <a:lnTo>
                    <a:pt x="1837" y="522"/>
                  </a:lnTo>
                  <a:lnTo>
                    <a:pt x="1835" y="522"/>
                  </a:lnTo>
                  <a:lnTo>
                    <a:pt x="1835" y="520"/>
                  </a:lnTo>
                  <a:lnTo>
                    <a:pt x="1837" y="518"/>
                  </a:lnTo>
                  <a:lnTo>
                    <a:pt x="1837" y="515"/>
                  </a:lnTo>
                  <a:lnTo>
                    <a:pt x="1839" y="513"/>
                  </a:lnTo>
                  <a:lnTo>
                    <a:pt x="1839" y="511"/>
                  </a:lnTo>
                  <a:lnTo>
                    <a:pt x="1839" y="509"/>
                  </a:lnTo>
                  <a:lnTo>
                    <a:pt x="1841" y="509"/>
                  </a:lnTo>
                  <a:lnTo>
                    <a:pt x="1841" y="506"/>
                  </a:lnTo>
                  <a:lnTo>
                    <a:pt x="1841" y="504"/>
                  </a:lnTo>
                  <a:lnTo>
                    <a:pt x="1844" y="504"/>
                  </a:lnTo>
                  <a:lnTo>
                    <a:pt x="1846" y="504"/>
                  </a:lnTo>
                  <a:lnTo>
                    <a:pt x="1846" y="502"/>
                  </a:lnTo>
                  <a:lnTo>
                    <a:pt x="1846" y="500"/>
                  </a:lnTo>
                  <a:lnTo>
                    <a:pt x="1846" y="497"/>
                  </a:lnTo>
                  <a:lnTo>
                    <a:pt x="1846" y="495"/>
                  </a:lnTo>
                  <a:lnTo>
                    <a:pt x="1846" y="493"/>
                  </a:lnTo>
                  <a:lnTo>
                    <a:pt x="1848" y="493"/>
                  </a:lnTo>
                  <a:lnTo>
                    <a:pt x="1848" y="491"/>
                  </a:lnTo>
                  <a:lnTo>
                    <a:pt x="1848" y="488"/>
                  </a:lnTo>
                  <a:lnTo>
                    <a:pt x="1848" y="486"/>
                  </a:lnTo>
                  <a:lnTo>
                    <a:pt x="1850" y="486"/>
                  </a:lnTo>
                  <a:lnTo>
                    <a:pt x="1850" y="484"/>
                  </a:lnTo>
                  <a:lnTo>
                    <a:pt x="1848" y="482"/>
                  </a:lnTo>
                  <a:lnTo>
                    <a:pt x="1848" y="479"/>
                  </a:lnTo>
                  <a:lnTo>
                    <a:pt x="1848" y="477"/>
                  </a:lnTo>
                  <a:lnTo>
                    <a:pt x="1848" y="475"/>
                  </a:lnTo>
                  <a:lnTo>
                    <a:pt x="1848" y="473"/>
                  </a:lnTo>
                  <a:lnTo>
                    <a:pt x="1850" y="473"/>
                  </a:lnTo>
                  <a:lnTo>
                    <a:pt x="1850" y="470"/>
                  </a:lnTo>
                  <a:lnTo>
                    <a:pt x="1850" y="468"/>
                  </a:lnTo>
                  <a:lnTo>
                    <a:pt x="1853" y="468"/>
                  </a:lnTo>
                  <a:lnTo>
                    <a:pt x="1853" y="466"/>
                  </a:lnTo>
                  <a:lnTo>
                    <a:pt x="1855" y="466"/>
                  </a:lnTo>
                  <a:lnTo>
                    <a:pt x="1855" y="464"/>
                  </a:lnTo>
                  <a:lnTo>
                    <a:pt x="1853" y="461"/>
                  </a:lnTo>
                  <a:lnTo>
                    <a:pt x="1853" y="459"/>
                  </a:lnTo>
                  <a:lnTo>
                    <a:pt x="1855" y="459"/>
                  </a:lnTo>
                  <a:lnTo>
                    <a:pt x="1855" y="461"/>
                  </a:lnTo>
                  <a:lnTo>
                    <a:pt x="1857" y="461"/>
                  </a:lnTo>
                  <a:lnTo>
                    <a:pt x="1859" y="461"/>
                  </a:lnTo>
                  <a:lnTo>
                    <a:pt x="1859" y="459"/>
                  </a:lnTo>
                  <a:lnTo>
                    <a:pt x="1862" y="459"/>
                  </a:lnTo>
                  <a:lnTo>
                    <a:pt x="1862" y="457"/>
                  </a:lnTo>
                  <a:lnTo>
                    <a:pt x="1862" y="455"/>
                  </a:lnTo>
                  <a:lnTo>
                    <a:pt x="1864" y="455"/>
                  </a:lnTo>
                  <a:lnTo>
                    <a:pt x="1864" y="452"/>
                  </a:lnTo>
                  <a:lnTo>
                    <a:pt x="1864" y="450"/>
                  </a:lnTo>
                  <a:lnTo>
                    <a:pt x="1862" y="450"/>
                  </a:lnTo>
                  <a:lnTo>
                    <a:pt x="1862" y="448"/>
                  </a:lnTo>
                  <a:lnTo>
                    <a:pt x="1864" y="448"/>
                  </a:lnTo>
                  <a:lnTo>
                    <a:pt x="1866" y="448"/>
                  </a:lnTo>
                  <a:lnTo>
                    <a:pt x="1868" y="448"/>
                  </a:lnTo>
                  <a:lnTo>
                    <a:pt x="1868" y="446"/>
                  </a:lnTo>
                  <a:lnTo>
                    <a:pt x="1868" y="443"/>
                  </a:lnTo>
                  <a:lnTo>
                    <a:pt x="1868" y="441"/>
                  </a:lnTo>
                  <a:lnTo>
                    <a:pt x="1871" y="441"/>
                  </a:lnTo>
                  <a:lnTo>
                    <a:pt x="1868" y="441"/>
                  </a:lnTo>
                  <a:lnTo>
                    <a:pt x="1871" y="441"/>
                  </a:lnTo>
                  <a:lnTo>
                    <a:pt x="1871" y="439"/>
                  </a:lnTo>
                  <a:lnTo>
                    <a:pt x="1873" y="441"/>
                  </a:lnTo>
                  <a:lnTo>
                    <a:pt x="1875" y="441"/>
                  </a:lnTo>
                  <a:lnTo>
                    <a:pt x="1875" y="439"/>
                  </a:lnTo>
                  <a:lnTo>
                    <a:pt x="1877" y="439"/>
                  </a:lnTo>
                  <a:lnTo>
                    <a:pt x="1877" y="437"/>
                  </a:lnTo>
                  <a:lnTo>
                    <a:pt x="1880" y="437"/>
                  </a:lnTo>
                  <a:lnTo>
                    <a:pt x="1882" y="434"/>
                  </a:lnTo>
                  <a:lnTo>
                    <a:pt x="1882" y="432"/>
                  </a:lnTo>
                  <a:lnTo>
                    <a:pt x="1882" y="430"/>
                  </a:lnTo>
                  <a:lnTo>
                    <a:pt x="1882" y="428"/>
                  </a:lnTo>
                  <a:lnTo>
                    <a:pt x="1884" y="428"/>
                  </a:lnTo>
                  <a:lnTo>
                    <a:pt x="1884" y="425"/>
                  </a:lnTo>
                  <a:lnTo>
                    <a:pt x="1886" y="425"/>
                  </a:lnTo>
                  <a:lnTo>
                    <a:pt x="1889" y="425"/>
                  </a:lnTo>
                  <a:lnTo>
                    <a:pt x="1891" y="425"/>
                  </a:lnTo>
                  <a:lnTo>
                    <a:pt x="1891" y="423"/>
                  </a:lnTo>
                  <a:lnTo>
                    <a:pt x="1891" y="421"/>
                  </a:lnTo>
                  <a:lnTo>
                    <a:pt x="1893" y="421"/>
                  </a:lnTo>
                  <a:lnTo>
                    <a:pt x="1891" y="416"/>
                  </a:lnTo>
                  <a:lnTo>
                    <a:pt x="1893" y="416"/>
                  </a:lnTo>
                  <a:lnTo>
                    <a:pt x="1893" y="414"/>
                  </a:lnTo>
                  <a:lnTo>
                    <a:pt x="1893" y="412"/>
                  </a:lnTo>
                  <a:lnTo>
                    <a:pt x="1895" y="412"/>
                  </a:lnTo>
                  <a:lnTo>
                    <a:pt x="1895" y="410"/>
                  </a:lnTo>
                  <a:lnTo>
                    <a:pt x="1893" y="407"/>
                  </a:lnTo>
                  <a:lnTo>
                    <a:pt x="1895" y="405"/>
                  </a:lnTo>
                  <a:lnTo>
                    <a:pt x="1898" y="405"/>
                  </a:lnTo>
                  <a:lnTo>
                    <a:pt x="1900" y="405"/>
                  </a:lnTo>
                  <a:lnTo>
                    <a:pt x="1902" y="405"/>
                  </a:lnTo>
                  <a:lnTo>
                    <a:pt x="1902" y="403"/>
                  </a:lnTo>
                  <a:lnTo>
                    <a:pt x="1904" y="403"/>
                  </a:lnTo>
                  <a:lnTo>
                    <a:pt x="1904" y="401"/>
                  </a:lnTo>
                  <a:lnTo>
                    <a:pt x="1904" y="398"/>
                  </a:lnTo>
                  <a:lnTo>
                    <a:pt x="1904" y="396"/>
                  </a:lnTo>
                  <a:lnTo>
                    <a:pt x="1904" y="394"/>
                  </a:lnTo>
                  <a:lnTo>
                    <a:pt x="1907" y="394"/>
                  </a:lnTo>
                  <a:lnTo>
                    <a:pt x="1909" y="392"/>
                  </a:lnTo>
                  <a:lnTo>
                    <a:pt x="1909" y="389"/>
                  </a:lnTo>
                  <a:lnTo>
                    <a:pt x="1911" y="389"/>
                  </a:lnTo>
                  <a:lnTo>
                    <a:pt x="1911" y="387"/>
                  </a:lnTo>
                  <a:lnTo>
                    <a:pt x="1909" y="387"/>
                  </a:lnTo>
                  <a:lnTo>
                    <a:pt x="1909" y="385"/>
                  </a:lnTo>
                  <a:lnTo>
                    <a:pt x="1909" y="383"/>
                  </a:lnTo>
                  <a:lnTo>
                    <a:pt x="1911" y="383"/>
                  </a:lnTo>
                  <a:lnTo>
                    <a:pt x="1911" y="380"/>
                  </a:lnTo>
                  <a:lnTo>
                    <a:pt x="1911" y="378"/>
                  </a:lnTo>
                  <a:lnTo>
                    <a:pt x="1911" y="376"/>
                  </a:lnTo>
                  <a:lnTo>
                    <a:pt x="1911" y="374"/>
                  </a:lnTo>
                  <a:lnTo>
                    <a:pt x="1911" y="371"/>
                  </a:lnTo>
                  <a:lnTo>
                    <a:pt x="1913" y="371"/>
                  </a:lnTo>
                  <a:lnTo>
                    <a:pt x="1913" y="369"/>
                  </a:lnTo>
                  <a:lnTo>
                    <a:pt x="1913" y="367"/>
                  </a:lnTo>
                  <a:lnTo>
                    <a:pt x="1916" y="367"/>
                  </a:lnTo>
                  <a:lnTo>
                    <a:pt x="1918" y="365"/>
                  </a:lnTo>
                  <a:lnTo>
                    <a:pt x="1920" y="365"/>
                  </a:lnTo>
                  <a:lnTo>
                    <a:pt x="1922" y="362"/>
                  </a:lnTo>
                  <a:lnTo>
                    <a:pt x="1925" y="362"/>
                  </a:lnTo>
                  <a:lnTo>
                    <a:pt x="1925" y="360"/>
                  </a:lnTo>
                  <a:lnTo>
                    <a:pt x="1927" y="360"/>
                  </a:lnTo>
                  <a:lnTo>
                    <a:pt x="1927" y="358"/>
                  </a:lnTo>
                  <a:lnTo>
                    <a:pt x="1929" y="358"/>
                  </a:lnTo>
                  <a:lnTo>
                    <a:pt x="1931" y="358"/>
                  </a:lnTo>
                  <a:lnTo>
                    <a:pt x="1931" y="356"/>
                  </a:lnTo>
                  <a:lnTo>
                    <a:pt x="1934" y="356"/>
                  </a:lnTo>
                  <a:lnTo>
                    <a:pt x="1936" y="356"/>
                  </a:lnTo>
                  <a:lnTo>
                    <a:pt x="1938" y="356"/>
                  </a:lnTo>
                  <a:lnTo>
                    <a:pt x="1938" y="358"/>
                  </a:lnTo>
                  <a:lnTo>
                    <a:pt x="1940" y="358"/>
                  </a:lnTo>
                  <a:lnTo>
                    <a:pt x="1943" y="358"/>
                  </a:lnTo>
                  <a:lnTo>
                    <a:pt x="1943" y="360"/>
                  </a:lnTo>
                  <a:lnTo>
                    <a:pt x="1943" y="362"/>
                  </a:lnTo>
                  <a:lnTo>
                    <a:pt x="1945" y="362"/>
                  </a:lnTo>
                  <a:lnTo>
                    <a:pt x="1945" y="360"/>
                  </a:lnTo>
                  <a:lnTo>
                    <a:pt x="1947" y="360"/>
                  </a:lnTo>
                  <a:lnTo>
                    <a:pt x="1947" y="358"/>
                  </a:lnTo>
                  <a:lnTo>
                    <a:pt x="1949" y="358"/>
                  </a:lnTo>
                  <a:lnTo>
                    <a:pt x="1952" y="358"/>
                  </a:lnTo>
                  <a:lnTo>
                    <a:pt x="1952" y="356"/>
                  </a:lnTo>
                  <a:lnTo>
                    <a:pt x="1954" y="356"/>
                  </a:lnTo>
                  <a:lnTo>
                    <a:pt x="1956" y="356"/>
                  </a:lnTo>
                  <a:lnTo>
                    <a:pt x="1956" y="358"/>
                  </a:lnTo>
                  <a:lnTo>
                    <a:pt x="1958" y="358"/>
                  </a:lnTo>
                  <a:lnTo>
                    <a:pt x="1961" y="360"/>
                  </a:lnTo>
                  <a:lnTo>
                    <a:pt x="1963" y="360"/>
                  </a:lnTo>
                  <a:lnTo>
                    <a:pt x="1963" y="362"/>
                  </a:lnTo>
                  <a:lnTo>
                    <a:pt x="1965" y="362"/>
                  </a:lnTo>
                  <a:lnTo>
                    <a:pt x="1965" y="365"/>
                  </a:lnTo>
                  <a:lnTo>
                    <a:pt x="1967" y="365"/>
                  </a:lnTo>
                  <a:lnTo>
                    <a:pt x="1970" y="365"/>
                  </a:lnTo>
                  <a:lnTo>
                    <a:pt x="1972" y="362"/>
                  </a:lnTo>
                  <a:lnTo>
                    <a:pt x="1972" y="365"/>
                  </a:lnTo>
                  <a:lnTo>
                    <a:pt x="1974" y="365"/>
                  </a:lnTo>
                  <a:lnTo>
                    <a:pt x="1974" y="362"/>
                  </a:lnTo>
                  <a:lnTo>
                    <a:pt x="1976" y="362"/>
                  </a:lnTo>
                  <a:lnTo>
                    <a:pt x="1976" y="360"/>
                  </a:lnTo>
                  <a:lnTo>
                    <a:pt x="1979" y="360"/>
                  </a:lnTo>
                  <a:lnTo>
                    <a:pt x="1981" y="360"/>
                  </a:lnTo>
                  <a:lnTo>
                    <a:pt x="1983" y="360"/>
                  </a:lnTo>
                  <a:lnTo>
                    <a:pt x="1983" y="358"/>
                  </a:lnTo>
                  <a:lnTo>
                    <a:pt x="1985" y="358"/>
                  </a:lnTo>
                  <a:lnTo>
                    <a:pt x="1988" y="358"/>
                  </a:lnTo>
                  <a:lnTo>
                    <a:pt x="1990" y="358"/>
                  </a:lnTo>
                  <a:lnTo>
                    <a:pt x="1992" y="360"/>
                  </a:lnTo>
                  <a:lnTo>
                    <a:pt x="1994" y="360"/>
                  </a:lnTo>
                  <a:lnTo>
                    <a:pt x="1997" y="360"/>
                  </a:lnTo>
                  <a:lnTo>
                    <a:pt x="1999" y="360"/>
                  </a:lnTo>
                  <a:lnTo>
                    <a:pt x="1999" y="362"/>
                  </a:lnTo>
                  <a:lnTo>
                    <a:pt x="1997" y="362"/>
                  </a:lnTo>
                  <a:lnTo>
                    <a:pt x="1994" y="362"/>
                  </a:lnTo>
                  <a:lnTo>
                    <a:pt x="1994" y="365"/>
                  </a:lnTo>
                  <a:lnTo>
                    <a:pt x="1992" y="365"/>
                  </a:lnTo>
                  <a:lnTo>
                    <a:pt x="1990" y="367"/>
                  </a:lnTo>
                  <a:lnTo>
                    <a:pt x="1988" y="367"/>
                  </a:lnTo>
                  <a:lnTo>
                    <a:pt x="1985" y="367"/>
                  </a:lnTo>
                  <a:lnTo>
                    <a:pt x="1985" y="369"/>
                  </a:lnTo>
                  <a:lnTo>
                    <a:pt x="1983" y="371"/>
                  </a:lnTo>
                  <a:lnTo>
                    <a:pt x="1981" y="371"/>
                  </a:lnTo>
                  <a:lnTo>
                    <a:pt x="1979" y="374"/>
                  </a:lnTo>
                  <a:lnTo>
                    <a:pt x="1976" y="374"/>
                  </a:lnTo>
                  <a:lnTo>
                    <a:pt x="1976" y="376"/>
                  </a:lnTo>
                  <a:lnTo>
                    <a:pt x="1974" y="376"/>
                  </a:lnTo>
                  <a:lnTo>
                    <a:pt x="1974" y="378"/>
                  </a:lnTo>
                  <a:lnTo>
                    <a:pt x="1974" y="380"/>
                  </a:lnTo>
                  <a:lnTo>
                    <a:pt x="1972" y="380"/>
                  </a:lnTo>
                  <a:lnTo>
                    <a:pt x="1972" y="383"/>
                  </a:lnTo>
                  <a:lnTo>
                    <a:pt x="1972" y="385"/>
                  </a:lnTo>
                  <a:lnTo>
                    <a:pt x="1970" y="385"/>
                  </a:lnTo>
                  <a:lnTo>
                    <a:pt x="1970" y="387"/>
                  </a:lnTo>
                  <a:lnTo>
                    <a:pt x="1967" y="392"/>
                  </a:lnTo>
                  <a:lnTo>
                    <a:pt x="1965" y="392"/>
                  </a:lnTo>
                  <a:lnTo>
                    <a:pt x="1965" y="394"/>
                  </a:lnTo>
                  <a:lnTo>
                    <a:pt x="1963" y="394"/>
                  </a:lnTo>
                  <a:lnTo>
                    <a:pt x="1961" y="394"/>
                  </a:lnTo>
                  <a:lnTo>
                    <a:pt x="1961" y="396"/>
                  </a:lnTo>
                  <a:lnTo>
                    <a:pt x="1958" y="396"/>
                  </a:lnTo>
                  <a:lnTo>
                    <a:pt x="1956" y="396"/>
                  </a:lnTo>
                  <a:lnTo>
                    <a:pt x="1956" y="394"/>
                  </a:lnTo>
                  <a:lnTo>
                    <a:pt x="1954" y="394"/>
                  </a:lnTo>
                  <a:lnTo>
                    <a:pt x="1952" y="394"/>
                  </a:lnTo>
                  <a:lnTo>
                    <a:pt x="1949" y="396"/>
                  </a:lnTo>
                  <a:lnTo>
                    <a:pt x="1947" y="396"/>
                  </a:lnTo>
                  <a:lnTo>
                    <a:pt x="1947" y="398"/>
                  </a:lnTo>
                  <a:lnTo>
                    <a:pt x="1945" y="398"/>
                  </a:lnTo>
                  <a:lnTo>
                    <a:pt x="1943" y="398"/>
                  </a:lnTo>
                  <a:lnTo>
                    <a:pt x="1940" y="398"/>
                  </a:lnTo>
                  <a:lnTo>
                    <a:pt x="1938" y="398"/>
                  </a:lnTo>
                  <a:lnTo>
                    <a:pt x="1936" y="398"/>
                  </a:lnTo>
                  <a:lnTo>
                    <a:pt x="1936" y="401"/>
                  </a:lnTo>
                  <a:lnTo>
                    <a:pt x="1934" y="401"/>
                  </a:lnTo>
                  <a:lnTo>
                    <a:pt x="1934" y="403"/>
                  </a:lnTo>
                  <a:lnTo>
                    <a:pt x="1934" y="405"/>
                  </a:lnTo>
                  <a:lnTo>
                    <a:pt x="1934" y="407"/>
                  </a:lnTo>
                  <a:lnTo>
                    <a:pt x="1931" y="410"/>
                  </a:lnTo>
                  <a:lnTo>
                    <a:pt x="1934" y="410"/>
                  </a:lnTo>
                  <a:lnTo>
                    <a:pt x="1931" y="412"/>
                  </a:lnTo>
                  <a:lnTo>
                    <a:pt x="1931" y="414"/>
                  </a:lnTo>
                  <a:lnTo>
                    <a:pt x="1931" y="416"/>
                  </a:lnTo>
                  <a:lnTo>
                    <a:pt x="1931" y="419"/>
                  </a:lnTo>
                  <a:lnTo>
                    <a:pt x="1931" y="421"/>
                  </a:lnTo>
                  <a:lnTo>
                    <a:pt x="1929" y="421"/>
                  </a:lnTo>
                  <a:lnTo>
                    <a:pt x="1929" y="423"/>
                  </a:lnTo>
                  <a:lnTo>
                    <a:pt x="1927" y="423"/>
                  </a:lnTo>
                  <a:lnTo>
                    <a:pt x="1927" y="425"/>
                  </a:lnTo>
                  <a:lnTo>
                    <a:pt x="1929" y="425"/>
                  </a:lnTo>
                  <a:lnTo>
                    <a:pt x="1931" y="428"/>
                  </a:lnTo>
                  <a:lnTo>
                    <a:pt x="1929" y="428"/>
                  </a:lnTo>
                  <a:lnTo>
                    <a:pt x="1929" y="430"/>
                  </a:lnTo>
                  <a:lnTo>
                    <a:pt x="1927" y="430"/>
                  </a:lnTo>
                  <a:lnTo>
                    <a:pt x="1929" y="432"/>
                  </a:lnTo>
                  <a:lnTo>
                    <a:pt x="1929" y="434"/>
                  </a:lnTo>
                  <a:lnTo>
                    <a:pt x="1929" y="437"/>
                  </a:lnTo>
                  <a:lnTo>
                    <a:pt x="1929" y="439"/>
                  </a:lnTo>
                  <a:lnTo>
                    <a:pt x="1929" y="441"/>
                  </a:lnTo>
                  <a:lnTo>
                    <a:pt x="1929" y="443"/>
                  </a:lnTo>
                  <a:lnTo>
                    <a:pt x="1927" y="443"/>
                  </a:lnTo>
                  <a:lnTo>
                    <a:pt x="1929" y="446"/>
                  </a:lnTo>
                  <a:lnTo>
                    <a:pt x="1931" y="446"/>
                  </a:lnTo>
                  <a:lnTo>
                    <a:pt x="1931" y="448"/>
                  </a:lnTo>
                  <a:lnTo>
                    <a:pt x="1929" y="448"/>
                  </a:lnTo>
                  <a:lnTo>
                    <a:pt x="1929" y="450"/>
                  </a:lnTo>
                  <a:lnTo>
                    <a:pt x="1927" y="452"/>
                  </a:lnTo>
                  <a:lnTo>
                    <a:pt x="1927" y="455"/>
                  </a:lnTo>
                  <a:lnTo>
                    <a:pt x="1929" y="455"/>
                  </a:lnTo>
                  <a:lnTo>
                    <a:pt x="1929" y="457"/>
                  </a:lnTo>
                  <a:lnTo>
                    <a:pt x="1931" y="457"/>
                  </a:lnTo>
                  <a:lnTo>
                    <a:pt x="1931" y="459"/>
                  </a:lnTo>
                  <a:lnTo>
                    <a:pt x="1931" y="461"/>
                  </a:lnTo>
                  <a:lnTo>
                    <a:pt x="1929" y="461"/>
                  </a:lnTo>
                  <a:lnTo>
                    <a:pt x="1929" y="464"/>
                  </a:lnTo>
                  <a:lnTo>
                    <a:pt x="1929" y="466"/>
                  </a:lnTo>
                  <a:lnTo>
                    <a:pt x="1927" y="466"/>
                  </a:lnTo>
                  <a:lnTo>
                    <a:pt x="1927" y="468"/>
                  </a:lnTo>
                  <a:lnTo>
                    <a:pt x="1925" y="468"/>
                  </a:lnTo>
                  <a:lnTo>
                    <a:pt x="1925" y="470"/>
                  </a:lnTo>
                  <a:lnTo>
                    <a:pt x="1925" y="473"/>
                  </a:lnTo>
                  <a:lnTo>
                    <a:pt x="1927" y="473"/>
                  </a:lnTo>
                  <a:lnTo>
                    <a:pt x="1927" y="475"/>
                  </a:lnTo>
                  <a:lnTo>
                    <a:pt x="1929" y="475"/>
                  </a:lnTo>
                  <a:lnTo>
                    <a:pt x="1929" y="477"/>
                  </a:lnTo>
                  <a:lnTo>
                    <a:pt x="1931" y="475"/>
                  </a:lnTo>
                  <a:lnTo>
                    <a:pt x="1931" y="477"/>
                  </a:lnTo>
                  <a:lnTo>
                    <a:pt x="1931" y="479"/>
                  </a:lnTo>
                  <a:lnTo>
                    <a:pt x="1934" y="479"/>
                  </a:lnTo>
                  <a:lnTo>
                    <a:pt x="1936" y="479"/>
                  </a:lnTo>
                  <a:lnTo>
                    <a:pt x="1936" y="482"/>
                  </a:lnTo>
                  <a:lnTo>
                    <a:pt x="1934" y="482"/>
                  </a:lnTo>
                  <a:lnTo>
                    <a:pt x="1934" y="484"/>
                  </a:lnTo>
                  <a:lnTo>
                    <a:pt x="1934" y="486"/>
                  </a:lnTo>
                  <a:lnTo>
                    <a:pt x="1931" y="486"/>
                  </a:lnTo>
                  <a:lnTo>
                    <a:pt x="1931" y="488"/>
                  </a:lnTo>
                  <a:lnTo>
                    <a:pt x="1931" y="491"/>
                  </a:lnTo>
                  <a:lnTo>
                    <a:pt x="1934" y="493"/>
                  </a:lnTo>
                  <a:lnTo>
                    <a:pt x="1934" y="495"/>
                  </a:lnTo>
                  <a:lnTo>
                    <a:pt x="1936" y="495"/>
                  </a:lnTo>
                  <a:lnTo>
                    <a:pt x="1936" y="497"/>
                  </a:lnTo>
                  <a:lnTo>
                    <a:pt x="1936" y="500"/>
                  </a:lnTo>
                  <a:lnTo>
                    <a:pt x="1936" y="502"/>
                  </a:lnTo>
                  <a:lnTo>
                    <a:pt x="1936" y="504"/>
                  </a:lnTo>
                  <a:lnTo>
                    <a:pt x="1936" y="506"/>
                  </a:lnTo>
                  <a:lnTo>
                    <a:pt x="1934" y="506"/>
                  </a:lnTo>
                  <a:lnTo>
                    <a:pt x="1936" y="506"/>
                  </a:lnTo>
                  <a:lnTo>
                    <a:pt x="1936" y="509"/>
                  </a:lnTo>
                  <a:lnTo>
                    <a:pt x="1934" y="511"/>
                  </a:lnTo>
                  <a:lnTo>
                    <a:pt x="1936" y="511"/>
                  </a:lnTo>
                  <a:lnTo>
                    <a:pt x="1936" y="513"/>
                  </a:lnTo>
                  <a:lnTo>
                    <a:pt x="1938" y="513"/>
                  </a:lnTo>
                  <a:lnTo>
                    <a:pt x="1938" y="515"/>
                  </a:lnTo>
                  <a:lnTo>
                    <a:pt x="1940" y="515"/>
                  </a:lnTo>
                  <a:lnTo>
                    <a:pt x="1940" y="518"/>
                  </a:lnTo>
                  <a:lnTo>
                    <a:pt x="1940" y="520"/>
                  </a:lnTo>
                  <a:lnTo>
                    <a:pt x="1938" y="522"/>
                  </a:lnTo>
                  <a:lnTo>
                    <a:pt x="1936" y="522"/>
                  </a:lnTo>
                  <a:lnTo>
                    <a:pt x="1936" y="520"/>
                  </a:lnTo>
                  <a:lnTo>
                    <a:pt x="1934" y="520"/>
                  </a:lnTo>
                  <a:lnTo>
                    <a:pt x="1931" y="520"/>
                  </a:lnTo>
                  <a:lnTo>
                    <a:pt x="1929" y="520"/>
                  </a:lnTo>
                  <a:lnTo>
                    <a:pt x="1929" y="522"/>
                  </a:lnTo>
                  <a:lnTo>
                    <a:pt x="1929" y="524"/>
                  </a:lnTo>
                  <a:lnTo>
                    <a:pt x="1931" y="527"/>
                  </a:lnTo>
                  <a:lnTo>
                    <a:pt x="1934" y="527"/>
                  </a:lnTo>
                  <a:lnTo>
                    <a:pt x="1934" y="529"/>
                  </a:lnTo>
                  <a:lnTo>
                    <a:pt x="1936" y="529"/>
                  </a:lnTo>
                  <a:lnTo>
                    <a:pt x="1934" y="529"/>
                  </a:lnTo>
                  <a:lnTo>
                    <a:pt x="1934" y="531"/>
                  </a:lnTo>
                  <a:lnTo>
                    <a:pt x="1931" y="531"/>
                  </a:lnTo>
                  <a:lnTo>
                    <a:pt x="1931" y="533"/>
                  </a:lnTo>
                  <a:lnTo>
                    <a:pt x="1934" y="533"/>
                  </a:lnTo>
                  <a:lnTo>
                    <a:pt x="1936" y="536"/>
                  </a:lnTo>
                  <a:lnTo>
                    <a:pt x="1936" y="533"/>
                  </a:lnTo>
                  <a:lnTo>
                    <a:pt x="1938" y="533"/>
                  </a:lnTo>
                  <a:lnTo>
                    <a:pt x="1940" y="533"/>
                  </a:lnTo>
                  <a:lnTo>
                    <a:pt x="1943" y="533"/>
                  </a:lnTo>
                  <a:lnTo>
                    <a:pt x="1943" y="536"/>
                  </a:lnTo>
                  <a:lnTo>
                    <a:pt x="1943" y="538"/>
                  </a:lnTo>
                  <a:lnTo>
                    <a:pt x="1940" y="540"/>
                  </a:lnTo>
                  <a:lnTo>
                    <a:pt x="1943" y="540"/>
                  </a:lnTo>
                  <a:lnTo>
                    <a:pt x="1943" y="542"/>
                  </a:lnTo>
                  <a:lnTo>
                    <a:pt x="1943" y="545"/>
                  </a:lnTo>
                  <a:lnTo>
                    <a:pt x="1940" y="547"/>
                  </a:lnTo>
                  <a:lnTo>
                    <a:pt x="1940" y="549"/>
                  </a:lnTo>
                  <a:lnTo>
                    <a:pt x="1938" y="549"/>
                  </a:lnTo>
                  <a:lnTo>
                    <a:pt x="1936" y="549"/>
                  </a:lnTo>
                  <a:lnTo>
                    <a:pt x="1934" y="549"/>
                  </a:lnTo>
                  <a:lnTo>
                    <a:pt x="1934" y="551"/>
                  </a:lnTo>
                  <a:lnTo>
                    <a:pt x="1936" y="551"/>
                  </a:lnTo>
                  <a:lnTo>
                    <a:pt x="1938" y="551"/>
                  </a:lnTo>
                  <a:lnTo>
                    <a:pt x="1940" y="551"/>
                  </a:lnTo>
                  <a:lnTo>
                    <a:pt x="1940" y="554"/>
                  </a:lnTo>
                  <a:lnTo>
                    <a:pt x="1943" y="554"/>
                  </a:lnTo>
                  <a:lnTo>
                    <a:pt x="1943" y="556"/>
                  </a:lnTo>
                  <a:lnTo>
                    <a:pt x="1945" y="556"/>
                  </a:lnTo>
                  <a:lnTo>
                    <a:pt x="1943" y="556"/>
                  </a:lnTo>
                  <a:lnTo>
                    <a:pt x="1943" y="558"/>
                  </a:lnTo>
                  <a:lnTo>
                    <a:pt x="1945" y="558"/>
                  </a:lnTo>
                  <a:lnTo>
                    <a:pt x="1945" y="560"/>
                  </a:lnTo>
                  <a:lnTo>
                    <a:pt x="1943" y="560"/>
                  </a:lnTo>
                  <a:lnTo>
                    <a:pt x="1940" y="563"/>
                  </a:lnTo>
                  <a:lnTo>
                    <a:pt x="1940" y="565"/>
                  </a:lnTo>
                  <a:lnTo>
                    <a:pt x="1943" y="567"/>
                  </a:lnTo>
                  <a:lnTo>
                    <a:pt x="1945" y="567"/>
                  </a:lnTo>
                  <a:lnTo>
                    <a:pt x="1945" y="569"/>
                  </a:lnTo>
                  <a:lnTo>
                    <a:pt x="1945" y="572"/>
                  </a:lnTo>
                  <a:lnTo>
                    <a:pt x="1943" y="572"/>
                  </a:lnTo>
                  <a:lnTo>
                    <a:pt x="1943" y="574"/>
                  </a:lnTo>
                  <a:lnTo>
                    <a:pt x="1940" y="574"/>
                  </a:lnTo>
                  <a:lnTo>
                    <a:pt x="1938" y="576"/>
                  </a:lnTo>
                  <a:lnTo>
                    <a:pt x="1936" y="576"/>
                  </a:lnTo>
                  <a:lnTo>
                    <a:pt x="1936" y="578"/>
                  </a:lnTo>
                  <a:lnTo>
                    <a:pt x="1938" y="578"/>
                  </a:lnTo>
                  <a:lnTo>
                    <a:pt x="1938" y="581"/>
                  </a:lnTo>
                  <a:lnTo>
                    <a:pt x="1936" y="581"/>
                  </a:lnTo>
                  <a:lnTo>
                    <a:pt x="1936" y="583"/>
                  </a:lnTo>
                  <a:lnTo>
                    <a:pt x="1938" y="585"/>
                  </a:lnTo>
                  <a:lnTo>
                    <a:pt x="1940" y="583"/>
                  </a:lnTo>
                  <a:lnTo>
                    <a:pt x="1940" y="585"/>
                  </a:lnTo>
                  <a:lnTo>
                    <a:pt x="1940" y="587"/>
                  </a:lnTo>
                  <a:lnTo>
                    <a:pt x="1938" y="587"/>
                  </a:lnTo>
                  <a:lnTo>
                    <a:pt x="1936" y="587"/>
                  </a:lnTo>
                  <a:lnTo>
                    <a:pt x="1934" y="587"/>
                  </a:lnTo>
                  <a:lnTo>
                    <a:pt x="1934" y="590"/>
                  </a:lnTo>
                  <a:lnTo>
                    <a:pt x="1934" y="592"/>
                  </a:lnTo>
                  <a:lnTo>
                    <a:pt x="1936" y="592"/>
                  </a:lnTo>
                  <a:lnTo>
                    <a:pt x="1938" y="592"/>
                  </a:lnTo>
                  <a:lnTo>
                    <a:pt x="1938" y="594"/>
                  </a:lnTo>
                  <a:lnTo>
                    <a:pt x="1940" y="594"/>
                  </a:lnTo>
                  <a:lnTo>
                    <a:pt x="1940" y="596"/>
                  </a:lnTo>
                  <a:lnTo>
                    <a:pt x="1940" y="599"/>
                  </a:lnTo>
                  <a:lnTo>
                    <a:pt x="1940" y="601"/>
                  </a:lnTo>
                  <a:lnTo>
                    <a:pt x="1940" y="603"/>
                  </a:lnTo>
                  <a:lnTo>
                    <a:pt x="1940" y="605"/>
                  </a:lnTo>
                  <a:lnTo>
                    <a:pt x="1938" y="605"/>
                  </a:lnTo>
                  <a:lnTo>
                    <a:pt x="1940" y="605"/>
                  </a:lnTo>
                  <a:lnTo>
                    <a:pt x="1940" y="608"/>
                  </a:lnTo>
                  <a:lnTo>
                    <a:pt x="1943" y="608"/>
                  </a:lnTo>
                  <a:lnTo>
                    <a:pt x="1945" y="608"/>
                  </a:lnTo>
                  <a:lnTo>
                    <a:pt x="1945" y="605"/>
                  </a:lnTo>
                  <a:lnTo>
                    <a:pt x="1947" y="608"/>
                  </a:lnTo>
                  <a:lnTo>
                    <a:pt x="1949" y="610"/>
                  </a:lnTo>
                  <a:lnTo>
                    <a:pt x="1947" y="612"/>
                  </a:lnTo>
                  <a:lnTo>
                    <a:pt x="1945" y="614"/>
                  </a:lnTo>
                  <a:lnTo>
                    <a:pt x="1945" y="617"/>
                  </a:lnTo>
                  <a:lnTo>
                    <a:pt x="1947" y="617"/>
                  </a:lnTo>
                  <a:lnTo>
                    <a:pt x="1949" y="617"/>
                  </a:lnTo>
                  <a:lnTo>
                    <a:pt x="1952" y="617"/>
                  </a:lnTo>
                  <a:lnTo>
                    <a:pt x="1952" y="619"/>
                  </a:lnTo>
                  <a:lnTo>
                    <a:pt x="1949" y="621"/>
                  </a:lnTo>
                  <a:lnTo>
                    <a:pt x="1947" y="621"/>
                  </a:lnTo>
                  <a:lnTo>
                    <a:pt x="1945" y="621"/>
                  </a:lnTo>
                  <a:lnTo>
                    <a:pt x="1943" y="621"/>
                  </a:lnTo>
                  <a:lnTo>
                    <a:pt x="1943" y="623"/>
                  </a:lnTo>
                  <a:lnTo>
                    <a:pt x="1945" y="623"/>
                  </a:lnTo>
                  <a:lnTo>
                    <a:pt x="1945" y="626"/>
                  </a:lnTo>
                  <a:lnTo>
                    <a:pt x="1943" y="626"/>
                  </a:lnTo>
                  <a:lnTo>
                    <a:pt x="1940" y="628"/>
                  </a:lnTo>
                  <a:lnTo>
                    <a:pt x="1938" y="630"/>
                  </a:lnTo>
                  <a:lnTo>
                    <a:pt x="1936" y="632"/>
                  </a:lnTo>
                  <a:lnTo>
                    <a:pt x="1936" y="635"/>
                  </a:lnTo>
                  <a:lnTo>
                    <a:pt x="1934" y="635"/>
                  </a:lnTo>
                  <a:lnTo>
                    <a:pt x="1931" y="635"/>
                  </a:lnTo>
                  <a:lnTo>
                    <a:pt x="1931" y="632"/>
                  </a:lnTo>
                  <a:lnTo>
                    <a:pt x="1931" y="630"/>
                  </a:lnTo>
                  <a:lnTo>
                    <a:pt x="1931" y="628"/>
                  </a:lnTo>
                  <a:lnTo>
                    <a:pt x="1931" y="626"/>
                  </a:lnTo>
                  <a:lnTo>
                    <a:pt x="1929" y="626"/>
                  </a:lnTo>
                  <a:lnTo>
                    <a:pt x="1927" y="628"/>
                  </a:lnTo>
                  <a:lnTo>
                    <a:pt x="1925" y="630"/>
                  </a:lnTo>
                  <a:lnTo>
                    <a:pt x="1925" y="632"/>
                  </a:lnTo>
                  <a:lnTo>
                    <a:pt x="1922" y="632"/>
                  </a:lnTo>
                  <a:lnTo>
                    <a:pt x="1920" y="635"/>
                  </a:lnTo>
                  <a:lnTo>
                    <a:pt x="1918" y="635"/>
                  </a:lnTo>
                  <a:lnTo>
                    <a:pt x="1918" y="632"/>
                  </a:lnTo>
                  <a:lnTo>
                    <a:pt x="1916" y="632"/>
                  </a:lnTo>
                  <a:lnTo>
                    <a:pt x="1913" y="635"/>
                  </a:lnTo>
                  <a:lnTo>
                    <a:pt x="1911" y="635"/>
                  </a:lnTo>
                  <a:lnTo>
                    <a:pt x="1911" y="637"/>
                  </a:lnTo>
                  <a:lnTo>
                    <a:pt x="1913" y="637"/>
                  </a:lnTo>
                  <a:lnTo>
                    <a:pt x="1916" y="637"/>
                  </a:lnTo>
                  <a:lnTo>
                    <a:pt x="1918" y="639"/>
                  </a:lnTo>
                  <a:lnTo>
                    <a:pt x="1918" y="641"/>
                  </a:lnTo>
                  <a:lnTo>
                    <a:pt x="1916" y="641"/>
                  </a:lnTo>
                  <a:lnTo>
                    <a:pt x="1913" y="641"/>
                  </a:lnTo>
                  <a:lnTo>
                    <a:pt x="1911" y="641"/>
                  </a:lnTo>
                  <a:lnTo>
                    <a:pt x="1911" y="639"/>
                  </a:lnTo>
                  <a:lnTo>
                    <a:pt x="1909" y="639"/>
                  </a:lnTo>
                  <a:lnTo>
                    <a:pt x="1909" y="641"/>
                  </a:lnTo>
                  <a:lnTo>
                    <a:pt x="1907" y="641"/>
                  </a:lnTo>
                  <a:lnTo>
                    <a:pt x="1909" y="644"/>
                  </a:lnTo>
                  <a:lnTo>
                    <a:pt x="1909" y="646"/>
                  </a:lnTo>
                  <a:lnTo>
                    <a:pt x="1911" y="646"/>
                  </a:lnTo>
                  <a:lnTo>
                    <a:pt x="1911" y="648"/>
                  </a:lnTo>
                  <a:lnTo>
                    <a:pt x="1911" y="650"/>
                  </a:lnTo>
                  <a:lnTo>
                    <a:pt x="1911" y="653"/>
                  </a:lnTo>
                  <a:lnTo>
                    <a:pt x="1909" y="653"/>
                  </a:lnTo>
                  <a:lnTo>
                    <a:pt x="1907" y="653"/>
                  </a:lnTo>
                  <a:lnTo>
                    <a:pt x="1904" y="653"/>
                  </a:lnTo>
                  <a:lnTo>
                    <a:pt x="1902" y="653"/>
                  </a:lnTo>
                  <a:lnTo>
                    <a:pt x="1902" y="655"/>
                  </a:lnTo>
                  <a:lnTo>
                    <a:pt x="1900" y="655"/>
                  </a:lnTo>
                  <a:lnTo>
                    <a:pt x="1898" y="657"/>
                  </a:lnTo>
                  <a:lnTo>
                    <a:pt x="1898" y="659"/>
                  </a:lnTo>
                  <a:lnTo>
                    <a:pt x="1895" y="659"/>
                  </a:lnTo>
                  <a:lnTo>
                    <a:pt x="1895" y="662"/>
                  </a:lnTo>
                  <a:lnTo>
                    <a:pt x="1895" y="664"/>
                  </a:lnTo>
                  <a:lnTo>
                    <a:pt x="1895" y="666"/>
                  </a:lnTo>
                  <a:lnTo>
                    <a:pt x="1898" y="668"/>
                  </a:lnTo>
                  <a:lnTo>
                    <a:pt x="1895" y="671"/>
                  </a:lnTo>
                  <a:lnTo>
                    <a:pt x="1895" y="673"/>
                  </a:lnTo>
                  <a:lnTo>
                    <a:pt x="1893" y="673"/>
                  </a:lnTo>
                  <a:lnTo>
                    <a:pt x="1891" y="675"/>
                  </a:lnTo>
                  <a:lnTo>
                    <a:pt x="1891" y="677"/>
                  </a:lnTo>
                  <a:lnTo>
                    <a:pt x="1891" y="680"/>
                  </a:lnTo>
                  <a:lnTo>
                    <a:pt x="1889" y="680"/>
                  </a:lnTo>
                  <a:lnTo>
                    <a:pt x="1889" y="682"/>
                  </a:lnTo>
                  <a:lnTo>
                    <a:pt x="1886" y="682"/>
                  </a:lnTo>
                  <a:lnTo>
                    <a:pt x="1889" y="682"/>
                  </a:lnTo>
                  <a:lnTo>
                    <a:pt x="1889" y="684"/>
                  </a:lnTo>
                  <a:lnTo>
                    <a:pt x="1891" y="686"/>
                  </a:lnTo>
                  <a:lnTo>
                    <a:pt x="1891" y="689"/>
                  </a:lnTo>
                  <a:lnTo>
                    <a:pt x="1889" y="689"/>
                  </a:lnTo>
                  <a:lnTo>
                    <a:pt x="1886" y="686"/>
                  </a:lnTo>
                  <a:lnTo>
                    <a:pt x="1884" y="686"/>
                  </a:lnTo>
                  <a:lnTo>
                    <a:pt x="1884" y="689"/>
                  </a:lnTo>
                  <a:lnTo>
                    <a:pt x="1882" y="689"/>
                  </a:lnTo>
                  <a:lnTo>
                    <a:pt x="1882" y="691"/>
                  </a:lnTo>
                  <a:lnTo>
                    <a:pt x="1884" y="691"/>
                  </a:lnTo>
                  <a:lnTo>
                    <a:pt x="1886" y="691"/>
                  </a:lnTo>
                  <a:lnTo>
                    <a:pt x="1889" y="691"/>
                  </a:lnTo>
                  <a:lnTo>
                    <a:pt x="1889" y="693"/>
                  </a:lnTo>
                  <a:lnTo>
                    <a:pt x="1891" y="693"/>
                  </a:lnTo>
                  <a:lnTo>
                    <a:pt x="1889" y="695"/>
                  </a:lnTo>
                  <a:lnTo>
                    <a:pt x="1886" y="695"/>
                  </a:lnTo>
                  <a:lnTo>
                    <a:pt x="1884" y="695"/>
                  </a:lnTo>
                  <a:lnTo>
                    <a:pt x="1884" y="693"/>
                  </a:lnTo>
                  <a:lnTo>
                    <a:pt x="1882" y="693"/>
                  </a:lnTo>
                  <a:lnTo>
                    <a:pt x="1880" y="693"/>
                  </a:lnTo>
                  <a:lnTo>
                    <a:pt x="1877" y="693"/>
                  </a:lnTo>
                  <a:lnTo>
                    <a:pt x="1877" y="695"/>
                  </a:lnTo>
                  <a:lnTo>
                    <a:pt x="1877" y="698"/>
                  </a:lnTo>
                  <a:lnTo>
                    <a:pt x="1880" y="698"/>
                  </a:lnTo>
                  <a:lnTo>
                    <a:pt x="1880" y="700"/>
                  </a:lnTo>
                  <a:lnTo>
                    <a:pt x="1880" y="702"/>
                  </a:lnTo>
                  <a:lnTo>
                    <a:pt x="1882" y="702"/>
                  </a:lnTo>
                  <a:lnTo>
                    <a:pt x="1884" y="702"/>
                  </a:lnTo>
                  <a:lnTo>
                    <a:pt x="1884" y="704"/>
                  </a:lnTo>
                  <a:lnTo>
                    <a:pt x="1886" y="704"/>
                  </a:lnTo>
                  <a:lnTo>
                    <a:pt x="1884" y="707"/>
                  </a:lnTo>
                  <a:lnTo>
                    <a:pt x="1884" y="709"/>
                  </a:lnTo>
                  <a:lnTo>
                    <a:pt x="1882" y="709"/>
                  </a:lnTo>
                  <a:lnTo>
                    <a:pt x="1880" y="709"/>
                  </a:lnTo>
                  <a:lnTo>
                    <a:pt x="1877" y="709"/>
                  </a:lnTo>
                  <a:lnTo>
                    <a:pt x="1875" y="709"/>
                  </a:lnTo>
                  <a:lnTo>
                    <a:pt x="1873" y="711"/>
                  </a:lnTo>
                  <a:lnTo>
                    <a:pt x="1871" y="711"/>
                  </a:lnTo>
                  <a:lnTo>
                    <a:pt x="1871" y="713"/>
                  </a:lnTo>
                  <a:lnTo>
                    <a:pt x="1873" y="716"/>
                  </a:lnTo>
                  <a:lnTo>
                    <a:pt x="1875" y="718"/>
                  </a:lnTo>
                  <a:lnTo>
                    <a:pt x="1875" y="720"/>
                  </a:lnTo>
                  <a:lnTo>
                    <a:pt x="1875" y="722"/>
                  </a:lnTo>
                  <a:lnTo>
                    <a:pt x="1873" y="722"/>
                  </a:lnTo>
                  <a:lnTo>
                    <a:pt x="1871" y="722"/>
                  </a:lnTo>
                  <a:lnTo>
                    <a:pt x="1868" y="722"/>
                  </a:lnTo>
                  <a:lnTo>
                    <a:pt x="1866" y="722"/>
                  </a:lnTo>
                  <a:lnTo>
                    <a:pt x="1864" y="722"/>
                  </a:lnTo>
                  <a:lnTo>
                    <a:pt x="1862" y="722"/>
                  </a:lnTo>
                  <a:lnTo>
                    <a:pt x="1859" y="722"/>
                  </a:lnTo>
                  <a:lnTo>
                    <a:pt x="1857" y="722"/>
                  </a:lnTo>
                  <a:lnTo>
                    <a:pt x="1857" y="720"/>
                  </a:lnTo>
                  <a:lnTo>
                    <a:pt x="1859" y="720"/>
                  </a:lnTo>
                  <a:lnTo>
                    <a:pt x="1859" y="718"/>
                  </a:lnTo>
                  <a:lnTo>
                    <a:pt x="1862" y="718"/>
                  </a:lnTo>
                  <a:lnTo>
                    <a:pt x="1864" y="718"/>
                  </a:lnTo>
                  <a:lnTo>
                    <a:pt x="1864" y="716"/>
                  </a:lnTo>
                  <a:lnTo>
                    <a:pt x="1862" y="713"/>
                  </a:lnTo>
                  <a:lnTo>
                    <a:pt x="1859" y="716"/>
                  </a:lnTo>
                  <a:lnTo>
                    <a:pt x="1857" y="716"/>
                  </a:lnTo>
                  <a:lnTo>
                    <a:pt x="1857" y="718"/>
                  </a:lnTo>
                  <a:lnTo>
                    <a:pt x="1855" y="718"/>
                  </a:lnTo>
                  <a:lnTo>
                    <a:pt x="1855" y="720"/>
                  </a:lnTo>
                  <a:lnTo>
                    <a:pt x="1853" y="722"/>
                  </a:lnTo>
                  <a:lnTo>
                    <a:pt x="1850" y="722"/>
                  </a:lnTo>
                  <a:lnTo>
                    <a:pt x="1850" y="725"/>
                  </a:lnTo>
                  <a:lnTo>
                    <a:pt x="1848" y="725"/>
                  </a:lnTo>
                  <a:lnTo>
                    <a:pt x="1846" y="725"/>
                  </a:lnTo>
                  <a:lnTo>
                    <a:pt x="1846" y="722"/>
                  </a:lnTo>
                  <a:lnTo>
                    <a:pt x="1844" y="722"/>
                  </a:lnTo>
                  <a:lnTo>
                    <a:pt x="1844" y="720"/>
                  </a:lnTo>
                  <a:lnTo>
                    <a:pt x="1844" y="722"/>
                  </a:lnTo>
                  <a:lnTo>
                    <a:pt x="1844" y="725"/>
                  </a:lnTo>
                  <a:lnTo>
                    <a:pt x="1844" y="727"/>
                  </a:lnTo>
                  <a:lnTo>
                    <a:pt x="1846" y="727"/>
                  </a:lnTo>
                  <a:lnTo>
                    <a:pt x="1846" y="729"/>
                  </a:lnTo>
                  <a:lnTo>
                    <a:pt x="1844" y="729"/>
                  </a:lnTo>
                  <a:lnTo>
                    <a:pt x="1841" y="729"/>
                  </a:lnTo>
                  <a:lnTo>
                    <a:pt x="1841" y="727"/>
                  </a:lnTo>
                  <a:lnTo>
                    <a:pt x="1839" y="727"/>
                  </a:lnTo>
                  <a:lnTo>
                    <a:pt x="1839" y="725"/>
                  </a:lnTo>
                  <a:lnTo>
                    <a:pt x="1837" y="722"/>
                  </a:lnTo>
                  <a:lnTo>
                    <a:pt x="1835" y="722"/>
                  </a:lnTo>
                  <a:lnTo>
                    <a:pt x="1832" y="722"/>
                  </a:lnTo>
                  <a:lnTo>
                    <a:pt x="1832" y="725"/>
                  </a:lnTo>
                  <a:lnTo>
                    <a:pt x="1832" y="727"/>
                  </a:lnTo>
                  <a:lnTo>
                    <a:pt x="1830" y="729"/>
                  </a:lnTo>
                  <a:lnTo>
                    <a:pt x="1828" y="731"/>
                  </a:lnTo>
                  <a:lnTo>
                    <a:pt x="1826" y="731"/>
                  </a:lnTo>
                  <a:lnTo>
                    <a:pt x="1826" y="729"/>
                  </a:lnTo>
                  <a:lnTo>
                    <a:pt x="1823" y="729"/>
                  </a:lnTo>
                  <a:lnTo>
                    <a:pt x="1823" y="731"/>
                  </a:lnTo>
                  <a:lnTo>
                    <a:pt x="1821" y="731"/>
                  </a:lnTo>
                  <a:lnTo>
                    <a:pt x="1821" y="734"/>
                  </a:lnTo>
                  <a:lnTo>
                    <a:pt x="1823" y="734"/>
                  </a:lnTo>
                  <a:lnTo>
                    <a:pt x="1823" y="736"/>
                  </a:lnTo>
                  <a:lnTo>
                    <a:pt x="1821" y="736"/>
                  </a:lnTo>
                  <a:lnTo>
                    <a:pt x="1821" y="738"/>
                  </a:lnTo>
                  <a:lnTo>
                    <a:pt x="1823" y="738"/>
                  </a:lnTo>
                  <a:lnTo>
                    <a:pt x="1823" y="740"/>
                  </a:lnTo>
                  <a:lnTo>
                    <a:pt x="1821" y="740"/>
                  </a:lnTo>
                  <a:lnTo>
                    <a:pt x="1819" y="738"/>
                  </a:lnTo>
                  <a:lnTo>
                    <a:pt x="1817" y="738"/>
                  </a:lnTo>
                  <a:lnTo>
                    <a:pt x="1817" y="740"/>
                  </a:lnTo>
                  <a:lnTo>
                    <a:pt x="1817" y="743"/>
                  </a:lnTo>
                  <a:lnTo>
                    <a:pt x="1819" y="743"/>
                  </a:lnTo>
                  <a:lnTo>
                    <a:pt x="1819" y="745"/>
                  </a:lnTo>
                  <a:lnTo>
                    <a:pt x="1821" y="747"/>
                  </a:lnTo>
                  <a:lnTo>
                    <a:pt x="1821" y="749"/>
                  </a:lnTo>
                  <a:lnTo>
                    <a:pt x="1821" y="752"/>
                  </a:lnTo>
                  <a:lnTo>
                    <a:pt x="1819" y="754"/>
                  </a:lnTo>
                  <a:lnTo>
                    <a:pt x="1817" y="754"/>
                  </a:lnTo>
                  <a:lnTo>
                    <a:pt x="1814" y="754"/>
                  </a:lnTo>
                  <a:lnTo>
                    <a:pt x="1812" y="754"/>
                  </a:lnTo>
                  <a:lnTo>
                    <a:pt x="1810" y="754"/>
                  </a:lnTo>
                  <a:lnTo>
                    <a:pt x="1810" y="756"/>
                  </a:lnTo>
                  <a:lnTo>
                    <a:pt x="1810" y="758"/>
                  </a:lnTo>
                  <a:lnTo>
                    <a:pt x="1810" y="761"/>
                  </a:lnTo>
                  <a:lnTo>
                    <a:pt x="1810" y="763"/>
                  </a:lnTo>
                  <a:lnTo>
                    <a:pt x="1808" y="765"/>
                  </a:lnTo>
                  <a:lnTo>
                    <a:pt x="1805" y="765"/>
                  </a:lnTo>
                  <a:lnTo>
                    <a:pt x="1805" y="763"/>
                  </a:lnTo>
                  <a:lnTo>
                    <a:pt x="1803" y="761"/>
                  </a:lnTo>
                  <a:lnTo>
                    <a:pt x="1803" y="758"/>
                  </a:lnTo>
                  <a:lnTo>
                    <a:pt x="1801" y="756"/>
                  </a:lnTo>
                  <a:lnTo>
                    <a:pt x="1799" y="756"/>
                  </a:lnTo>
                  <a:lnTo>
                    <a:pt x="1799" y="758"/>
                  </a:lnTo>
                  <a:lnTo>
                    <a:pt x="1796" y="758"/>
                  </a:lnTo>
                  <a:lnTo>
                    <a:pt x="1796" y="761"/>
                  </a:lnTo>
                  <a:lnTo>
                    <a:pt x="1799" y="763"/>
                  </a:lnTo>
                  <a:lnTo>
                    <a:pt x="1801" y="765"/>
                  </a:lnTo>
                  <a:lnTo>
                    <a:pt x="1801" y="767"/>
                  </a:lnTo>
                  <a:lnTo>
                    <a:pt x="1803" y="767"/>
                  </a:lnTo>
                  <a:lnTo>
                    <a:pt x="1805" y="767"/>
                  </a:lnTo>
                  <a:lnTo>
                    <a:pt x="1808" y="767"/>
                  </a:lnTo>
                  <a:lnTo>
                    <a:pt x="1808" y="770"/>
                  </a:lnTo>
                  <a:lnTo>
                    <a:pt x="1808" y="772"/>
                  </a:lnTo>
                  <a:lnTo>
                    <a:pt x="1805" y="772"/>
                  </a:lnTo>
                  <a:lnTo>
                    <a:pt x="1803" y="772"/>
                  </a:lnTo>
                  <a:lnTo>
                    <a:pt x="1801" y="772"/>
                  </a:lnTo>
                  <a:lnTo>
                    <a:pt x="1801" y="770"/>
                  </a:lnTo>
                  <a:lnTo>
                    <a:pt x="1799" y="770"/>
                  </a:lnTo>
                  <a:lnTo>
                    <a:pt x="1796" y="767"/>
                  </a:lnTo>
                  <a:lnTo>
                    <a:pt x="1794" y="767"/>
                  </a:lnTo>
                  <a:lnTo>
                    <a:pt x="1794" y="765"/>
                  </a:lnTo>
                  <a:lnTo>
                    <a:pt x="1792" y="765"/>
                  </a:lnTo>
                  <a:lnTo>
                    <a:pt x="1790" y="765"/>
                  </a:lnTo>
                  <a:lnTo>
                    <a:pt x="1787" y="765"/>
                  </a:lnTo>
                  <a:lnTo>
                    <a:pt x="1787" y="767"/>
                  </a:lnTo>
                  <a:lnTo>
                    <a:pt x="1790" y="770"/>
                  </a:lnTo>
                  <a:lnTo>
                    <a:pt x="1790" y="772"/>
                  </a:lnTo>
                  <a:lnTo>
                    <a:pt x="1792" y="774"/>
                  </a:lnTo>
                  <a:lnTo>
                    <a:pt x="1794" y="776"/>
                  </a:lnTo>
                  <a:lnTo>
                    <a:pt x="1792" y="776"/>
                  </a:lnTo>
                  <a:lnTo>
                    <a:pt x="1792" y="779"/>
                  </a:lnTo>
                  <a:lnTo>
                    <a:pt x="1790" y="779"/>
                  </a:lnTo>
                  <a:lnTo>
                    <a:pt x="1787" y="779"/>
                  </a:lnTo>
                  <a:lnTo>
                    <a:pt x="1785" y="779"/>
                  </a:lnTo>
                  <a:lnTo>
                    <a:pt x="1783" y="779"/>
                  </a:lnTo>
                  <a:lnTo>
                    <a:pt x="1781" y="779"/>
                  </a:lnTo>
                  <a:lnTo>
                    <a:pt x="1778" y="779"/>
                  </a:lnTo>
                  <a:lnTo>
                    <a:pt x="1776" y="781"/>
                  </a:lnTo>
                  <a:lnTo>
                    <a:pt x="1774" y="779"/>
                  </a:lnTo>
                  <a:lnTo>
                    <a:pt x="1772" y="779"/>
                  </a:lnTo>
                  <a:lnTo>
                    <a:pt x="1772" y="781"/>
                  </a:lnTo>
                  <a:lnTo>
                    <a:pt x="1772" y="783"/>
                  </a:lnTo>
                  <a:lnTo>
                    <a:pt x="1769" y="783"/>
                  </a:lnTo>
                  <a:lnTo>
                    <a:pt x="1767" y="783"/>
                  </a:lnTo>
                  <a:lnTo>
                    <a:pt x="1765" y="781"/>
                  </a:lnTo>
                  <a:lnTo>
                    <a:pt x="1763" y="783"/>
                  </a:lnTo>
                  <a:lnTo>
                    <a:pt x="1760" y="783"/>
                  </a:lnTo>
                  <a:lnTo>
                    <a:pt x="1758" y="783"/>
                  </a:lnTo>
                  <a:lnTo>
                    <a:pt x="1758" y="785"/>
                  </a:lnTo>
                  <a:lnTo>
                    <a:pt x="1756" y="785"/>
                  </a:lnTo>
                  <a:lnTo>
                    <a:pt x="1754" y="785"/>
                  </a:lnTo>
                  <a:lnTo>
                    <a:pt x="1754" y="783"/>
                  </a:lnTo>
                  <a:lnTo>
                    <a:pt x="1754" y="785"/>
                  </a:lnTo>
                  <a:lnTo>
                    <a:pt x="1754" y="788"/>
                  </a:lnTo>
                  <a:lnTo>
                    <a:pt x="1756" y="788"/>
                  </a:lnTo>
                  <a:lnTo>
                    <a:pt x="1756" y="790"/>
                  </a:lnTo>
                  <a:lnTo>
                    <a:pt x="1754" y="790"/>
                  </a:lnTo>
                  <a:lnTo>
                    <a:pt x="1754" y="792"/>
                  </a:lnTo>
                  <a:lnTo>
                    <a:pt x="1751" y="792"/>
                  </a:lnTo>
                  <a:lnTo>
                    <a:pt x="1749" y="794"/>
                  </a:lnTo>
                  <a:lnTo>
                    <a:pt x="1747" y="794"/>
                  </a:lnTo>
                  <a:lnTo>
                    <a:pt x="1745" y="794"/>
                  </a:lnTo>
                  <a:lnTo>
                    <a:pt x="1745" y="797"/>
                  </a:lnTo>
                  <a:lnTo>
                    <a:pt x="1745" y="799"/>
                  </a:lnTo>
                  <a:lnTo>
                    <a:pt x="1747" y="799"/>
                  </a:lnTo>
                  <a:lnTo>
                    <a:pt x="1747" y="801"/>
                  </a:lnTo>
                  <a:lnTo>
                    <a:pt x="1745" y="801"/>
                  </a:lnTo>
                  <a:lnTo>
                    <a:pt x="1745" y="799"/>
                  </a:lnTo>
                  <a:lnTo>
                    <a:pt x="1742" y="799"/>
                  </a:lnTo>
                  <a:lnTo>
                    <a:pt x="1740" y="799"/>
                  </a:lnTo>
                  <a:lnTo>
                    <a:pt x="1738" y="799"/>
                  </a:lnTo>
                  <a:lnTo>
                    <a:pt x="1736" y="799"/>
                  </a:lnTo>
                  <a:lnTo>
                    <a:pt x="1736" y="801"/>
                  </a:lnTo>
                  <a:lnTo>
                    <a:pt x="1736" y="803"/>
                  </a:lnTo>
                  <a:lnTo>
                    <a:pt x="1736" y="806"/>
                  </a:lnTo>
                  <a:lnTo>
                    <a:pt x="1736" y="808"/>
                  </a:lnTo>
                  <a:lnTo>
                    <a:pt x="1738" y="810"/>
                  </a:lnTo>
                  <a:lnTo>
                    <a:pt x="1738" y="812"/>
                  </a:lnTo>
                  <a:lnTo>
                    <a:pt x="1736" y="815"/>
                  </a:lnTo>
                  <a:lnTo>
                    <a:pt x="1736" y="817"/>
                  </a:lnTo>
                  <a:lnTo>
                    <a:pt x="1733" y="817"/>
                  </a:lnTo>
                  <a:lnTo>
                    <a:pt x="1731" y="817"/>
                  </a:lnTo>
                  <a:lnTo>
                    <a:pt x="1729" y="815"/>
                  </a:lnTo>
                  <a:lnTo>
                    <a:pt x="1727" y="815"/>
                  </a:lnTo>
                  <a:lnTo>
                    <a:pt x="1724" y="815"/>
                  </a:lnTo>
                  <a:lnTo>
                    <a:pt x="1722" y="817"/>
                  </a:lnTo>
                  <a:lnTo>
                    <a:pt x="1720" y="819"/>
                  </a:lnTo>
                  <a:lnTo>
                    <a:pt x="1720" y="821"/>
                  </a:lnTo>
                  <a:lnTo>
                    <a:pt x="1722" y="824"/>
                  </a:lnTo>
                  <a:lnTo>
                    <a:pt x="1724" y="824"/>
                  </a:lnTo>
                  <a:lnTo>
                    <a:pt x="1724" y="826"/>
                  </a:lnTo>
                  <a:lnTo>
                    <a:pt x="1727" y="826"/>
                  </a:lnTo>
                  <a:lnTo>
                    <a:pt x="1727" y="828"/>
                  </a:lnTo>
                  <a:lnTo>
                    <a:pt x="1727" y="830"/>
                  </a:lnTo>
                  <a:lnTo>
                    <a:pt x="1724" y="830"/>
                  </a:lnTo>
                  <a:lnTo>
                    <a:pt x="1722" y="830"/>
                  </a:lnTo>
                  <a:lnTo>
                    <a:pt x="1720" y="830"/>
                  </a:lnTo>
                  <a:lnTo>
                    <a:pt x="1720" y="833"/>
                  </a:lnTo>
                  <a:lnTo>
                    <a:pt x="1715" y="833"/>
                  </a:lnTo>
                  <a:lnTo>
                    <a:pt x="1713" y="833"/>
                  </a:lnTo>
                  <a:lnTo>
                    <a:pt x="1713" y="830"/>
                  </a:lnTo>
                  <a:lnTo>
                    <a:pt x="1711" y="830"/>
                  </a:lnTo>
                  <a:lnTo>
                    <a:pt x="1711" y="828"/>
                  </a:lnTo>
                  <a:lnTo>
                    <a:pt x="1709" y="828"/>
                  </a:lnTo>
                  <a:lnTo>
                    <a:pt x="1706" y="826"/>
                  </a:lnTo>
                  <a:lnTo>
                    <a:pt x="1704" y="826"/>
                  </a:lnTo>
                  <a:lnTo>
                    <a:pt x="1704" y="828"/>
                  </a:lnTo>
                  <a:lnTo>
                    <a:pt x="1704" y="830"/>
                  </a:lnTo>
                  <a:lnTo>
                    <a:pt x="1702" y="830"/>
                  </a:lnTo>
                  <a:lnTo>
                    <a:pt x="1702" y="833"/>
                  </a:lnTo>
                  <a:lnTo>
                    <a:pt x="1702" y="830"/>
                  </a:lnTo>
                  <a:lnTo>
                    <a:pt x="1700" y="830"/>
                  </a:lnTo>
                  <a:lnTo>
                    <a:pt x="1697" y="830"/>
                  </a:lnTo>
                  <a:lnTo>
                    <a:pt x="1695" y="830"/>
                  </a:lnTo>
                  <a:lnTo>
                    <a:pt x="1695" y="828"/>
                  </a:lnTo>
                  <a:lnTo>
                    <a:pt x="1693" y="828"/>
                  </a:lnTo>
                  <a:lnTo>
                    <a:pt x="1691" y="828"/>
                  </a:lnTo>
                  <a:lnTo>
                    <a:pt x="1688" y="830"/>
                  </a:lnTo>
                  <a:lnTo>
                    <a:pt x="1686" y="830"/>
                  </a:lnTo>
                  <a:lnTo>
                    <a:pt x="1686" y="833"/>
                  </a:lnTo>
                  <a:lnTo>
                    <a:pt x="1686" y="835"/>
                  </a:lnTo>
                  <a:lnTo>
                    <a:pt x="1686" y="837"/>
                  </a:lnTo>
                  <a:lnTo>
                    <a:pt x="1684" y="839"/>
                  </a:lnTo>
                  <a:lnTo>
                    <a:pt x="1684" y="842"/>
                  </a:lnTo>
                  <a:lnTo>
                    <a:pt x="1686" y="842"/>
                  </a:lnTo>
                  <a:lnTo>
                    <a:pt x="1688" y="844"/>
                  </a:lnTo>
                  <a:lnTo>
                    <a:pt x="1686" y="844"/>
                  </a:lnTo>
                  <a:lnTo>
                    <a:pt x="1684" y="844"/>
                  </a:lnTo>
                  <a:lnTo>
                    <a:pt x="1684" y="846"/>
                  </a:lnTo>
                  <a:lnTo>
                    <a:pt x="1684" y="844"/>
                  </a:lnTo>
                  <a:lnTo>
                    <a:pt x="1682" y="844"/>
                  </a:lnTo>
                  <a:lnTo>
                    <a:pt x="1682" y="842"/>
                  </a:lnTo>
                  <a:lnTo>
                    <a:pt x="1682" y="839"/>
                  </a:lnTo>
                  <a:lnTo>
                    <a:pt x="1682" y="837"/>
                  </a:lnTo>
                  <a:lnTo>
                    <a:pt x="1682" y="835"/>
                  </a:lnTo>
                  <a:lnTo>
                    <a:pt x="1684" y="835"/>
                  </a:lnTo>
                  <a:lnTo>
                    <a:pt x="1684" y="833"/>
                  </a:lnTo>
                  <a:lnTo>
                    <a:pt x="1684" y="830"/>
                  </a:lnTo>
                  <a:lnTo>
                    <a:pt x="1682" y="828"/>
                  </a:lnTo>
                  <a:lnTo>
                    <a:pt x="1679" y="828"/>
                  </a:lnTo>
                  <a:lnTo>
                    <a:pt x="1677" y="828"/>
                  </a:lnTo>
                  <a:lnTo>
                    <a:pt x="1675" y="828"/>
                  </a:lnTo>
                  <a:lnTo>
                    <a:pt x="1673" y="828"/>
                  </a:lnTo>
                  <a:lnTo>
                    <a:pt x="1670" y="828"/>
                  </a:lnTo>
                  <a:lnTo>
                    <a:pt x="1668" y="828"/>
                  </a:lnTo>
                  <a:lnTo>
                    <a:pt x="1668" y="830"/>
                  </a:lnTo>
                  <a:lnTo>
                    <a:pt x="1666" y="833"/>
                  </a:lnTo>
                  <a:lnTo>
                    <a:pt x="1664" y="835"/>
                  </a:lnTo>
                  <a:lnTo>
                    <a:pt x="1661" y="835"/>
                  </a:lnTo>
                  <a:lnTo>
                    <a:pt x="1659" y="835"/>
                  </a:lnTo>
                  <a:lnTo>
                    <a:pt x="1657" y="835"/>
                  </a:lnTo>
                  <a:lnTo>
                    <a:pt x="1657" y="837"/>
                  </a:lnTo>
                  <a:lnTo>
                    <a:pt x="1659" y="837"/>
                  </a:lnTo>
                  <a:lnTo>
                    <a:pt x="1659" y="839"/>
                  </a:lnTo>
                  <a:lnTo>
                    <a:pt x="1659" y="842"/>
                  </a:lnTo>
                  <a:lnTo>
                    <a:pt x="1657" y="842"/>
                  </a:lnTo>
                  <a:lnTo>
                    <a:pt x="1655" y="844"/>
                  </a:lnTo>
                  <a:lnTo>
                    <a:pt x="1652" y="844"/>
                  </a:lnTo>
                  <a:lnTo>
                    <a:pt x="1652" y="842"/>
                  </a:lnTo>
                  <a:lnTo>
                    <a:pt x="1650" y="842"/>
                  </a:lnTo>
                  <a:lnTo>
                    <a:pt x="1650" y="839"/>
                  </a:lnTo>
                  <a:lnTo>
                    <a:pt x="1648" y="839"/>
                  </a:lnTo>
                  <a:lnTo>
                    <a:pt x="1648" y="842"/>
                  </a:lnTo>
                  <a:lnTo>
                    <a:pt x="1646" y="842"/>
                  </a:lnTo>
                  <a:lnTo>
                    <a:pt x="1643" y="842"/>
                  </a:lnTo>
                  <a:lnTo>
                    <a:pt x="1643" y="844"/>
                  </a:lnTo>
                  <a:lnTo>
                    <a:pt x="1646" y="844"/>
                  </a:lnTo>
                  <a:lnTo>
                    <a:pt x="1646" y="846"/>
                  </a:lnTo>
                  <a:lnTo>
                    <a:pt x="1646" y="848"/>
                  </a:lnTo>
                  <a:lnTo>
                    <a:pt x="1643" y="848"/>
                  </a:lnTo>
                  <a:lnTo>
                    <a:pt x="1646" y="851"/>
                  </a:lnTo>
                  <a:lnTo>
                    <a:pt x="1646" y="853"/>
                  </a:lnTo>
                  <a:lnTo>
                    <a:pt x="1646" y="855"/>
                  </a:lnTo>
                  <a:lnTo>
                    <a:pt x="1648" y="857"/>
                  </a:lnTo>
                  <a:lnTo>
                    <a:pt x="1648" y="860"/>
                  </a:lnTo>
                  <a:lnTo>
                    <a:pt x="1646" y="860"/>
                  </a:lnTo>
                  <a:lnTo>
                    <a:pt x="1646" y="862"/>
                  </a:lnTo>
                  <a:lnTo>
                    <a:pt x="1643" y="862"/>
                  </a:lnTo>
                  <a:lnTo>
                    <a:pt x="1641" y="862"/>
                  </a:lnTo>
                  <a:lnTo>
                    <a:pt x="1639" y="862"/>
                  </a:lnTo>
                  <a:lnTo>
                    <a:pt x="1639" y="860"/>
                  </a:lnTo>
                  <a:lnTo>
                    <a:pt x="1637" y="860"/>
                  </a:lnTo>
                  <a:lnTo>
                    <a:pt x="1634" y="857"/>
                  </a:lnTo>
                  <a:lnTo>
                    <a:pt x="1632" y="855"/>
                  </a:lnTo>
                  <a:lnTo>
                    <a:pt x="1630" y="855"/>
                  </a:lnTo>
                  <a:lnTo>
                    <a:pt x="1630" y="857"/>
                  </a:lnTo>
                  <a:lnTo>
                    <a:pt x="1628" y="857"/>
                  </a:lnTo>
                  <a:lnTo>
                    <a:pt x="1630" y="860"/>
                  </a:lnTo>
                  <a:lnTo>
                    <a:pt x="1628" y="860"/>
                  </a:lnTo>
                  <a:lnTo>
                    <a:pt x="1628" y="862"/>
                  </a:lnTo>
                  <a:lnTo>
                    <a:pt x="1630" y="862"/>
                  </a:lnTo>
                  <a:lnTo>
                    <a:pt x="1630" y="864"/>
                  </a:lnTo>
                  <a:lnTo>
                    <a:pt x="1630" y="866"/>
                  </a:lnTo>
                  <a:lnTo>
                    <a:pt x="1630" y="869"/>
                  </a:lnTo>
                  <a:lnTo>
                    <a:pt x="1630" y="871"/>
                  </a:lnTo>
                  <a:lnTo>
                    <a:pt x="1628" y="871"/>
                  </a:lnTo>
                  <a:lnTo>
                    <a:pt x="1628" y="873"/>
                  </a:lnTo>
                  <a:lnTo>
                    <a:pt x="1625" y="873"/>
                  </a:lnTo>
                  <a:lnTo>
                    <a:pt x="1625" y="875"/>
                  </a:lnTo>
                  <a:lnTo>
                    <a:pt x="1623" y="875"/>
                  </a:lnTo>
                  <a:lnTo>
                    <a:pt x="1623" y="878"/>
                  </a:lnTo>
                  <a:lnTo>
                    <a:pt x="1623" y="880"/>
                  </a:lnTo>
                  <a:lnTo>
                    <a:pt x="1625" y="880"/>
                  </a:lnTo>
                  <a:lnTo>
                    <a:pt x="1628" y="878"/>
                  </a:lnTo>
                  <a:lnTo>
                    <a:pt x="1630" y="878"/>
                  </a:lnTo>
                  <a:lnTo>
                    <a:pt x="1630" y="875"/>
                  </a:lnTo>
                  <a:lnTo>
                    <a:pt x="1632" y="875"/>
                  </a:lnTo>
                  <a:lnTo>
                    <a:pt x="1634" y="875"/>
                  </a:lnTo>
                  <a:lnTo>
                    <a:pt x="1637" y="875"/>
                  </a:lnTo>
                  <a:lnTo>
                    <a:pt x="1639" y="875"/>
                  </a:lnTo>
                  <a:lnTo>
                    <a:pt x="1639" y="878"/>
                  </a:lnTo>
                  <a:lnTo>
                    <a:pt x="1639" y="880"/>
                  </a:lnTo>
                  <a:lnTo>
                    <a:pt x="1637" y="880"/>
                  </a:lnTo>
                  <a:lnTo>
                    <a:pt x="1634" y="882"/>
                  </a:lnTo>
                  <a:lnTo>
                    <a:pt x="1632" y="882"/>
                  </a:lnTo>
                  <a:lnTo>
                    <a:pt x="1632" y="880"/>
                  </a:lnTo>
                  <a:lnTo>
                    <a:pt x="1632" y="882"/>
                  </a:lnTo>
                  <a:lnTo>
                    <a:pt x="1630" y="880"/>
                  </a:lnTo>
                  <a:lnTo>
                    <a:pt x="1628" y="880"/>
                  </a:lnTo>
                  <a:lnTo>
                    <a:pt x="1625" y="880"/>
                  </a:lnTo>
                  <a:lnTo>
                    <a:pt x="1625" y="882"/>
                  </a:lnTo>
                  <a:lnTo>
                    <a:pt x="1623" y="882"/>
                  </a:lnTo>
                  <a:lnTo>
                    <a:pt x="1621" y="882"/>
                  </a:lnTo>
                  <a:lnTo>
                    <a:pt x="1621" y="880"/>
                  </a:lnTo>
                  <a:lnTo>
                    <a:pt x="1619" y="880"/>
                  </a:lnTo>
                  <a:lnTo>
                    <a:pt x="1616" y="880"/>
                  </a:lnTo>
                  <a:lnTo>
                    <a:pt x="1616" y="882"/>
                  </a:lnTo>
                  <a:lnTo>
                    <a:pt x="1614" y="882"/>
                  </a:lnTo>
                  <a:lnTo>
                    <a:pt x="1616" y="884"/>
                  </a:lnTo>
                  <a:lnTo>
                    <a:pt x="1616" y="887"/>
                  </a:lnTo>
                  <a:lnTo>
                    <a:pt x="1619" y="887"/>
                  </a:lnTo>
                  <a:lnTo>
                    <a:pt x="1619" y="889"/>
                  </a:lnTo>
                  <a:lnTo>
                    <a:pt x="1621" y="891"/>
                  </a:lnTo>
                  <a:lnTo>
                    <a:pt x="1621" y="893"/>
                  </a:lnTo>
                  <a:lnTo>
                    <a:pt x="1621" y="896"/>
                  </a:lnTo>
                  <a:lnTo>
                    <a:pt x="1619" y="898"/>
                  </a:lnTo>
                  <a:lnTo>
                    <a:pt x="1616" y="898"/>
                  </a:lnTo>
                  <a:lnTo>
                    <a:pt x="1612" y="900"/>
                  </a:lnTo>
                  <a:lnTo>
                    <a:pt x="1610" y="898"/>
                  </a:lnTo>
                  <a:lnTo>
                    <a:pt x="1607" y="898"/>
                  </a:lnTo>
                  <a:lnTo>
                    <a:pt x="1605" y="898"/>
                  </a:lnTo>
                  <a:lnTo>
                    <a:pt x="1603" y="900"/>
                  </a:lnTo>
                  <a:lnTo>
                    <a:pt x="1603" y="902"/>
                  </a:lnTo>
                  <a:lnTo>
                    <a:pt x="1601" y="902"/>
                  </a:lnTo>
                  <a:lnTo>
                    <a:pt x="1601" y="905"/>
                  </a:lnTo>
                  <a:lnTo>
                    <a:pt x="1598" y="905"/>
                  </a:lnTo>
                  <a:lnTo>
                    <a:pt x="1596" y="905"/>
                  </a:lnTo>
                  <a:lnTo>
                    <a:pt x="1596" y="907"/>
                  </a:lnTo>
                  <a:lnTo>
                    <a:pt x="1598" y="909"/>
                  </a:lnTo>
                  <a:lnTo>
                    <a:pt x="1598" y="911"/>
                  </a:lnTo>
                  <a:lnTo>
                    <a:pt x="1601" y="911"/>
                  </a:lnTo>
                  <a:lnTo>
                    <a:pt x="1603" y="911"/>
                  </a:lnTo>
                  <a:lnTo>
                    <a:pt x="1603" y="914"/>
                  </a:lnTo>
                  <a:lnTo>
                    <a:pt x="1603" y="916"/>
                  </a:lnTo>
                  <a:lnTo>
                    <a:pt x="1601" y="916"/>
                  </a:lnTo>
                  <a:lnTo>
                    <a:pt x="1598" y="916"/>
                  </a:lnTo>
                  <a:lnTo>
                    <a:pt x="1596" y="916"/>
                  </a:lnTo>
                  <a:lnTo>
                    <a:pt x="1594" y="916"/>
                  </a:lnTo>
                  <a:lnTo>
                    <a:pt x="1592" y="916"/>
                  </a:lnTo>
                  <a:lnTo>
                    <a:pt x="1589" y="918"/>
                  </a:lnTo>
                  <a:lnTo>
                    <a:pt x="1589" y="920"/>
                  </a:lnTo>
                  <a:lnTo>
                    <a:pt x="1592" y="920"/>
                  </a:lnTo>
                  <a:lnTo>
                    <a:pt x="1594" y="920"/>
                  </a:lnTo>
                  <a:lnTo>
                    <a:pt x="1596" y="923"/>
                  </a:lnTo>
                  <a:lnTo>
                    <a:pt x="1598" y="925"/>
                  </a:lnTo>
                  <a:lnTo>
                    <a:pt x="1598" y="927"/>
                  </a:lnTo>
                  <a:lnTo>
                    <a:pt x="1598" y="929"/>
                  </a:lnTo>
                  <a:lnTo>
                    <a:pt x="1598" y="932"/>
                  </a:lnTo>
                  <a:lnTo>
                    <a:pt x="1596" y="932"/>
                  </a:lnTo>
                  <a:lnTo>
                    <a:pt x="1598" y="934"/>
                  </a:lnTo>
                  <a:lnTo>
                    <a:pt x="1598" y="936"/>
                  </a:lnTo>
                  <a:lnTo>
                    <a:pt x="1601" y="936"/>
                  </a:lnTo>
                  <a:lnTo>
                    <a:pt x="1601" y="938"/>
                  </a:lnTo>
                  <a:lnTo>
                    <a:pt x="1601" y="941"/>
                  </a:lnTo>
                  <a:lnTo>
                    <a:pt x="1598" y="941"/>
                  </a:lnTo>
                  <a:lnTo>
                    <a:pt x="1596" y="941"/>
                  </a:lnTo>
                  <a:lnTo>
                    <a:pt x="1594" y="941"/>
                  </a:lnTo>
                  <a:lnTo>
                    <a:pt x="1592" y="941"/>
                  </a:lnTo>
                  <a:lnTo>
                    <a:pt x="1589" y="941"/>
                  </a:lnTo>
                  <a:lnTo>
                    <a:pt x="1589" y="938"/>
                  </a:lnTo>
                  <a:lnTo>
                    <a:pt x="1587" y="938"/>
                  </a:lnTo>
                  <a:lnTo>
                    <a:pt x="1585" y="938"/>
                  </a:lnTo>
                  <a:lnTo>
                    <a:pt x="1585" y="941"/>
                  </a:lnTo>
                  <a:lnTo>
                    <a:pt x="1585" y="943"/>
                  </a:lnTo>
                  <a:lnTo>
                    <a:pt x="1587" y="943"/>
                  </a:lnTo>
                  <a:lnTo>
                    <a:pt x="1587" y="945"/>
                  </a:lnTo>
                  <a:lnTo>
                    <a:pt x="1589" y="945"/>
                  </a:lnTo>
                  <a:lnTo>
                    <a:pt x="1592" y="945"/>
                  </a:lnTo>
                  <a:lnTo>
                    <a:pt x="1594" y="947"/>
                  </a:lnTo>
                  <a:lnTo>
                    <a:pt x="1594" y="950"/>
                  </a:lnTo>
                  <a:lnTo>
                    <a:pt x="1594" y="952"/>
                  </a:lnTo>
                  <a:lnTo>
                    <a:pt x="1594" y="954"/>
                  </a:lnTo>
                  <a:lnTo>
                    <a:pt x="1594" y="956"/>
                  </a:lnTo>
                  <a:lnTo>
                    <a:pt x="1592" y="956"/>
                  </a:lnTo>
                  <a:lnTo>
                    <a:pt x="1592" y="959"/>
                  </a:lnTo>
                  <a:lnTo>
                    <a:pt x="1589" y="959"/>
                  </a:lnTo>
                  <a:lnTo>
                    <a:pt x="1589" y="961"/>
                  </a:lnTo>
                  <a:lnTo>
                    <a:pt x="1587" y="963"/>
                  </a:lnTo>
                  <a:lnTo>
                    <a:pt x="1587" y="965"/>
                  </a:lnTo>
                  <a:lnTo>
                    <a:pt x="1589" y="965"/>
                  </a:lnTo>
                  <a:lnTo>
                    <a:pt x="1589" y="968"/>
                  </a:lnTo>
                  <a:lnTo>
                    <a:pt x="1592" y="968"/>
                  </a:lnTo>
                  <a:lnTo>
                    <a:pt x="1594" y="970"/>
                  </a:lnTo>
                  <a:lnTo>
                    <a:pt x="1596" y="972"/>
                  </a:lnTo>
                  <a:lnTo>
                    <a:pt x="1598" y="974"/>
                  </a:lnTo>
                  <a:lnTo>
                    <a:pt x="1598" y="977"/>
                  </a:lnTo>
                  <a:lnTo>
                    <a:pt x="1598" y="979"/>
                  </a:lnTo>
                  <a:lnTo>
                    <a:pt x="1598" y="981"/>
                  </a:lnTo>
                  <a:lnTo>
                    <a:pt x="1596" y="981"/>
                  </a:lnTo>
                  <a:lnTo>
                    <a:pt x="1596" y="983"/>
                  </a:lnTo>
                  <a:lnTo>
                    <a:pt x="1594" y="983"/>
                  </a:lnTo>
                  <a:lnTo>
                    <a:pt x="1592" y="983"/>
                  </a:lnTo>
                  <a:lnTo>
                    <a:pt x="1589" y="983"/>
                  </a:lnTo>
                  <a:lnTo>
                    <a:pt x="1589" y="986"/>
                  </a:lnTo>
                  <a:lnTo>
                    <a:pt x="1587" y="986"/>
                  </a:lnTo>
                  <a:lnTo>
                    <a:pt x="1587" y="988"/>
                  </a:lnTo>
                  <a:lnTo>
                    <a:pt x="1589" y="988"/>
                  </a:lnTo>
                  <a:lnTo>
                    <a:pt x="1592" y="988"/>
                  </a:lnTo>
                  <a:lnTo>
                    <a:pt x="1594" y="988"/>
                  </a:lnTo>
                  <a:lnTo>
                    <a:pt x="1596" y="988"/>
                  </a:lnTo>
                  <a:lnTo>
                    <a:pt x="1596" y="990"/>
                  </a:lnTo>
                  <a:lnTo>
                    <a:pt x="1598" y="990"/>
                  </a:lnTo>
                  <a:lnTo>
                    <a:pt x="1598" y="992"/>
                  </a:lnTo>
                  <a:lnTo>
                    <a:pt x="1598" y="995"/>
                  </a:lnTo>
                  <a:lnTo>
                    <a:pt x="1601" y="995"/>
                  </a:lnTo>
                  <a:lnTo>
                    <a:pt x="1603" y="995"/>
                  </a:lnTo>
                  <a:lnTo>
                    <a:pt x="1605" y="995"/>
                  </a:lnTo>
                  <a:lnTo>
                    <a:pt x="1603" y="995"/>
                  </a:lnTo>
                  <a:lnTo>
                    <a:pt x="1603" y="997"/>
                  </a:lnTo>
                  <a:lnTo>
                    <a:pt x="1601" y="997"/>
                  </a:lnTo>
                  <a:lnTo>
                    <a:pt x="1601" y="999"/>
                  </a:lnTo>
                  <a:lnTo>
                    <a:pt x="1598" y="999"/>
                  </a:lnTo>
                  <a:lnTo>
                    <a:pt x="1596" y="1001"/>
                  </a:lnTo>
                  <a:lnTo>
                    <a:pt x="1596" y="999"/>
                  </a:lnTo>
                  <a:lnTo>
                    <a:pt x="1596" y="1001"/>
                  </a:lnTo>
                  <a:lnTo>
                    <a:pt x="1594" y="1001"/>
                  </a:lnTo>
                  <a:lnTo>
                    <a:pt x="1594" y="1004"/>
                  </a:lnTo>
                  <a:lnTo>
                    <a:pt x="1594" y="1006"/>
                  </a:lnTo>
                  <a:lnTo>
                    <a:pt x="1596" y="1006"/>
                  </a:lnTo>
                  <a:lnTo>
                    <a:pt x="1596" y="1008"/>
                  </a:lnTo>
                  <a:lnTo>
                    <a:pt x="1598" y="1008"/>
                  </a:lnTo>
                  <a:lnTo>
                    <a:pt x="1598" y="1010"/>
                  </a:lnTo>
                  <a:lnTo>
                    <a:pt x="1601" y="1010"/>
                  </a:lnTo>
                  <a:lnTo>
                    <a:pt x="1601" y="1008"/>
                  </a:lnTo>
                  <a:lnTo>
                    <a:pt x="1603" y="1008"/>
                  </a:lnTo>
                  <a:lnTo>
                    <a:pt x="1605" y="1006"/>
                  </a:lnTo>
                  <a:lnTo>
                    <a:pt x="1605" y="1004"/>
                  </a:lnTo>
                  <a:lnTo>
                    <a:pt x="1607" y="1004"/>
                  </a:lnTo>
                  <a:lnTo>
                    <a:pt x="1610" y="1004"/>
                  </a:lnTo>
                  <a:lnTo>
                    <a:pt x="1610" y="1006"/>
                  </a:lnTo>
                  <a:lnTo>
                    <a:pt x="1607" y="1008"/>
                  </a:lnTo>
                  <a:lnTo>
                    <a:pt x="1607" y="1010"/>
                  </a:lnTo>
                  <a:lnTo>
                    <a:pt x="1607" y="1013"/>
                  </a:lnTo>
                  <a:lnTo>
                    <a:pt x="1607" y="1015"/>
                  </a:lnTo>
                  <a:lnTo>
                    <a:pt x="1610" y="1017"/>
                  </a:lnTo>
                  <a:lnTo>
                    <a:pt x="1607" y="1017"/>
                  </a:lnTo>
                  <a:lnTo>
                    <a:pt x="1607" y="1019"/>
                  </a:lnTo>
                  <a:lnTo>
                    <a:pt x="1605" y="1019"/>
                  </a:lnTo>
                  <a:lnTo>
                    <a:pt x="1603" y="1019"/>
                  </a:lnTo>
                  <a:lnTo>
                    <a:pt x="1601" y="1019"/>
                  </a:lnTo>
                  <a:lnTo>
                    <a:pt x="1598" y="1022"/>
                  </a:lnTo>
                  <a:lnTo>
                    <a:pt x="1598" y="1024"/>
                  </a:lnTo>
                  <a:lnTo>
                    <a:pt x="1598" y="1026"/>
                  </a:lnTo>
                  <a:lnTo>
                    <a:pt x="1601" y="1028"/>
                  </a:lnTo>
                  <a:lnTo>
                    <a:pt x="1601" y="1031"/>
                  </a:lnTo>
                  <a:lnTo>
                    <a:pt x="1603" y="1031"/>
                  </a:lnTo>
                  <a:lnTo>
                    <a:pt x="1603" y="1033"/>
                  </a:lnTo>
                  <a:lnTo>
                    <a:pt x="1603" y="1035"/>
                  </a:lnTo>
                  <a:lnTo>
                    <a:pt x="1605" y="1035"/>
                  </a:lnTo>
                  <a:lnTo>
                    <a:pt x="1605" y="1037"/>
                  </a:lnTo>
                  <a:lnTo>
                    <a:pt x="1603" y="1040"/>
                  </a:lnTo>
                  <a:lnTo>
                    <a:pt x="1601" y="1040"/>
                  </a:lnTo>
                  <a:lnTo>
                    <a:pt x="1601" y="1042"/>
                  </a:lnTo>
                  <a:lnTo>
                    <a:pt x="1603" y="1042"/>
                  </a:lnTo>
                  <a:lnTo>
                    <a:pt x="1605" y="1042"/>
                  </a:lnTo>
                  <a:lnTo>
                    <a:pt x="1607" y="1040"/>
                  </a:lnTo>
                  <a:lnTo>
                    <a:pt x="1607" y="1037"/>
                  </a:lnTo>
                  <a:lnTo>
                    <a:pt x="1610" y="1035"/>
                  </a:lnTo>
                  <a:lnTo>
                    <a:pt x="1612" y="1035"/>
                  </a:lnTo>
                  <a:lnTo>
                    <a:pt x="1612" y="1033"/>
                  </a:lnTo>
                  <a:lnTo>
                    <a:pt x="1614" y="1033"/>
                  </a:lnTo>
                  <a:lnTo>
                    <a:pt x="1614" y="1031"/>
                  </a:lnTo>
                  <a:lnTo>
                    <a:pt x="1614" y="1028"/>
                  </a:lnTo>
                  <a:lnTo>
                    <a:pt x="1616" y="1028"/>
                  </a:lnTo>
                  <a:lnTo>
                    <a:pt x="1616" y="1026"/>
                  </a:lnTo>
                  <a:lnTo>
                    <a:pt x="1619" y="1026"/>
                  </a:lnTo>
                  <a:lnTo>
                    <a:pt x="1619" y="1028"/>
                  </a:lnTo>
                  <a:lnTo>
                    <a:pt x="1619" y="1031"/>
                  </a:lnTo>
                  <a:lnTo>
                    <a:pt x="1621" y="1031"/>
                  </a:lnTo>
                  <a:lnTo>
                    <a:pt x="1621" y="1033"/>
                  </a:lnTo>
                  <a:lnTo>
                    <a:pt x="1619" y="1035"/>
                  </a:lnTo>
                  <a:lnTo>
                    <a:pt x="1619" y="1037"/>
                  </a:lnTo>
                  <a:lnTo>
                    <a:pt x="1619" y="1040"/>
                  </a:lnTo>
                  <a:lnTo>
                    <a:pt x="1621" y="1042"/>
                  </a:lnTo>
                  <a:lnTo>
                    <a:pt x="1621" y="1044"/>
                  </a:lnTo>
                  <a:lnTo>
                    <a:pt x="1621" y="1046"/>
                  </a:lnTo>
                  <a:lnTo>
                    <a:pt x="1623" y="1046"/>
                  </a:lnTo>
                  <a:lnTo>
                    <a:pt x="1623" y="1049"/>
                  </a:lnTo>
                  <a:lnTo>
                    <a:pt x="1623" y="1051"/>
                  </a:lnTo>
                  <a:lnTo>
                    <a:pt x="1621" y="1051"/>
                  </a:lnTo>
                  <a:lnTo>
                    <a:pt x="1619" y="1051"/>
                  </a:lnTo>
                  <a:lnTo>
                    <a:pt x="1619" y="1053"/>
                  </a:lnTo>
                  <a:lnTo>
                    <a:pt x="1621" y="1053"/>
                  </a:lnTo>
                  <a:lnTo>
                    <a:pt x="1623" y="1053"/>
                  </a:lnTo>
                  <a:lnTo>
                    <a:pt x="1625" y="1053"/>
                  </a:lnTo>
                  <a:lnTo>
                    <a:pt x="1628" y="1053"/>
                  </a:lnTo>
                  <a:lnTo>
                    <a:pt x="1628" y="1051"/>
                  </a:lnTo>
                  <a:lnTo>
                    <a:pt x="1630" y="1051"/>
                  </a:lnTo>
                  <a:lnTo>
                    <a:pt x="1632" y="1051"/>
                  </a:lnTo>
                  <a:lnTo>
                    <a:pt x="1632" y="1049"/>
                  </a:lnTo>
                  <a:lnTo>
                    <a:pt x="1634" y="1049"/>
                  </a:lnTo>
                  <a:lnTo>
                    <a:pt x="1637" y="1049"/>
                  </a:lnTo>
                  <a:lnTo>
                    <a:pt x="1639" y="1049"/>
                  </a:lnTo>
                  <a:lnTo>
                    <a:pt x="1639" y="1051"/>
                  </a:lnTo>
                  <a:lnTo>
                    <a:pt x="1641" y="1051"/>
                  </a:lnTo>
                  <a:lnTo>
                    <a:pt x="1639" y="1051"/>
                  </a:lnTo>
                  <a:lnTo>
                    <a:pt x="1639" y="1053"/>
                  </a:lnTo>
                  <a:lnTo>
                    <a:pt x="1639" y="1055"/>
                  </a:lnTo>
                  <a:lnTo>
                    <a:pt x="1639" y="1058"/>
                  </a:lnTo>
                  <a:lnTo>
                    <a:pt x="1641" y="1060"/>
                  </a:lnTo>
                  <a:lnTo>
                    <a:pt x="1641" y="1062"/>
                  </a:lnTo>
                  <a:lnTo>
                    <a:pt x="1641" y="1064"/>
                  </a:lnTo>
                  <a:lnTo>
                    <a:pt x="1643" y="1067"/>
                  </a:lnTo>
                  <a:lnTo>
                    <a:pt x="1646" y="1067"/>
                  </a:lnTo>
                  <a:lnTo>
                    <a:pt x="1648" y="1067"/>
                  </a:lnTo>
                  <a:lnTo>
                    <a:pt x="1648" y="1064"/>
                  </a:lnTo>
                  <a:lnTo>
                    <a:pt x="1650" y="1064"/>
                  </a:lnTo>
                  <a:lnTo>
                    <a:pt x="1652" y="1067"/>
                  </a:lnTo>
                  <a:lnTo>
                    <a:pt x="1650" y="1069"/>
                  </a:lnTo>
                  <a:lnTo>
                    <a:pt x="1650" y="1071"/>
                  </a:lnTo>
                  <a:lnTo>
                    <a:pt x="1648" y="1071"/>
                  </a:lnTo>
                  <a:lnTo>
                    <a:pt x="1646" y="1071"/>
                  </a:lnTo>
                  <a:lnTo>
                    <a:pt x="1643" y="1071"/>
                  </a:lnTo>
                  <a:lnTo>
                    <a:pt x="1643" y="1073"/>
                  </a:lnTo>
                  <a:lnTo>
                    <a:pt x="1641" y="1073"/>
                  </a:lnTo>
                  <a:lnTo>
                    <a:pt x="1639" y="1073"/>
                  </a:lnTo>
                  <a:lnTo>
                    <a:pt x="1637" y="1073"/>
                  </a:lnTo>
                  <a:lnTo>
                    <a:pt x="1634" y="1073"/>
                  </a:lnTo>
                  <a:lnTo>
                    <a:pt x="1634" y="1076"/>
                  </a:lnTo>
                  <a:lnTo>
                    <a:pt x="1637" y="1076"/>
                  </a:lnTo>
                  <a:lnTo>
                    <a:pt x="1637" y="1078"/>
                  </a:lnTo>
                  <a:lnTo>
                    <a:pt x="1639" y="1078"/>
                  </a:lnTo>
                  <a:lnTo>
                    <a:pt x="1641" y="1078"/>
                  </a:lnTo>
                  <a:lnTo>
                    <a:pt x="1641" y="1080"/>
                  </a:lnTo>
                  <a:lnTo>
                    <a:pt x="1643" y="1080"/>
                  </a:lnTo>
                  <a:lnTo>
                    <a:pt x="1646" y="1080"/>
                  </a:lnTo>
                  <a:lnTo>
                    <a:pt x="1648" y="1080"/>
                  </a:lnTo>
                  <a:lnTo>
                    <a:pt x="1648" y="1078"/>
                  </a:lnTo>
                  <a:lnTo>
                    <a:pt x="1650" y="1078"/>
                  </a:lnTo>
                  <a:lnTo>
                    <a:pt x="1652" y="1078"/>
                  </a:lnTo>
                  <a:lnTo>
                    <a:pt x="1655" y="1078"/>
                  </a:lnTo>
                  <a:lnTo>
                    <a:pt x="1655" y="1080"/>
                  </a:lnTo>
                  <a:lnTo>
                    <a:pt x="1655" y="1082"/>
                  </a:lnTo>
                  <a:lnTo>
                    <a:pt x="1655" y="1085"/>
                  </a:lnTo>
                  <a:lnTo>
                    <a:pt x="1655" y="1087"/>
                  </a:lnTo>
                  <a:lnTo>
                    <a:pt x="1655" y="1089"/>
                  </a:lnTo>
                  <a:lnTo>
                    <a:pt x="1655" y="1091"/>
                  </a:lnTo>
                  <a:lnTo>
                    <a:pt x="1652" y="1091"/>
                  </a:lnTo>
                  <a:lnTo>
                    <a:pt x="1652" y="1094"/>
                  </a:lnTo>
                  <a:lnTo>
                    <a:pt x="1655" y="1094"/>
                  </a:lnTo>
                  <a:lnTo>
                    <a:pt x="1657" y="1094"/>
                  </a:lnTo>
                  <a:lnTo>
                    <a:pt x="1657" y="1091"/>
                  </a:lnTo>
                  <a:lnTo>
                    <a:pt x="1659" y="1089"/>
                  </a:lnTo>
                  <a:lnTo>
                    <a:pt x="1659" y="1087"/>
                  </a:lnTo>
                  <a:lnTo>
                    <a:pt x="1661" y="1087"/>
                  </a:lnTo>
                  <a:lnTo>
                    <a:pt x="1664" y="1087"/>
                  </a:lnTo>
                  <a:lnTo>
                    <a:pt x="1664" y="1089"/>
                  </a:lnTo>
                  <a:lnTo>
                    <a:pt x="1664" y="1091"/>
                  </a:lnTo>
                  <a:lnTo>
                    <a:pt x="1664" y="1094"/>
                  </a:lnTo>
                  <a:lnTo>
                    <a:pt x="1664" y="1096"/>
                  </a:lnTo>
                  <a:lnTo>
                    <a:pt x="1661" y="1096"/>
                  </a:lnTo>
                  <a:lnTo>
                    <a:pt x="1659" y="1098"/>
                  </a:lnTo>
                  <a:lnTo>
                    <a:pt x="1657" y="1098"/>
                  </a:lnTo>
                  <a:lnTo>
                    <a:pt x="1657" y="1100"/>
                  </a:lnTo>
                  <a:lnTo>
                    <a:pt x="1655" y="1100"/>
                  </a:lnTo>
                  <a:lnTo>
                    <a:pt x="1655" y="1103"/>
                  </a:lnTo>
                  <a:lnTo>
                    <a:pt x="1655" y="1105"/>
                  </a:lnTo>
                  <a:lnTo>
                    <a:pt x="1657" y="1105"/>
                  </a:lnTo>
                  <a:lnTo>
                    <a:pt x="1657" y="1107"/>
                  </a:lnTo>
                  <a:lnTo>
                    <a:pt x="1659" y="1107"/>
                  </a:lnTo>
                  <a:lnTo>
                    <a:pt x="1661" y="1107"/>
                  </a:lnTo>
                  <a:lnTo>
                    <a:pt x="1664" y="1107"/>
                  </a:lnTo>
                  <a:lnTo>
                    <a:pt x="1664" y="1105"/>
                  </a:lnTo>
                  <a:lnTo>
                    <a:pt x="1666" y="1107"/>
                  </a:lnTo>
                  <a:lnTo>
                    <a:pt x="1664" y="1109"/>
                  </a:lnTo>
                  <a:lnTo>
                    <a:pt x="1666" y="1109"/>
                  </a:lnTo>
                  <a:lnTo>
                    <a:pt x="1666" y="1112"/>
                  </a:lnTo>
                  <a:lnTo>
                    <a:pt x="1668" y="1112"/>
                  </a:lnTo>
                  <a:lnTo>
                    <a:pt x="1670" y="1114"/>
                  </a:lnTo>
                  <a:lnTo>
                    <a:pt x="1673" y="1114"/>
                  </a:lnTo>
                  <a:lnTo>
                    <a:pt x="1675" y="1116"/>
                  </a:lnTo>
                  <a:lnTo>
                    <a:pt x="1675" y="1118"/>
                  </a:lnTo>
                  <a:lnTo>
                    <a:pt x="1675" y="1120"/>
                  </a:lnTo>
                  <a:lnTo>
                    <a:pt x="1677" y="1120"/>
                  </a:lnTo>
                  <a:lnTo>
                    <a:pt x="1677" y="1123"/>
                  </a:lnTo>
                  <a:lnTo>
                    <a:pt x="1679" y="1123"/>
                  </a:lnTo>
                  <a:lnTo>
                    <a:pt x="1682" y="1120"/>
                  </a:lnTo>
                  <a:lnTo>
                    <a:pt x="1682" y="1118"/>
                  </a:lnTo>
                  <a:lnTo>
                    <a:pt x="1682" y="1116"/>
                  </a:lnTo>
                  <a:lnTo>
                    <a:pt x="1682" y="1114"/>
                  </a:lnTo>
                  <a:lnTo>
                    <a:pt x="1679" y="1114"/>
                  </a:lnTo>
                  <a:lnTo>
                    <a:pt x="1682" y="1112"/>
                  </a:lnTo>
                  <a:lnTo>
                    <a:pt x="1684" y="1112"/>
                  </a:lnTo>
                  <a:lnTo>
                    <a:pt x="1684" y="1109"/>
                  </a:lnTo>
                  <a:lnTo>
                    <a:pt x="1686" y="1109"/>
                  </a:lnTo>
                  <a:lnTo>
                    <a:pt x="1688" y="1109"/>
                  </a:lnTo>
                  <a:lnTo>
                    <a:pt x="1688" y="1107"/>
                  </a:lnTo>
                  <a:lnTo>
                    <a:pt x="1688" y="1109"/>
                  </a:lnTo>
                  <a:lnTo>
                    <a:pt x="1691" y="1109"/>
                  </a:lnTo>
                  <a:lnTo>
                    <a:pt x="1691" y="1107"/>
                  </a:lnTo>
                  <a:lnTo>
                    <a:pt x="1693" y="1107"/>
                  </a:lnTo>
                  <a:lnTo>
                    <a:pt x="1695" y="1107"/>
                  </a:lnTo>
                  <a:lnTo>
                    <a:pt x="1697" y="1107"/>
                  </a:lnTo>
                  <a:lnTo>
                    <a:pt x="1700" y="1107"/>
                  </a:lnTo>
                  <a:lnTo>
                    <a:pt x="1700" y="1109"/>
                  </a:lnTo>
                  <a:lnTo>
                    <a:pt x="1700" y="1112"/>
                  </a:lnTo>
                  <a:lnTo>
                    <a:pt x="1700" y="1114"/>
                  </a:lnTo>
                  <a:lnTo>
                    <a:pt x="1697" y="1114"/>
                  </a:lnTo>
                  <a:lnTo>
                    <a:pt x="1697" y="1116"/>
                  </a:lnTo>
                  <a:lnTo>
                    <a:pt x="1695" y="1116"/>
                  </a:lnTo>
                  <a:lnTo>
                    <a:pt x="1693" y="1116"/>
                  </a:lnTo>
                  <a:lnTo>
                    <a:pt x="1691" y="1116"/>
                  </a:lnTo>
                  <a:lnTo>
                    <a:pt x="1691" y="1118"/>
                  </a:lnTo>
                  <a:lnTo>
                    <a:pt x="1688" y="1118"/>
                  </a:lnTo>
                  <a:lnTo>
                    <a:pt x="1688" y="1120"/>
                  </a:lnTo>
                  <a:lnTo>
                    <a:pt x="1686" y="1120"/>
                  </a:lnTo>
                  <a:lnTo>
                    <a:pt x="1686" y="1123"/>
                  </a:lnTo>
                  <a:lnTo>
                    <a:pt x="1686" y="1125"/>
                  </a:lnTo>
                  <a:lnTo>
                    <a:pt x="1686" y="1127"/>
                  </a:lnTo>
                  <a:lnTo>
                    <a:pt x="1684" y="1129"/>
                  </a:lnTo>
                  <a:lnTo>
                    <a:pt x="1682" y="1129"/>
                  </a:lnTo>
                  <a:lnTo>
                    <a:pt x="1682" y="1132"/>
                  </a:lnTo>
                  <a:lnTo>
                    <a:pt x="1682" y="1134"/>
                  </a:lnTo>
                  <a:lnTo>
                    <a:pt x="1684" y="1134"/>
                  </a:lnTo>
                  <a:lnTo>
                    <a:pt x="1684" y="1136"/>
                  </a:lnTo>
                  <a:lnTo>
                    <a:pt x="1686" y="1136"/>
                  </a:lnTo>
                  <a:lnTo>
                    <a:pt x="1684" y="1136"/>
                  </a:lnTo>
                  <a:lnTo>
                    <a:pt x="1682" y="1136"/>
                  </a:lnTo>
                  <a:lnTo>
                    <a:pt x="1679" y="1134"/>
                  </a:lnTo>
                  <a:lnTo>
                    <a:pt x="1677" y="1134"/>
                  </a:lnTo>
                  <a:lnTo>
                    <a:pt x="1677" y="1136"/>
                  </a:lnTo>
                  <a:lnTo>
                    <a:pt x="1675" y="1138"/>
                  </a:lnTo>
                  <a:lnTo>
                    <a:pt x="1675" y="1141"/>
                  </a:lnTo>
                  <a:lnTo>
                    <a:pt x="1675" y="1143"/>
                  </a:lnTo>
                  <a:lnTo>
                    <a:pt x="1677" y="1143"/>
                  </a:lnTo>
                  <a:lnTo>
                    <a:pt x="1679" y="1143"/>
                  </a:lnTo>
                  <a:lnTo>
                    <a:pt x="1679" y="1145"/>
                  </a:lnTo>
                  <a:lnTo>
                    <a:pt x="1682" y="1145"/>
                  </a:lnTo>
                  <a:lnTo>
                    <a:pt x="1682" y="1147"/>
                  </a:lnTo>
                  <a:lnTo>
                    <a:pt x="1684" y="1147"/>
                  </a:lnTo>
                  <a:lnTo>
                    <a:pt x="1686" y="1147"/>
                  </a:lnTo>
                  <a:lnTo>
                    <a:pt x="1686" y="1150"/>
                  </a:lnTo>
                  <a:lnTo>
                    <a:pt x="1686" y="1152"/>
                  </a:lnTo>
                  <a:lnTo>
                    <a:pt x="1686" y="1154"/>
                  </a:lnTo>
                  <a:lnTo>
                    <a:pt x="1684" y="1154"/>
                  </a:lnTo>
                  <a:lnTo>
                    <a:pt x="1684" y="1152"/>
                  </a:lnTo>
                  <a:lnTo>
                    <a:pt x="1682" y="1152"/>
                  </a:lnTo>
                  <a:lnTo>
                    <a:pt x="1682" y="1150"/>
                  </a:lnTo>
                  <a:lnTo>
                    <a:pt x="1679" y="1150"/>
                  </a:lnTo>
                  <a:lnTo>
                    <a:pt x="1679" y="1147"/>
                  </a:lnTo>
                  <a:lnTo>
                    <a:pt x="1677" y="1147"/>
                  </a:lnTo>
                  <a:lnTo>
                    <a:pt x="1670" y="1143"/>
                  </a:lnTo>
                  <a:lnTo>
                    <a:pt x="1668" y="1141"/>
                  </a:lnTo>
                  <a:lnTo>
                    <a:pt x="1666" y="1138"/>
                  </a:lnTo>
                  <a:lnTo>
                    <a:pt x="1664" y="1136"/>
                  </a:lnTo>
                  <a:lnTo>
                    <a:pt x="1661" y="1136"/>
                  </a:lnTo>
                  <a:lnTo>
                    <a:pt x="1659" y="1136"/>
                  </a:lnTo>
                  <a:lnTo>
                    <a:pt x="1655" y="1136"/>
                  </a:lnTo>
                  <a:lnTo>
                    <a:pt x="1652" y="1136"/>
                  </a:lnTo>
                  <a:lnTo>
                    <a:pt x="1650" y="1136"/>
                  </a:lnTo>
                  <a:lnTo>
                    <a:pt x="1648" y="1138"/>
                  </a:lnTo>
                  <a:lnTo>
                    <a:pt x="1646" y="1138"/>
                  </a:lnTo>
                  <a:lnTo>
                    <a:pt x="1643" y="1141"/>
                  </a:lnTo>
                  <a:lnTo>
                    <a:pt x="1643" y="1143"/>
                  </a:lnTo>
                  <a:lnTo>
                    <a:pt x="1643" y="1145"/>
                  </a:lnTo>
                  <a:lnTo>
                    <a:pt x="1643" y="1147"/>
                  </a:lnTo>
                  <a:lnTo>
                    <a:pt x="1643" y="1150"/>
                  </a:lnTo>
                  <a:lnTo>
                    <a:pt x="1643" y="1152"/>
                  </a:lnTo>
                  <a:lnTo>
                    <a:pt x="1643" y="1154"/>
                  </a:lnTo>
                  <a:lnTo>
                    <a:pt x="1643" y="1156"/>
                  </a:lnTo>
                  <a:lnTo>
                    <a:pt x="1641" y="1156"/>
                  </a:lnTo>
                  <a:lnTo>
                    <a:pt x="1639" y="1156"/>
                  </a:lnTo>
                  <a:lnTo>
                    <a:pt x="1637" y="1156"/>
                  </a:lnTo>
                  <a:lnTo>
                    <a:pt x="1634" y="1156"/>
                  </a:lnTo>
                  <a:lnTo>
                    <a:pt x="1634" y="1154"/>
                  </a:lnTo>
                  <a:lnTo>
                    <a:pt x="1630" y="1154"/>
                  </a:lnTo>
                  <a:lnTo>
                    <a:pt x="1628" y="1154"/>
                  </a:lnTo>
                  <a:lnTo>
                    <a:pt x="1625" y="1156"/>
                  </a:lnTo>
                  <a:lnTo>
                    <a:pt x="1623" y="1156"/>
                  </a:lnTo>
                  <a:lnTo>
                    <a:pt x="1621" y="1156"/>
                  </a:lnTo>
                  <a:lnTo>
                    <a:pt x="1619" y="1156"/>
                  </a:lnTo>
                  <a:lnTo>
                    <a:pt x="1616" y="1156"/>
                  </a:lnTo>
                  <a:lnTo>
                    <a:pt x="1614" y="1154"/>
                  </a:lnTo>
                  <a:lnTo>
                    <a:pt x="1612" y="1152"/>
                  </a:lnTo>
                  <a:lnTo>
                    <a:pt x="1610" y="1152"/>
                  </a:lnTo>
                  <a:lnTo>
                    <a:pt x="1610" y="1150"/>
                  </a:lnTo>
                  <a:lnTo>
                    <a:pt x="1607" y="1150"/>
                  </a:lnTo>
                  <a:lnTo>
                    <a:pt x="1607" y="1147"/>
                  </a:lnTo>
                  <a:lnTo>
                    <a:pt x="1605" y="1147"/>
                  </a:lnTo>
                  <a:lnTo>
                    <a:pt x="1603" y="1147"/>
                  </a:lnTo>
                  <a:lnTo>
                    <a:pt x="1603" y="1145"/>
                  </a:lnTo>
                  <a:lnTo>
                    <a:pt x="1601" y="1145"/>
                  </a:lnTo>
                  <a:lnTo>
                    <a:pt x="1598" y="1145"/>
                  </a:lnTo>
                  <a:lnTo>
                    <a:pt x="1596" y="1145"/>
                  </a:lnTo>
                  <a:lnTo>
                    <a:pt x="1594" y="1145"/>
                  </a:lnTo>
                  <a:lnTo>
                    <a:pt x="1592" y="1145"/>
                  </a:lnTo>
                  <a:lnTo>
                    <a:pt x="1589" y="1145"/>
                  </a:lnTo>
                  <a:lnTo>
                    <a:pt x="1587" y="1145"/>
                  </a:lnTo>
                  <a:lnTo>
                    <a:pt x="1585" y="1145"/>
                  </a:lnTo>
                  <a:lnTo>
                    <a:pt x="1583" y="1145"/>
                  </a:lnTo>
                  <a:lnTo>
                    <a:pt x="1580" y="1145"/>
                  </a:lnTo>
                  <a:lnTo>
                    <a:pt x="1578" y="1145"/>
                  </a:lnTo>
                  <a:lnTo>
                    <a:pt x="1576" y="1145"/>
                  </a:lnTo>
                  <a:lnTo>
                    <a:pt x="1574" y="1145"/>
                  </a:lnTo>
                  <a:lnTo>
                    <a:pt x="1574" y="1143"/>
                  </a:lnTo>
                  <a:lnTo>
                    <a:pt x="1571" y="1143"/>
                  </a:lnTo>
                  <a:lnTo>
                    <a:pt x="1571" y="1141"/>
                  </a:lnTo>
                  <a:lnTo>
                    <a:pt x="1569" y="1141"/>
                  </a:lnTo>
                  <a:lnTo>
                    <a:pt x="1569" y="1138"/>
                  </a:lnTo>
                  <a:lnTo>
                    <a:pt x="1567" y="1138"/>
                  </a:lnTo>
                  <a:lnTo>
                    <a:pt x="1565" y="1138"/>
                  </a:lnTo>
                  <a:lnTo>
                    <a:pt x="1562" y="1136"/>
                  </a:lnTo>
                  <a:lnTo>
                    <a:pt x="1560" y="1136"/>
                  </a:lnTo>
                  <a:lnTo>
                    <a:pt x="1560" y="1134"/>
                  </a:lnTo>
                  <a:lnTo>
                    <a:pt x="1560" y="1132"/>
                  </a:lnTo>
                  <a:lnTo>
                    <a:pt x="1562" y="1132"/>
                  </a:lnTo>
                  <a:lnTo>
                    <a:pt x="1560" y="1129"/>
                  </a:lnTo>
                  <a:lnTo>
                    <a:pt x="1558" y="1127"/>
                  </a:lnTo>
                  <a:lnTo>
                    <a:pt x="1556" y="1127"/>
                  </a:lnTo>
                  <a:lnTo>
                    <a:pt x="1553" y="1127"/>
                  </a:lnTo>
                  <a:lnTo>
                    <a:pt x="1551" y="1127"/>
                  </a:lnTo>
                  <a:lnTo>
                    <a:pt x="1549" y="1127"/>
                  </a:lnTo>
                  <a:lnTo>
                    <a:pt x="1549" y="1129"/>
                  </a:lnTo>
                  <a:lnTo>
                    <a:pt x="1547" y="1129"/>
                  </a:lnTo>
                  <a:lnTo>
                    <a:pt x="1544" y="1129"/>
                  </a:lnTo>
                  <a:lnTo>
                    <a:pt x="1540" y="1127"/>
                  </a:lnTo>
                  <a:lnTo>
                    <a:pt x="1538" y="1127"/>
                  </a:lnTo>
                  <a:lnTo>
                    <a:pt x="1535" y="1129"/>
                  </a:lnTo>
                  <a:lnTo>
                    <a:pt x="1533" y="1127"/>
                  </a:lnTo>
                  <a:lnTo>
                    <a:pt x="1531" y="1127"/>
                  </a:lnTo>
                  <a:lnTo>
                    <a:pt x="1529" y="1127"/>
                  </a:lnTo>
                  <a:lnTo>
                    <a:pt x="1526" y="1127"/>
                  </a:lnTo>
                  <a:lnTo>
                    <a:pt x="1524" y="1125"/>
                  </a:lnTo>
                  <a:lnTo>
                    <a:pt x="1522" y="1123"/>
                  </a:lnTo>
                  <a:lnTo>
                    <a:pt x="1520" y="1123"/>
                  </a:lnTo>
                  <a:lnTo>
                    <a:pt x="1520" y="1120"/>
                  </a:lnTo>
                  <a:lnTo>
                    <a:pt x="1520" y="1118"/>
                  </a:lnTo>
                  <a:lnTo>
                    <a:pt x="1520" y="1116"/>
                  </a:lnTo>
                  <a:lnTo>
                    <a:pt x="1522" y="1116"/>
                  </a:lnTo>
                  <a:lnTo>
                    <a:pt x="1522" y="1114"/>
                  </a:lnTo>
                  <a:lnTo>
                    <a:pt x="1524" y="1112"/>
                  </a:lnTo>
                  <a:lnTo>
                    <a:pt x="1522" y="1112"/>
                  </a:lnTo>
                  <a:lnTo>
                    <a:pt x="1520" y="1109"/>
                  </a:lnTo>
                  <a:lnTo>
                    <a:pt x="1517" y="1107"/>
                  </a:lnTo>
                  <a:lnTo>
                    <a:pt x="1515" y="1105"/>
                  </a:lnTo>
                  <a:lnTo>
                    <a:pt x="1513" y="1105"/>
                  </a:lnTo>
                  <a:lnTo>
                    <a:pt x="1511" y="1105"/>
                  </a:lnTo>
                  <a:lnTo>
                    <a:pt x="1508" y="1105"/>
                  </a:lnTo>
                  <a:lnTo>
                    <a:pt x="1506" y="1105"/>
                  </a:lnTo>
                  <a:lnTo>
                    <a:pt x="1504" y="1105"/>
                  </a:lnTo>
                  <a:lnTo>
                    <a:pt x="1502" y="1103"/>
                  </a:lnTo>
                  <a:lnTo>
                    <a:pt x="1502" y="1100"/>
                  </a:lnTo>
                  <a:lnTo>
                    <a:pt x="1502" y="1098"/>
                  </a:lnTo>
                  <a:lnTo>
                    <a:pt x="1499" y="1098"/>
                  </a:lnTo>
                  <a:lnTo>
                    <a:pt x="1499" y="1096"/>
                  </a:lnTo>
                  <a:lnTo>
                    <a:pt x="1499" y="1094"/>
                  </a:lnTo>
                  <a:lnTo>
                    <a:pt x="1499" y="1089"/>
                  </a:lnTo>
                  <a:lnTo>
                    <a:pt x="1497" y="1087"/>
                  </a:lnTo>
                  <a:lnTo>
                    <a:pt x="1495" y="1085"/>
                  </a:lnTo>
                  <a:lnTo>
                    <a:pt x="1493" y="1082"/>
                  </a:lnTo>
                  <a:lnTo>
                    <a:pt x="1490" y="1082"/>
                  </a:lnTo>
                  <a:lnTo>
                    <a:pt x="1488" y="1082"/>
                  </a:lnTo>
                  <a:lnTo>
                    <a:pt x="1484" y="1082"/>
                  </a:lnTo>
                  <a:lnTo>
                    <a:pt x="1481" y="1082"/>
                  </a:lnTo>
                  <a:lnTo>
                    <a:pt x="1481" y="1085"/>
                  </a:lnTo>
                  <a:lnTo>
                    <a:pt x="1479" y="1085"/>
                  </a:lnTo>
                  <a:lnTo>
                    <a:pt x="1477" y="1087"/>
                  </a:lnTo>
                  <a:lnTo>
                    <a:pt x="1475" y="1089"/>
                  </a:lnTo>
                  <a:lnTo>
                    <a:pt x="1470" y="1089"/>
                  </a:lnTo>
                  <a:lnTo>
                    <a:pt x="1468" y="1089"/>
                  </a:lnTo>
                  <a:lnTo>
                    <a:pt x="1466" y="1087"/>
                  </a:lnTo>
                  <a:lnTo>
                    <a:pt x="1463" y="1085"/>
                  </a:lnTo>
                  <a:lnTo>
                    <a:pt x="1461" y="1082"/>
                  </a:lnTo>
                  <a:lnTo>
                    <a:pt x="1459" y="1080"/>
                  </a:lnTo>
                  <a:lnTo>
                    <a:pt x="1457" y="1080"/>
                  </a:lnTo>
                  <a:lnTo>
                    <a:pt x="1454" y="1080"/>
                  </a:lnTo>
                  <a:lnTo>
                    <a:pt x="1452" y="1082"/>
                  </a:lnTo>
                  <a:lnTo>
                    <a:pt x="1450" y="1085"/>
                  </a:lnTo>
                  <a:lnTo>
                    <a:pt x="1448" y="1087"/>
                  </a:lnTo>
                  <a:lnTo>
                    <a:pt x="1448" y="1089"/>
                  </a:lnTo>
                  <a:lnTo>
                    <a:pt x="1445" y="1089"/>
                  </a:lnTo>
                  <a:lnTo>
                    <a:pt x="1443" y="1089"/>
                  </a:lnTo>
                  <a:lnTo>
                    <a:pt x="1441" y="1089"/>
                  </a:lnTo>
                  <a:lnTo>
                    <a:pt x="1441" y="1087"/>
                  </a:lnTo>
                  <a:lnTo>
                    <a:pt x="1439" y="1087"/>
                  </a:lnTo>
                  <a:lnTo>
                    <a:pt x="1439" y="1085"/>
                  </a:lnTo>
                  <a:lnTo>
                    <a:pt x="1439" y="1082"/>
                  </a:lnTo>
                  <a:lnTo>
                    <a:pt x="1436" y="1082"/>
                  </a:lnTo>
                  <a:lnTo>
                    <a:pt x="1436" y="1080"/>
                  </a:lnTo>
                  <a:lnTo>
                    <a:pt x="1434" y="1080"/>
                  </a:lnTo>
                  <a:lnTo>
                    <a:pt x="1432" y="1078"/>
                  </a:lnTo>
                  <a:lnTo>
                    <a:pt x="1430" y="1080"/>
                  </a:lnTo>
                  <a:lnTo>
                    <a:pt x="1427" y="1080"/>
                  </a:lnTo>
                  <a:lnTo>
                    <a:pt x="1427" y="1082"/>
                  </a:lnTo>
                  <a:lnTo>
                    <a:pt x="1425" y="1082"/>
                  </a:lnTo>
                  <a:lnTo>
                    <a:pt x="1423" y="1082"/>
                  </a:lnTo>
                  <a:lnTo>
                    <a:pt x="1421" y="1082"/>
                  </a:lnTo>
                  <a:lnTo>
                    <a:pt x="1418" y="1082"/>
                  </a:lnTo>
                  <a:lnTo>
                    <a:pt x="1416" y="1082"/>
                  </a:lnTo>
                  <a:lnTo>
                    <a:pt x="1414" y="1080"/>
                  </a:lnTo>
                  <a:lnTo>
                    <a:pt x="1409" y="1080"/>
                  </a:lnTo>
                  <a:lnTo>
                    <a:pt x="1407" y="1080"/>
                  </a:lnTo>
                  <a:lnTo>
                    <a:pt x="1405" y="1080"/>
                  </a:lnTo>
                  <a:lnTo>
                    <a:pt x="1403" y="1080"/>
                  </a:lnTo>
                  <a:lnTo>
                    <a:pt x="1400" y="1082"/>
                  </a:lnTo>
                  <a:lnTo>
                    <a:pt x="1398" y="1082"/>
                  </a:lnTo>
                  <a:lnTo>
                    <a:pt x="1396" y="1080"/>
                  </a:lnTo>
                  <a:lnTo>
                    <a:pt x="1394" y="1080"/>
                  </a:lnTo>
                  <a:lnTo>
                    <a:pt x="1394" y="1078"/>
                  </a:lnTo>
                  <a:lnTo>
                    <a:pt x="1391" y="1078"/>
                  </a:lnTo>
                  <a:lnTo>
                    <a:pt x="1391" y="1076"/>
                  </a:lnTo>
                  <a:lnTo>
                    <a:pt x="1389" y="1076"/>
                  </a:lnTo>
                  <a:lnTo>
                    <a:pt x="1389" y="1073"/>
                  </a:lnTo>
                  <a:lnTo>
                    <a:pt x="1387" y="1073"/>
                  </a:lnTo>
                  <a:lnTo>
                    <a:pt x="1387" y="1071"/>
                  </a:lnTo>
                  <a:lnTo>
                    <a:pt x="1385" y="1071"/>
                  </a:lnTo>
                  <a:lnTo>
                    <a:pt x="1382" y="1071"/>
                  </a:lnTo>
                  <a:lnTo>
                    <a:pt x="1378" y="1071"/>
                  </a:lnTo>
                  <a:lnTo>
                    <a:pt x="1378" y="1073"/>
                  </a:lnTo>
                  <a:lnTo>
                    <a:pt x="1376" y="1073"/>
                  </a:lnTo>
                  <a:lnTo>
                    <a:pt x="1373" y="1073"/>
                  </a:lnTo>
                  <a:lnTo>
                    <a:pt x="1373" y="1076"/>
                  </a:lnTo>
                  <a:lnTo>
                    <a:pt x="1371" y="1076"/>
                  </a:lnTo>
                  <a:lnTo>
                    <a:pt x="1369" y="1073"/>
                  </a:lnTo>
                  <a:lnTo>
                    <a:pt x="1369" y="1071"/>
                  </a:lnTo>
                  <a:lnTo>
                    <a:pt x="1369" y="1069"/>
                  </a:lnTo>
                  <a:lnTo>
                    <a:pt x="1369" y="1067"/>
                  </a:lnTo>
                  <a:lnTo>
                    <a:pt x="1367" y="1067"/>
                  </a:lnTo>
                  <a:lnTo>
                    <a:pt x="1367" y="1064"/>
                  </a:lnTo>
                  <a:lnTo>
                    <a:pt x="1364" y="1064"/>
                  </a:lnTo>
                  <a:lnTo>
                    <a:pt x="1362" y="1064"/>
                  </a:lnTo>
                  <a:lnTo>
                    <a:pt x="1360" y="1064"/>
                  </a:lnTo>
                  <a:lnTo>
                    <a:pt x="1360" y="1067"/>
                  </a:lnTo>
                  <a:lnTo>
                    <a:pt x="1358" y="1067"/>
                  </a:lnTo>
                  <a:lnTo>
                    <a:pt x="1358" y="1069"/>
                  </a:lnTo>
                  <a:lnTo>
                    <a:pt x="1358" y="1071"/>
                  </a:lnTo>
                  <a:lnTo>
                    <a:pt x="1355" y="1071"/>
                  </a:lnTo>
                  <a:lnTo>
                    <a:pt x="1353" y="1073"/>
                  </a:lnTo>
                  <a:lnTo>
                    <a:pt x="1351" y="1073"/>
                  </a:lnTo>
                  <a:lnTo>
                    <a:pt x="1349" y="1073"/>
                  </a:lnTo>
                  <a:lnTo>
                    <a:pt x="1346" y="1073"/>
                  </a:lnTo>
                  <a:lnTo>
                    <a:pt x="1346" y="1071"/>
                  </a:lnTo>
                  <a:lnTo>
                    <a:pt x="1349" y="1071"/>
                  </a:lnTo>
                  <a:lnTo>
                    <a:pt x="1349" y="1069"/>
                  </a:lnTo>
                  <a:lnTo>
                    <a:pt x="1351" y="1067"/>
                  </a:lnTo>
                  <a:lnTo>
                    <a:pt x="1349" y="1064"/>
                  </a:lnTo>
                  <a:lnTo>
                    <a:pt x="1346" y="1064"/>
                  </a:lnTo>
                  <a:lnTo>
                    <a:pt x="1346" y="1067"/>
                  </a:lnTo>
                  <a:lnTo>
                    <a:pt x="1344" y="1069"/>
                  </a:lnTo>
                  <a:lnTo>
                    <a:pt x="1342" y="1069"/>
                  </a:lnTo>
                  <a:lnTo>
                    <a:pt x="1342" y="1067"/>
                  </a:lnTo>
                  <a:lnTo>
                    <a:pt x="1340" y="1064"/>
                  </a:lnTo>
                  <a:lnTo>
                    <a:pt x="1337" y="1064"/>
                  </a:lnTo>
                  <a:lnTo>
                    <a:pt x="1335" y="1064"/>
                  </a:lnTo>
                  <a:lnTo>
                    <a:pt x="1333" y="1064"/>
                  </a:lnTo>
                  <a:lnTo>
                    <a:pt x="1333" y="1067"/>
                  </a:lnTo>
                  <a:lnTo>
                    <a:pt x="1331" y="1067"/>
                  </a:lnTo>
                  <a:lnTo>
                    <a:pt x="1328" y="1067"/>
                  </a:lnTo>
                  <a:lnTo>
                    <a:pt x="1326" y="1064"/>
                  </a:lnTo>
                  <a:lnTo>
                    <a:pt x="1324" y="1064"/>
                  </a:lnTo>
                  <a:lnTo>
                    <a:pt x="1324" y="1062"/>
                  </a:lnTo>
                  <a:lnTo>
                    <a:pt x="1322" y="1060"/>
                  </a:lnTo>
                  <a:lnTo>
                    <a:pt x="1319" y="1060"/>
                  </a:lnTo>
                  <a:lnTo>
                    <a:pt x="1317" y="1060"/>
                  </a:lnTo>
                  <a:lnTo>
                    <a:pt x="1315" y="1060"/>
                  </a:lnTo>
                  <a:lnTo>
                    <a:pt x="1313" y="1062"/>
                  </a:lnTo>
                  <a:lnTo>
                    <a:pt x="1310" y="1062"/>
                  </a:lnTo>
                  <a:lnTo>
                    <a:pt x="1310" y="1060"/>
                  </a:lnTo>
                  <a:lnTo>
                    <a:pt x="1308" y="1060"/>
                  </a:lnTo>
                  <a:lnTo>
                    <a:pt x="1308" y="1058"/>
                  </a:lnTo>
                  <a:lnTo>
                    <a:pt x="1310" y="1058"/>
                  </a:lnTo>
                  <a:lnTo>
                    <a:pt x="1315" y="1055"/>
                  </a:lnTo>
                  <a:lnTo>
                    <a:pt x="1319" y="1051"/>
                  </a:lnTo>
                  <a:lnTo>
                    <a:pt x="1322" y="1049"/>
                  </a:lnTo>
                  <a:lnTo>
                    <a:pt x="1326" y="1046"/>
                  </a:lnTo>
                  <a:lnTo>
                    <a:pt x="1326" y="1044"/>
                  </a:lnTo>
                  <a:lnTo>
                    <a:pt x="1326" y="1042"/>
                  </a:lnTo>
                  <a:lnTo>
                    <a:pt x="1324" y="1042"/>
                  </a:lnTo>
                  <a:lnTo>
                    <a:pt x="1322" y="1042"/>
                  </a:lnTo>
                  <a:lnTo>
                    <a:pt x="1319" y="1042"/>
                  </a:lnTo>
                  <a:lnTo>
                    <a:pt x="1317" y="1042"/>
                  </a:lnTo>
                  <a:lnTo>
                    <a:pt x="1315" y="1042"/>
                  </a:lnTo>
                  <a:lnTo>
                    <a:pt x="1315" y="1040"/>
                  </a:lnTo>
                  <a:lnTo>
                    <a:pt x="1313" y="1037"/>
                  </a:lnTo>
                  <a:lnTo>
                    <a:pt x="1313" y="1035"/>
                  </a:lnTo>
                  <a:lnTo>
                    <a:pt x="1313" y="1033"/>
                  </a:lnTo>
                  <a:lnTo>
                    <a:pt x="1310" y="1033"/>
                  </a:lnTo>
                  <a:lnTo>
                    <a:pt x="1308" y="1033"/>
                  </a:lnTo>
                  <a:lnTo>
                    <a:pt x="1306" y="1033"/>
                  </a:lnTo>
                  <a:lnTo>
                    <a:pt x="1304" y="1033"/>
                  </a:lnTo>
                  <a:lnTo>
                    <a:pt x="1299" y="1033"/>
                  </a:lnTo>
                  <a:lnTo>
                    <a:pt x="1297" y="1031"/>
                  </a:lnTo>
                  <a:lnTo>
                    <a:pt x="1297" y="1028"/>
                  </a:lnTo>
                  <a:lnTo>
                    <a:pt x="1297" y="1026"/>
                  </a:lnTo>
                  <a:lnTo>
                    <a:pt x="1297" y="1024"/>
                  </a:lnTo>
                  <a:lnTo>
                    <a:pt x="1294" y="1024"/>
                  </a:lnTo>
                  <a:lnTo>
                    <a:pt x="1292" y="1024"/>
                  </a:lnTo>
                  <a:lnTo>
                    <a:pt x="1290" y="1024"/>
                  </a:lnTo>
                  <a:lnTo>
                    <a:pt x="1288" y="1024"/>
                  </a:lnTo>
                  <a:lnTo>
                    <a:pt x="1285" y="1024"/>
                  </a:lnTo>
                  <a:lnTo>
                    <a:pt x="1283" y="1022"/>
                  </a:lnTo>
                  <a:lnTo>
                    <a:pt x="1281" y="1022"/>
                  </a:lnTo>
                  <a:lnTo>
                    <a:pt x="1281" y="1019"/>
                  </a:lnTo>
                  <a:lnTo>
                    <a:pt x="1281" y="1017"/>
                  </a:lnTo>
                  <a:lnTo>
                    <a:pt x="1279" y="1015"/>
                  </a:lnTo>
                  <a:lnTo>
                    <a:pt x="1281" y="1013"/>
                  </a:lnTo>
                  <a:lnTo>
                    <a:pt x="1281" y="1010"/>
                  </a:lnTo>
                  <a:lnTo>
                    <a:pt x="1283" y="1008"/>
                  </a:lnTo>
                  <a:lnTo>
                    <a:pt x="1285" y="1008"/>
                  </a:lnTo>
                  <a:lnTo>
                    <a:pt x="1285" y="1006"/>
                  </a:lnTo>
                  <a:lnTo>
                    <a:pt x="1288" y="1006"/>
                  </a:lnTo>
                  <a:lnTo>
                    <a:pt x="1290" y="1006"/>
                  </a:lnTo>
                  <a:lnTo>
                    <a:pt x="1290" y="1008"/>
                  </a:lnTo>
                  <a:lnTo>
                    <a:pt x="1292" y="1008"/>
                  </a:lnTo>
                  <a:lnTo>
                    <a:pt x="1294" y="1008"/>
                  </a:lnTo>
                  <a:lnTo>
                    <a:pt x="1297" y="1006"/>
                  </a:lnTo>
                  <a:lnTo>
                    <a:pt x="1299" y="1004"/>
                  </a:lnTo>
                  <a:lnTo>
                    <a:pt x="1299" y="1001"/>
                  </a:lnTo>
                  <a:lnTo>
                    <a:pt x="1297" y="1001"/>
                  </a:lnTo>
                  <a:lnTo>
                    <a:pt x="1294" y="1001"/>
                  </a:lnTo>
                  <a:lnTo>
                    <a:pt x="1292" y="1001"/>
                  </a:lnTo>
                  <a:lnTo>
                    <a:pt x="1290" y="1001"/>
                  </a:lnTo>
                  <a:lnTo>
                    <a:pt x="1288" y="1001"/>
                  </a:lnTo>
                  <a:lnTo>
                    <a:pt x="1288" y="999"/>
                  </a:lnTo>
                  <a:lnTo>
                    <a:pt x="1288" y="997"/>
                  </a:lnTo>
                  <a:lnTo>
                    <a:pt x="1285" y="997"/>
                  </a:lnTo>
                  <a:lnTo>
                    <a:pt x="1288" y="995"/>
                  </a:lnTo>
                  <a:lnTo>
                    <a:pt x="1290" y="995"/>
                  </a:lnTo>
                  <a:lnTo>
                    <a:pt x="1292" y="995"/>
                  </a:lnTo>
                  <a:lnTo>
                    <a:pt x="1292" y="992"/>
                  </a:lnTo>
                  <a:lnTo>
                    <a:pt x="1292" y="990"/>
                  </a:lnTo>
                  <a:lnTo>
                    <a:pt x="1290" y="992"/>
                  </a:lnTo>
                  <a:lnTo>
                    <a:pt x="1288" y="992"/>
                  </a:lnTo>
                  <a:lnTo>
                    <a:pt x="1285" y="992"/>
                  </a:lnTo>
                  <a:lnTo>
                    <a:pt x="1285" y="990"/>
                  </a:lnTo>
                  <a:lnTo>
                    <a:pt x="1283" y="990"/>
                  </a:lnTo>
                  <a:lnTo>
                    <a:pt x="1283" y="988"/>
                  </a:lnTo>
                  <a:lnTo>
                    <a:pt x="1283" y="986"/>
                  </a:lnTo>
                  <a:lnTo>
                    <a:pt x="1283" y="983"/>
                  </a:lnTo>
                  <a:lnTo>
                    <a:pt x="1281" y="981"/>
                  </a:lnTo>
                  <a:lnTo>
                    <a:pt x="1279" y="981"/>
                  </a:lnTo>
                  <a:lnTo>
                    <a:pt x="1279" y="979"/>
                  </a:lnTo>
                  <a:lnTo>
                    <a:pt x="1276" y="979"/>
                  </a:lnTo>
                  <a:lnTo>
                    <a:pt x="1274" y="979"/>
                  </a:lnTo>
                  <a:lnTo>
                    <a:pt x="1274" y="977"/>
                  </a:lnTo>
                  <a:lnTo>
                    <a:pt x="1274" y="974"/>
                  </a:lnTo>
                  <a:lnTo>
                    <a:pt x="1276" y="974"/>
                  </a:lnTo>
                  <a:lnTo>
                    <a:pt x="1276" y="972"/>
                  </a:lnTo>
                  <a:lnTo>
                    <a:pt x="1279" y="972"/>
                  </a:lnTo>
                  <a:lnTo>
                    <a:pt x="1279" y="970"/>
                  </a:lnTo>
                  <a:lnTo>
                    <a:pt x="1276" y="968"/>
                  </a:lnTo>
                  <a:lnTo>
                    <a:pt x="1276" y="965"/>
                  </a:lnTo>
                  <a:lnTo>
                    <a:pt x="1276" y="963"/>
                  </a:lnTo>
                  <a:lnTo>
                    <a:pt x="1279" y="963"/>
                  </a:lnTo>
                  <a:lnTo>
                    <a:pt x="1276" y="961"/>
                  </a:lnTo>
                  <a:lnTo>
                    <a:pt x="1276" y="959"/>
                  </a:lnTo>
                  <a:lnTo>
                    <a:pt x="1274" y="956"/>
                  </a:lnTo>
                  <a:lnTo>
                    <a:pt x="1272" y="956"/>
                  </a:lnTo>
                  <a:lnTo>
                    <a:pt x="1270" y="959"/>
                  </a:lnTo>
                  <a:lnTo>
                    <a:pt x="1267" y="959"/>
                  </a:lnTo>
                  <a:lnTo>
                    <a:pt x="1267" y="956"/>
                  </a:lnTo>
                  <a:lnTo>
                    <a:pt x="1267" y="954"/>
                  </a:lnTo>
                  <a:lnTo>
                    <a:pt x="1265" y="954"/>
                  </a:lnTo>
                  <a:lnTo>
                    <a:pt x="1263" y="952"/>
                  </a:lnTo>
                  <a:lnTo>
                    <a:pt x="1261" y="952"/>
                  </a:lnTo>
                  <a:lnTo>
                    <a:pt x="1258" y="952"/>
                  </a:lnTo>
                  <a:lnTo>
                    <a:pt x="1256" y="952"/>
                  </a:lnTo>
                  <a:lnTo>
                    <a:pt x="1254" y="952"/>
                  </a:lnTo>
                  <a:lnTo>
                    <a:pt x="1254" y="950"/>
                  </a:lnTo>
                  <a:lnTo>
                    <a:pt x="1252" y="950"/>
                  </a:lnTo>
                  <a:lnTo>
                    <a:pt x="1252" y="947"/>
                  </a:lnTo>
                  <a:lnTo>
                    <a:pt x="1254" y="947"/>
                  </a:lnTo>
                  <a:lnTo>
                    <a:pt x="1254" y="945"/>
                  </a:lnTo>
                  <a:lnTo>
                    <a:pt x="1256" y="945"/>
                  </a:lnTo>
                  <a:lnTo>
                    <a:pt x="1258" y="943"/>
                  </a:lnTo>
                  <a:lnTo>
                    <a:pt x="1261" y="943"/>
                  </a:lnTo>
                  <a:lnTo>
                    <a:pt x="1263" y="941"/>
                  </a:lnTo>
                  <a:lnTo>
                    <a:pt x="1263" y="938"/>
                  </a:lnTo>
                  <a:lnTo>
                    <a:pt x="1263" y="936"/>
                  </a:lnTo>
                  <a:lnTo>
                    <a:pt x="1261" y="936"/>
                  </a:lnTo>
                  <a:lnTo>
                    <a:pt x="1258" y="936"/>
                  </a:lnTo>
                  <a:lnTo>
                    <a:pt x="1256" y="938"/>
                  </a:lnTo>
                  <a:lnTo>
                    <a:pt x="1254" y="938"/>
                  </a:lnTo>
                  <a:lnTo>
                    <a:pt x="1252" y="938"/>
                  </a:lnTo>
                  <a:lnTo>
                    <a:pt x="1252" y="936"/>
                  </a:lnTo>
                  <a:lnTo>
                    <a:pt x="1252" y="934"/>
                  </a:lnTo>
                  <a:lnTo>
                    <a:pt x="1254" y="934"/>
                  </a:lnTo>
                  <a:lnTo>
                    <a:pt x="1256" y="934"/>
                  </a:lnTo>
                  <a:lnTo>
                    <a:pt x="1256" y="932"/>
                  </a:lnTo>
                  <a:lnTo>
                    <a:pt x="1258" y="932"/>
                  </a:lnTo>
                  <a:lnTo>
                    <a:pt x="1258" y="929"/>
                  </a:lnTo>
                  <a:lnTo>
                    <a:pt x="1256" y="929"/>
                  </a:lnTo>
                  <a:lnTo>
                    <a:pt x="1256" y="927"/>
                  </a:lnTo>
                  <a:lnTo>
                    <a:pt x="1254" y="927"/>
                  </a:lnTo>
                  <a:lnTo>
                    <a:pt x="1252" y="929"/>
                  </a:lnTo>
                  <a:lnTo>
                    <a:pt x="1247" y="929"/>
                  </a:lnTo>
                  <a:lnTo>
                    <a:pt x="1245" y="929"/>
                  </a:lnTo>
                  <a:lnTo>
                    <a:pt x="1245" y="927"/>
                  </a:lnTo>
                  <a:lnTo>
                    <a:pt x="1243" y="925"/>
                  </a:lnTo>
                  <a:lnTo>
                    <a:pt x="1245" y="923"/>
                  </a:lnTo>
                  <a:lnTo>
                    <a:pt x="1247" y="923"/>
                  </a:lnTo>
                  <a:lnTo>
                    <a:pt x="1247" y="920"/>
                  </a:lnTo>
                  <a:lnTo>
                    <a:pt x="1249" y="920"/>
                  </a:lnTo>
                  <a:lnTo>
                    <a:pt x="1249" y="918"/>
                  </a:lnTo>
                  <a:lnTo>
                    <a:pt x="1247" y="916"/>
                  </a:lnTo>
                  <a:lnTo>
                    <a:pt x="1247" y="914"/>
                  </a:lnTo>
                  <a:lnTo>
                    <a:pt x="1245" y="914"/>
                  </a:lnTo>
                  <a:lnTo>
                    <a:pt x="1247" y="911"/>
                  </a:lnTo>
                  <a:lnTo>
                    <a:pt x="1247" y="909"/>
                  </a:lnTo>
                  <a:lnTo>
                    <a:pt x="1249" y="909"/>
                  </a:lnTo>
                  <a:lnTo>
                    <a:pt x="1249" y="907"/>
                  </a:lnTo>
                  <a:lnTo>
                    <a:pt x="1249" y="905"/>
                  </a:lnTo>
                  <a:lnTo>
                    <a:pt x="1249" y="902"/>
                  </a:lnTo>
                  <a:lnTo>
                    <a:pt x="1247" y="902"/>
                  </a:lnTo>
                  <a:lnTo>
                    <a:pt x="1245" y="900"/>
                  </a:lnTo>
                  <a:lnTo>
                    <a:pt x="1243" y="900"/>
                  </a:lnTo>
                  <a:lnTo>
                    <a:pt x="1243" y="898"/>
                  </a:lnTo>
                  <a:lnTo>
                    <a:pt x="1245" y="898"/>
                  </a:lnTo>
                  <a:lnTo>
                    <a:pt x="1247" y="898"/>
                  </a:lnTo>
                  <a:lnTo>
                    <a:pt x="1249" y="898"/>
                  </a:lnTo>
                  <a:lnTo>
                    <a:pt x="1252" y="898"/>
                  </a:lnTo>
                  <a:lnTo>
                    <a:pt x="1252" y="896"/>
                  </a:lnTo>
                  <a:lnTo>
                    <a:pt x="1252" y="893"/>
                  </a:lnTo>
                  <a:lnTo>
                    <a:pt x="1249" y="893"/>
                  </a:lnTo>
                  <a:lnTo>
                    <a:pt x="1249" y="891"/>
                  </a:lnTo>
                  <a:lnTo>
                    <a:pt x="1247" y="889"/>
                  </a:lnTo>
                  <a:lnTo>
                    <a:pt x="1247" y="887"/>
                  </a:lnTo>
                  <a:lnTo>
                    <a:pt x="1245" y="887"/>
                  </a:lnTo>
                  <a:lnTo>
                    <a:pt x="1245" y="884"/>
                  </a:lnTo>
                  <a:lnTo>
                    <a:pt x="1243" y="884"/>
                  </a:lnTo>
                  <a:lnTo>
                    <a:pt x="1240" y="884"/>
                  </a:lnTo>
                  <a:lnTo>
                    <a:pt x="1238" y="884"/>
                  </a:lnTo>
                  <a:lnTo>
                    <a:pt x="1238" y="882"/>
                  </a:lnTo>
                  <a:lnTo>
                    <a:pt x="1238" y="880"/>
                  </a:lnTo>
                  <a:lnTo>
                    <a:pt x="1240" y="880"/>
                  </a:lnTo>
                  <a:lnTo>
                    <a:pt x="1243" y="880"/>
                  </a:lnTo>
                  <a:lnTo>
                    <a:pt x="1245" y="880"/>
                  </a:lnTo>
                  <a:lnTo>
                    <a:pt x="1245" y="878"/>
                  </a:lnTo>
                  <a:lnTo>
                    <a:pt x="1245" y="875"/>
                  </a:lnTo>
                  <a:lnTo>
                    <a:pt x="1245" y="873"/>
                  </a:lnTo>
                  <a:lnTo>
                    <a:pt x="1245" y="871"/>
                  </a:lnTo>
                  <a:lnTo>
                    <a:pt x="1247" y="871"/>
                  </a:lnTo>
                  <a:lnTo>
                    <a:pt x="1247" y="869"/>
                  </a:lnTo>
                  <a:lnTo>
                    <a:pt x="1245" y="869"/>
                  </a:lnTo>
                  <a:lnTo>
                    <a:pt x="1243" y="866"/>
                  </a:lnTo>
                  <a:lnTo>
                    <a:pt x="1240" y="866"/>
                  </a:lnTo>
                  <a:lnTo>
                    <a:pt x="1238" y="869"/>
                  </a:lnTo>
                  <a:lnTo>
                    <a:pt x="1236" y="871"/>
                  </a:lnTo>
                  <a:lnTo>
                    <a:pt x="1234" y="871"/>
                  </a:lnTo>
                  <a:lnTo>
                    <a:pt x="1234" y="869"/>
                  </a:lnTo>
                  <a:lnTo>
                    <a:pt x="1236" y="869"/>
                  </a:lnTo>
                  <a:lnTo>
                    <a:pt x="1236" y="866"/>
                  </a:lnTo>
                  <a:lnTo>
                    <a:pt x="1236" y="864"/>
                  </a:lnTo>
                  <a:lnTo>
                    <a:pt x="1236" y="862"/>
                  </a:lnTo>
                  <a:lnTo>
                    <a:pt x="1234" y="860"/>
                  </a:lnTo>
                  <a:lnTo>
                    <a:pt x="1234" y="862"/>
                  </a:lnTo>
                  <a:lnTo>
                    <a:pt x="1231" y="862"/>
                  </a:lnTo>
                  <a:lnTo>
                    <a:pt x="1229" y="862"/>
                  </a:lnTo>
                  <a:lnTo>
                    <a:pt x="1227" y="862"/>
                  </a:lnTo>
                  <a:lnTo>
                    <a:pt x="1225" y="864"/>
                  </a:lnTo>
                  <a:lnTo>
                    <a:pt x="1222" y="864"/>
                  </a:lnTo>
                  <a:lnTo>
                    <a:pt x="1222" y="862"/>
                  </a:lnTo>
                  <a:lnTo>
                    <a:pt x="1222" y="860"/>
                  </a:lnTo>
                  <a:lnTo>
                    <a:pt x="1225" y="860"/>
                  </a:lnTo>
                  <a:lnTo>
                    <a:pt x="1227" y="860"/>
                  </a:lnTo>
                  <a:lnTo>
                    <a:pt x="1227" y="857"/>
                  </a:lnTo>
                  <a:lnTo>
                    <a:pt x="1225" y="857"/>
                  </a:lnTo>
                  <a:lnTo>
                    <a:pt x="1222" y="857"/>
                  </a:lnTo>
                  <a:lnTo>
                    <a:pt x="1222" y="855"/>
                  </a:lnTo>
                  <a:lnTo>
                    <a:pt x="1222" y="853"/>
                  </a:lnTo>
                  <a:lnTo>
                    <a:pt x="1225" y="853"/>
                  </a:lnTo>
                  <a:lnTo>
                    <a:pt x="1222" y="853"/>
                  </a:lnTo>
                  <a:lnTo>
                    <a:pt x="1222" y="851"/>
                  </a:lnTo>
                  <a:lnTo>
                    <a:pt x="1220" y="851"/>
                  </a:lnTo>
                  <a:lnTo>
                    <a:pt x="1220" y="848"/>
                  </a:lnTo>
                  <a:lnTo>
                    <a:pt x="1220" y="846"/>
                  </a:lnTo>
                  <a:lnTo>
                    <a:pt x="1220" y="844"/>
                  </a:lnTo>
                  <a:lnTo>
                    <a:pt x="1218" y="844"/>
                  </a:lnTo>
                  <a:lnTo>
                    <a:pt x="1216" y="844"/>
                  </a:lnTo>
                  <a:lnTo>
                    <a:pt x="1213" y="844"/>
                  </a:lnTo>
                  <a:lnTo>
                    <a:pt x="1211" y="844"/>
                  </a:lnTo>
                  <a:lnTo>
                    <a:pt x="1211" y="842"/>
                  </a:lnTo>
                  <a:lnTo>
                    <a:pt x="1209" y="842"/>
                  </a:lnTo>
                  <a:lnTo>
                    <a:pt x="1209" y="839"/>
                  </a:lnTo>
                  <a:lnTo>
                    <a:pt x="1211" y="839"/>
                  </a:lnTo>
                  <a:lnTo>
                    <a:pt x="1211" y="837"/>
                  </a:lnTo>
                  <a:lnTo>
                    <a:pt x="1213" y="837"/>
                  </a:lnTo>
                  <a:lnTo>
                    <a:pt x="1216" y="837"/>
                  </a:lnTo>
                  <a:lnTo>
                    <a:pt x="1216" y="835"/>
                  </a:lnTo>
                  <a:lnTo>
                    <a:pt x="1216" y="833"/>
                  </a:lnTo>
                  <a:lnTo>
                    <a:pt x="1213" y="833"/>
                  </a:lnTo>
                  <a:lnTo>
                    <a:pt x="1211" y="833"/>
                  </a:lnTo>
                  <a:lnTo>
                    <a:pt x="1209" y="830"/>
                  </a:lnTo>
                  <a:lnTo>
                    <a:pt x="1209" y="828"/>
                  </a:lnTo>
                  <a:lnTo>
                    <a:pt x="1211" y="828"/>
                  </a:lnTo>
                  <a:lnTo>
                    <a:pt x="1211" y="826"/>
                  </a:lnTo>
                  <a:lnTo>
                    <a:pt x="1213" y="826"/>
                  </a:lnTo>
                  <a:lnTo>
                    <a:pt x="1213" y="824"/>
                  </a:lnTo>
                  <a:lnTo>
                    <a:pt x="1211" y="824"/>
                  </a:lnTo>
                  <a:lnTo>
                    <a:pt x="1209" y="824"/>
                  </a:lnTo>
                  <a:lnTo>
                    <a:pt x="1207" y="824"/>
                  </a:lnTo>
                  <a:lnTo>
                    <a:pt x="1204" y="824"/>
                  </a:lnTo>
                  <a:lnTo>
                    <a:pt x="1202" y="824"/>
                  </a:lnTo>
                  <a:lnTo>
                    <a:pt x="1202" y="821"/>
                  </a:lnTo>
                  <a:lnTo>
                    <a:pt x="1202" y="819"/>
                  </a:lnTo>
                  <a:lnTo>
                    <a:pt x="1204" y="817"/>
                  </a:lnTo>
                  <a:lnTo>
                    <a:pt x="1207" y="815"/>
                  </a:lnTo>
                  <a:lnTo>
                    <a:pt x="1207" y="812"/>
                  </a:lnTo>
                  <a:lnTo>
                    <a:pt x="1204" y="812"/>
                  </a:lnTo>
                  <a:lnTo>
                    <a:pt x="1202" y="812"/>
                  </a:lnTo>
                  <a:lnTo>
                    <a:pt x="1200" y="812"/>
                  </a:lnTo>
                  <a:lnTo>
                    <a:pt x="1198" y="812"/>
                  </a:lnTo>
                  <a:lnTo>
                    <a:pt x="1198" y="815"/>
                  </a:lnTo>
                  <a:lnTo>
                    <a:pt x="1198" y="812"/>
                  </a:lnTo>
                  <a:lnTo>
                    <a:pt x="1195" y="812"/>
                  </a:lnTo>
                  <a:lnTo>
                    <a:pt x="1195" y="810"/>
                  </a:lnTo>
                  <a:lnTo>
                    <a:pt x="1198" y="810"/>
                  </a:lnTo>
                  <a:lnTo>
                    <a:pt x="1200" y="808"/>
                  </a:lnTo>
                  <a:lnTo>
                    <a:pt x="1200" y="806"/>
                  </a:lnTo>
                  <a:lnTo>
                    <a:pt x="1200" y="803"/>
                  </a:lnTo>
                  <a:lnTo>
                    <a:pt x="1198" y="801"/>
                  </a:lnTo>
                  <a:lnTo>
                    <a:pt x="1195" y="799"/>
                  </a:lnTo>
                  <a:lnTo>
                    <a:pt x="1195" y="797"/>
                  </a:lnTo>
                  <a:lnTo>
                    <a:pt x="1195" y="794"/>
                  </a:lnTo>
                  <a:lnTo>
                    <a:pt x="1198" y="794"/>
                  </a:lnTo>
                  <a:lnTo>
                    <a:pt x="1200" y="794"/>
                  </a:lnTo>
                  <a:lnTo>
                    <a:pt x="1200" y="792"/>
                  </a:lnTo>
                  <a:lnTo>
                    <a:pt x="1200" y="790"/>
                  </a:lnTo>
                  <a:lnTo>
                    <a:pt x="1202" y="788"/>
                  </a:lnTo>
                  <a:lnTo>
                    <a:pt x="1202" y="785"/>
                  </a:lnTo>
                  <a:lnTo>
                    <a:pt x="1200" y="785"/>
                  </a:lnTo>
                  <a:lnTo>
                    <a:pt x="1200" y="783"/>
                  </a:lnTo>
                  <a:lnTo>
                    <a:pt x="1200" y="781"/>
                  </a:lnTo>
                  <a:lnTo>
                    <a:pt x="1202" y="781"/>
                  </a:lnTo>
                  <a:lnTo>
                    <a:pt x="1202" y="779"/>
                  </a:lnTo>
                  <a:lnTo>
                    <a:pt x="1204" y="779"/>
                  </a:lnTo>
                  <a:lnTo>
                    <a:pt x="1204" y="776"/>
                  </a:lnTo>
                  <a:lnTo>
                    <a:pt x="1204" y="774"/>
                  </a:lnTo>
                  <a:lnTo>
                    <a:pt x="1204" y="772"/>
                  </a:lnTo>
                  <a:lnTo>
                    <a:pt x="1207" y="772"/>
                  </a:lnTo>
                  <a:lnTo>
                    <a:pt x="1209" y="772"/>
                  </a:lnTo>
                  <a:lnTo>
                    <a:pt x="1211" y="774"/>
                  </a:lnTo>
                  <a:lnTo>
                    <a:pt x="1213" y="772"/>
                  </a:lnTo>
                  <a:lnTo>
                    <a:pt x="1213" y="770"/>
                  </a:lnTo>
                  <a:lnTo>
                    <a:pt x="1213" y="767"/>
                  </a:lnTo>
                  <a:lnTo>
                    <a:pt x="1216" y="767"/>
                  </a:lnTo>
                  <a:lnTo>
                    <a:pt x="1216" y="765"/>
                  </a:lnTo>
                  <a:lnTo>
                    <a:pt x="1216" y="763"/>
                  </a:lnTo>
                  <a:lnTo>
                    <a:pt x="1213" y="763"/>
                  </a:lnTo>
                  <a:lnTo>
                    <a:pt x="1213" y="761"/>
                  </a:lnTo>
                  <a:lnTo>
                    <a:pt x="1211" y="761"/>
                  </a:lnTo>
                  <a:lnTo>
                    <a:pt x="1209" y="761"/>
                  </a:lnTo>
                  <a:lnTo>
                    <a:pt x="1209" y="758"/>
                  </a:lnTo>
                  <a:lnTo>
                    <a:pt x="1211" y="758"/>
                  </a:lnTo>
                  <a:lnTo>
                    <a:pt x="1211" y="756"/>
                  </a:lnTo>
                  <a:lnTo>
                    <a:pt x="1213" y="756"/>
                  </a:lnTo>
                  <a:lnTo>
                    <a:pt x="1211" y="756"/>
                  </a:lnTo>
                  <a:lnTo>
                    <a:pt x="1209" y="756"/>
                  </a:lnTo>
                  <a:lnTo>
                    <a:pt x="1207" y="756"/>
                  </a:lnTo>
                  <a:lnTo>
                    <a:pt x="1207" y="754"/>
                  </a:lnTo>
                  <a:lnTo>
                    <a:pt x="1207" y="752"/>
                  </a:lnTo>
                  <a:lnTo>
                    <a:pt x="1207" y="754"/>
                  </a:lnTo>
                  <a:lnTo>
                    <a:pt x="1204" y="754"/>
                  </a:lnTo>
                  <a:lnTo>
                    <a:pt x="1204" y="752"/>
                  </a:lnTo>
                  <a:lnTo>
                    <a:pt x="1202" y="752"/>
                  </a:lnTo>
                  <a:lnTo>
                    <a:pt x="1200" y="752"/>
                  </a:lnTo>
                  <a:lnTo>
                    <a:pt x="1198" y="749"/>
                  </a:lnTo>
                  <a:lnTo>
                    <a:pt x="1198" y="752"/>
                  </a:lnTo>
                  <a:lnTo>
                    <a:pt x="1198" y="754"/>
                  </a:lnTo>
                  <a:lnTo>
                    <a:pt x="1195" y="754"/>
                  </a:lnTo>
                  <a:lnTo>
                    <a:pt x="1193" y="754"/>
                  </a:lnTo>
                  <a:lnTo>
                    <a:pt x="1193" y="752"/>
                  </a:lnTo>
                  <a:lnTo>
                    <a:pt x="1191" y="752"/>
                  </a:lnTo>
                  <a:lnTo>
                    <a:pt x="1193" y="752"/>
                  </a:lnTo>
                  <a:lnTo>
                    <a:pt x="1193" y="749"/>
                  </a:lnTo>
                  <a:lnTo>
                    <a:pt x="1191" y="749"/>
                  </a:lnTo>
                  <a:lnTo>
                    <a:pt x="1189" y="749"/>
                  </a:lnTo>
                  <a:lnTo>
                    <a:pt x="1186" y="749"/>
                  </a:lnTo>
                  <a:lnTo>
                    <a:pt x="1186" y="752"/>
                  </a:lnTo>
                  <a:lnTo>
                    <a:pt x="1186" y="749"/>
                  </a:lnTo>
                  <a:lnTo>
                    <a:pt x="1186" y="747"/>
                  </a:lnTo>
                  <a:lnTo>
                    <a:pt x="1184" y="747"/>
                  </a:lnTo>
                  <a:lnTo>
                    <a:pt x="1182" y="747"/>
                  </a:lnTo>
                  <a:lnTo>
                    <a:pt x="1184" y="745"/>
                  </a:lnTo>
                  <a:lnTo>
                    <a:pt x="1182" y="745"/>
                  </a:lnTo>
                  <a:lnTo>
                    <a:pt x="1180" y="745"/>
                  </a:lnTo>
                  <a:lnTo>
                    <a:pt x="1177" y="745"/>
                  </a:lnTo>
                  <a:lnTo>
                    <a:pt x="1177" y="743"/>
                  </a:lnTo>
                  <a:lnTo>
                    <a:pt x="1177" y="740"/>
                  </a:lnTo>
                  <a:lnTo>
                    <a:pt x="1175" y="738"/>
                  </a:lnTo>
                  <a:lnTo>
                    <a:pt x="1173" y="738"/>
                  </a:lnTo>
                  <a:lnTo>
                    <a:pt x="1173" y="740"/>
                  </a:lnTo>
                  <a:lnTo>
                    <a:pt x="1173" y="743"/>
                  </a:lnTo>
                  <a:lnTo>
                    <a:pt x="1171" y="743"/>
                  </a:lnTo>
                  <a:lnTo>
                    <a:pt x="1168" y="740"/>
                  </a:lnTo>
                  <a:lnTo>
                    <a:pt x="1168" y="738"/>
                  </a:lnTo>
                  <a:lnTo>
                    <a:pt x="1166" y="738"/>
                  </a:lnTo>
                  <a:lnTo>
                    <a:pt x="1166" y="740"/>
                  </a:lnTo>
                  <a:lnTo>
                    <a:pt x="1164" y="740"/>
                  </a:lnTo>
                  <a:lnTo>
                    <a:pt x="1162" y="740"/>
                  </a:lnTo>
                  <a:lnTo>
                    <a:pt x="1162" y="738"/>
                  </a:lnTo>
                  <a:lnTo>
                    <a:pt x="1159" y="738"/>
                  </a:lnTo>
                  <a:lnTo>
                    <a:pt x="1159" y="736"/>
                  </a:lnTo>
                  <a:lnTo>
                    <a:pt x="1157" y="734"/>
                  </a:lnTo>
                  <a:lnTo>
                    <a:pt x="1155" y="734"/>
                  </a:lnTo>
                  <a:lnTo>
                    <a:pt x="1153" y="734"/>
                  </a:lnTo>
                  <a:lnTo>
                    <a:pt x="1150" y="731"/>
                  </a:lnTo>
                  <a:lnTo>
                    <a:pt x="1148" y="731"/>
                  </a:lnTo>
                  <a:lnTo>
                    <a:pt x="1146" y="731"/>
                  </a:lnTo>
                  <a:lnTo>
                    <a:pt x="1144" y="731"/>
                  </a:lnTo>
                  <a:lnTo>
                    <a:pt x="1144" y="729"/>
                  </a:lnTo>
                  <a:lnTo>
                    <a:pt x="1141" y="729"/>
                  </a:lnTo>
                  <a:lnTo>
                    <a:pt x="1139" y="729"/>
                  </a:lnTo>
                  <a:lnTo>
                    <a:pt x="1137" y="729"/>
                  </a:lnTo>
                  <a:lnTo>
                    <a:pt x="1135" y="729"/>
                  </a:lnTo>
                  <a:lnTo>
                    <a:pt x="1132" y="729"/>
                  </a:lnTo>
                  <a:lnTo>
                    <a:pt x="1130" y="727"/>
                  </a:lnTo>
                  <a:lnTo>
                    <a:pt x="1128" y="727"/>
                  </a:lnTo>
                  <a:lnTo>
                    <a:pt x="1128" y="729"/>
                  </a:lnTo>
                  <a:lnTo>
                    <a:pt x="1126" y="729"/>
                  </a:lnTo>
                  <a:lnTo>
                    <a:pt x="1126" y="727"/>
                  </a:lnTo>
                  <a:lnTo>
                    <a:pt x="1123" y="727"/>
                  </a:lnTo>
                  <a:lnTo>
                    <a:pt x="1123" y="725"/>
                  </a:lnTo>
                  <a:lnTo>
                    <a:pt x="1121" y="725"/>
                  </a:lnTo>
                  <a:lnTo>
                    <a:pt x="1119" y="725"/>
                  </a:lnTo>
                  <a:lnTo>
                    <a:pt x="1117" y="725"/>
                  </a:lnTo>
                  <a:lnTo>
                    <a:pt x="1117" y="727"/>
                  </a:lnTo>
                  <a:lnTo>
                    <a:pt x="1114" y="727"/>
                  </a:lnTo>
                  <a:lnTo>
                    <a:pt x="1112" y="727"/>
                  </a:lnTo>
                  <a:lnTo>
                    <a:pt x="1112" y="725"/>
                  </a:lnTo>
                  <a:lnTo>
                    <a:pt x="1108" y="725"/>
                  </a:lnTo>
                  <a:lnTo>
                    <a:pt x="1108" y="727"/>
                  </a:lnTo>
                  <a:lnTo>
                    <a:pt x="1105" y="727"/>
                  </a:lnTo>
                  <a:lnTo>
                    <a:pt x="1108" y="727"/>
                  </a:lnTo>
                  <a:lnTo>
                    <a:pt x="1108" y="729"/>
                  </a:lnTo>
                  <a:lnTo>
                    <a:pt x="1110" y="729"/>
                  </a:lnTo>
                  <a:lnTo>
                    <a:pt x="1110" y="731"/>
                  </a:lnTo>
                  <a:lnTo>
                    <a:pt x="1110" y="734"/>
                  </a:lnTo>
                  <a:lnTo>
                    <a:pt x="1108" y="734"/>
                  </a:lnTo>
                  <a:lnTo>
                    <a:pt x="1105" y="736"/>
                  </a:lnTo>
                  <a:lnTo>
                    <a:pt x="1103" y="736"/>
                  </a:lnTo>
                  <a:lnTo>
                    <a:pt x="1101" y="736"/>
                  </a:lnTo>
                  <a:lnTo>
                    <a:pt x="1099" y="736"/>
                  </a:lnTo>
                  <a:lnTo>
                    <a:pt x="1096" y="736"/>
                  </a:lnTo>
                  <a:lnTo>
                    <a:pt x="1096" y="738"/>
                  </a:lnTo>
                  <a:lnTo>
                    <a:pt x="1094" y="738"/>
                  </a:lnTo>
                  <a:lnTo>
                    <a:pt x="1092" y="738"/>
                  </a:lnTo>
                  <a:lnTo>
                    <a:pt x="1090" y="738"/>
                  </a:lnTo>
                  <a:lnTo>
                    <a:pt x="1087" y="738"/>
                  </a:lnTo>
                  <a:lnTo>
                    <a:pt x="1087" y="740"/>
                  </a:lnTo>
                  <a:lnTo>
                    <a:pt x="1090" y="740"/>
                  </a:lnTo>
                  <a:lnTo>
                    <a:pt x="1092" y="740"/>
                  </a:lnTo>
                  <a:lnTo>
                    <a:pt x="1092" y="743"/>
                  </a:lnTo>
                  <a:lnTo>
                    <a:pt x="1092" y="745"/>
                  </a:lnTo>
                  <a:lnTo>
                    <a:pt x="1092" y="747"/>
                  </a:lnTo>
                  <a:lnTo>
                    <a:pt x="1092" y="749"/>
                  </a:lnTo>
                  <a:lnTo>
                    <a:pt x="1094" y="749"/>
                  </a:lnTo>
                  <a:lnTo>
                    <a:pt x="1094" y="752"/>
                  </a:lnTo>
                  <a:lnTo>
                    <a:pt x="1094" y="754"/>
                  </a:lnTo>
                  <a:lnTo>
                    <a:pt x="1096" y="756"/>
                  </a:lnTo>
                  <a:lnTo>
                    <a:pt x="1096" y="758"/>
                  </a:lnTo>
                  <a:lnTo>
                    <a:pt x="1096" y="761"/>
                  </a:lnTo>
                  <a:lnTo>
                    <a:pt x="1094" y="761"/>
                  </a:lnTo>
                  <a:lnTo>
                    <a:pt x="1092" y="761"/>
                  </a:lnTo>
                  <a:lnTo>
                    <a:pt x="1090" y="763"/>
                  </a:lnTo>
                  <a:lnTo>
                    <a:pt x="1087" y="765"/>
                  </a:lnTo>
                  <a:lnTo>
                    <a:pt x="1085" y="765"/>
                  </a:lnTo>
                  <a:lnTo>
                    <a:pt x="1083" y="765"/>
                  </a:lnTo>
                  <a:lnTo>
                    <a:pt x="1083" y="767"/>
                  </a:lnTo>
                  <a:lnTo>
                    <a:pt x="1081" y="767"/>
                  </a:lnTo>
                  <a:lnTo>
                    <a:pt x="1081" y="770"/>
                  </a:lnTo>
                  <a:lnTo>
                    <a:pt x="1078" y="770"/>
                  </a:lnTo>
                  <a:lnTo>
                    <a:pt x="1076" y="770"/>
                  </a:lnTo>
                  <a:lnTo>
                    <a:pt x="1074" y="770"/>
                  </a:lnTo>
                  <a:lnTo>
                    <a:pt x="1074" y="772"/>
                  </a:lnTo>
                  <a:lnTo>
                    <a:pt x="1072" y="772"/>
                  </a:lnTo>
                  <a:lnTo>
                    <a:pt x="1069" y="772"/>
                  </a:lnTo>
                  <a:lnTo>
                    <a:pt x="1067" y="772"/>
                  </a:lnTo>
                  <a:lnTo>
                    <a:pt x="1065" y="772"/>
                  </a:lnTo>
                  <a:lnTo>
                    <a:pt x="1065" y="774"/>
                  </a:lnTo>
                  <a:lnTo>
                    <a:pt x="1063" y="774"/>
                  </a:lnTo>
                  <a:lnTo>
                    <a:pt x="1063" y="776"/>
                  </a:lnTo>
                  <a:lnTo>
                    <a:pt x="1060" y="776"/>
                  </a:lnTo>
                  <a:lnTo>
                    <a:pt x="1058" y="776"/>
                  </a:lnTo>
                  <a:lnTo>
                    <a:pt x="1056" y="776"/>
                  </a:lnTo>
                  <a:lnTo>
                    <a:pt x="1054" y="776"/>
                  </a:lnTo>
                  <a:lnTo>
                    <a:pt x="1054" y="779"/>
                  </a:lnTo>
                  <a:lnTo>
                    <a:pt x="1051" y="779"/>
                  </a:lnTo>
                  <a:lnTo>
                    <a:pt x="1049" y="781"/>
                  </a:lnTo>
                  <a:lnTo>
                    <a:pt x="1051" y="781"/>
                  </a:lnTo>
                  <a:lnTo>
                    <a:pt x="1049" y="781"/>
                  </a:lnTo>
                  <a:lnTo>
                    <a:pt x="1049" y="783"/>
                  </a:lnTo>
                  <a:lnTo>
                    <a:pt x="1047" y="785"/>
                  </a:lnTo>
                  <a:lnTo>
                    <a:pt x="1045" y="785"/>
                  </a:lnTo>
                  <a:lnTo>
                    <a:pt x="1045" y="783"/>
                  </a:lnTo>
                  <a:lnTo>
                    <a:pt x="1042" y="783"/>
                  </a:lnTo>
                  <a:lnTo>
                    <a:pt x="1042" y="781"/>
                  </a:lnTo>
                  <a:lnTo>
                    <a:pt x="1040" y="781"/>
                  </a:lnTo>
                  <a:lnTo>
                    <a:pt x="1040" y="783"/>
                  </a:lnTo>
                  <a:lnTo>
                    <a:pt x="1038" y="783"/>
                  </a:lnTo>
                  <a:lnTo>
                    <a:pt x="1038" y="781"/>
                  </a:lnTo>
                  <a:lnTo>
                    <a:pt x="1036" y="781"/>
                  </a:lnTo>
                  <a:lnTo>
                    <a:pt x="1036" y="779"/>
                  </a:lnTo>
                  <a:lnTo>
                    <a:pt x="1033" y="779"/>
                  </a:lnTo>
                  <a:lnTo>
                    <a:pt x="1033" y="776"/>
                  </a:lnTo>
                  <a:lnTo>
                    <a:pt x="1031" y="779"/>
                  </a:lnTo>
                  <a:lnTo>
                    <a:pt x="1029" y="779"/>
                  </a:lnTo>
                  <a:lnTo>
                    <a:pt x="1029" y="776"/>
                  </a:lnTo>
                  <a:lnTo>
                    <a:pt x="1027" y="776"/>
                  </a:lnTo>
                  <a:lnTo>
                    <a:pt x="1024" y="776"/>
                  </a:lnTo>
                  <a:lnTo>
                    <a:pt x="1024" y="779"/>
                  </a:lnTo>
                  <a:lnTo>
                    <a:pt x="1024" y="776"/>
                  </a:lnTo>
                  <a:lnTo>
                    <a:pt x="1024" y="774"/>
                  </a:lnTo>
                  <a:lnTo>
                    <a:pt x="1022" y="774"/>
                  </a:lnTo>
                  <a:lnTo>
                    <a:pt x="1022" y="772"/>
                  </a:lnTo>
                  <a:lnTo>
                    <a:pt x="1022" y="770"/>
                  </a:lnTo>
                  <a:lnTo>
                    <a:pt x="1022" y="767"/>
                  </a:lnTo>
                  <a:lnTo>
                    <a:pt x="1020" y="767"/>
                  </a:lnTo>
                  <a:lnTo>
                    <a:pt x="1018" y="767"/>
                  </a:lnTo>
                  <a:lnTo>
                    <a:pt x="1020" y="767"/>
                  </a:lnTo>
                  <a:lnTo>
                    <a:pt x="1020" y="765"/>
                  </a:lnTo>
                  <a:lnTo>
                    <a:pt x="1022" y="763"/>
                  </a:lnTo>
                  <a:lnTo>
                    <a:pt x="1022" y="761"/>
                  </a:lnTo>
                  <a:lnTo>
                    <a:pt x="1022" y="758"/>
                  </a:lnTo>
                  <a:lnTo>
                    <a:pt x="1022" y="756"/>
                  </a:lnTo>
                  <a:lnTo>
                    <a:pt x="1022" y="754"/>
                  </a:lnTo>
                  <a:lnTo>
                    <a:pt x="1022" y="752"/>
                  </a:lnTo>
                  <a:lnTo>
                    <a:pt x="1022" y="749"/>
                  </a:lnTo>
                  <a:lnTo>
                    <a:pt x="1022" y="747"/>
                  </a:lnTo>
                  <a:lnTo>
                    <a:pt x="1020" y="747"/>
                  </a:lnTo>
                  <a:lnTo>
                    <a:pt x="1020" y="745"/>
                  </a:lnTo>
                  <a:lnTo>
                    <a:pt x="1020" y="743"/>
                  </a:lnTo>
                  <a:lnTo>
                    <a:pt x="1020" y="740"/>
                  </a:lnTo>
                  <a:lnTo>
                    <a:pt x="1018" y="738"/>
                  </a:lnTo>
                  <a:lnTo>
                    <a:pt x="1018" y="736"/>
                  </a:lnTo>
                  <a:lnTo>
                    <a:pt x="1018" y="734"/>
                  </a:lnTo>
                  <a:lnTo>
                    <a:pt x="1018" y="731"/>
                  </a:lnTo>
                  <a:lnTo>
                    <a:pt x="1018" y="729"/>
                  </a:lnTo>
                  <a:lnTo>
                    <a:pt x="1015" y="729"/>
                  </a:lnTo>
                  <a:lnTo>
                    <a:pt x="1015" y="727"/>
                  </a:lnTo>
                  <a:lnTo>
                    <a:pt x="1013" y="727"/>
                  </a:lnTo>
                  <a:lnTo>
                    <a:pt x="1013" y="725"/>
                  </a:lnTo>
                  <a:lnTo>
                    <a:pt x="1011" y="725"/>
                  </a:lnTo>
                  <a:lnTo>
                    <a:pt x="1011" y="722"/>
                  </a:lnTo>
                  <a:lnTo>
                    <a:pt x="1009" y="722"/>
                  </a:lnTo>
                  <a:lnTo>
                    <a:pt x="1006" y="722"/>
                  </a:lnTo>
                  <a:lnTo>
                    <a:pt x="1004" y="722"/>
                  </a:lnTo>
                  <a:lnTo>
                    <a:pt x="1002" y="722"/>
                  </a:lnTo>
                  <a:lnTo>
                    <a:pt x="1000" y="722"/>
                  </a:lnTo>
                  <a:lnTo>
                    <a:pt x="997" y="722"/>
                  </a:lnTo>
                  <a:lnTo>
                    <a:pt x="997" y="720"/>
                  </a:lnTo>
                  <a:lnTo>
                    <a:pt x="995" y="720"/>
                  </a:lnTo>
                  <a:lnTo>
                    <a:pt x="993" y="720"/>
                  </a:lnTo>
                  <a:lnTo>
                    <a:pt x="991" y="720"/>
                  </a:lnTo>
                  <a:lnTo>
                    <a:pt x="988" y="720"/>
                  </a:lnTo>
                  <a:lnTo>
                    <a:pt x="986" y="720"/>
                  </a:lnTo>
                  <a:lnTo>
                    <a:pt x="984" y="720"/>
                  </a:lnTo>
                  <a:lnTo>
                    <a:pt x="982" y="720"/>
                  </a:lnTo>
                  <a:lnTo>
                    <a:pt x="979" y="720"/>
                  </a:lnTo>
                  <a:lnTo>
                    <a:pt x="977" y="720"/>
                  </a:lnTo>
                  <a:lnTo>
                    <a:pt x="975" y="720"/>
                  </a:lnTo>
                  <a:lnTo>
                    <a:pt x="973" y="720"/>
                  </a:lnTo>
                  <a:lnTo>
                    <a:pt x="970" y="720"/>
                  </a:lnTo>
                  <a:lnTo>
                    <a:pt x="970" y="718"/>
                  </a:lnTo>
                  <a:lnTo>
                    <a:pt x="968" y="718"/>
                  </a:lnTo>
                  <a:lnTo>
                    <a:pt x="966" y="718"/>
                  </a:lnTo>
                  <a:lnTo>
                    <a:pt x="964" y="718"/>
                  </a:lnTo>
                  <a:lnTo>
                    <a:pt x="964" y="716"/>
                  </a:lnTo>
                  <a:lnTo>
                    <a:pt x="961" y="716"/>
                  </a:lnTo>
                  <a:lnTo>
                    <a:pt x="961" y="713"/>
                  </a:lnTo>
                  <a:lnTo>
                    <a:pt x="959" y="713"/>
                  </a:lnTo>
                  <a:lnTo>
                    <a:pt x="959" y="711"/>
                  </a:lnTo>
                  <a:lnTo>
                    <a:pt x="957" y="711"/>
                  </a:lnTo>
                  <a:lnTo>
                    <a:pt x="957" y="709"/>
                  </a:lnTo>
                  <a:lnTo>
                    <a:pt x="955" y="707"/>
                  </a:lnTo>
                  <a:lnTo>
                    <a:pt x="955" y="704"/>
                  </a:lnTo>
                  <a:lnTo>
                    <a:pt x="952" y="704"/>
                  </a:lnTo>
                  <a:lnTo>
                    <a:pt x="952" y="702"/>
                  </a:lnTo>
                  <a:lnTo>
                    <a:pt x="950" y="702"/>
                  </a:lnTo>
                  <a:lnTo>
                    <a:pt x="950" y="700"/>
                  </a:lnTo>
                  <a:lnTo>
                    <a:pt x="950" y="698"/>
                  </a:lnTo>
                  <a:lnTo>
                    <a:pt x="950" y="695"/>
                  </a:lnTo>
                  <a:lnTo>
                    <a:pt x="948" y="695"/>
                  </a:lnTo>
                  <a:lnTo>
                    <a:pt x="948" y="693"/>
                  </a:lnTo>
                  <a:lnTo>
                    <a:pt x="946" y="693"/>
                  </a:lnTo>
                  <a:lnTo>
                    <a:pt x="946" y="691"/>
                  </a:lnTo>
                  <a:lnTo>
                    <a:pt x="943" y="691"/>
                  </a:lnTo>
                  <a:lnTo>
                    <a:pt x="943" y="689"/>
                  </a:lnTo>
                  <a:lnTo>
                    <a:pt x="941" y="689"/>
                  </a:lnTo>
                  <a:lnTo>
                    <a:pt x="939" y="689"/>
                  </a:lnTo>
                  <a:lnTo>
                    <a:pt x="939" y="686"/>
                  </a:lnTo>
                  <a:lnTo>
                    <a:pt x="937" y="686"/>
                  </a:lnTo>
                  <a:lnTo>
                    <a:pt x="934" y="686"/>
                  </a:lnTo>
                  <a:lnTo>
                    <a:pt x="934" y="689"/>
                  </a:lnTo>
                  <a:lnTo>
                    <a:pt x="932" y="689"/>
                  </a:lnTo>
                  <a:lnTo>
                    <a:pt x="932" y="686"/>
                  </a:lnTo>
                  <a:lnTo>
                    <a:pt x="930" y="686"/>
                  </a:lnTo>
                  <a:lnTo>
                    <a:pt x="928" y="686"/>
                  </a:lnTo>
                  <a:lnTo>
                    <a:pt x="925" y="686"/>
                  </a:lnTo>
                  <a:lnTo>
                    <a:pt x="925" y="684"/>
                  </a:lnTo>
                  <a:lnTo>
                    <a:pt x="925" y="682"/>
                  </a:lnTo>
                  <a:lnTo>
                    <a:pt x="923" y="682"/>
                  </a:lnTo>
                  <a:lnTo>
                    <a:pt x="921" y="682"/>
                  </a:lnTo>
                  <a:lnTo>
                    <a:pt x="921" y="680"/>
                  </a:lnTo>
                  <a:lnTo>
                    <a:pt x="919" y="680"/>
                  </a:lnTo>
                  <a:lnTo>
                    <a:pt x="916" y="680"/>
                  </a:lnTo>
                  <a:lnTo>
                    <a:pt x="914" y="680"/>
                  </a:lnTo>
                  <a:lnTo>
                    <a:pt x="912" y="680"/>
                  </a:lnTo>
                  <a:lnTo>
                    <a:pt x="912" y="677"/>
                  </a:lnTo>
                  <a:lnTo>
                    <a:pt x="910" y="677"/>
                  </a:lnTo>
                  <a:lnTo>
                    <a:pt x="907" y="677"/>
                  </a:lnTo>
                  <a:lnTo>
                    <a:pt x="907" y="675"/>
                  </a:lnTo>
                  <a:lnTo>
                    <a:pt x="905" y="675"/>
                  </a:lnTo>
                  <a:lnTo>
                    <a:pt x="903" y="675"/>
                  </a:lnTo>
                  <a:lnTo>
                    <a:pt x="905" y="675"/>
                  </a:lnTo>
                  <a:lnTo>
                    <a:pt x="903" y="675"/>
                  </a:lnTo>
                  <a:lnTo>
                    <a:pt x="901" y="675"/>
                  </a:lnTo>
                  <a:lnTo>
                    <a:pt x="901" y="673"/>
                  </a:lnTo>
                  <a:lnTo>
                    <a:pt x="901" y="671"/>
                  </a:lnTo>
                  <a:lnTo>
                    <a:pt x="898" y="671"/>
                  </a:lnTo>
                  <a:lnTo>
                    <a:pt x="898" y="668"/>
                  </a:lnTo>
                  <a:lnTo>
                    <a:pt x="896" y="668"/>
                  </a:lnTo>
                  <a:lnTo>
                    <a:pt x="896" y="666"/>
                  </a:lnTo>
                  <a:lnTo>
                    <a:pt x="894" y="668"/>
                  </a:lnTo>
                  <a:lnTo>
                    <a:pt x="894" y="671"/>
                  </a:lnTo>
                  <a:lnTo>
                    <a:pt x="892" y="671"/>
                  </a:lnTo>
                  <a:lnTo>
                    <a:pt x="892" y="668"/>
                  </a:lnTo>
                  <a:lnTo>
                    <a:pt x="889" y="668"/>
                  </a:lnTo>
                  <a:lnTo>
                    <a:pt x="889" y="666"/>
                  </a:lnTo>
                  <a:lnTo>
                    <a:pt x="887" y="666"/>
                  </a:lnTo>
                  <a:lnTo>
                    <a:pt x="887" y="664"/>
                  </a:lnTo>
                  <a:lnTo>
                    <a:pt x="887" y="662"/>
                  </a:lnTo>
                  <a:lnTo>
                    <a:pt x="885" y="662"/>
                  </a:lnTo>
                  <a:lnTo>
                    <a:pt x="883" y="659"/>
                  </a:lnTo>
                  <a:lnTo>
                    <a:pt x="883" y="657"/>
                  </a:lnTo>
                  <a:lnTo>
                    <a:pt x="880" y="655"/>
                  </a:lnTo>
                  <a:lnTo>
                    <a:pt x="878" y="655"/>
                  </a:lnTo>
                  <a:lnTo>
                    <a:pt x="878" y="653"/>
                  </a:lnTo>
                  <a:lnTo>
                    <a:pt x="876" y="653"/>
                  </a:lnTo>
                  <a:lnTo>
                    <a:pt x="878" y="653"/>
                  </a:lnTo>
                  <a:lnTo>
                    <a:pt x="878" y="650"/>
                  </a:lnTo>
                  <a:lnTo>
                    <a:pt x="876" y="650"/>
                  </a:lnTo>
                  <a:lnTo>
                    <a:pt x="876" y="648"/>
                  </a:lnTo>
                  <a:lnTo>
                    <a:pt x="874" y="648"/>
                  </a:lnTo>
                  <a:lnTo>
                    <a:pt x="871" y="648"/>
                  </a:lnTo>
                  <a:lnTo>
                    <a:pt x="871" y="646"/>
                  </a:lnTo>
                  <a:lnTo>
                    <a:pt x="869" y="646"/>
                  </a:lnTo>
                  <a:lnTo>
                    <a:pt x="867" y="646"/>
                  </a:lnTo>
                  <a:lnTo>
                    <a:pt x="865" y="646"/>
                  </a:lnTo>
                  <a:lnTo>
                    <a:pt x="865" y="644"/>
                  </a:lnTo>
                  <a:lnTo>
                    <a:pt x="862" y="644"/>
                  </a:lnTo>
                  <a:lnTo>
                    <a:pt x="860" y="644"/>
                  </a:lnTo>
                  <a:lnTo>
                    <a:pt x="858" y="644"/>
                  </a:lnTo>
                  <a:lnTo>
                    <a:pt x="858" y="646"/>
                  </a:lnTo>
                  <a:lnTo>
                    <a:pt x="856" y="646"/>
                  </a:lnTo>
                  <a:lnTo>
                    <a:pt x="856" y="644"/>
                  </a:lnTo>
                  <a:lnTo>
                    <a:pt x="853" y="644"/>
                  </a:lnTo>
                  <a:lnTo>
                    <a:pt x="853" y="646"/>
                  </a:lnTo>
                  <a:lnTo>
                    <a:pt x="849" y="646"/>
                  </a:lnTo>
                  <a:lnTo>
                    <a:pt x="849" y="644"/>
                  </a:lnTo>
                  <a:lnTo>
                    <a:pt x="849" y="646"/>
                  </a:lnTo>
                  <a:lnTo>
                    <a:pt x="847" y="646"/>
                  </a:lnTo>
                  <a:lnTo>
                    <a:pt x="847" y="648"/>
                  </a:lnTo>
                  <a:lnTo>
                    <a:pt x="847" y="650"/>
                  </a:lnTo>
                  <a:lnTo>
                    <a:pt x="844" y="650"/>
                  </a:lnTo>
                  <a:lnTo>
                    <a:pt x="844" y="653"/>
                  </a:lnTo>
                  <a:lnTo>
                    <a:pt x="842" y="653"/>
                  </a:lnTo>
                  <a:lnTo>
                    <a:pt x="844" y="653"/>
                  </a:lnTo>
                  <a:lnTo>
                    <a:pt x="844" y="650"/>
                  </a:lnTo>
                  <a:lnTo>
                    <a:pt x="842" y="650"/>
                  </a:lnTo>
                  <a:lnTo>
                    <a:pt x="840" y="650"/>
                  </a:lnTo>
                  <a:lnTo>
                    <a:pt x="838" y="650"/>
                  </a:lnTo>
                  <a:lnTo>
                    <a:pt x="838" y="653"/>
                  </a:lnTo>
                  <a:lnTo>
                    <a:pt x="835" y="653"/>
                  </a:lnTo>
                  <a:lnTo>
                    <a:pt x="835" y="655"/>
                  </a:lnTo>
                  <a:lnTo>
                    <a:pt x="835" y="653"/>
                  </a:lnTo>
                  <a:lnTo>
                    <a:pt x="835" y="655"/>
                  </a:lnTo>
                  <a:lnTo>
                    <a:pt x="833" y="655"/>
                  </a:lnTo>
                  <a:lnTo>
                    <a:pt x="831" y="657"/>
                  </a:lnTo>
                  <a:lnTo>
                    <a:pt x="831" y="659"/>
                  </a:lnTo>
                  <a:lnTo>
                    <a:pt x="829" y="659"/>
                  </a:lnTo>
                  <a:lnTo>
                    <a:pt x="826" y="659"/>
                  </a:lnTo>
                  <a:lnTo>
                    <a:pt x="824" y="662"/>
                  </a:lnTo>
                  <a:lnTo>
                    <a:pt x="822" y="662"/>
                  </a:lnTo>
                  <a:lnTo>
                    <a:pt x="820" y="662"/>
                  </a:lnTo>
                  <a:lnTo>
                    <a:pt x="817" y="662"/>
                  </a:lnTo>
                  <a:lnTo>
                    <a:pt x="815" y="662"/>
                  </a:lnTo>
                  <a:lnTo>
                    <a:pt x="817" y="664"/>
                  </a:lnTo>
                  <a:lnTo>
                    <a:pt x="815" y="664"/>
                  </a:lnTo>
                  <a:lnTo>
                    <a:pt x="813" y="664"/>
                  </a:lnTo>
                  <a:lnTo>
                    <a:pt x="813" y="662"/>
                  </a:lnTo>
                  <a:lnTo>
                    <a:pt x="811" y="662"/>
                  </a:lnTo>
                  <a:lnTo>
                    <a:pt x="808" y="659"/>
                  </a:lnTo>
                  <a:lnTo>
                    <a:pt x="806" y="659"/>
                  </a:lnTo>
                  <a:lnTo>
                    <a:pt x="806" y="657"/>
                  </a:lnTo>
                  <a:lnTo>
                    <a:pt x="804" y="657"/>
                  </a:lnTo>
                  <a:lnTo>
                    <a:pt x="802" y="657"/>
                  </a:lnTo>
                  <a:lnTo>
                    <a:pt x="804" y="657"/>
                  </a:lnTo>
                  <a:lnTo>
                    <a:pt x="804" y="655"/>
                  </a:lnTo>
                  <a:lnTo>
                    <a:pt x="804" y="653"/>
                  </a:lnTo>
                  <a:lnTo>
                    <a:pt x="802" y="653"/>
                  </a:lnTo>
                  <a:lnTo>
                    <a:pt x="799" y="653"/>
                  </a:lnTo>
                  <a:lnTo>
                    <a:pt x="799" y="655"/>
                  </a:lnTo>
                  <a:lnTo>
                    <a:pt x="797" y="655"/>
                  </a:lnTo>
                  <a:lnTo>
                    <a:pt x="797" y="653"/>
                  </a:lnTo>
                  <a:lnTo>
                    <a:pt x="795" y="653"/>
                  </a:lnTo>
                  <a:lnTo>
                    <a:pt x="795" y="655"/>
                  </a:lnTo>
                  <a:lnTo>
                    <a:pt x="793" y="655"/>
                  </a:lnTo>
                  <a:lnTo>
                    <a:pt x="793" y="653"/>
                  </a:lnTo>
                  <a:lnTo>
                    <a:pt x="790" y="653"/>
                  </a:lnTo>
                  <a:lnTo>
                    <a:pt x="793" y="653"/>
                  </a:lnTo>
                  <a:lnTo>
                    <a:pt x="793" y="650"/>
                  </a:lnTo>
                  <a:lnTo>
                    <a:pt x="793" y="648"/>
                  </a:lnTo>
                  <a:lnTo>
                    <a:pt x="795" y="648"/>
                  </a:lnTo>
                  <a:lnTo>
                    <a:pt x="793" y="648"/>
                  </a:lnTo>
                  <a:lnTo>
                    <a:pt x="793" y="646"/>
                  </a:lnTo>
                  <a:lnTo>
                    <a:pt x="795" y="646"/>
                  </a:lnTo>
                  <a:lnTo>
                    <a:pt x="795" y="644"/>
                  </a:lnTo>
                  <a:lnTo>
                    <a:pt x="795" y="641"/>
                  </a:lnTo>
                  <a:lnTo>
                    <a:pt x="797" y="641"/>
                  </a:lnTo>
                  <a:lnTo>
                    <a:pt x="797" y="639"/>
                  </a:lnTo>
                  <a:lnTo>
                    <a:pt x="797" y="637"/>
                  </a:lnTo>
                  <a:lnTo>
                    <a:pt x="799" y="637"/>
                  </a:lnTo>
                  <a:lnTo>
                    <a:pt x="799" y="639"/>
                  </a:lnTo>
                  <a:lnTo>
                    <a:pt x="799" y="637"/>
                  </a:lnTo>
                  <a:lnTo>
                    <a:pt x="802" y="637"/>
                  </a:lnTo>
                  <a:lnTo>
                    <a:pt x="802" y="635"/>
                  </a:lnTo>
                  <a:lnTo>
                    <a:pt x="802" y="632"/>
                  </a:lnTo>
                  <a:lnTo>
                    <a:pt x="802" y="630"/>
                  </a:lnTo>
                  <a:lnTo>
                    <a:pt x="802" y="628"/>
                  </a:lnTo>
                  <a:lnTo>
                    <a:pt x="804" y="628"/>
                  </a:lnTo>
                  <a:lnTo>
                    <a:pt x="804" y="626"/>
                  </a:lnTo>
                  <a:lnTo>
                    <a:pt x="802" y="626"/>
                  </a:lnTo>
                  <a:lnTo>
                    <a:pt x="802" y="623"/>
                  </a:lnTo>
                  <a:lnTo>
                    <a:pt x="804" y="623"/>
                  </a:lnTo>
                  <a:lnTo>
                    <a:pt x="804" y="621"/>
                  </a:lnTo>
                  <a:lnTo>
                    <a:pt x="806" y="621"/>
                  </a:lnTo>
                  <a:lnTo>
                    <a:pt x="806" y="619"/>
                  </a:lnTo>
                  <a:lnTo>
                    <a:pt x="806" y="617"/>
                  </a:lnTo>
                  <a:lnTo>
                    <a:pt x="804" y="617"/>
                  </a:lnTo>
                  <a:lnTo>
                    <a:pt x="804" y="614"/>
                  </a:lnTo>
                  <a:lnTo>
                    <a:pt x="802" y="612"/>
                  </a:lnTo>
                  <a:lnTo>
                    <a:pt x="802" y="610"/>
                  </a:lnTo>
                  <a:lnTo>
                    <a:pt x="799" y="610"/>
                  </a:lnTo>
                  <a:lnTo>
                    <a:pt x="799" y="608"/>
                  </a:lnTo>
                  <a:lnTo>
                    <a:pt x="799" y="605"/>
                  </a:lnTo>
                  <a:lnTo>
                    <a:pt x="799" y="603"/>
                  </a:lnTo>
                  <a:lnTo>
                    <a:pt x="797" y="603"/>
                  </a:lnTo>
                  <a:lnTo>
                    <a:pt x="797" y="601"/>
                  </a:lnTo>
                  <a:lnTo>
                    <a:pt x="795" y="601"/>
                  </a:lnTo>
                  <a:lnTo>
                    <a:pt x="795" y="599"/>
                  </a:lnTo>
                  <a:lnTo>
                    <a:pt x="793" y="599"/>
                  </a:lnTo>
                  <a:lnTo>
                    <a:pt x="793" y="596"/>
                  </a:lnTo>
                  <a:lnTo>
                    <a:pt x="790" y="596"/>
                  </a:lnTo>
                  <a:lnTo>
                    <a:pt x="790" y="594"/>
                  </a:lnTo>
                  <a:lnTo>
                    <a:pt x="788" y="594"/>
                  </a:lnTo>
                  <a:lnTo>
                    <a:pt x="788" y="592"/>
                  </a:lnTo>
                  <a:lnTo>
                    <a:pt x="788" y="587"/>
                  </a:lnTo>
                  <a:lnTo>
                    <a:pt x="786" y="587"/>
                  </a:lnTo>
                  <a:lnTo>
                    <a:pt x="784" y="587"/>
                  </a:lnTo>
                  <a:lnTo>
                    <a:pt x="784" y="585"/>
                  </a:lnTo>
                  <a:lnTo>
                    <a:pt x="784" y="583"/>
                  </a:lnTo>
                  <a:lnTo>
                    <a:pt x="781" y="583"/>
                  </a:lnTo>
                  <a:lnTo>
                    <a:pt x="779" y="583"/>
                  </a:lnTo>
                  <a:lnTo>
                    <a:pt x="779" y="581"/>
                  </a:lnTo>
                  <a:lnTo>
                    <a:pt x="777" y="583"/>
                  </a:lnTo>
                  <a:lnTo>
                    <a:pt x="777" y="585"/>
                  </a:lnTo>
                  <a:lnTo>
                    <a:pt x="775" y="585"/>
                  </a:lnTo>
                  <a:lnTo>
                    <a:pt x="775" y="583"/>
                  </a:lnTo>
                  <a:lnTo>
                    <a:pt x="775" y="581"/>
                  </a:lnTo>
                  <a:lnTo>
                    <a:pt x="772" y="578"/>
                  </a:lnTo>
                  <a:lnTo>
                    <a:pt x="772" y="576"/>
                  </a:lnTo>
                  <a:lnTo>
                    <a:pt x="775" y="576"/>
                  </a:lnTo>
                  <a:lnTo>
                    <a:pt x="775" y="574"/>
                  </a:lnTo>
                  <a:lnTo>
                    <a:pt x="772" y="574"/>
                  </a:lnTo>
                  <a:lnTo>
                    <a:pt x="775" y="574"/>
                  </a:lnTo>
                  <a:lnTo>
                    <a:pt x="775" y="572"/>
                  </a:lnTo>
                  <a:lnTo>
                    <a:pt x="772" y="572"/>
                  </a:lnTo>
                  <a:lnTo>
                    <a:pt x="772" y="569"/>
                  </a:lnTo>
                  <a:lnTo>
                    <a:pt x="770" y="569"/>
                  </a:lnTo>
                  <a:lnTo>
                    <a:pt x="770" y="567"/>
                  </a:lnTo>
                  <a:lnTo>
                    <a:pt x="768" y="567"/>
                  </a:lnTo>
                  <a:lnTo>
                    <a:pt x="768" y="565"/>
                  </a:lnTo>
                  <a:lnTo>
                    <a:pt x="766" y="565"/>
                  </a:lnTo>
                  <a:lnTo>
                    <a:pt x="766" y="563"/>
                  </a:lnTo>
                  <a:lnTo>
                    <a:pt x="766" y="560"/>
                  </a:lnTo>
                  <a:lnTo>
                    <a:pt x="766" y="558"/>
                  </a:lnTo>
                  <a:lnTo>
                    <a:pt x="768" y="558"/>
                  </a:lnTo>
                  <a:lnTo>
                    <a:pt x="768" y="556"/>
                  </a:lnTo>
                  <a:lnTo>
                    <a:pt x="768" y="554"/>
                  </a:lnTo>
                  <a:lnTo>
                    <a:pt x="770" y="551"/>
                  </a:lnTo>
                  <a:lnTo>
                    <a:pt x="770" y="549"/>
                  </a:lnTo>
                  <a:lnTo>
                    <a:pt x="770" y="547"/>
                  </a:lnTo>
                  <a:lnTo>
                    <a:pt x="770" y="545"/>
                  </a:lnTo>
                  <a:lnTo>
                    <a:pt x="772" y="545"/>
                  </a:lnTo>
                  <a:lnTo>
                    <a:pt x="770" y="545"/>
                  </a:lnTo>
                  <a:lnTo>
                    <a:pt x="770" y="542"/>
                  </a:lnTo>
                  <a:lnTo>
                    <a:pt x="768" y="542"/>
                  </a:lnTo>
                  <a:lnTo>
                    <a:pt x="768" y="540"/>
                  </a:lnTo>
                  <a:lnTo>
                    <a:pt x="766" y="540"/>
                  </a:lnTo>
                  <a:lnTo>
                    <a:pt x="763" y="540"/>
                  </a:lnTo>
                  <a:lnTo>
                    <a:pt x="761" y="540"/>
                  </a:lnTo>
                  <a:lnTo>
                    <a:pt x="759" y="540"/>
                  </a:lnTo>
                  <a:lnTo>
                    <a:pt x="759" y="538"/>
                  </a:lnTo>
                  <a:lnTo>
                    <a:pt x="757" y="538"/>
                  </a:lnTo>
                  <a:lnTo>
                    <a:pt x="754" y="540"/>
                  </a:lnTo>
                  <a:lnTo>
                    <a:pt x="752" y="540"/>
                  </a:lnTo>
                  <a:lnTo>
                    <a:pt x="752" y="538"/>
                  </a:lnTo>
                  <a:lnTo>
                    <a:pt x="750" y="538"/>
                  </a:lnTo>
                  <a:lnTo>
                    <a:pt x="750" y="536"/>
                  </a:lnTo>
                  <a:lnTo>
                    <a:pt x="748" y="536"/>
                  </a:lnTo>
                  <a:lnTo>
                    <a:pt x="748" y="533"/>
                  </a:lnTo>
                  <a:lnTo>
                    <a:pt x="748" y="531"/>
                  </a:lnTo>
                  <a:lnTo>
                    <a:pt x="745" y="529"/>
                  </a:lnTo>
                  <a:lnTo>
                    <a:pt x="743" y="529"/>
                  </a:lnTo>
                  <a:lnTo>
                    <a:pt x="741" y="529"/>
                  </a:lnTo>
                  <a:lnTo>
                    <a:pt x="741" y="527"/>
                  </a:lnTo>
                  <a:lnTo>
                    <a:pt x="739" y="527"/>
                  </a:lnTo>
                  <a:lnTo>
                    <a:pt x="739" y="524"/>
                  </a:lnTo>
                  <a:lnTo>
                    <a:pt x="736" y="524"/>
                  </a:lnTo>
                  <a:lnTo>
                    <a:pt x="739" y="524"/>
                  </a:lnTo>
                  <a:lnTo>
                    <a:pt x="739" y="522"/>
                  </a:lnTo>
                  <a:lnTo>
                    <a:pt x="739" y="520"/>
                  </a:lnTo>
                  <a:lnTo>
                    <a:pt x="739" y="518"/>
                  </a:lnTo>
                  <a:lnTo>
                    <a:pt x="739" y="515"/>
                  </a:lnTo>
                  <a:lnTo>
                    <a:pt x="736" y="515"/>
                  </a:lnTo>
                  <a:lnTo>
                    <a:pt x="736" y="513"/>
                  </a:lnTo>
                  <a:lnTo>
                    <a:pt x="734" y="513"/>
                  </a:lnTo>
                  <a:lnTo>
                    <a:pt x="734" y="511"/>
                  </a:lnTo>
                  <a:lnTo>
                    <a:pt x="732" y="511"/>
                  </a:lnTo>
                  <a:lnTo>
                    <a:pt x="730" y="511"/>
                  </a:lnTo>
                  <a:lnTo>
                    <a:pt x="732" y="513"/>
                  </a:lnTo>
                  <a:lnTo>
                    <a:pt x="730" y="513"/>
                  </a:lnTo>
                  <a:lnTo>
                    <a:pt x="727" y="513"/>
                  </a:lnTo>
                  <a:lnTo>
                    <a:pt x="727" y="511"/>
                  </a:lnTo>
                  <a:lnTo>
                    <a:pt x="727" y="513"/>
                  </a:lnTo>
                  <a:lnTo>
                    <a:pt x="727" y="511"/>
                  </a:lnTo>
                  <a:lnTo>
                    <a:pt x="725" y="511"/>
                  </a:lnTo>
                  <a:lnTo>
                    <a:pt x="723" y="511"/>
                  </a:lnTo>
                  <a:lnTo>
                    <a:pt x="721" y="511"/>
                  </a:lnTo>
                  <a:lnTo>
                    <a:pt x="721" y="509"/>
                  </a:lnTo>
                  <a:lnTo>
                    <a:pt x="718" y="509"/>
                  </a:lnTo>
                  <a:lnTo>
                    <a:pt x="718" y="506"/>
                  </a:lnTo>
                  <a:lnTo>
                    <a:pt x="718" y="504"/>
                  </a:lnTo>
                  <a:lnTo>
                    <a:pt x="716" y="504"/>
                  </a:lnTo>
                  <a:lnTo>
                    <a:pt x="716" y="502"/>
                  </a:lnTo>
                  <a:lnTo>
                    <a:pt x="714" y="502"/>
                  </a:lnTo>
                  <a:lnTo>
                    <a:pt x="714" y="500"/>
                  </a:lnTo>
                  <a:lnTo>
                    <a:pt x="714" y="497"/>
                  </a:lnTo>
                  <a:lnTo>
                    <a:pt x="712" y="497"/>
                  </a:lnTo>
                  <a:lnTo>
                    <a:pt x="709" y="497"/>
                  </a:lnTo>
                  <a:lnTo>
                    <a:pt x="709" y="500"/>
                  </a:lnTo>
                  <a:lnTo>
                    <a:pt x="707" y="500"/>
                  </a:lnTo>
                  <a:lnTo>
                    <a:pt x="707" y="497"/>
                  </a:lnTo>
                  <a:lnTo>
                    <a:pt x="705" y="497"/>
                  </a:lnTo>
                  <a:lnTo>
                    <a:pt x="705" y="500"/>
                  </a:lnTo>
                  <a:lnTo>
                    <a:pt x="705" y="497"/>
                  </a:lnTo>
                  <a:lnTo>
                    <a:pt x="703" y="497"/>
                  </a:lnTo>
                  <a:lnTo>
                    <a:pt x="703" y="500"/>
                  </a:lnTo>
                  <a:lnTo>
                    <a:pt x="703" y="497"/>
                  </a:lnTo>
                  <a:lnTo>
                    <a:pt x="700" y="497"/>
                  </a:lnTo>
                  <a:lnTo>
                    <a:pt x="698" y="497"/>
                  </a:lnTo>
                  <a:lnTo>
                    <a:pt x="700" y="497"/>
                  </a:lnTo>
                  <a:lnTo>
                    <a:pt x="700" y="500"/>
                  </a:lnTo>
                  <a:lnTo>
                    <a:pt x="698" y="502"/>
                  </a:lnTo>
                  <a:lnTo>
                    <a:pt x="696" y="500"/>
                  </a:lnTo>
                  <a:lnTo>
                    <a:pt x="694" y="500"/>
                  </a:lnTo>
                  <a:lnTo>
                    <a:pt x="694" y="497"/>
                  </a:lnTo>
                  <a:lnTo>
                    <a:pt x="694" y="495"/>
                  </a:lnTo>
                  <a:lnTo>
                    <a:pt x="694" y="497"/>
                  </a:lnTo>
                  <a:lnTo>
                    <a:pt x="691" y="495"/>
                  </a:lnTo>
                  <a:lnTo>
                    <a:pt x="691" y="493"/>
                  </a:lnTo>
                  <a:lnTo>
                    <a:pt x="689" y="493"/>
                  </a:lnTo>
                  <a:lnTo>
                    <a:pt x="689" y="491"/>
                  </a:lnTo>
                  <a:lnTo>
                    <a:pt x="687" y="491"/>
                  </a:lnTo>
                  <a:lnTo>
                    <a:pt x="687" y="488"/>
                  </a:lnTo>
                  <a:lnTo>
                    <a:pt x="687" y="486"/>
                  </a:lnTo>
                  <a:lnTo>
                    <a:pt x="687" y="484"/>
                  </a:lnTo>
                  <a:lnTo>
                    <a:pt x="687" y="486"/>
                  </a:lnTo>
                  <a:lnTo>
                    <a:pt x="687" y="484"/>
                  </a:lnTo>
                  <a:lnTo>
                    <a:pt x="685" y="482"/>
                  </a:lnTo>
                  <a:lnTo>
                    <a:pt x="685" y="479"/>
                  </a:lnTo>
                  <a:lnTo>
                    <a:pt x="685" y="477"/>
                  </a:lnTo>
                  <a:lnTo>
                    <a:pt x="682" y="477"/>
                  </a:lnTo>
                  <a:lnTo>
                    <a:pt x="682" y="475"/>
                  </a:lnTo>
                  <a:lnTo>
                    <a:pt x="685" y="475"/>
                  </a:lnTo>
                  <a:lnTo>
                    <a:pt x="685" y="473"/>
                  </a:lnTo>
                  <a:lnTo>
                    <a:pt x="687" y="473"/>
                  </a:lnTo>
                  <a:lnTo>
                    <a:pt x="685" y="473"/>
                  </a:lnTo>
                  <a:lnTo>
                    <a:pt x="687" y="473"/>
                  </a:lnTo>
                  <a:lnTo>
                    <a:pt x="687" y="470"/>
                  </a:lnTo>
                  <a:lnTo>
                    <a:pt x="685" y="470"/>
                  </a:lnTo>
                  <a:lnTo>
                    <a:pt x="685" y="473"/>
                  </a:lnTo>
                  <a:lnTo>
                    <a:pt x="682" y="473"/>
                  </a:lnTo>
                  <a:lnTo>
                    <a:pt x="682" y="470"/>
                  </a:lnTo>
                  <a:lnTo>
                    <a:pt x="682" y="468"/>
                  </a:lnTo>
                  <a:lnTo>
                    <a:pt x="682" y="466"/>
                  </a:lnTo>
                  <a:lnTo>
                    <a:pt x="685" y="466"/>
                  </a:lnTo>
                  <a:lnTo>
                    <a:pt x="685" y="464"/>
                  </a:lnTo>
                  <a:lnTo>
                    <a:pt x="682" y="464"/>
                  </a:lnTo>
                  <a:lnTo>
                    <a:pt x="682" y="461"/>
                  </a:lnTo>
                  <a:lnTo>
                    <a:pt x="685" y="461"/>
                  </a:lnTo>
                  <a:lnTo>
                    <a:pt x="685" y="459"/>
                  </a:lnTo>
                  <a:lnTo>
                    <a:pt x="682" y="459"/>
                  </a:lnTo>
                  <a:lnTo>
                    <a:pt x="682" y="461"/>
                  </a:lnTo>
                  <a:lnTo>
                    <a:pt x="682" y="459"/>
                  </a:lnTo>
                  <a:lnTo>
                    <a:pt x="680" y="457"/>
                  </a:lnTo>
                  <a:lnTo>
                    <a:pt x="680" y="459"/>
                  </a:lnTo>
                  <a:lnTo>
                    <a:pt x="680" y="457"/>
                  </a:lnTo>
                  <a:lnTo>
                    <a:pt x="678" y="457"/>
                  </a:lnTo>
                  <a:lnTo>
                    <a:pt x="678" y="459"/>
                  </a:lnTo>
                  <a:lnTo>
                    <a:pt x="676" y="459"/>
                  </a:lnTo>
                  <a:lnTo>
                    <a:pt x="673" y="459"/>
                  </a:lnTo>
                  <a:lnTo>
                    <a:pt x="671" y="459"/>
                  </a:lnTo>
                  <a:lnTo>
                    <a:pt x="671" y="457"/>
                  </a:lnTo>
                  <a:lnTo>
                    <a:pt x="669" y="457"/>
                  </a:lnTo>
                  <a:lnTo>
                    <a:pt x="667" y="457"/>
                  </a:lnTo>
                  <a:lnTo>
                    <a:pt x="667" y="455"/>
                  </a:lnTo>
                  <a:lnTo>
                    <a:pt x="664" y="455"/>
                  </a:lnTo>
                  <a:lnTo>
                    <a:pt x="662" y="455"/>
                  </a:lnTo>
                  <a:lnTo>
                    <a:pt x="662" y="452"/>
                  </a:lnTo>
                  <a:lnTo>
                    <a:pt x="660" y="452"/>
                  </a:lnTo>
                  <a:lnTo>
                    <a:pt x="658" y="452"/>
                  </a:lnTo>
                  <a:lnTo>
                    <a:pt x="658" y="450"/>
                  </a:lnTo>
                  <a:lnTo>
                    <a:pt x="655" y="450"/>
                  </a:lnTo>
                  <a:lnTo>
                    <a:pt x="653" y="448"/>
                  </a:lnTo>
                  <a:lnTo>
                    <a:pt x="653" y="446"/>
                  </a:lnTo>
                  <a:lnTo>
                    <a:pt x="651" y="446"/>
                  </a:lnTo>
                  <a:lnTo>
                    <a:pt x="649" y="446"/>
                  </a:lnTo>
                  <a:lnTo>
                    <a:pt x="646" y="446"/>
                  </a:lnTo>
                  <a:lnTo>
                    <a:pt x="646" y="448"/>
                  </a:lnTo>
                  <a:lnTo>
                    <a:pt x="646" y="450"/>
                  </a:lnTo>
                  <a:lnTo>
                    <a:pt x="644" y="450"/>
                  </a:lnTo>
                  <a:lnTo>
                    <a:pt x="644" y="452"/>
                  </a:lnTo>
                  <a:lnTo>
                    <a:pt x="642" y="452"/>
                  </a:lnTo>
                  <a:lnTo>
                    <a:pt x="642" y="455"/>
                  </a:lnTo>
                  <a:lnTo>
                    <a:pt x="640" y="452"/>
                  </a:lnTo>
                  <a:lnTo>
                    <a:pt x="640" y="455"/>
                  </a:lnTo>
                  <a:lnTo>
                    <a:pt x="640" y="452"/>
                  </a:lnTo>
                  <a:lnTo>
                    <a:pt x="637" y="452"/>
                  </a:lnTo>
                  <a:lnTo>
                    <a:pt x="637" y="455"/>
                  </a:lnTo>
                  <a:lnTo>
                    <a:pt x="635" y="455"/>
                  </a:lnTo>
                  <a:lnTo>
                    <a:pt x="635" y="452"/>
                  </a:lnTo>
                  <a:lnTo>
                    <a:pt x="633" y="452"/>
                  </a:lnTo>
                  <a:lnTo>
                    <a:pt x="631" y="452"/>
                  </a:lnTo>
                  <a:lnTo>
                    <a:pt x="631" y="450"/>
                  </a:lnTo>
                  <a:lnTo>
                    <a:pt x="628" y="450"/>
                  </a:lnTo>
                  <a:lnTo>
                    <a:pt x="628" y="448"/>
                  </a:lnTo>
                  <a:lnTo>
                    <a:pt x="626" y="448"/>
                  </a:lnTo>
                  <a:lnTo>
                    <a:pt x="628" y="448"/>
                  </a:lnTo>
                  <a:lnTo>
                    <a:pt x="626" y="450"/>
                  </a:lnTo>
                  <a:lnTo>
                    <a:pt x="626" y="448"/>
                  </a:lnTo>
                  <a:lnTo>
                    <a:pt x="624" y="448"/>
                  </a:lnTo>
                  <a:lnTo>
                    <a:pt x="624" y="450"/>
                  </a:lnTo>
                  <a:lnTo>
                    <a:pt x="622" y="450"/>
                  </a:lnTo>
                  <a:lnTo>
                    <a:pt x="619" y="448"/>
                  </a:lnTo>
                  <a:lnTo>
                    <a:pt x="619" y="446"/>
                  </a:lnTo>
                  <a:lnTo>
                    <a:pt x="617" y="446"/>
                  </a:lnTo>
                  <a:lnTo>
                    <a:pt x="617" y="443"/>
                  </a:lnTo>
                  <a:lnTo>
                    <a:pt x="615" y="441"/>
                  </a:lnTo>
                  <a:lnTo>
                    <a:pt x="615" y="439"/>
                  </a:lnTo>
                  <a:lnTo>
                    <a:pt x="615" y="437"/>
                  </a:lnTo>
                  <a:lnTo>
                    <a:pt x="615" y="434"/>
                  </a:lnTo>
                  <a:lnTo>
                    <a:pt x="613" y="434"/>
                  </a:lnTo>
                  <a:lnTo>
                    <a:pt x="613" y="432"/>
                  </a:lnTo>
                  <a:lnTo>
                    <a:pt x="610" y="432"/>
                  </a:lnTo>
                  <a:lnTo>
                    <a:pt x="610" y="430"/>
                  </a:lnTo>
                  <a:lnTo>
                    <a:pt x="610" y="432"/>
                  </a:lnTo>
                  <a:lnTo>
                    <a:pt x="608" y="432"/>
                  </a:lnTo>
                  <a:lnTo>
                    <a:pt x="606" y="430"/>
                  </a:lnTo>
                  <a:lnTo>
                    <a:pt x="606" y="432"/>
                  </a:lnTo>
                  <a:lnTo>
                    <a:pt x="604" y="432"/>
                  </a:lnTo>
                  <a:lnTo>
                    <a:pt x="604" y="434"/>
                  </a:lnTo>
                  <a:lnTo>
                    <a:pt x="601" y="434"/>
                  </a:lnTo>
                  <a:lnTo>
                    <a:pt x="601" y="437"/>
                  </a:lnTo>
                  <a:lnTo>
                    <a:pt x="599" y="437"/>
                  </a:lnTo>
                  <a:lnTo>
                    <a:pt x="599" y="439"/>
                  </a:lnTo>
                  <a:lnTo>
                    <a:pt x="597" y="439"/>
                  </a:lnTo>
                  <a:lnTo>
                    <a:pt x="597" y="437"/>
                  </a:lnTo>
                  <a:lnTo>
                    <a:pt x="597" y="439"/>
                  </a:lnTo>
                  <a:lnTo>
                    <a:pt x="597" y="441"/>
                  </a:lnTo>
                  <a:lnTo>
                    <a:pt x="595" y="441"/>
                  </a:lnTo>
                  <a:lnTo>
                    <a:pt x="595" y="443"/>
                  </a:lnTo>
                  <a:lnTo>
                    <a:pt x="592" y="443"/>
                  </a:lnTo>
                  <a:lnTo>
                    <a:pt x="592" y="446"/>
                  </a:lnTo>
                  <a:lnTo>
                    <a:pt x="592" y="448"/>
                  </a:lnTo>
                  <a:lnTo>
                    <a:pt x="595" y="448"/>
                  </a:lnTo>
                  <a:lnTo>
                    <a:pt x="595" y="450"/>
                  </a:lnTo>
                  <a:lnTo>
                    <a:pt x="592" y="450"/>
                  </a:lnTo>
                  <a:lnTo>
                    <a:pt x="590" y="450"/>
                  </a:lnTo>
                  <a:lnTo>
                    <a:pt x="590" y="452"/>
                  </a:lnTo>
                  <a:lnTo>
                    <a:pt x="590" y="450"/>
                  </a:lnTo>
                  <a:lnTo>
                    <a:pt x="588" y="450"/>
                  </a:lnTo>
                  <a:lnTo>
                    <a:pt x="586" y="450"/>
                  </a:lnTo>
                  <a:lnTo>
                    <a:pt x="586" y="448"/>
                  </a:lnTo>
                  <a:lnTo>
                    <a:pt x="583" y="448"/>
                  </a:lnTo>
                  <a:lnTo>
                    <a:pt x="581" y="448"/>
                  </a:lnTo>
                  <a:lnTo>
                    <a:pt x="579" y="448"/>
                  </a:lnTo>
                  <a:lnTo>
                    <a:pt x="579" y="446"/>
                  </a:lnTo>
                  <a:lnTo>
                    <a:pt x="577" y="446"/>
                  </a:lnTo>
                  <a:lnTo>
                    <a:pt x="577" y="448"/>
                  </a:lnTo>
                  <a:lnTo>
                    <a:pt x="574" y="448"/>
                  </a:lnTo>
                  <a:lnTo>
                    <a:pt x="574" y="450"/>
                  </a:lnTo>
                  <a:lnTo>
                    <a:pt x="574" y="452"/>
                  </a:lnTo>
                  <a:lnTo>
                    <a:pt x="572" y="452"/>
                  </a:lnTo>
                  <a:lnTo>
                    <a:pt x="572" y="455"/>
                  </a:lnTo>
                  <a:lnTo>
                    <a:pt x="574" y="455"/>
                  </a:lnTo>
                  <a:lnTo>
                    <a:pt x="574" y="457"/>
                  </a:lnTo>
                  <a:lnTo>
                    <a:pt x="572" y="457"/>
                  </a:lnTo>
                  <a:lnTo>
                    <a:pt x="572" y="459"/>
                  </a:lnTo>
                  <a:lnTo>
                    <a:pt x="572" y="461"/>
                  </a:lnTo>
                  <a:lnTo>
                    <a:pt x="572" y="464"/>
                  </a:lnTo>
                  <a:lnTo>
                    <a:pt x="570" y="464"/>
                  </a:lnTo>
                  <a:lnTo>
                    <a:pt x="568" y="461"/>
                  </a:lnTo>
                  <a:lnTo>
                    <a:pt x="565" y="461"/>
                  </a:lnTo>
                  <a:lnTo>
                    <a:pt x="565" y="464"/>
                  </a:lnTo>
                  <a:lnTo>
                    <a:pt x="563" y="464"/>
                  </a:lnTo>
                  <a:lnTo>
                    <a:pt x="563" y="466"/>
                  </a:lnTo>
                  <a:lnTo>
                    <a:pt x="563" y="468"/>
                  </a:lnTo>
                  <a:lnTo>
                    <a:pt x="561" y="468"/>
                  </a:lnTo>
                  <a:lnTo>
                    <a:pt x="561" y="470"/>
                  </a:lnTo>
                  <a:lnTo>
                    <a:pt x="559" y="473"/>
                  </a:lnTo>
                  <a:lnTo>
                    <a:pt x="559" y="475"/>
                  </a:lnTo>
                  <a:lnTo>
                    <a:pt x="559" y="477"/>
                  </a:lnTo>
                  <a:lnTo>
                    <a:pt x="556" y="479"/>
                  </a:lnTo>
                  <a:lnTo>
                    <a:pt x="556" y="482"/>
                  </a:lnTo>
                  <a:lnTo>
                    <a:pt x="556" y="484"/>
                  </a:lnTo>
                  <a:lnTo>
                    <a:pt x="554" y="484"/>
                  </a:lnTo>
                  <a:lnTo>
                    <a:pt x="554" y="486"/>
                  </a:lnTo>
                  <a:lnTo>
                    <a:pt x="552" y="488"/>
                  </a:lnTo>
                  <a:lnTo>
                    <a:pt x="552" y="491"/>
                  </a:lnTo>
                  <a:lnTo>
                    <a:pt x="550" y="491"/>
                  </a:lnTo>
                  <a:lnTo>
                    <a:pt x="550" y="493"/>
                  </a:lnTo>
                  <a:lnTo>
                    <a:pt x="547" y="493"/>
                  </a:lnTo>
                  <a:lnTo>
                    <a:pt x="547" y="495"/>
                  </a:lnTo>
                  <a:lnTo>
                    <a:pt x="547" y="497"/>
                  </a:lnTo>
                  <a:lnTo>
                    <a:pt x="545" y="497"/>
                  </a:lnTo>
                  <a:lnTo>
                    <a:pt x="545" y="500"/>
                  </a:lnTo>
                  <a:lnTo>
                    <a:pt x="543" y="502"/>
                  </a:lnTo>
                  <a:lnTo>
                    <a:pt x="543" y="504"/>
                  </a:lnTo>
                  <a:lnTo>
                    <a:pt x="541" y="506"/>
                  </a:lnTo>
                  <a:lnTo>
                    <a:pt x="541" y="509"/>
                  </a:lnTo>
                  <a:lnTo>
                    <a:pt x="538" y="509"/>
                  </a:lnTo>
                  <a:lnTo>
                    <a:pt x="538" y="511"/>
                  </a:lnTo>
                  <a:lnTo>
                    <a:pt x="536" y="511"/>
                  </a:lnTo>
                  <a:lnTo>
                    <a:pt x="536" y="513"/>
                  </a:lnTo>
                  <a:lnTo>
                    <a:pt x="534" y="515"/>
                  </a:lnTo>
                  <a:lnTo>
                    <a:pt x="534" y="518"/>
                  </a:lnTo>
                  <a:lnTo>
                    <a:pt x="532" y="518"/>
                  </a:lnTo>
                  <a:lnTo>
                    <a:pt x="529" y="520"/>
                  </a:lnTo>
                  <a:lnTo>
                    <a:pt x="527" y="520"/>
                  </a:lnTo>
                  <a:lnTo>
                    <a:pt x="529" y="520"/>
                  </a:lnTo>
                  <a:lnTo>
                    <a:pt x="529" y="522"/>
                  </a:lnTo>
                  <a:lnTo>
                    <a:pt x="529" y="524"/>
                  </a:lnTo>
                  <a:lnTo>
                    <a:pt x="527" y="527"/>
                  </a:lnTo>
                  <a:lnTo>
                    <a:pt x="525" y="527"/>
                  </a:lnTo>
                  <a:lnTo>
                    <a:pt x="525" y="529"/>
                  </a:lnTo>
                  <a:lnTo>
                    <a:pt x="523" y="529"/>
                  </a:lnTo>
                  <a:lnTo>
                    <a:pt x="523" y="531"/>
                  </a:lnTo>
                  <a:lnTo>
                    <a:pt x="525" y="531"/>
                  </a:lnTo>
                  <a:lnTo>
                    <a:pt x="527" y="531"/>
                  </a:lnTo>
                  <a:lnTo>
                    <a:pt x="529" y="531"/>
                  </a:lnTo>
                  <a:lnTo>
                    <a:pt x="529" y="533"/>
                  </a:lnTo>
                  <a:lnTo>
                    <a:pt x="529" y="536"/>
                  </a:lnTo>
                  <a:lnTo>
                    <a:pt x="529" y="538"/>
                  </a:lnTo>
                  <a:lnTo>
                    <a:pt x="532" y="538"/>
                  </a:lnTo>
                  <a:lnTo>
                    <a:pt x="532" y="540"/>
                  </a:lnTo>
                  <a:lnTo>
                    <a:pt x="534" y="540"/>
                  </a:lnTo>
                  <a:lnTo>
                    <a:pt x="536" y="542"/>
                  </a:lnTo>
                  <a:lnTo>
                    <a:pt x="534" y="542"/>
                  </a:lnTo>
                  <a:lnTo>
                    <a:pt x="534" y="545"/>
                  </a:lnTo>
                  <a:lnTo>
                    <a:pt x="536" y="547"/>
                  </a:lnTo>
                  <a:lnTo>
                    <a:pt x="534" y="547"/>
                  </a:lnTo>
                  <a:lnTo>
                    <a:pt x="534" y="549"/>
                  </a:lnTo>
                  <a:lnTo>
                    <a:pt x="534" y="551"/>
                  </a:lnTo>
                  <a:lnTo>
                    <a:pt x="534" y="554"/>
                  </a:lnTo>
                  <a:lnTo>
                    <a:pt x="532" y="554"/>
                  </a:lnTo>
                  <a:lnTo>
                    <a:pt x="532" y="556"/>
                  </a:lnTo>
                  <a:lnTo>
                    <a:pt x="532" y="558"/>
                  </a:lnTo>
                  <a:lnTo>
                    <a:pt x="529" y="558"/>
                  </a:lnTo>
                  <a:lnTo>
                    <a:pt x="529" y="560"/>
                  </a:lnTo>
                  <a:lnTo>
                    <a:pt x="527" y="560"/>
                  </a:lnTo>
                  <a:lnTo>
                    <a:pt x="529" y="560"/>
                  </a:lnTo>
                  <a:lnTo>
                    <a:pt x="529" y="563"/>
                  </a:lnTo>
                  <a:lnTo>
                    <a:pt x="529" y="565"/>
                  </a:lnTo>
                  <a:lnTo>
                    <a:pt x="529" y="567"/>
                  </a:lnTo>
                  <a:lnTo>
                    <a:pt x="529" y="569"/>
                  </a:lnTo>
                  <a:lnTo>
                    <a:pt x="532" y="569"/>
                  </a:lnTo>
                  <a:lnTo>
                    <a:pt x="534" y="569"/>
                  </a:lnTo>
                  <a:lnTo>
                    <a:pt x="534" y="572"/>
                  </a:lnTo>
                  <a:lnTo>
                    <a:pt x="536" y="572"/>
                  </a:lnTo>
                  <a:lnTo>
                    <a:pt x="538" y="572"/>
                  </a:lnTo>
                  <a:lnTo>
                    <a:pt x="536" y="572"/>
                  </a:lnTo>
                  <a:lnTo>
                    <a:pt x="536" y="574"/>
                  </a:lnTo>
                  <a:lnTo>
                    <a:pt x="534" y="574"/>
                  </a:lnTo>
                  <a:lnTo>
                    <a:pt x="534" y="576"/>
                  </a:lnTo>
                  <a:lnTo>
                    <a:pt x="532" y="576"/>
                  </a:lnTo>
                  <a:lnTo>
                    <a:pt x="532" y="578"/>
                  </a:lnTo>
                  <a:lnTo>
                    <a:pt x="529" y="578"/>
                  </a:lnTo>
                  <a:lnTo>
                    <a:pt x="532" y="581"/>
                  </a:lnTo>
                  <a:lnTo>
                    <a:pt x="529" y="581"/>
                  </a:lnTo>
                  <a:lnTo>
                    <a:pt x="532" y="581"/>
                  </a:lnTo>
                  <a:lnTo>
                    <a:pt x="529" y="581"/>
                  </a:lnTo>
                  <a:lnTo>
                    <a:pt x="527" y="581"/>
                  </a:lnTo>
                  <a:lnTo>
                    <a:pt x="525" y="581"/>
                  </a:lnTo>
                  <a:lnTo>
                    <a:pt x="523" y="581"/>
                  </a:lnTo>
                  <a:lnTo>
                    <a:pt x="523" y="578"/>
                  </a:lnTo>
                  <a:lnTo>
                    <a:pt x="520" y="578"/>
                  </a:lnTo>
                  <a:lnTo>
                    <a:pt x="518" y="578"/>
                  </a:lnTo>
                  <a:lnTo>
                    <a:pt x="518" y="581"/>
                  </a:lnTo>
                  <a:lnTo>
                    <a:pt x="516" y="581"/>
                  </a:lnTo>
                  <a:lnTo>
                    <a:pt x="518" y="581"/>
                  </a:lnTo>
                  <a:lnTo>
                    <a:pt x="518" y="583"/>
                  </a:lnTo>
                  <a:lnTo>
                    <a:pt x="518" y="585"/>
                  </a:lnTo>
                  <a:lnTo>
                    <a:pt x="516" y="585"/>
                  </a:lnTo>
                  <a:lnTo>
                    <a:pt x="514" y="585"/>
                  </a:lnTo>
                  <a:lnTo>
                    <a:pt x="511" y="585"/>
                  </a:lnTo>
                  <a:lnTo>
                    <a:pt x="509" y="585"/>
                  </a:lnTo>
                  <a:lnTo>
                    <a:pt x="509" y="587"/>
                  </a:lnTo>
                  <a:lnTo>
                    <a:pt x="507" y="587"/>
                  </a:lnTo>
                  <a:lnTo>
                    <a:pt x="507" y="590"/>
                  </a:lnTo>
                  <a:lnTo>
                    <a:pt x="505" y="590"/>
                  </a:lnTo>
                  <a:lnTo>
                    <a:pt x="505" y="592"/>
                  </a:lnTo>
                  <a:lnTo>
                    <a:pt x="505" y="594"/>
                  </a:lnTo>
                  <a:lnTo>
                    <a:pt x="502" y="594"/>
                  </a:lnTo>
                  <a:lnTo>
                    <a:pt x="502" y="596"/>
                  </a:lnTo>
                  <a:lnTo>
                    <a:pt x="500" y="596"/>
                  </a:lnTo>
                  <a:lnTo>
                    <a:pt x="498" y="596"/>
                  </a:lnTo>
                  <a:lnTo>
                    <a:pt x="496" y="596"/>
                  </a:lnTo>
                  <a:lnTo>
                    <a:pt x="493" y="596"/>
                  </a:lnTo>
                  <a:lnTo>
                    <a:pt x="493" y="599"/>
                  </a:lnTo>
                  <a:lnTo>
                    <a:pt x="491" y="599"/>
                  </a:lnTo>
                  <a:lnTo>
                    <a:pt x="491" y="601"/>
                  </a:lnTo>
                  <a:lnTo>
                    <a:pt x="491" y="603"/>
                  </a:lnTo>
                  <a:lnTo>
                    <a:pt x="489" y="603"/>
                  </a:lnTo>
                  <a:lnTo>
                    <a:pt x="489" y="605"/>
                  </a:lnTo>
                  <a:lnTo>
                    <a:pt x="489" y="608"/>
                  </a:lnTo>
                  <a:lnTo>
                    <a:pt x="489" y="610"/>
                  </a:lnTo>
                  <a:lnTo>
                    <a:pt x="489" y="612"/>
                  </a:lnTo>
                  <a:lnTo>
                    <a:pt x="487" y="612"/>
                  </a:lnTo>
                  <a:lnTo>
                    <a:pt x="484" y="614"/>
                  </a:lnTo>
                  <a:lnTo>
                    <a:pt x="482" y="617"/>
                  </a:lnTo>
                  <a:lnTo>
                    <a:pt x="480" y="617"/>
                  </a:lnTo>
                  <a:lnTo>
                    <a:pt x="480" y="619"/>
                  </a:lnTo>
                  <a:lnTo>
                    <a:pt x="478" y="619"/>
                  </a:lnTo>
                  <a:lnTo>
                    <a:pt x="478" y="621"/>
                  </a:lnTo>
                  <a:lnTo>
                    <a:pt x="478" y="623"/>
                  </a:lnTo>
                  <a:lnTo>
                    <a:pt x="475" y="626"/>
                  </a:lnTo>
                  <a:lnTo>
                    <a:pt x="475" y="628"/>
                  </a:lnTo>
                  <a:lnTo>
                    <a:pt x="475" y="630"/>
                  </a:lnTo>
                  <a:lnTo>
                    <a:pt x="473" y="630"/>
                  </a:lnTo>
                  <a:lnTo>
                    <a:pt x="473" y="632"/>
                  </a:lnTo>
                  <a:lnTo>
                    <a:pt x="471" y="632"/>
                  </a:lnTo>
                  <a:lnTo>
                    <a:pt x="471" y="635"/>
                  </a:lnTo>
                  <a:lnTo>
                    <a:pt x="469" y="635"/>
                  </a:lnTo>
                  <a:lnTo>
                    <a:pt x="469" y="637"/>
                  </a:lnTo>
                  <a:lnTo>
                    <a:pt x="466" y="637"/>
                  </a:lnTo>
                  <a:lnTo>
                    <a:pt x="466" y="639"/>
                  </a:lnTo>
                  <a:lnTo>
                    <a:pt x="464" y="639"/>
                  </a:lnTo>
                  <a:lnTo>
                    <a:pt x="464" y="641"/>
                  </a:lnTo>
                  <a:lnTo>
                    <a:pt x="466" y="641"/>
                  </a:lnTo>
                  <a:lnTo>
                    <a:pt x="464" y="641"/>
                  </a:lnTo>
                  <a:lnTo>
                    <a:pt x="464" y="644"/>
                  </a:lnTo>
                  <a:lnTo>
                    <a:pt x="466" y="644"/>
                  </a:lnTo>
                  <a:lnTo>
                    <a:pt x="466" y="646"/>
                  </a:lnTo>
                  <a:lnTo>
                    <a:pt x="464" y="646"/>
                  </a:lnTo>
                  <a:lnTo>
                    <a:pt x="464" y="648"/>
                  </a:lnTo>
                  <a:lnTo>
                    <a:pt x="462" y="648"/>
                  </a:lnTo>
                  <a:lnTo>
                    <a:pt x="460" y="648"/>
                  </a:lnTo>
                  <a:lnTo>
                    <a:pt x="457" y="648"/>
                  </a:lnTo>
                  <a:lnTo>
                    <a:pt x="455" y="648"/>
                  </a:lnTo>
                  <a:lnTo>
                    <a:pt x="455" y="650"/>
                  </a:lnTo>
                  <a:lnTo>
                    <a:pt x="455" y="653"/>
                  </a:lnTo>
                  <a:lnTo>
                    <a:pt x="457" y="653"/>
                  </a:lnTo>
                  <a:lnTo>
                    <a:pt x="460" y="653"/>
                  </a:lnTo>
                  <a:lnTo>
                    <a:pt x="460" y="655"/>
                  </a:lnTo>
                  <a:lnTo>
                    <a:pt x="457" y="655"/>
                  </a:lnTo>
                  <a:lnTo>
                    <a:pt x="455" y="655"/>
                  </a:lnTo>
                  <a:lnTo>
                    <a:pt x="455" y="657"/>
                  </a:lnTo>
                  <a:lnTo>
                    <a:pt x="453" y="657"/>
                  </a:lnTo>
                  <a:lnTo>
                    <a:pt x="453" y="659"/>
                  </a:lnTo>
                  <a:lnTo>
                    <a:pt x="451" y="659"/>
                  </a:lnTo>
                  <a:lnTo>
                    <a:pt x="451" y="662"/>
                  </a:lnTo>
                  <a:lnTo>
                    <a:pt x="448" y="659"/>
                  </a:lnTo>
                  <a:lnTo>
                    <a:pt x="448" y="657"/>
                  </a:lnTo>
                  <a:lnTo>
                    <a:pt x="448" y="655"/>
                  </a:lnTo>
                  <a:lnTo>
                    <a:pt x="444" y="653"/>
                  </a:lnTo>
                  <a:lnTo>
                    <a:pt x="444" y="650"/>
                  </a:lnTo>
                  <a:lnTo>
                    <a:pt x="444" y="648"/>
                  </a:lnTo>
                  <a:lnTo>
                    <a:pt x="442" y="648"/>
                  </a:lnTo>
                  <a:lnTo>
                    <a:pt x="442" y="646"/>
                  </a:lnTo>
                  <a:lnTo>
                    <a:pt x="439" y="646"/>
                  </a:lnTo>
                  <a:lnTo>
                    <a:pt x="437" y="646"/>
                  </a:lnTo>
                  <a:lnTo>
                    <a:pt x="437" y="648"/>
                  </a:lnTo>
                  <a:lnTo>
                    <a:pt x="437" y="650"/>
                  </a:lnTo>
                  <a:lnTo>
                    <a:pt x="435" y="650"/>
                  </a:lnTo>
                  <a:lnTo>
                    <a:pt x="433" y="650"/>
                  </a:lnTo>
                  <a:lnTo>
                    <a:pt x="430" y="650"/>
                  </a:lnTo>
                  <a:lnTo>
                    <a:pt x="428" y="650"/>
                  </a:lnTo>
                  <a:lnTo>
                    <a:pt x="428" y="653"/>
                  </a:lnTo>
                  <a:lnTo>
                    <a:pt x="428" y="655"/>
                  </a:lnTo>
                  <a:lnTo>
                    <a:pt x="430" y="655"/>
                  </a:lnTo>
                  <a:lnTo>
                    <a:pt x="430" y="657"/>
                  </a:lnTo>
                  <a:lnTo>
                    <a:pt x="428" y="657"/>
                  </a:lnTo>
                  <a:lnTo>
                    <a:pt x="426" y="655"/>
                  </a:lnTo>
                  <a:lnTo>
                    <a:pt x="421" y="653"/>
                  </a:lnTo>
                  <a:lnTo>
                    <a:pt x="421" y="650"/>
                  </a:lnTo>
                  <a:lnTo>
                    <a:pt x="421" y="648"/>
                  </a:lnTo>
                  <a:lnTo>
                    <a:pt x="419" y="648"/>
                  </a:lnTo>
                  <a:lnTo>
                    <a:pt x="419" y="646"/>
                  </a:lnTo>
                  <a:lnTo>
                    <a:pt x="417" y="646"/>
                  </a:lnTo>
                  <a:lnTo>
                    <a:pt x="417" y="648"/>
                  </a:lnTo>
                  <a:lnTo>
                    <a:pt x="417" y="650"/>
                  </a:lnTo>
                  <a:lnTo>
                    <a:pt x="415" y="650"/>
                  </a:lnTo>
                  <a:lnTo>
                    <a:pt x="415" y="648"/>
                  </a:lnTo>
                  <a:lnTo>
                    <a:pt x="412" y="648"/>
                  </a:lnTo>
                  <a:lnTo>
                    <a:pt x="412" y="646"/>
                  </a:lnTo>
                  <a:lnTo>
                    <a:pt x="410" y="646"/>
                  </a:lnTo>
                  <a:lnTo>
                    <a:pt x="408" y="646"/>
                  </a:lnTo>
                  <a:lnTo>
                    <a:pt x="406" y="646"/>
                  </a:lnTo>
                  <a:lnTo>
                    <a:pt x="406" y="644"/>
                  </a:lnTo>
                  <a:lnTo>
                    <a:pt x="403" y="646"/>
                  </a:lnTo>
                  <a:lnTo>
                    <a:pt x="401" y="646"/>
                  </a:lnTo>
                  <a:lnTo>
                    <a:pt x="399" y="646"/>
                  </a:lnTo>
                  <a:lnTo>
                    <a:pt x="399" y="648"/>
                  </a:lnTo>
                  <a:lnTo>
                    <a:pt x="397" y="648"/>
                  </a:lnTo>
                  <a:lnTo>
                    <a:pt x="394" y="648"/>
                  </a:lnTo>
                  <a:lnTo>
                    <a:pt x="394" y="646"/>
                  </a:lnTo>
                  <a:lnTo>
                    <a:pt x="394" y="648"/>
                  </a:lnTo>
                  <a:lnTo>
                    <a:pt x="392" y="648"/>
                  </a:lnTo>
                  <a:lnTo>
                    <a:pt x="390" y="648"/>
                  </a:lnTo>
                  <a:lnTo>
                    <a:pt x="390" y="646"/>
                  </a:lnTo>
                  <a:lnTo>
                    <a:pt x="388" y="646"/>
                  </a:lnTo>
                  <a:lnTo>
                    <a:pt x="385" y="644"/>
                  </a:lnTo>
                  <a:lnTo>
                    <a:pt x="383" y="641"/>
                  </a:lnTo>
                  <a:lnTo>
                    <a:pt x="381" y="641"/>
                  </a:lnTo>
                  <a:lnTo>
                    <a:pt x="381" y="639"/>
                  </a:lnTo>
                  <a:lnTo>
                    <a:pt x="379" y="639"/>
                  </a:lnTo>
                  <a:lnTo>
                    <a:pt x="376" y="639"/>
                  </a:lnTo>
                  <a:lnTo>
                    <a:pt x="376" y="637"/>
                  </a:lnTo>
                  <a:lnTo>
                    <a:pt x="379" y="637"/>
                  </a:lnTo>
                  <a:lnTo>
                    <a:pt x="379" y="635"/>
                  </a:lnTo>
                  <a:lnTo>
                    <a:pt x="376" y="635"/>
                  </a:lnTo>
                  <a:lnTo>
                    <a:pt x="374" y="635"/>
                  </a:lnTo>
                  <a:lnTo>
                    <a:pt x="374" y="632"/>
                  </a:lnTo>
                  <a:lnTo>
                    <a:pt x="374" y="630"/>
                  </a:lnTo>
                  <a:lnTo>
                    <a:pt x="372" y="630"/>
                  </a:lnTo>
                  <a:lnTo>
                    <a:pt x="370" y="630"/>
                  </a:lnTo>
                  <a:lnTo>
                    <a:pt x="367" y="630"/>
                  </a:lnTo>
                  <a:lnTo>
                    <a:pt x="363" y="630"/>
                  </a:lnTo>
                  <a:lnTo>
                    <a:pt x="361" y="630"/>
                  </a:lnTo>
                  <a:lnTo>
                    <a:pt x="358" y="630"/>
                  </a:lnTo>
                  <a:lnTo>
                    <a:pt x="356" y="630"/>
                  </a:lnTo>
                  <a:lnTo>
                    <a:pt x="356" y="628"/>
                  </a:lnTo>
                  <a:lnTo>
                    <a:pt x="356" y="626"/>
                  </a:lnTo>
                  <a:lnTo>
                    <a:pt x="356" y="623"/>
                  </a:lnTo>
                  <a:lnTo>
                    <a:pt x="356" y="621"/>
                  </a:lnTo>
                  <a:lnTo>
                    <a:pt x="356" y="619"/>
                  </a:lnTo>
                  <a:lnTo>
                    <a:pt x="354" y="617"/>
                  </a:lnTo>
                  <a:lnTo>
                    <a:pt x="352" y="617"/>
                  </a:lnTo>
                  <a:lnTo>
                    <a:pt x="349" y="614"/>
                  </a:lnTo>
                  <a:lnTo>
                    <a:pt x="352" y="614"/>
                  </a:lnTo>
                  <a:lnTo>
                    <a:pt x="352" y="612"/>
                  </a:lnTo>
                  <a:lnTo>
                    <a:pt x="349" y="612"/>
                  </a:lnTo>
                  <a:lnTo>
                    <a:pt x="347" y="612"/>
                  </a:lnTo>
                  <a:lnTo>
                    <a:pt x="347" y="610"/>
                  </a:lnTo>
                  <a:lnTo>
                    <a:pt x="349" y="608"/>
                  </a:lnTo>
                  <a:lnTo>
                    <a:pt x="352" y="608"/>
                  </a:lnTo>
                  <a:lnTo>
                    <a:pt x="354" y="608"/>
                  </a:lnTo>
                  <a:lnTo>
                    <a:pt x="354" y="605"/>
                  </a:lnTo>
                  <a:lnTo>
                    <a:pt x="352" y="605"/>
                  </a:lnTo>
                  <a:lnTo>
                    <a:pt x="349" y="605"/>
                  </a:lnTo>
                  <a:lnTo>
                    <a:pt x="349" y="608"/>
                  </a:lnTo>
                  <a:lnTo>
                    <a:pt x="347" y="608"/>
                  </a:lnTo>
                  <a:lnTo>
                    <a:pt x="347" y="605"/>
                  </a:lnTo>
                  <a:lnTo>
                    <a:pt x="347" y="603"/>
                  </a:lnTo>
                  <a:lnTo>
                    <a:pt x="349" y="603"/>
                  </a:lnTo>
                  <a:lnTo>
                    <a:pt x="347" y="601"/>
                  </a:lnTo>
                  <a:lnTo>
                    <a:pt x="345" y="601"/>
                  </a:lnTo>
                  <a:lnTo>
                    <a:pt x="343" y="599"/>
                  </a:lnTo>
                  <a:lnTo>
                    <a:pt x="340" y="599"/>
                  </a:lnTo>
                  <a:lnTo>
                    <a:pt x="338" y="596"/>
                  </a:lnTo>
                  <a:lnTo>
                    <a:pt x="336" y="596"/>
                  </a:lnTo>
                  <a:lnTo>
                    <a:pt x="334" y="596"/>
                  </a:lnTo>
                  <a:lnTo>
                    <a:pt x="331" y="596"/>
                  </a:lnTo>
                  <a:lnTo>
                    <a:pt x="331" y="599"/>
                  </a:lnTo>
                  <a:lnTo>
                    <a:pt x="329" y="599"/>
                  </a:lnTo>
                  <a:lnTo>
                    <a:pt x="329" y="601"/>
                  </a:lnTo>
                  <a:lnTo>
                    <a:pt x="327" y="601"/>
                  </a:lnTo>
                  <a:lnTo>
                    <a:pt x="325" y="601"/>
                  </a:lnTo>
                  <a:lnTo>
                    <a:pt x="322" y="603"/>
                  </a:lnTo>
                  <a:lnTo>
                    <a:pt x="320" y="603"/>
                  </a:lnTo>
                  <a:lnTo>
                    <a:pt x="320" y="601"/>
                  </a:lnTo>
                  <a:lnTo>
                    <a:pt x="318" y="599"/>
                  </a:lnTo>
                  <a:lnTo>
                    <a:pt x="316" y="599"/>
                  </a:lnTo>
                  <a:lnTo>
                    <a:pt x="316" y="601"/>
                  </a:lnTo>
                  <a:lnTo>
                    <a:pt x="318" y="603"/>
                  </a:lnTo>
                  <a:lnTo>
                    <a:pt x="316" y="603"/>
                  </a:lnTo>
                  <a:lnTo>
                    <a:pt x="313" y="603"/>
                  </a:lnTo>
                  <a:lnTo>
                    <a:pt x="313" y="605"/>
                  </a:lnTo>
                  <a:lnTo>
                    <a:pt x="313" y="608"/>
                  </a:lnTo>
                  <a:lnTo>
                    <a:pt x="311" y="608"/>
                  </a:lnTo>
                  <a:lnTo>
                    <a:pt x="311" y="605"/>
                  </a:lnTo>
                  <a:lnTo>
                    <a:pt x="309" y="605"/>
                  </a:lnTo>
                  <a:lnTo>
                    <a:pt x="309" y="603"/>
                  </a:lnTo>
                  <a:lnTo>
                    <a:pt x="309" y="601"/>
                  </a:lnTo>
                  <a:lnTo>
                    <a:pt x="307" y="601"/>
                  </a:lnTo>
                  <a:lnTo>
                    <a:pt x="304" y="601"/>
                  </a:lnTo>
                  <a:lnTo>
                    <a:pt x="304" y="603"/>
                  </a:lnTo>
                  <a:lnTo>
                    <a:pt x="304" y="605"/>
                  </a:lnTo>
                  <a:lnTo>
                    <a:pt x="307" y="605"/>
                  </a:lnTo>
                  <a:lnTo>
                    <a:pt x="307" y="608"/>
                  </a:lnTo>
                  <a:lnTo>
                    <a:pt x="307" y="610"/>
                  </a:lnTo>
                  <a:lnTo>
                    <a:pt x="304" y="610"/>
                  </a:lnTo>
                  <a:lnTo>
                    <a:pt x="304" y="612"/>
                  </a:lnTo>
                  <a:lnTo>
                    <a:pt x="307" y="614"/>
                  </a:lnTo>
                  <a:lnTo>
                    <a:pt x="307" y="617"/>
                  </a:lnTo>
                  <a:lnTo>
                    <a:pt x="307" y="619"/>
                  </a:lnTo>
                  <a:lnTo>
                    <a:pt x="304" y="619"/>
                  </a:lnTo>
                  <a:lnTo>
                    <a:pt x="302" y="617"/>
                  </a:lnTo>
                  <a:lnTo>
                    <a:pt x="300" y="617"/>
                  </a:lnTo>
                  <a:lnTo>
                    <a:pt x="300" y="619"/>
                  </a:lnTo>
                  <a:lnTo>
                    <a:pt x="300" y="621"/>
                  </a:lnTo>
                  <a:lnTo>
                    <a:pt x="300" y="623"/>
                  </a:lnTo>
                  <a:lnTo>
                    <a:pt x="298" y="623"/>
                  </a:lnTo>
                  <a:lnTo>
                    <a:pt x="298" y="621"/>
                  </a:lnTo>
                  <a:lnTo>
                    <a:pt x="295" y="619"/>
                  </a:lnTo>
                  <a:lnTo>
                    <a:pt x="293" y="619"/>
                  </a:lnTo>
                  <a:lnTo>
                    <a:pt x="293" y="621"/>
                  </a:lnTo>
                  <a:lnTo>
                    <a:pt x="293" y="623"/>
                  </a:lnTo>
                  <a:lnTo>
                    <a:pt x="295" y="623"/>
                  </a:lnTo>
                  <a:lnTo>
                    <a:pt x="295" y="626"/>
                  </a:lnTo>
                  <a:lnTo>
                    <a:pt x="293" y="626"/>
                  </a:lnTo>
                  <a:lnTo>
                    <a:pt x="293" y="628"/>
                  </a:lnTo>
                  <a:lnTo>
                    <a:pt x="293" y="630"/>
                  </a:lnTo>
                  <a:lnTo>
                    <a:pt x="291" y="630"/>
                  </a:lnTo>
                  <a:lnTo>
                    <a:pt x="291" y="632"/>
                  </a:lnTo>
                  <a:lnTo>
                    <a:pt x="293" y="632"/>
                  </a:lnTo>
                  <a:lnTo>
                    <a:pt x="291" y="635"/>
                  </a:lnTo>
                  <a:lnTo>
                    <a:pt x="291" y="637"/>
                  </a:lnTo>
                  <a:lnTo>
                    <a:pt x="289" y="637"/>
                  </a:lnTo>
                  <a:lnTo>
                    <a:pt x="286" y="637"/>
                  </a:lnTo>
                  <a:lnTo>
                    <a:pt x="286" y="635"/>
                  </a:lnTo>
                  <a:lnTo>
                    <a:pt x="286" y="632"/>
                  </a:lnTo>
                  <a:lnTo>
                    <a:pt x="286" y="635"/>
                  </a:lnTo>
                  <a:lnTo>
                    <a:pt x="284" y="635"/>
                  </a:lnTo>
                  <a:lnTo>
                    <a:pt x="282" y="635"/>
                  </a:lnTo>
                  <a:lnTo>
                    <a:pt x="280" y="635"/>
                  </a:lnTo>
                  <a:lnTo>
                    <a:pt x="280" y="637"/>
                  </a:lnTo>
                  <a:lnTo>
                    <a:pt x="277" y="639"/>
                  </a:lnTo>
                  <a:lnTo>
                    <a:pt x="275" y="639"/>
                  </a:lnTo>
                  <a:lnTo>
                    <a:pt x="275" y="641"/>
                  </a:lnTo>
                  <a:lnTo>
                    <a:pt x="273" y="641"/>
                  </a:lnTo>
                  <a:lnTo>
                    <a:pt x="273" y="639"/>
                  </a:lnTo>
                  <a:lnTo>
                    <a:pt x="273" y="637"/>
                  </a:lnTo>
                  <a:lnTo>
                    <a:pt x="273" y="635"/>
                  </a:lnTo>
                  <a:lnTo>
                    <a:pt x="271" y="632"/>
                  </a:lnTo>
                  <a:lnTo>
                    <a:pt x="271" y="630"/>
                  </a:lnTo>
                  <a:lnTo>
                    <a:pt x="271" y="628"/>
                  </a:lnTo>
                  <a:lnTo>
                    <a:pt x="268" y="628"/>
                  </a:lnTo>
                  <a:lnTo>
                    <a:pt x="266" y="628"/>
                  </a:lnTo>
                  <a:lnTo>
                    <a:pt x="266" y="630"/>
                  </a:lnTo>
                  <a:lnTo>
                    <a:pt x="266" y="632"/>
                  </a:lnTo>
                  <a:lnTo>
                    <a:pt x="266" y="635"/>
                  </a:lnTo>
                  <a:lnTo>
                    <a:pt x="264" y="635"/>
                  </a:lnTo>
                  <a:lnTo>
                    <a:pt x="264" y="632"/>
                  </a:lnTo>
                  <a:lnTo>
                    <a:pt x="264" y="635"/>
                  </a:lnTo>
                  <a:lnTo>
                    <a:pt x="262" y="635"/>
                  </a:lnTo>
                  <a:lnTo>
                    <a:pt x="264" y="637"/>
                  </a:lnTo>
                  <a:lnTo>
                    <a:pt x="264" y="635"/>
                  </a:lnTo>
                  <a:lnTo>
                    <a:pt x="266" y="637"/>
                  </a:lnTo>
                  <a:lnTo>
                    <a:pt x="264" y="637"/>
                  </a:lnTo>
                  <a:lnTo>
                    <a:pt x="264" y="639"/>
                  </a:lnTo>
                  <a:lnTo>
                    <a:pt x="262" y="639"/>
                  </a:lnTo>
                  <a:lnTo>
                    <a:pt x="259" y="639"/>
                  </a:lnTo>
                  <a:lnTo>
                    <a:pt x="259" y="641"/>
                  </a:lnTo>
                  <a:lnTo>
                    <a:pt x="259" y="644"/>
                  </a:lnTo>
                  <a:lnTo>
                    <a:pt x="257" y="644"/>
                  </a:lnTo>
                  <a:lnTo>
                    <a:pt x="257" y="646"/>
                  </a:lnTo>
                  <a:lnTo>
                    <a:pt x="257" y="648"/>
                  </a:lnTo>
                  <a:lnTo>
                    <a:pt x="255" y="648"/>
                  </a:lnTo>
                  <a:lnTo>
                    <a:pt x="253" y="648"/>
                  </a:lnTo>
                  <a:lnTo>
                    <a:pt x="253" y="650"/>
                  </a:lnTo>
                  <a:lnTo>
                    <a:pt x="255" y="650"/>
                  </a:lnTo>
                  <a:lnTo>
                    <a:pt x="255" y="653"/>
                  </a:lnTo>
                  <a:lnTo>
                    <a:pt x="255" y="655"/>
                  </a:lnTo>
                  <a:lnTo>
                    <a:pt x="253" y="655"/>
                  </a:lnTo>
                  <a:lnTo>
                    <a:pt x="253" y="657"/>
                  </a:lnTo>
                  <a:lnTo>
                    <a:pt x="255" y="657"/>
                  </a:lnTo>
                  <a:lnTo>
                    <a:pt x="257" y="657"/>
                  </a:lnTo>
                  <a:lnTo>
                    <a:pt x="257" y="659"/>
                  </a:lnTo>
                  <a:lnTo>
                    <a:pt x="255" y="659"/>
                  </a:lnTo>
                  <a:lnTo>
                    <a:pt x="255" y="662"/>
                  </a:lnTo>
                  <a:lnTo>
                    <a:pt x="255" y="664"/>
                  </a:lnTo>
                  <a:lnTo>
                    <a:pt x="253" y="664"/>
                  </a:lnTo>
                  <a:lnTo>
                    <a:pt x="250" y="662"/>
                  </a:lnTo>
                  <a:lnTo>
                    <a:pt x="248" y="659"/>
                  </a:lnTo>
                  <a:lnTo>
                    <a:pt x="246" y="657"/>
                  </a:lnTo>
                  <a:lnTo>
                    <a:pt x="244" y="657"/>
                  </a:lnTo>
                  <a:lnTo>
                    <a:pt x="241" y="657"/>
                  </a:lnTo>
                  <a:lnTo>
                    <a:pt x="241" y="655"/>
                  </a:lnTo>
                  <a:lnTo>
                    <a:pt x="239" y="655"/>
                  </a:lnTo>
                  <a:lnTo>
                    <a:pt x="239" y="653"/>
                  </a:lnTo>
                  <a:lnTo>
                    <a:pt x="241" y="653"/>
                  </a:lnTo>
                  <a:lnTo>
                    <a:pt x="241" y="650"/>
                  </a:lnTo>
                  <a:lnTo>
                    <a:pt x="239" y="650"/>
                  </a:lnTo>
                  <a:lnTo>
                    <a:pt x="237" y="650"/>
                  </a:lnTo>
                  <a:lnTo>
                    <a:pt x="235" y="648"/>
                  </a:lnTo>
                  <a:lnTo>
                    <a:pt x="235" y="646"/>
                  </a:lnTo>
                  <a:lnTo>
                    <a:pt x="232" y="646"/>
                  </a:lnTo>
                  <a:lnTo>
                    <a:pt x="232" y="648"/>
                  </a:lnTo>
                  <a:lnTo>
                    <a:pt x="230" y="648"/>
                  </a:lnTo>
                  <a:lnTo>
                    <a:pt x="228" y="648"/>
                  </a:lnTo>
                  <a:lnTo>
                    <a:pt x="226" y="648"/>
                  </a:lnTo>
                  <a:lnTo>
                    <a:pt x="226" y="646"/>
                  </a:lnTo>
                  <a:lnTo>
                    <a:pt x="226" y="648"/>
                  </a:lnTo>
                  <a:lnTo>
                    <a:pt x="223" y="648"/>
                  </a:lnTo>
                  <a:lnTo>
                    <a:pt x="221" y="648"/>
                  </a:lnTo>
                  <a:lnTo>
                    <a:pt x="223" y="648"/>
                  </a:lnTo>
                  <a:lnTo>
                    <a:pt x="223" y="650"/>
                  </a:lnTo>
                  <a:lnTo>
                    <a:pt x="226" y="650"/>
                  </a:lnTo>
                  <a:lnTo>
                    <a:pt x="223" y="650"/>
                  </a:lnTo>
                  <a:lnTo>
                    <a:pt x="221" y="650"/>
                  </a:lnTo>
                  <a:lnTo>
                    <a:pt x="221" y="648"/>
                  </a:lnTo>
                  <a:lnTo>
                    <a:pt x="219" y="648"/>
                  </a:lnTo>
                  <a:lnTo>
                    <a:pt x="219" y="650"/>
                  </a:lnTo>
                  <a:lnTo>
                    <a:pt x="219" y="653"/>
                  </a:lnTo>
                  <a:lnTo>
                    <a:pt x="219" y="655"/>
                  </a:lnTo>
                  <a:lnTo>
                    <a:pt x="219" y="653"/>
                  </a:lnTo>
                  <a:lnTo>
                    <a:pt x="217" y="653"/>
                  </a:lnTo>
                  <a:lnTo>
                    <a:pt x="212" y="650"/>
                  </a:lnTo>
                  <a:lnTo>
                    <a:pt x="212" y="653"/>
                  </a:lnTo>
                  <a:lnTo>
                    <a:pt x="210" y="653"/>
                  </a:lnTo>
                  <a:lnTo>
                    <a:pt x="210" y="655"/>
                  </a:lnTo>
                  <a:lnTo>
                    <a:pt x="208" y="655"/>
                  </a:lnTo>
                  <a:lnTo>
                    <a:pt x="205" y="655"/>
                  </a:lnTo>
                  <a:lnTo>
                    <a:pt x="205" y="657"/>
                  </a:lnTo>
                  <a:lnTo>
                    <a:pt x="205" y="659"/>
                  </a:lnTo>
                  <a:lnTo>
                    <a:pt x="208" y="659"/>
                  </a:lnTo>
                  <a:lnTo>
                    <a:pt x="208" y="662"/>
                  </a:lnTo>
                  <a:lnTo>
                    <a:pt x="205" y="662"/>
                  </a:lnTo>
                  <a:lnTo>
                    <a:pt x="203" y="662"/>
                  </a:lnTo>
                  <a:lnTo>
                    <a:pt x="203" y="664"/>
                  </a:lnTo>
                  <a:lnTo>
                    <a:pt x="205" y="664"/>
                  </a:lnTo>
                  <a:lnTo>
                    <a:pt x="205" y="666"/>
                  </a:lnTo>
                  <a:lnTo>
                    <a:pt x="208" y="666"/>
                  </a:lnTo>
                  <a:lnTo>
                    <a:pt x="205" y="666"/>
                  </a:lnTo>
                  <a:lnTo>
                    <a:pt x="203" y="666"/>
                  </a:lnTo>
                  <a:lnTo>
                    <a:pt x="201" y="666"/>
                  </a:lnTo>
                  <a:lnTo>
                    <a:pt x="201" y="668"/>
                  </a:lnTo>
                  <a:lnTo>
                    <a:pt x="203" y="668"/>
                  </a:lnTo>
                  <a:lnTo>
                    <a:pt x="203" y="671"/>
                  </a:lnTo>
                  <a:lnTo>
                    <a:pt x="201" y="671"/>
                  </a:lnTo>
                  <a:lnTo>
                    <a:pt x="201" y="673"/>
                  </a:lnTo>
                  <a:lnTo>
                    <a:pt x="199" y="673"/>
                  </a:lnTo>
                  <a:lnTo>
                    <a:pt x="196" y="673"/>
                  </a:lnTo>
                  <a:lnTo>
                    <a:pt x="194" y="673"/>
                  </a:lnTo>
                  <a:lnTo>
                    <a:pt x="192" y="673"/>
                  </a:lnTo>
                  <a:lnTo>
                    <a:pt x="190" y="675"/>
                  </a:lnTo>
                  <a:lnTo>
                    <a:pt x="185" y="675"/>
                  </a:lnTo>
                  <a:lnTo>
                    <a:pt x="183" y="675"/>
                  </a:lnTo>
                  <a:lnTo>
                    <a:pt x="183" y="673"/>
                  </a:lnTo>
                  <a:lnTo>
                    <a:pt x="181" y="673"/>
                  </a:lnTo>
                  <a:lnTo>
                    <a:pt x="181" y="675"/>
                  </a:lnTo>
                  <a:lnTo>
                    <a:pt x="181" y="677"/>
                  </a:lnTo>
                  <a:lnTo>
                    <a:pt x="181" y="680"/>
                  </a:lnTo>
                  <a:lnTo>
                    <a:pt x="178" y="680"/>
                  </a:lnTo>
                  <a:lnTo>
                    <a:pt x="176" y="680"/>
                  </a:lnTo>
                  <a:lnTo>
                    <a:pt x="176" y="682"/>
                  </a:lnTo>
                  <a:lnTo>
                    <a:pt x="176" y="684"/>
                  </a:lnTo>
                  <a:lnTo>
                    <a:pt x="174" y="684"/>
                  </a:lnTo>
                  <a:lnTo>
                    <a:pt x="174" y="682"/>
                  </a:lnTo>
                  <a:lnTo>
                    <a:pt x="172" y="682"/>
                  </a:lnTo>
                  <a:lnTo>
                    <a:pt x="172" y="684"/>
                  </a:lnTo>
                  <a:lnTo>
                    <a:pt x="172" y="686"/>
                  </a:lnTo>
                  <a:lnTo>
                    <a:pt x="172" y="689"/>
                  </a:lnTo>
                  <a:lnTo>
                    <a:pt x="172" y="691"/>
                  </a:lnTo>
                  <a:lnTo>
                    <a:pt x="172" y="693"/>
                  </a:lnTo>
                  <a:lnTo>
                    <a:pt x="169" y="689"/>
                  </a:lnTo>
                  <a:lnTo>
                    <a:pt x="167" y="689"/>
                  </a:lnTo>
                  <a:lnTo>
                    <a:pt x="165" y="691"/>
                  </a:lnTo>
                  <a:lnTo>
                    <a:pt x="163" y="691"/>
                  </a:lnTo>
                  <a:lnTo>
                    <a:pt x="163" y="693"/>
                  </a:lnTo>
                  <a:lnTo>
                    <a:pt x="163" y="695"/>
                  </a:lnTo>
                  <a:lnTo>
                    <a:pt x="163" y="698"/>
                  </a:lnTo>
                  <a:lnTo>
                    <a:pt x="163" y="700"/>
                  </a:lnTo>
                  <a:lnTo>
                    <a:pt x="163" y="702"/>
                  </a:lnTo>
                  <a:lnTo>
                    <a:pt x="160" y="702"/>
                  </a:lnTo>
                  <a:lnTo>
                    <a:pt x="160" y="704"/>
                  </a:lnTo>
                  <a:lnTo>
                    <a:pt x="158" y="704"/>
                  </a:lnTo>
                  <a:lnTo>
                    <a:pt x="158" y="707"/>
                  </a:lnTo>
                  <a:lnTo>
                    <a:pt x="156" y="707"/>
                  </a:lnTo>
                  <a:lnTo>
                    <a:pt x="156" y="709"/>
                  </a:lnTo>
                  <a:lnTo>
                    <a:pt x="156" y="711"/>
                  </a:lnTo>
                  <a:lnTo>
                    <a:pt x="158" y="711"/>
                  </a:lnTo>
                  <a:lnTo>
                    <a:pt x="160" y="711"/>
                  </a:lnTo>
                  <a:lnTo>
                    <a:pt x="158" y="713"/>
                  </a:lnTo>
                  <a:lnTo>
                    <a:pt x="156" y="716"/>
                  </a:lnTo>
                  <a:lnTo>
                    <a:pt x="156" y="718"/>
                  </a:lnTo>
                  <a:lnTo>
                    <a:pt x="154" y="718"/>
                  </a:lnTo>
                  <a:lnTo>
                    <a:pt x="151" y="716"/>
                  </a:lnTo>
                  <a:lnTo>
                    <a:pt x="151" y="713"/>
                  </a:lnTo>
                  <a:lnTo>
                    <a:pt x="151" y="716"/>
                  </a:lnTo>
                  <a:lnTo>
                    <a:pt x="149" y="716"/>
                  </a:lnTo>
                  <a:lnTo>
                    <a:pt x="151" y="716"/>
                  </a:lnTo>
                  <a:lnTo>
                    <a:pt x="151" y="718"/>
                  </a:lnTo>
                  <a:lnTo>
                    <a:pt x="149" y="718"/>
                  </a:lnTo>
                  <a:lnTo>
                    <a:pt x="147" y="718"/>
                  </a:lnTo>
                  <a:lnTo>
                    <a:pt x="145" y="718"/>
                  </a:lnTo>
                  <a:lnTo>
                    <a:pt x="145" y="720"/>
                  </a:lnTo>
                  <a:lnTo>
                    <a:pt x="147" y="720"/>
                  </a:lnTo>
                  <a:lnTo>
                    <a:pt x="147" y="722"/>
                  </a:lnTo>
                  <a:lnTo>
                    <a:pt x="145" y="722"/>
                  </a:lnTo>
                  <a:lnTo>
                    <a:pt x="145" y="720"/>
                  </a:lnTo>
                  <a:lnTo>
                    <a:pt x="142" y="720"/>
                  </a:lnTo>
                  <a:lnTo>
                    <a:pt x="142" y="718"/>
                  </a:lnTo>
                  <a:lnTo>
                    <a:pt x="140" y="718"/>
                  </a:lnTo>
                  <a:lnTo>
                    <a:pt x="138" y="718"/>
                  </a:lnTo>
                  <a:lnTo>
                    <a:pt x="136" y="720"/>
                  </a:lnTo>
                  <a:lnTo>
                    <a:pt x="133" y="720"/>
                  </a:lnTo>
                  <a:lnTo>
                    <a:pt x="131" y="720"/>
                  </a:lnTo>
                  <a:lnTo>
                    <a:pt x="131" y="718"/>
                  </a:lnTo>
                  <a:lnTo>
                    <a:pt x="131" y="716"/>
                  </a:lnTo>
                  <a:lnTo>
                    <a:pt x="131" y="713"/>
                  </a:lnTo>
                  <a:lnTo>
                    <a:pt x="129" y="711"/>
                  </a:lnTo>
                  <a:lnTo>
                    <a:pt x="127" y="711"/>
                  </a:lnTo>
                  <a:lnTo>
                    <a:pt x="127" y="709"/>
                  </a:lnTo>
                  <a:lnTo>
                    <a:pt x="124" y="707"/>
                  </a:lnTo>
                  <a:lnTo>
                    <a:pt x="122" y="707"/>
                  </a:lnTo>
                  <a:lnTo>
                    <a:pt x="120" y="704"/>
                  </a:lnTo>
                  <a:lnTo>
                    <a:pt x="120" y="702"/>
                  </a:lnTo>
                  <a:lnTo>
                    <a:pt x="120" y="700"/>
                  </a:lnTo>
                  <a:lnTo>
                    <a:pt x="120" y="698"/>
                  </a:lnTo>
                  <a:lnTo>
                    <a:pt x="122" y="698"/>
                  </a:lnTo>
                  <a:lnTo>
                    <a:pt x="124" y="695"/>
                  </a:lnTo>
                  <a:lnTo>
                    <a:pt x="124" y="693"/>
                  </a:lnTo>
                  <a:lnTo>
                    <a:pt x="124" y="691"/>
                  </a:lnTo>
                  <a:lnTo>
                    <a:pt x="122" y="691"/>
                  </a:lnTo>
                  <a:lnTo>
                    <a:pt x="122" y="689"/>
                  </a:lnTo>
                  <a:lnTo>
                    <a:pt x="120" y="689"/>
                  </a:lnTo>
                  <a:lnTo>
                    <a:pt x="118" y="689"/>
                  </a:lnTo>
                  <a:lnTo>
                    <a:pt x="118" y="684"/>
                  </a:lnTo>
                  <a:lnTo>
                    <a:pt x="115" y="684"/>
                  </a:lnTo>
                  <a:lnTo>
                    <a:pt x="113" y="686"/>
                  </a:lnTo>
                  <a:lnTo>
                    <a:pt x="113" y="689"/>
                  </a:lnTo>
                  <a:lnTo>
                    <a:pt x="111" y="689"/>
                  </a:lnTo>
                  <a:lnTo>
                    <a:pt x="111" y="691"/>
                  </a:lnTo>
                  <a:lnTo>
                    <a:pt x="113" y="691"/>
                  </a:lnTo>
                  <a:lnTo>
                    <a:pt x="115" y="691"/>
                  </a:lnTo>
                  <a:lnTo>
                    <a:pt x="115" y="693"/>
                  </a:lnTo>
                  <a:lnTo>
                    <a:pt x="118" y="695"/>
                  </a:lnTo>
                  <a:lnTo>
                    <a:pt x="115" y="695"/>
                  </a:lnTo>
                  <a:lnTo>
                    <a:pt x="113" y="695"/>
                  </a:lnTo>
                  <a:lnTo>
                    <a:pt x="113" y="698"/>
                  </a:lnTo>
                  <a:lnTo>
                    <a:pt x="113" y="700"/>
                  </a:lnTo>
                  <a:lnTo>
                    <a:pt x="115" y="700"/>
                  </a:lnTo>
                  <a:lnTo>
                    <a:pt x="113" y="700"/>
                  </a:lnTo>
                  <a:lnTo>
                    <a:pt x="111" y="700"/>
                  </a:lnTo>
                  <a:lnTo>
                    <a:pt x="109" y="698"/>
                  </a:lnTo>
                  <a:lnTo>
                    <a:pt x="106" y="698"/>
                  </a:lnTo>
                  <a:lnTo>
                    <a:pt x="106" y="695"/>
                  </a:lnTo>
                  <a:lnTo>
                    <a:pt x="104" y="693"/>
                  </a:lnTo>
                  <a:lnTo>
                    <a:pt x="102" y="691"/>
                  </a:lnTo>
                  <a:lnTo>
                    <a:pt x="100" y="691"/>
                  </a:lnTo>
                  <a:lnTo>
                    <a:pt x="97" y="689"/>
                  </a:lnTo>
                  <a:lnTo>
                    <a:pt x="95" y="691"/>
                  </a:lnTo>
                  <a:lnTo>
                    <a:pt x="93" y="691"/>
                  </a:lnTo>
                  <a:lnTo>
                    <a:pt x="91" y="691"/>
                  </a:lnTo>
                  <a:lnTo>
                    <a:pt x="88" y="693"/>
                  </a:lnTo>
                  <a:lnTo>
                    <a:pt x="86" y="695"/>
                  </a:lnTo>
                  <a:lnTo>
                    <a:pt x="88" y="698"/>
                  </a:lnTo>
                  <a:lnTo>
                    <a:pt x="91" y="698"/>
                  </a:lnTo>
                  <a:lnTo>
                    <a:pt x="91" y="700"/>
                  </a:lnTo>
                  <a:lnTo>
                    <a:pt x="88" y="700"/>
                  </a:lnTo>
                  <a:lnTo>
                    <a:pt x="86" y="700"/>
                  </a:lnTo>
                  <a:lnTo>
                    <a:pt x="86" y="702"/>
                  </a:lnTo>
                  <a:lnTo>
                    <a:pt x="86" y="704"/>
                  </a:lnTo>
                  <a:lnTo>
                    <a:pt x="86" y="707"/>
                  </a:lnTo>
                  <a:lnTo>
                    <a:pt x="84" y="707"/>
                  </a:lnTo>
                  <a:lnTo>
                    <a:pt x="84" y="709"/>
                  </a:lnTo>
                  <a:lnTo>
                    <a:pt x="82" y="709"/>
                  </a:lnTo>
                  <a:lnTo>
                    <a:pt x="82" y="707"/>
                  </a:lnTo>
                  <a:lnTo>
                    <a:pt x="79" y="707"/>
                  </a:lnTo>
                  <a:lnTo>
                    <a:pt x="79" y="704"/>
                  </a:lnTo>
                  <a:lnTo>
                    <a:pt x="79" y="702"/>
                  </a:lnTo>
                  <a:lnTo>
                    <a:pt x="77" y="702"/>
                  </a:lnTo>
                  <a:lnTo>
                    <a:pt x="77" y="700"/>
                  </a:lnTo>
                  <a:lnTo>
                    <a:pt x="75" y="700"/>
                  </a:lnTo>
                  <a:lnTo>
                    <a:pt x="75" y="698"/>
                  </a:lnTo>
                  <a:lnTo>
                    <a:pt x="77" y="695"/>
                  </a:lnTo>
                  <a:lnTo>
                    <a:pt x="75" y="693"/>
                  </a:lnTo>
                  <a:lnTo>
                    <a:pt x="75" y="691"/>
                  </a:lnTo>
                  <a:lnTo>
                    <a:pt x="72" y="691"/>
                  </a:lnTo>
                  <a:lnTo>
                    <a:pt x="72" y="689"/>
                  </a:lnTo>
                  <a:lnTo>
                    <a:pt x="70" y="689"/>
                  </a:lnTo>
                  <a:lnTo>
                    <a:pt x="68" y="691"/>
                  </a:lnTo>
                  <a:lnTo>
                    <a:pt x="66" y="691"/>
                  </a:lnTo>
                  <a:lnTo>
                    <a:pt x="63" y="691"/>
                  </a:lnTo>
                  <a:lnTo>
                    <a:pt x="63" y="693"/>
                  </a:lnTo>
                  <a:lnTo>
                    <a:pt x="66" y="695"/>
                  </a:lnTo>
                  <a:lnTo>
                    <a:pt x="68" y="695"/>
                  </a:lnTo>
                  <a:lnTo>
                    <a:pt x="68" y="698"/>
                  </a:lnTo>
                  <a:lnTo>
                    <a:pt x="68" y="700"/>
                  </a:lnTo>
                  <a:lnTo>
                    <a:pt x="66" y="700"/>
                  </a:lnTo>
                  <a:lnTo>
                    <a:pt x="63" y="700"/>
                  </a:lnTo>
                  <a:lnTo>
                    <a:pt x="61" y="700"/>
                  </a:lnTo>
                  <a:lnTo>
                    <a:pt x="59" y="698"/>
                  </a:lnTo>
                  <a:lnTo>
                    <a:pt x="59" y="695"/>
                  </a:lnTo>
                  <a:lnTo>
                    <a:pt x="57" y="695"/>
                  </a:lnTo>
                  <a:lnTo>
                    <a:pt x="54" y="695"/>
                  </a:lnTo>
                  <a:lnTo>
                    <a:pt x="54" y="693"/>
                  </a:lnTo>
                  <a:lnTo>
                    <a:pt x="52" y="691"/>
                  </a:lnTo>
                  <a:lnTo>
                    <a:pt x="50" y="689"/>
                  </a:lnTo>
                  <a:lnTo>
                    <a:pt x="50" y="686"/>
                  </a:lnTo>
                  <a:lnTo>
                    <a:pt x="45" y="686"/>
                  </a:lnTo>
                  <a:lnTo>
                    <a:pt x="41" y="691"/>
                  </a:lnTo>
                  <a:lnTo>
                    <a:pt x="39" y="693"/>
                  </a:lnTo>
                  <a:lnTo>
                    <a:pt x="41" y="698"/>
                  </a:lnTo>
                  <a:lnTo>
                    <a:pt x="43" y="702"/>
                  </a:lnTo>
                  <a:lnTo>
                    <a:pt x="45" y="702"/>
                  </a:lnTo>
                  <a:lnTo>
                    <a:pt x="48" y="702"/>
                  </a:lnTo>
                  <a:lnTo>
                    <a:pt x="48" y="704"/>
                  </a:lnTo>
                  <a:lnTo>
                    <a:pt x="45" y="704"/>
                  </a:lnTo>
                  <a:lnTo>
                    <a:pt x="45" y="707"/>
                  </a:lnTo>
                  <a:lnTo>
                    <a:pt x="43" y="707"/>
                  </a:lnTo>
                  <a:lnTo>
                    <a:pt x="43" y="704"/>
                  </a:lnTo>
                  <a:lnTo>
                    <a:pt x="41" y="704"/>
                  </a:lnTo>
                  <a:lnTo>
                    <a:pt x="39" y="704"/>
                  </a:lnTo>
                  <a:lnTo>
                    <a:pt x="36" y="704"/>
                  </a:lnTo>
                  <a:lnTo>
                    <a:pt x="34" y="704"/>
                  </a:lnTo>
                  <a:lnTo>
                    <a:pt x="32" y="707"/>
                  </a:lnTo>
                  <a:lnTo>
                    <a:pt x="30" y="707"/>
                  </a:lnTo>
                  <a:lnTo>
                    <a:pt x="3" y="698"/>
                  </a:lnTo>
                  <a:lnTo>
                    <a:pt x="7" y="691"/>
                  </a:lnTo>
                  <a:lnTo>
                    <a:pt x="14" y="686"/>
                  </a:lnTo>
                  <a:lnTo>
                    <a:pt x="18" y="677"/>
                  </a:lnTo>
                  <a:lnTo>
                    <a:pt x="14" y="668"/>
                  </a:lnTo>
                  <a:lnTo>
                    <a:pt x="7" y="662"/>
                  </a:lnTo>
                  <a:lnTo>
                    <a:pt x="3" y="655"/>
                  </a:lnTo>
                  <a:lnTo>
                    <a:pt x="0" y="646"/>
                  </a:lnTo>
                  <a:lnTo>
                    <a:pt x="12" y="644"/>
                  </a:lnTo>
                  <a:lnTo>
                    <a:pt x="23" y="646"/>
                  </a:lnTo>
                  <a:lnTo>
                    <a:pt x="36" y="644"/>
                  </a:lnTo>
                  <a:lnTo>
                    <a:pt x="45" y="639"/>
                  </a:lnTo>
                  <a:lnTo>
                    <a:pt x="52" y="635"/>
                  </a:lnTo>
                  <a:lnTo>
                    <a:pt x="52" y="621"/>
                  </a:lnTo>
                  <a:lnTo>
                    <a:pt x="43" y="617"/>
                  </a:lnTo>
                  <a:lnTo>
                    <a:pt x="34" y="614"/>
                  </a:lnTo>
                  <a:lnTo>
                    <a:pt x="25" y="610"/>
                  </a:lnTo>
                  <a:lnTo>
                    <a:pt x="18" y="603"/>
                  </a:lnTo>
                  <a:lnTo>
                    <a:pt x="9" y="601"/>
                  </a:lnTo>
                  <a:lnTo>
                    <a:pt x="7" y="594"/>
                  </a:lnTo>
                  <a:lnTo>
                    <a:pt x="9" y="587"/>
                  </a:lnTo>
                  <a:lnTo>
                    <a:pt x="16" y="581"/>
                  </a:lnTo>
                  <a:lnTo>
                    <a:pt x="27" y="578"/>
                  </a:lnTo>
                  <a:lnTo>
                    <a:pt x="39" y="578"/>
                  </a:lnTo>
                  <a:lnTo>
                    <a:pt x="52" y="576"/>
                  </a:lnTo>
                  <a:lnTo>
                    <a:pt x="61" y="572"/>
                  </a:lnTo>
                  <a:lnTo>
                    <a:pt x="68" y="567"/>
                  </a:lnTo>
                  <a:lnTo>
                    <a:pt x="75" y="560"/>
                  </a:lnTo>
                  <a:lnTo>
                    <a:pt x="77" y="551"/>
                  </a:lnTo>
                  <a:lnTo>
                    <a:pt x="79" y="540"/>
                  </a:lnTo>
                  <a:lnTo>
                    <a:pt x="82" y="531"/>
                  </a:lnTo>
                  <a:lnTo>
                    <a:pt x="84" y="522"/>
                  </a:lnTo>
                  <a:lnTo>
                    <a:pt x="86" y="520"/>
                  </a:lnTo>
                  <a:lnTo>
                    <a:pt x="88" y="520"/>
                  </a:lnTo>
                  <a:lnTo>
                    <a:pt x="91" y="518"/>
                  </a:lnTo>
                  <a:lnTo>
                    <a:pt x="104" y="515"/>
                  </a:lnTo>
                  <a:lnTo>
                    <a:pt x="115" y="513"/>
                  </a:lnTo>
                  <a:lnTo>
                    <a:pt x="124" y="511"/>
                  </a:lnTo>
                  <a:lnTo>
                    <a:pt x="133" y="506"/>
                  </a:lnTo>
                  <a:lnTo>
                    <a:pt x="138" y="497"/>
                  </a:lnTo>
                  <a:lnTo>
                    <a:pt x="142" y="488"/>
                  </a:lnTo>
                  <a:lnTo>
                    <a:pt x="142" y="477"/>
                  </a:lnTo>
                  <a:lnTo>
                    <a:pt x="142" y="466"/>
                  </a:lnTo>
                  <a:lnTo>
                    <a:pt x="142" y="455"/>
                  </a:lnTo>
                  <a:lnTo>
                    <a:pt x="145" y="443"/>
                  </a:lnTo>
                  <a:lnTo>
                    <a:pt x="147" y="434"/>
                  </a:lnTo>
                  <a:lnTo>
                    <a:pt x="151" y="428"/>
                  </a:lnTo>
                  <a:lnTo>
                    <a:pt x="160" y="423"/>
                  </a:lnTo>
                  <a:lnTo>
                    <a:pt x="169" y="419"/>
                  </a:lnTo>
                  <a:lnTo>
                    <a:pt x="181" y="416"/>
                  </a:lnTo>
                  <a:lnTo>
                    <a:pt x="192" y="414"/>
                  </a:lnTo>
                  <a:lnTo>
                    <a:pt x="201" y="410"/>
                  </a:lnTo>
                  <a:lnTo>
                    <a:pt x="208" y="405"/>
                  </a:lnTo>
                  <a:lnTo>
                    <a:pt x="210" y="396"/>
                  </a:lnTo>
                  <a:lnTo>
                    <a:pt x="210" y="387"/>
                  </a:lnTo>
                  <a:lnTo>
                    <a:pt x="203" y="380"/>
                  </a:lnTo>
                  <a:lnTo>
                    <a:pt x="199" y="374"/>
                  </a:lnTo>
                  <a:lnTo>
                    <a:pt x="201" y="365"/>
                  </a:lnTo>
                  <a:lnTo>
                    <a:pt x="210" y="362"/>
                  </a:lnTo>
                  <a:lnTo>
                    <a:pt x="221" y="365"/>
                  </a:lnTo>
                  <a:lnTo>
                    <a:pt x="232" y="365"/>
                  </a:lnTo>
                  <a:lnTo>
                    <a:pt x="244" y="367"/>
                  </a:lnTo>
                  <a:lnTo>
                    <a:pt x="255" y="369"/>
                  </a:lnTo>
                  <a:lnTo>
                    <a:pt x="264" y="374"/>
                  </a:lnTo>
                  <a:lnTo>
                    <a:pt x="273" y="378"/>
                  </a:lnTo>
                  <a:lnTo>
                    <a:pt x="284" y="380"/>
                  </a:lnTo>
                  <a:lnTo>
                    <a:pt x="298" y="380"/>
                  </a:lnTo>
                  <a:lnTo>
                    <a:pt x="307" y="376"/>
                  </a:lnTo>
                  <a:lnTo>
                    <a:pt x="318" y="374"/>
                  </a:lnTo>
                  <a:lnTo>
                    <a:pt x="327" y="371"/>
                  </a:lnTo>
                  <a:lnTo>
                    <a:pt x="336" y="367"/>
                  </a:lnTo>
                  <a:lnTo>
                    <a:pt x="349" y="367"/>
                  </a:lnTo>
                  <a:lnTo>
                    <a:pt x="361" y="369"/>
                  </a:lnTo>
                  <a:lnTo>
                    <a:pt x="370" y="374"/>
                  </a:lnTo>
                  <a:lnTo>
                    <a:pt x="379" y="376"/>
                  </a:lnTo>
                  <a:lnTo>
                    <a:pt x="390" y="376"/>
                  </a:lnTo>
                  <a:lnTo>
                    <a:pt x="403" y="376"/>
                  </a:lnTo>
                  <a:lnTo>
                    <a:pt x="415" y="374"/>
                  </a:lnTo>
                  <a:lnTo>
                    <a:pt x="426" y="371"/>
                  </a:lnTo>
                  <a:lnTo>
                    <a:pt x="433" y="365"/>
                  </a:lnTo>
                  <a:lnTo>
                    <a:pt x="439" y="360"/>
                  </a:lnTo>
                  <a:lnTo>
                    <a:pt x="446" y="353"/>
                  </a:lnTo>
                  <a:lnTo>
                    <a:pt x="451" y="344"/>
                  </a:lnTo>
                  <a:lnTo>
                    <a:pt x="453" y="335"/>
                  </a:lnTo>
                  <a:lnTo>
                    <a:pt x="455" y="326"/>
                  </a:lnTo>
                  <a:lnTo>
                    <a:pt x="457" y="317"/>
                  </a:lnTo>
                  <a:lnTo>
                    <a:pt x="460" y="306"/>
                  </a:lnTo>
                  <a:lnTo>
                    <a:pt x="464" y="302"/>
                  </a:lnTo>
                  <a:lnTo>
                    <a:pt x="464" y="299"/>
                  </a:lnTo>
                  <a:lnTo>
                    <a:pt x="469" y="293"/>
                  </a:lnTo>
                  <a:lnTo>
                    <a:pt x="475" y="286"/>
                  </a:lnTo>
                  <a:lnTo>
                    <a:pt x="484" y="281"/>
                  </a:lnTo>
                  <a:lnTo>
                    <a:pt x="491" y="277"/>
                  </a:lnTo>
                  <a:lnTo>
                    <a:pt x="502" y="272"/>
                  </a:lnTo>
                  <a:lnTo>
                    <a:pt x="511" y="268"/>
                  </a:lnTo>
                  <a:lnTo>
                    <a:pt x="523" y="270"/>
                  </a:lnTo>
                  <a:lnTo>
                    <a:pt x="532" y="272"/>
                  </a:lnTo>
                  <a:lnTo>
                    <a:pt x="543" y="277"/>
                  </a:lnTo>
                  <a:lnTo>
                    <a:pt x="550" y="281"/>
                  </a:lnTo>
                  <a:lnTo>
                    <a:pt x="556" y="286"/>
                  </a:lnTo>
                  <a:lnTo>
                    <a:pt x="563" y="293"/>
                  </a:lnTo>
                  <a:lnTo>
                    <a:pt x="568" y="302"/>
                  </a:lnTo>
                  <a:lnTo>
                    <a:pt x="572" y="308"/>
                  </a:lnTo>
                  <a:lnTo>
                    <a:pt x="579" y="315"/>
                  </a:lnTo>
                  <a:lnTo>
                    <a:pt x="588" y="320"/>
                  </a:lnTo>
                  <a:lnTo>
                    <a:pt x="597" y="320"/>
                  </a:lnTo>
                  <a:lnTo>
                    <a:pt x="604" y="313"/>
                  </a:lnTo>
                  <a:lnTo>
                    <a:pt x="608" y="306"/>
                  </a:lnTo>
                  <a:lnTo>
                    <a:pt x="619" y="306"/>
                  </a:lnTo>
                  <a:lnTo>
                    <a:pt x="626" y="313"/>
                  </a:lnTo>
                  <a:lnTo>
                    <a:pt x="631" y="315"/>
                  </a:lnTo>
                  <a:lnTo>
                    <a:pt x="633" y="317"/>
                  </a:lnTo>
                  <a:lnTo>
                    <a:pt x="640" y="324"/>
                  </a:lnTo>
                  <a:lnTo>
                    <a:pt x="651" y="322"/>
                  </a:lnTo>
                  <a:lnTo>
                    <a:pt x="658" y="317"/>
                  </a:lnTo>
                  <a:lnTo>
                    <a:pt x="660" y="306"/>
                  </a:lnTo>
                  <a:lnTo>
                    <a:pt x="660" y="295"/>
                  </a:lnTo>
                  <a:lnTo>
                    <a:pt x="660" y="284"/>
                  </a:lnTo>
                  <a:lnTo>
                    <a:pt x="664" y="275"/>
                  </a:lnTo>
                  <a:lnTo>
                    <a:pt x="671" y="270"/>
                  </a:lnTo>
                  <a:lnTo>
                    <a:pt x="678" y="263"/>
                  </a:lnTo>
                  <a:lnTo>
                    <a:pt x="687" y="259"/>
                  </a:lnTo>
                  <a:lnTo>
                    <a:pt x="694" y="254"/>
                  </a:lnTo>
                  <a:lnTo>
                    <a:pt x="698" y="245"/>
                  </a:lnTo>
                  <a:lnTo>
                    <a:pt x="703" y="239"/>
                  </a:lnTo>
                  <a:lnTo>
                    <a:pt x="707" y="230"/>
                  </a:lnTo>
                  <a:lnTo>
                    <a:pt x="712" y="223"/>
                  </a:lnTo>
                  <a:lnTo>
                    <a:pt x="716" y="216"/>
                  </a:lnTo>
                  <a:lnTo>
                    <a:pt x="723" y="209"/>
                  </a:lnTo>
                  <a:lnTo>
                    <a:pt x="730" y="205"/>
                  </a:lnTo>
                  <a:lnTo>
                    <a:pt x="736" y="198"/>
                  </a:lnTo>
                  <a:lnTo>
                    <a:pt x="745" y="194"/>
                  </a:lnTo>
                  <a:lnTo>
                    <a:pt x="759" y="196"/>
                  </a:lnTo>
                  <a:lnTo>
                    <a:pt x="763" y="187"/>
                  </a:lnTo>
                  <a:lnTo>
                    <a:pt x="768" y="180"/>
                  </a:lnTo>
                  <a:lnTo>
                    <a:pt x="772" y="173"/>
                  </a:lnTo>
                  <a:lnTo>
                    <a:pt x="777" y="164"/>
                  </a:lnTo>
                  <a:lnTo>
                    <a:pt x="781" y="158"/>
                  </a:lnTo>
                  <a:lnTo>
                    <a:pt x="786" y="149"/>
                  </a:lnTo>
                  <a:lnTo>
                    <a:pt x="790" y="142"/>
                  </a:lnTo>
                  <a:lnTo>
                    <a:pt x="797" y="135"/>
                  </a:lnTo>
                  <a:lnTo>
                    <a:pt x="804" y="128"/>
                  </a:lnTo>
                  <a:lnTo>
                    <a:pt x="808" y="122"/>
                  </a:lnTo>
                  <a:lnTo>
                    <a:pt x="813" y="113"/>
                  </a:lnTo>
                  <a:lnTo>
                    <a:pt x="815" y="104"/>
                  </a:lnTo>
                  <a:lnTo>
                    <a:pt x="820" y="97"/>
                  </a:lnTo>
                  <a:lnTo>
                    <a:pt x="822" y="92"/>
                  </a:lnTo>
                  <a:lnTo>
                    <a:pt x="824" y="9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7"/>
            <p:cNvSpPr>
              <a:spLocks/>
            </p:cNvSpPr>
            <p:nvPr/>
          </p:nvSpPr>
          <p:spPr bwMode="auto">
            <a:xfrm>
              <a:off x="3111" y="988"/>
              <a:ext cx="1546" cy="1413"/>
            </a:xfrm>
            <a:custGeom>
              <a:avLst/>
              <a:gdLst>
                <a:gd name="T0" fmla="*/ 1526 w 1546"/>
                <a:gd name="T1" fmla="*/ 983 h 1413"/>
                <a:gd name="T2" fmla="*/ 1292 w 1546"/>
                <a:gd name="T3" fmla="*/ 1233 h 1413"/>
                <a:gd name="T4" fmla="*/ 1233 w 1546"/>
                <a:gd name="T5" fmla="*/ 1386 h 1413"/>
                <a:gd name="T6" fmla="*/ 1175 w 1546"/>
                <a:gd name="T7" fmla="*/ 1361 h 1413"/>
                <a:gd name="T8" fmla="*/ 1125 w 1546"/>
                <a:gd name="T9" fmla="*/ 1377 h 1413"/>
                <a:gd name="T10" fmla="*/ 1091 w 1546"/>
                <a:gd name="T11" fmla="*/ 1377 h 1413"/>
                <a:gd name="T12" fmla="*/ 1071 w 1546"/>
                <a:gd name="T13" fmla="*/ 1395 h 1413"/>
                <a:gd name="T14" fmla="*/ 1026 w 1546"/>
                <a:gd name="T15" fmla="*/ 1404 h 1413"/>
                <a:gd name="T16" fmla="*/ 977 w 1546"/>
                <a:gd name="T17" fmla="*/ 1347 h 1413"/>
                <a:gd name="T18" fmla="*/ 913 w 1546"/>
                <a:gd name="T19" fmla="*/ 1314 h 1413"/>
                <a:gd name="T20" fmla="*/ 844 w 1546"/>
                <a:gd name="T21" fmla="*/ 1278 h 1413"/>
                <a:gd name="T22" fmla="*/ 765 w 1546"/>
                <a:gd name="T23" fmla="*/ 1291 h 1413"/>
                <a:gd name="T24" fmla="*/ 679 w 1546"/>
                <a:gd name="T25" fmla="*/ 1287 h 1413"/>
                <a:gd name="T26" fmla="*/ 585 w 1546"/>
                <a:gd name="T27" fmla="*/ 1293 h 1413"/>
                <a:gd name="T28" fmla="*/ 520 w 1546"/>
                <a:gd name="T29" fmla="*/ 1248 h 1413"/>
                <a:gd name="T30" fmla="*/ 450 w 1546"/>
                <a:gd name="T31" fmla="*/ 1275 h 1413"/>
                <a:gd name="T32" fmla="*/ 389 w 1546"/>
                <a:gd name="T33" fmla="*/ 1253 h 1413"/>
                <a:gd name="T34" fmla="*/ 394 w 1546"/>
                <a:gd name="T35" fmla="*/ 1210 h 1413"/>
                <a:gd name="T36" fmla="*/ 385 w 1546"/>
                <a:gd name="T37" fmla="*/ 1181 h 1413"/>
                <a:gd name="T38" fmla="*/ 425 w 1546"/>
                <a:gd name="T39" fmla="*/ 1136 h 1413"/>
                <a:gd name="T40" fmla="*/ 439 w 1546"/>
                <a:gd name="T41" fmla="*/ 1077 h 1413"/>
                <a:gd name="T42" fmla="*/ 436 w 1546"/>
                <a:gd name="T43" fmla="*/ 1062 h 1413"/>
                <a:gd name="T44" fmla="*/ 409 w 1546"/>
                <a:gd name="T45" fmla="*/ 1014 h 1413"/>
                <a:gd name="T46" fmla="*/ 344 w 1546"/>
                <a:gd name="T47" fmla="*/ 1021 h 1413"/>
                <a:gd name="T48" fmla="*/ 283 w 1546"/>
                <a:gd name="T49" fmla="*/ 1023 h 1413"/>
                <a:gd name="T50" fmla="*/ 234 w 1546"/>
                <a:gd name="T51" fmla="*/ 990 h 1413"/>
                <a:gd name="T52" fmla="*/ 187 w 1546"/>
                <a:gd name="T53" fmla="*/ 1008 h 1413"/>
                <a:gd name="T54" fmla="*/ 200 w 1546"/>
                <a:gd name="T55" fmla="*/ 972 h 1413"/>
                <a:gd name="T56" fmla="*/ 238 w 1546"/>
                <a:gd name="T57" fmla="*/ 936 h 1413"/>
                <a:gd name="T58" fmla="*/ 245 w 1546"/>
                <a:gd name="T59" fmla="*/ 904 h 1413"/>
                <a:gd name="T60" fmla="*/ 254 w 1546"/>
                <a:gd name="T61" fmla="*/ 866 h 1413"/>
                <a:gd name="T62" fmla="*/ 281 w 1546"/>
                <a:gd name="T63" fmla="*/ 819 h 1413"/>
                <a:gd name="T64" fmla="*/ 259 w 1546"/>
                <a:gd name="T65" fmla="*/ 787 h 1413"/>
                <a:gd name="T66" fmla="*/ 205 w 1546"/>
                <a:gd name="T67" fmla="*/ 783 h 1413"/>
                <a:gd name="T68" fmla="*/ 162 w 1546"/>
                <a:gd name="T69" fmla="*/ 821 h 1413"/>
                <a:gd name="T70" fmla="*/ 119 w 1546"/>
                <a:gd name="T71" fmla="*/ 844 h 1413"/>
                <a:gd name="T72" fmla="*/ 83 w 1546"/>
                <a:gd name="T73" fmla="*/ 868 h 1413"/>
                <a:gd name="T74" fmla="*/ 18 w 1546"/>
                <a:gd name="T75" fmla="*/ 882 h 1413"/>
                <a:gd name="T76" fmla="*/ 2 w 1546"/>
                <a:gd name="T77" fmla="*/ 839 h 1413"/>
                <a:gd name="T78" fmla="*/ 16 w 1546"/>
                <a:gd name="T79" fmla="*/ 799 h 1413"/>
                <a:gd name="T80" fmla="*/ 43 w 1546"/>
                <a:gd name="T81" fmla="*/ 772 h 1413"/>
                <a:gd name="T82" fmla="*/ 63 w 1546"/>
                <a:gd name="T83" fmla="*/ 736 h 1413"/>
                <a:gd name="T84" fmla="*/ 101 w 1546"/>
                <a:gd name="T85" fmla="*/ 731 h 1413"/>
                <a:gd name="T86" fmla="*/ 148 w 1546"/>
                <a:gd name="T87" fmla="*/ 711 h 1413"/>
                <a:gd name="T88" fmla="*/ 187 w 1546"/>
                <a:gd name="T89" fmla="*/ 673 h 1413"/>
                <a:gd name="T90" fmla="*/ 218 w 1546"/>
                <a:gd name="T91" fmla="*/ 655 h 1413"/>
                <a:gd name="T92" fmla="*/ 252 w 1546"/>
                <a:gd name="T93" fmla="*/ 616 h 1413"/>
                <a:gd name="T94" fmla="*/ 290 w 1546"/>
                <a:gd name="T95" fmla="*/ 612 h 1413"/>
                <a:gd name="T96" fmla="*/ 304 w 1546"/>
                <a:gd name="T97" fmla="*/ 576 h 1413"/>
                <a:gd name="T98" fmla="*/ 326 w 1546"/>
                <a:gd name="T99" fmla="*/ 529 h 1413"/>
                <a:gd name="T100" fmla="*/ 355 w 1546"/>
                <a:gd name="T101" fmla="*/ 502 h 1413"/>
                <a:gd name="T102" fmla="*/ 358 w 1546"/>
                <a:gd name="T103" fmla="*/ 450 h 1413"/>
                <a:gd name="T104" fmla="*/ 353 w 1546"/>
                <a:gd name="T105" fmla="*/ 416 h 1413"/>
                <a:gd name="T106" fmla="*/ 344 w 1546"/>
                <a:gd name="T107" fmla="*/ 360 h 1413"/>
                <a:gd name="T108" fmla="*/ 349 w 1546"/>
                <a:gd name="T109" fmla="*/ 295 h 1413"/>
                <a:gd name="T110" fmla="*/ 412 w 1546"/>
                <a:gd name="T111" fmla="*/ 256 h 1413"/>
                <a:gd name="T112" fmla="*/ 443 w 1546"/>
                <a:gd name="T113" fmla="*/ 209 h 1413"/>
                <a:gd name="T114" fmla="*/ 421 w 1546"/>
                <a:gd name="T115" fmla="*/ 148 h 1413"/>
                <a:gd name="T116" fmla="*/ 423 w 1546"/>
                <a:gd name="T117" fmla="*/ 81 h 1413"/>
                <a:gd name="T118" fmla="*/ 540 w 1546"/>
                <a:gd name="T119" fmla="*/ 9 h 1413"/>
                <a:gd name="T120" fmla="*/ 778 w 1546"/>
                <a:gd name="T121" fmla="*/ 252 h 1413"/>
                <a:gd name="T122" fmla="*/ 1062 w 1546"/>
                <a:gd name="T123" fmla="*/ 441 h 1413"/>
                <a:gd name="T124" fmla="*/ 1339 w 1546"/>
                <a:gd name="T125" fmla="*/ 632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 h="1413">
                  <a:moveTo>
                    <a:pt x="1343" y="682"/>
                  </a:moveTo>
                  <a:lnTo>
                    <a:pt x="1350" y="688"/>
                  </a:lnTo>
                  <a:lnTo>
                    <a:pt x="1364" y="688"/>
                  </a:lnTo>
                  <a:lnTo>
                    <a:pt x="1375" y="688"/>
                  </a:lnTo>
                  <a:lnTo>
                    <a:pt x="1384" y="693"/>
                  </a:lnTo>
                  <a:lnTo>
                    <a:pt x="1393" y="697"/>
                  </a:lnTo>
                  <a:lnTo>
                    <a:pt x="1400" y="704"/>
                  </a:lnTo>
                  <a:lnTo>
                    <a:pt x="1402" y="711"/>
                  </a:lnTo>
                  <a:lnTo>
                    <a:pt x="1406" y="722"/>
                  </a:lnTo>
                  <a:lnTo>
                    <a:pt x="1411" y="729"/>
                  </a:lnTo>
                  <a:lnTo>
                    <a:pt x="1413" y="738"/>
                  </a:lnTo>
                  <a:lnTo>
                    <a:pt x="1415" y="747"/>
                  </a:lnTo>
                  <a:lnTo>
                    <a:pt x="1420" y="756"/>
                  </a:lnTo>
                  <a:lnTo>
                    <a:pt x="1422" y="760"/>
                  </a:lnTo>
                  <a:lnTo>
                    <a:pt x="1427" y="769"/>
                  </a:lnTo>
                  <a:lnTo>
                    <a:pt x="1429" y="778"/>
                  </a:lnTo>
                  <a:lnTo>
                    <a:pt x="1433" y="787"/>
                  </a:lnTo>
                  <a:lnTo>
                    <a:pt x="1433" y="799"/>
                  </a:lnTo>
                  <a:lnTo>
                    <a:pt x="1436" y="808"/>
                  </a:lnTo>
                  <a:lnTo>
                    <a:pt x="1440" y="817"/>
                  </a:lnTo>
                  <a:lnTo>
                    <a:pt x="1445" y="826"/>
                  </a:lnTo>
                  <a:lnTo>
                    <a:pt x="1451" y="832"/>
                  </a:lnTo>
                  <a:lnTo>
                    <a:pt x="1456" y="839"/>
                  </a:lnTo>
                  <a:lnTo>
                    <a:pt x="1463" y="844"/>
                  </a:lnTo>
                  <a:lnTo>
                    <a:pt x="1469" y="850"/>
                  </a:lnTo>
                  <a:lnTo>
                    <a:pt x="1474" y="857"/>
                  </a:lnTo>
                  <a:lnTo>
                    <a:pt x="1481" y="864"/>
                  </a:lnTo>
                  <a:lnTo>
                    <a:pt x="1487" y="871"/>
                  </a:lnTo>
                  <a:lnTo>
                    <a:pt x="1494" y="877"/>
                  </a:lnTo>
                  <a:lnTo>
                    <a:pt x="1499" y="884"/>
                  </a:lnTo>
                  <a:lnTo>
                    <a:pt x="1503" y="893"/>
                  </a:lnTo>
                  <a:lnTo>
                    <a:pt x="1505" y="902"/>
                  </a:lnTo>
                  <a:lnTo>
                    <a:pt x="1508" y="913"/>
                  </a:lnTo>
                  <a:lnTo>
                    <a:pt x="1505" y="922"/>
                  </a:lnTo>
                  <a:lnTo>
                    <a:pt x="1503" y="934"/>
                  </a:lnTo>
                  <a:lnTo>
                    <a:pt x="1503" y="943"/>
                  </a:lnTo>
                  <a:lnTo>
                    <a:pt x="1505" y="954"/>
                  </a:lnTo>
                  <a:lnTo>
                    <a:pt x="1510" y="963"/>
                  </a:lnTo>
                  <a:lnTo>
                    <a:pt x="1514" y="970"/>
                  </a:lnTo>
                  <a:lnTo>
                    <a:pt x="1521" y="976"/>
                  </a:lnTo>
                  <a:lnTo>
                    <a:pt x="1526" y="983"/>
                  </a:lnTo>
                  <a:lnTo>
                    <a:pt x="1535" y="990"/>
                  </a:lnTo>
                  <a:lnTo>
                    <a:pt x="1539" y="994"/>
                  </a:lnTo>
                  <a:lnTo>
                    <a:pt x="1546" y="1003"/>
                  </a:lnTo>
                  <a:lnTo>
                    <a:pt x="1546" y="1010"/>
                  </a:lnTo>
                  <a:lnTo>
                    <a:pt x="1546" y="1021"/>
                  </a:lnTo>
                  <a:lnTo>
                    <a:pt x="1541" y="1028"/>
                  </a:lnTo>
                  <a:lnTo>
                    <a:pt x="1535" y="1035"/>
                  </a:lnTo>
                  <a:lnTo>
                    <a:pt x="1528" y="1041"/>
                  </a:lnTo>
                  <a:lnTo>
                    <a:pt x="1521" y="1046"/>
                  </a:lnTo>
                  <a:lnTo>
                    <a:pt x="1514" y="1053"/>
                  </a:lnTo>
                  <a:lnTo>
                    <a:pt x="1510" y="1059"/>
                  </a:lnTo>
                  <a:lnTo>
                    <a:pt x="1505" y="1068"/>
                  </a:lnTo>
                  <a:lnTo>
                    <a:pt x="1503" y="1077"/>
                  </a:lnTo>
                  <a:lnTo>
                    <a:pt x="1503" y="1089"/>
                  </a:lnTo>
                  <a:lnTo>
                    <a:pt x="1505" y="1100"/>
                  </a:lnTo>
                  <a:lnTo>
                    <a:pt x="1505" y="1109"/>
                  </a:lnTo>
                  <a:lnTo>
                    <a:pt x="1505" y="1120"/>
                  </a:lnTo>
                  <a:lnTo>
                    <a:pt x="1503" y="1129"/>
                  </a:lnTo>
                  <a:lnTo>
                    <a:pt x="1499" y="1138"/>
                  </a:lnTo>
                  <a:lnTo>
                    <a:pt x="1494" y="1145"/>
                  </a:lnTo>
                  <a:lnTo>
                    <a:pt x="1487" y="1152"/>
                  </a:lnTo>
                  <a:lnTo>
                    <a:pt x="1481" y="1158"/>
                  </a:lnTo>
                  <a:lnTo>
                    <a:pt x="1474" y="1163"/>
                  </a:lnTo>
                  <a:lnTo>
                    <a:pt x="1463" y="1165"/>
                  </a:lnTo>
                  <a:lnTo>
                    <a:pt x="1449" y="1167"/>
                  </a:lnTo>
                  <a:lnTo>
                    <a:pt x="1438" y="1167"/>
                  </a:lnTo>
                  <a:lnTo>
                    <a:pt x="1415" y="1174"/>
                  </a:lnTo>
                  <a:lnTo>
                    <a:pt x="1406" y="1176"/>
                  </a:lnTo>
                  <a:lnTo>
                    <a:pt x="1395" y="1181"/>
                  </a:lnTo>
                  <a:lnTo>
                    <a:pt x="1386" y="1183"/>
                  </a:lnTo>
                  <a:lnTo>
                    <a:pt x="1377" y="1188"/>
                  </a:lnTo>
                  <a:lnTo>
                    <a:pt x="1370" y="1192"/>
                  </a:lnTo>
                  <a:lnTo>
                    <a:pt x="1359" y="1197"/>
                  </a:lnTo>
                  <a:lnTo>
                    <a:pt x="1352" y="1201"/>
                  </a:lnTo>
                  <a:lnTo>
                    <a:pt x="1343" y="1206"/>
                  </a:lnTo>
                  <a:lnTo>
                    <a:pt x="1337" y="1212"/>
                  </a:lnTo>
                  <a:lnTo>
                    <a:pt x="1330" y="1217"/>
                  </a:lnTo>
                  <a:lnTo>
                    <a:pt x="1323" y="1224"/>
                  </a:lnTo>
                  <a:lnTo>
                    <a:pt x="1314" y="1228"/>
                  </a:lnTo>
                  <a:lnTo>
                    <a:pt x="1301" y="1228"/>
                  </a:lnTo>
                  <a:lnTo>
                    <a:pt x="1292" y="1233"/>
                  </a:lnTo>
                  <a:lnTo>
                    <a:pt x="1287" y="1239"/>
                  </a:lnTo>
                  <a:lnTo>
                    <a:pt x="1283" y="1248"/>
                  </a:lnTo>
                  <a:lnTo>
                    <a:pt x="1278" y="1255"/>
                  </a:lnTo>
                  <a:lnTo>
                    <a:pt x="1274" y="1264"/>
                  </a:lnTo>
                  <a:lnTo>
                    <a:pt x="1271" y="1273"/>
                  </a:lnTo>
                  <a:lnTo>
                    <a:pt x="1267" y="1282"/>
                  </a:lnTo>
                  <a:lnTo>
                    <a:pt x="1267" y="1291"/>
                  </a:lnTo>
                  <a:lnTo>
                    <a:pt x="1269" y="1302"/>
                  </a:lnTo>
                  <a:lnTo>
                    <a:pt x="1274" y="1311"/>
                  </a:lnTo>
                  <a:lnTo>
                    <a:pt x="1276" y="1318"/>
                  </a:lnTo>
                  <a:lnTo>
                    <a:pt x="1280" y="1327"/>
                  </a:lnTo>
                  <a:lnTo>
                    <a:pt x="1278" y="1338"/>
                  </a:lnTo>
                  <a:lnTo>
                    <a:pt x="1274" y="1347"/>
                  </a:lnTo>
                  <a:lnTo>
                    <a:pt x="1271" y="1354"/>
                  </a:lnTo>
                  <a:lnTo>
                    <a:pt x="1274" y="1363"/>
                  </a:lnTo>
                  <a:lnTo>
                    <a:pt x="1278" y="1372"/>
                  </a:lnTo>
                  <a:lnTo>
                    <a:pt x="1280" y="1374"/>
                  </a:lnTo>
                  <a:lnTo>
                    <a:pt x="1278" y="1379"/>
                  </a:lnTo>
                  <a:lnTo>
                    <a:pt x="1276" y="1381"/>
                  </a:lnTo>
                  <a:lnTo>
                    <a:pt x="1274" y="1383"/>
                  </a:lnTo>
                  <a:lnTo>
                    <a:pt x="1271" y="1386"/>
                  </a:lnTo>
                  <a:lnTo>
                    <a:pt x="1269" y="1388"/>
                  </a:lnTo>
                  <a:lnTo>
                    <a:pt x="1269" y="1390"/>
                  </a:lnTo>
                  <a:lnTo>
                    <a:pt x="1267" y="1390"/>
                  </a:lnTo>
                  <a:lnTo>
                    <a:pt x="1265" y="1392"/>
                  </a:lnTo>
                  <a:lnTo>
                    <a:pt x="1262" y="1390"/>
                  </a:lnTo>
                  <a:lnTo>
                    <a:pt x="1260" y="1390"/>
                  </a:lnTo>
                  <a:lnTo>
                    <a:pt x="1258" y="1390"/>
                  </a:lnTo>
                  <a:lnTo>
                    <a:pt x="1253" y="1390"/>
                  </a:lnTo>
                  <a:lnTo>
                    <a:pt x="1251" y="1390"/>
                  </a:lnTo>
                  <a:lnTo>
                    <a:pt x="1249" y="1390"/>
                  </a:lnTo>
                  <a:lnTo>
                    <a:pt x="1247" y="1390"/>
                  </a:lnTo>
                  <a:lnTo>
                    <a:pt x="1244" y="1390"/>
                  </a:lnTo>
                  <a:lnTo>
                    <a:pt x="1242" y="1392"/>
                  </a:lnTo>
                  <a:lnTo>
                    <a:pt x="1242" y="1390"/>
                  </a:lnTo>
                  <a:lnTo>
                    <a:pt x="1240" y="1390"/>
                  </a:lnTo>
                  <a:lnTo>
                    <a:pt x="1238" y="1390"/>
                  </a:lnTo>
                  <a:lnTo>
                    <a:pt x="1235" y="1390"/>
                  </a:lnTo>
                  <a:lnTo>
                    <a:pt x="1233" y="1390"/>
                  </a:lnTo>
                  <a:lnTo>
                    <a:pt x="1233" y="1388"/>
                  </a:lnTo>
                  <a:lnTo>
                    <a:pt x="1233" y="1386"/>
                  </a:lnTo>
                  <a:lnTo>
                    <a:pt x="1233" y="1383"/>
                  </a:lnTo>
                  <a:lnTo>
                    <a:pt x="1231" y="1381"/>
                  </a:lnTo>
                  <a:lnTo>
                    <a:pt x="1229" y="1381"/>
                  </a:lnTo>
                  <a:lnTo>
                    <a:pt x="1229" y="1383"/>
                  </a:lnTo>
                  <a:lnTo>
                    <a:pt x="1226" y="1383"/>
                  </a:lnTo>
                  <a:lnTo>
                    <a:pt x="1224" y="1383"/>
                  </a:lnTo>
                  <a:lnTo>
                    <a:pt x="1222" y="1381"/>
                  </a:lnTo>
                  <a:lnTo>
                    <a:pt x="1220" y="1379"/>
                  </a:lnTo>
                  <a:lnTo>
                    <a:pt x="1217" y="1379"/>
                  </a:lnTo>
                  <a:lnTo>
                    <a:pt x="1215" y="1379"/>
                  </a:lnTo>
                  <a:lnTo>
                    <a:pt x="1213" y="1379"/>
                  </a:lnTo>
                  <a:lnTo>
                    <a:pt x="1213" y="1377"/>
                  </a:lnTo>
                  <a:lnTo>
                    <a:pt x="1211" y="1377"/>
                  </a:lnTo>
                  <a:lnTo>
                    <a:pt x="1211" y="1374"/>
                  </a:lnTo>
                  <a:lnTo>
                    <a:pt x="1208" y="1374"/>
                  </a:lnTo>
                  <a:lnTo>
                    <a:pt x="1208" y="1372"/>
                  </a:lnTo>
                  <a:lnTo>
                    <a:pt x="1206" y="1370"/>
                  </a:lnTo>
                  <a:lnTo>
                    <a:pt x="1204" y="1370"/>
                  </a:lnTo>
                  <a:lnTo>
                    <a:pt x="1204" y="1368"/>
                  </a:lnTo>
                  <a:lnTo>
                    <a:pt x="1202" y="1368"/>
                  </a:lnTo>
                  <a:lnTo>
                    <a:pt x="1199" y="1368"/>
                  </a:lnTo>
                  <a:lnTo>
                    <a:pt x="1197" y="1368"/>
                  </a:lnTo>
                  <a:lnTo>
                    <a:pt x="1195" y="1368"/>
                  </a:lnTo>
                  <a:lnTo>
                    <a:pt x="1195" y="1365"/>
                  </a:lnTo>
                  <a:lnTo>
                    <a:pt x="1193" y="1365"/>
                  </a:lnTo>
                  <a:lnTo>
                    <a:pt x="1193" y="1363"/>
                  </a:lnTo>
                  <a:lnTo>
                    <a:pt x="1190" y="1363"/>
                  </a:lnTo>
                  <a:lnTo>
                    <a:pt x="1190" y="1365"/>
                  </a:lnTo>
                  <a:lnTo>
                    <a:pt x="1188" y="1365"/>
                  </a:lnTo>
                  <a:lnTo>
                    <a:pt x="1188" y="1368"/>
                  </a:lnTo>
                  <a:lnTo>
                    <a:pt x="1188" y="1370"/>
                  </a:lnTo>
                  <a:lnTo>
                    <a:pt x="1186" y="1370"/>
                  </a:lnTo>
                  <a:lnTo>
                    <a:pt x="1186" y="1372"/>
                  </a:lnTo>
                  <a:lnTo>
                    <a:pt x="1184" y="1372"/>
                  </a:lnTo>
                  <a:lnTo>
                    <a:pt x="1181" y="1372"/>
                  </a:lnTo>
                  <a:lnTo>
                    <a:pt x="1179" y="1370"/>
                  </a:lnTo>
                  <a:lnTo>
                    <a:pt x="1179" y="1368"/>
                  </a:lnTo>
                  <a:lnTo>
                    <a:pt x="1177" y="1365"/>
                  </a:lnTo>
                  <a:lnTo>
                    <a:pt x="1177" y="1363"/>
                  </a:lnTo>
                  <a:lnTo>
                    <a:pt x="1175" y="1363"/>
                  </a:lnTo>
                  <a:lnTo>
                    <a:pt x="1175" y="1361"/>
                  </a:lnTo>
                  <a:lnTo>
                    <a:pt x="1172" y="1361"/>
                  </a:lnTo>
                  <a:lnTo>
                    <a:pt x="1170" y="1361"/>
                  </a:lnTo>
                  <a:lnTo>
                    <a:pt x="1168" y="1363"/>
                  </a:lnTo>
                  <a:lnTo>
                    <a:pt x="1168" y="1365"/>
                  </a:lnTo>
                  <a:lnTo>
                    <a:pt x="1166" y="1365"/>
                  </a:lnTo>
                  <a:lnTo>
                    <a:pt x="1166" y="1368"/>
                  </a:lnTo>
                  <a:lnTo>
                    <a:pt x="1168" y="1368"/>
                  </a:lnTo>
                  <a:lnTo>
                    <a:pt x="1168" y="1370"/>
                  </a:lnTo>
                  <a:lnTo>
                    <a:pt x="1166" y="1370"/>
                  </a:lnTo>
                  <a:lnTo>
                    <a:pt x="1166" y="1372"/>
                  </a:lnTo>
                  <a:lnTo>
                    <a:pt x="1163" y="1372"/>
                  </a:lnTo>
                  <a:lnTo>
                    <a:pt x="1163" y="1370"/>
                  </a:lnTo>
                  <a:lnTo>
                    <a:pt x="1161" y="1370"/>
                  </a:lnTo>
                  <a:lnTo>
                    <a:pt x="1159" y="1370"/>
                  </a:lnTo>
                  <a:lnTo>
                    <a:pt x="1159" y="1368"/>
                  </a:lnTo>
                  <a:lnTo>
                    <a:pt x="1157" y="1365"/>
                  </a:lnTo>
                  <a:lnTo>
                    <a:pt x="1154" y="1365"/>
                  </a:lnTo>
                  <a:lnTo>
                    <a:pt x="1152" y="1365"/>
                  </a:lnTo>
                  <a:lnTo>
                    <a:pt x="1150" y="1368"/>
                  </a:lnTo>
                  <a:lnTo>
                    <a:pt x="1150" y="1370"/>
                  </a:lnTo>
                  <a:lnTo>
                    <a:pt x="1150" y="1372"/>
                  </a:lnTo>
                  <a:lnTo>
                    <a:pt x="1150" y="1374"/>
                  </a:lnTo>
                  <a:lnTo>
                    <a:pt x="1150" y="1377"/>
                  </a:lnTo>
                  <a:lnTo>
                    <a:pt x="1148" y="1377"/>
                  </a:lnTo>
                  <a:lnTo>
                    <a:pt x="1145" y="1377"/>
                  </a:lnTo>
                  <a:lnTo>
                    <a:pt x="1143" y="1377"/>
                  </a:lnTo>
                  <a:lnTo>
                    <a:pt x="1143" y="1374"/>
                  </a:lnTo>
                  <a:lnTo>
                    <a:pt x="1141" y="1374"/>
                  </a:lnTo>
                  <a:lnTo>
                    <a:pt x="1141" y="1372"/>
                  </a:lnTo>
                  <a:lnTo>
                    <a:pt x="1139" y="1370"/>
                  </a:lnTo>
                  <a:lnTo>
                    <a:pt x="1136" y="1370"/>
                  </a:lnTo>
                  <a:lnTo>
                    <a:pt x="1136" y="1368"/>
                  </a:lnTo>
                  <a:lnTo>
                    <a:pt x="1134" y="1368"/>
                  </a:lnTo>
                  <a:lnTo>
                    <a:pt x="1132" y="1368"/>
                  </a:lnTo>
                  <a:lnTo>
                    <a:pt x="1130" y="1368"/>
                  </a:lnTo>
                  <a:lnTo>
                    <a:pt x="1130" y="1370"/>
                  </a:lnTo>
                  <a:lnTo>
                    <a:pt x="1130" y="1372"/>
                  </a:lnTo>
                  <a:lnTo>
                    <a:pt x="1127" y="1372"/>
                  </a:lnTo>
                  <a:lnTo>
                    <a:pt x="1127" y="1374"/>
                  </a:lnTo>
                  <a:lnTo>
                    <a:pt x="1125" y="1374"/>
                  </a:lnTo>
                  <a:lnTo>
                    <a:pt x="1125" y="1377"/>
                  </a:lnTo>
                  <a:lnTo>
                    <a:pt x="1125" y="1379"/>
                  </a:lnTo>
                  <a:lnTo>
                    <a:pt x="1123" y="1379"/>
                  </a:lnTo>
                  <a:lnTo>
                    <a:pt x="1121" y="1381"/>
                  </a:lnTo>
                  <a:lnTo>
                    <a:pt x="1123" y="1381"/>
                  </a:lnTo>
                  <a:lnTo>
                    <a:pt x="1125" y="1383"/>
                  </a:lnTo>
                  <a:lnTo>
                    <a:pt x="1127" y="1383"/>
                  </a:lnTo>
                  <a:lnTo>
                    <a:pt x="1130" y="1386"/>
                  </a:lnTo>
                  <a:lnTo>
                    <a:pt x="1130" y="1388"/>
                  </a:lnTo>
                  <a:lnTo>
                    <a:pt x="1130" y="1390"/>
                  </a:lnTo>
                  <a:lnTo>
                    <a:pt x="1130" y="1392"/>
                  </a:lnTo>
                  <a:lnTo>
                    <a:pt x="1130" y="1395"/>
                  </a:lnTo>
                  <a:lnTo>
                    <a:pt x="1127" y="1395"/>
                  </a:lnTo>
                  <a:lnTo>
                    <a:pt x="1125" y="1395"/>
                  </a:lnTo>
                  <a:lnTo>
                    <a:pt x="1125" y="1397"/>
                  </a:lnTo>
                  <a:lnTo>
                    <a:pt x="1125" y="1395"/>
                  </a:lnTo>
                  <a:lnTo>
                    <a:pt x="1123" y="1395"/>
                  </a:lnTo>
                  <a:lnTo>
                    <a:pt x="1121" y="1395"/>
                  </a:lnTo>
                  <a:lnTo>
                    <a:pt x="1121" y="1392"/>
                  </a:lnTo>
                  <a:lnTo>
                    <a:pt x="1118" y="1390"/>
                  </a:lnTo>
                  <a:lnTo>
                    <a:pt x="1116" y="1390"/>
                  </a:lnTo>
                  <a:lnTo>
                    <a:pt x="1116" y="1388"/>
                  </a:lnTo>
                  <a:lnTo>
                    <a:pt x="1114" y="1388"/>
                  </a:lnTo>
                  <a:lnTo>
                    <a:pt x="1114" y="1386"/>
                  </a:lnTo>
                  <a:lnTo>
                    <a:pt x="1114" y="1383"/>
                  </a:lnTo>
                  <a:lnTo>
                    <a:pt x="1112" y="1381"/>
                  </a:lnTo>
                  <a:lnTo>
                    <a:pt x="1109" y="1381"/>
                  </a:lnTo>
                  <a:lnTo>
                    <a:pt x="1109" y="1383"/>
                  </a:lnTo>
                  <a:lnTo>
                    <a:pt x="1107" y="1383"/>
                  </a:lnTo>
                  <a:lnTo>
                    <a:pt x="1105" y="1383"/>
                  </a:lnTo>
                  <a:lnTo>
                    <a:pt x="1105" y="1386"/>
                  </a:lnTo>
                  <a:lnTo>
                    <a:pt x="1103" y="1386"/>
                  </a:lnTo>
                  <a:lnTo>
                    <a:pt x="1100" y="1386"/>
                  </a:lnTo>
                  <a:lnTo>
                    <a:pt x="1100" y="1383"/>
                  </a:lnTo>
                  <a:lnTo>
                    <a:pt x="1100" y="1381"/>
                  </a:lnTo>
                  <a:lnTo>
                    <a:pt x="1100" y="1379"/>
                  </a:lnTo>
                  <a:lnTo>
                    <a:pt x="1098" y="1379"/>
                  </a:lnTo>
                  <a:lnTo>
                    <a:pt x="1098" y="1377"/>
                  </a:lnTo>
                  <a:lnTo>
                    <a:pt x="1096" y="1377"/>
                  </a:lnTo>
                  <a:lnTo>
                    <a:pt x="1096" y="1374"/>
                  </a:lnTo>
                  <a:lnTo>
                    <a:pt x="1094" y="1374"/>
                  </a:lnTo>
                  <a:lnTo>
                    <a:pt x="1091" y="1377"/>
                  </a:lnTo>
                  <a:lnTo>
                    <a:pt x="1091" y="1379"/>
                  </a:lnTo>
                  <a:lnTo>
                    <a:pt x="1089" y="1379"/>
                  </a:lnTo>
                  <a:lnTo>
                    <a:pt x="1089" y="1381"/>
                  </a:lnTo>
                  <a:lnTo>
                    <a:pt x="1087" y="1381"/>
                  </a:lnTo>
                  <a:lnTo>
                    <a:pt x="1087" y="1379"/>
                  </a:lnTo>
                  <a:lnTo>
                    <a:pt x="1085" y="1379"/>
                  </a:lnTo>
                  <a:lnTo>
                    <a:pt x="1085" y="1377"/>
                  </a:lnTo>
                  <a:lnTo>
                    <a:pt x="1085" y="1374"/>
                  </a:lnTo>
                  <a:lnTo>
                    <a:pt x="1087" y="1374"/>
                  </a:lnTo>
                  <a:lnTo>
                    <a:pt x="1087" y="1372"/>
                  </a:lnTo>
                  <a:lnTo>
                    <a:pt x="1085" y="1372"/>
                  </a:lnTo>
                  <a:lnTo>
                    <a:pt x="1085" y="1370"/>
                  </a:lnTo>
                  <a:lnTo>
                    <a:pt x="1082" y="1370"/>
                  </a:lnTo>
                  <a:lnTo>
                    <a:pt x="1082" y="1368"/>
                  </a:lnTo>
                  <a:lnTo>
                    <a:pt x="1080" y="1368"/>
                  </a:lnTo>
                  <a:lnTo>
                    <a:pt x="1080" y="1365"/>
                  </a:lnTo>
                  <a:lnTo>
                    <a:pt x="1078" y="1365"/>
                  </a:lnTo>
                  <a:lnTo>
                    <a:pt x="1078" y="1368"/>
                  </a:lnTo>
                  <a:lnTo>
                    <a:pt x="1078" y="1370"/>
                  </a:lnTo>
                  <a:lnTo>
                    <a:pt x="1076" y="1372"/>
                  </a:lnTo>
                  <a:lnTo>
                    <a:pt x="1076" y="1374"/>
                  </a:lnTo>
                  <a:lnTo>
                    <a:pt x="1073" y="1374"/>
                  </a:lnTo>
                  <a:lnTo>
                    <a:pt x="1073" y="1377"/>
                  </a:lnTo>
                  <a:lnTo>
                    <a:pt x="1073" y="1379"/>
                  </a:lnTo>
                  <a:lnTo>
                    <a:pt x="1073" y="1381"/>
                  </a:lnTo>
                  <a:lnTo>
                    <a:pt x="1071" y="1381"/>
                  </a:lnTo>
                  <a:lnTo>
                    <a:pt x="1069" y="1379"/>
                  </a:lnTo>
                  <a:lnTo>
                    <a:pt x="1067" y="1379"/>
                  </a:lnTo>
                  <a:lnTo>
                    <a:pt x="1064" y="1379"/>
                  </a:lnTo>
                  <a:lnTo>
                    <a:pt x="1064" y="1377"/>
                  </a:lnTo>
                  <a:lnTo>
                    <a:pt x="1062" y="1379"/>
                  </a:lnTo>
                  <a:lnTo>
                    <a:pt x="1062" y="1381"/>
                  </a:lnTo>
                  <a:lnTo>
                    <a:pt x="1062" y="1383"/>
                  </a:lnTo>
                  <a:lnTo>
                    <a:pt x="1062" y="1386"/>
                  </a:lnTo>
                  <a:lnTo>
                    <a:pt x="1062" y="1388"/>
                  </a:lnTo>
                  <a:lnTo>
                    <a:pt x="1064" y="1388"/>
                  </a:lnTo>
                  <a:lnTo>
                    <a:pt x="1067" y="1390"/>
                  </a:lnTo>
                  <a:lnTo>
                    <a:pt x="1069" y="1390"/>
                  </a:lnTo>
                  <a:lnTo>
                    <a:pt x="1069" y="1392"/>
                  </a:lnTo>
                  <a:lnTo>
                    <a:pt x="1069" y="1395"/>
                  </a:lnTo>
                  <a:lnTo>
                    <a:pt x="1071" y="1395"/>
                  </a:lnTo>
                  <a:lnTo>
                    <a:pt x="1071" y="1397"/>
                  </a:lnTo>
                  <a:lnTo>
                    <a:pt x="1071" y="1399"/>
                  </a:lnTo>
                  <a:lnTo>
                    <a:pt x="1069" y="1399"/>
                  </a:lnTo>
                  <a:lnTo>
                    <a:pt x="1069" y="1397"/>
                  </a:lnTo>
                  <a:lnTo>
                    <a:pt x="1067" y="1397"/>
                  </a:lnTo>
                  <a:lnTo>
                    <a:pt x="1064" y="1397"/>
                  </a:lnTo>
                  <a:lnTo>
                    <a:pt x="1062" y="1395"/>
                  </a:lnTo>
                  <a:lnTo>
                    <a:pt x="1060" y="1395"/>
                  </a:lnTo>
                  <a:lnTo>
                    <a:pt x="1058" y="1395"/>
                  </a:lnTo>
                  <a:lnTo>
                    <a:pt x="1055" y="1395"/>
                  </a:lnTo>
                  <a:lnTo>
                    <a:pt x="1055" y="1392"/>
                  </a:lnTo>
                  <a:lnTo>
                    <a:pt x="1055" y="1390"/>
                  </a:lnTo>
                  <a:lnTo>
                    <a:pt x="1053" y="1390"/>
                  </a:lnTo>
                  <a:lnTo>
                    <a:pt x="1053" y="1392"/>
                  </a:lnTo>
                  <a:lnTo>
                    <a:pt x="1051" y="1392"/>
                  </a:lnTo>
                  <a:lnTo>
                    <a:pt x="1051" y="1395"/>
                  </a:lnTo>
                  <a:lnTo>
                    <a:pt x="1051" y="1397"/>
                  </a:lnTo>
                  <a:lnTo>
                    <a:pt x="1051" y="1399"/>
                  </a:lnTo>
                  <a:lnTo>
                    <a:pt x="1053" y="1399"/>
                  </a:lnTo>
                  <a:lnTo>
                    <a:pt x="1053" y="1401"/>
                  </a:lnTo>
                  <a:lnTo>
                    <a:pt x="1055" y="1401"/>
                  </a:lnTo>
                  <a:lnTo>
                    <a:pt x="1058" y="1401"/>
                  </a:lnTo>
                  <a:lnTo>
                    <a:pt x="1058" y="1404"/>
                  </a:lnTo>
                  <a:lnTo>
                    <a:pt x="1055" y="1404"/>
                  </a:lnTo>
                  <a:lnTo>
                    <a:pt x="1053" y="1404"/>
                  </a:lnTo>
                  <a:lnTo>
                    <a:pt x="1051" y="1404"/>
                  </a:lnTo>
                  <a:lnTo>
                    <a:pt x="1049" y="1404"/>
                  </a:lnTo>
                  <a:lnTo>
                    <a:pt x="1046" y="1404"/>
                  </a:lnTo>
                  <a:lnTo>
                    <a:pt x="1044" y="1404"/>
                  </a:lnTo>
                  <a:lnTo>
                    <a:pt x="1042" y="1406"/>
                  </a:lnTo>
                  <a:lnTo>
                    <a:pt x="1040" y="1408"/>
                  </a:lnTo>
                  <a:lnTo>
                    <a:pt x="1040" y="1410"/>
                  </a:lnTo>
                  <a:lnTo>
                    <a:pt x="1040" y="1413"/>
                  </a:lnTo>
                  <a:lnTo>
                    <a:pt x="1037" y="1413"/>
                  </a:lnTo>
                  <a:lnTo>
                    <a:pt x="1037" y="1410"/>
                  </a:lnTo>
                  <a:lnTo>
                    <a:pt x="1035" y="1410"/>
                  </a:lnTo>
                  <a:lnTo>
                    <a:pt x="1035" y="1408"/>
                  </a:lnTo>
                  <a:lnTo>
                    <a:pt x="1031" y="1406"/>
                  </a:lnTo>
                  <a:lnTo>
                    <a:pt x="1028" y="1406"/>
                  </a:lnTo>
                  <a:lnTo>
                    <a:pt x="1028" y="1404"/>
                  </a:lnTo>
                  <a:lnTo>
                    <a:pt x="1026" y="1404"/>
                  </a:lnTo>
                  <a:lnTo>
                    <a:pt x="1024" y="1404"/>
                  </a:lnTo>
                  <a:lnTo>
                    <a:pt x="1022" y="1404"/>
                  </a:lnTo>
                  <a:lnTo>
                    <a:pt x="1022" y="1406"/>
                  </a:lnTo>
                  <a:lnTo>
                    <a:pt x="1022" y="1408"/>
                  </a:lnTo>
                  <a:lnTo>
                    <a:pt x="1019" y="1406"/>
                  </a:lnTo>
                  <a:lnTo>
                    <a:pt x="1019" y="1404"/>
                  </a:lnTo>
                  <a:lnTo>
                    <a:pt x="1017" y="1404"/>
                  </a:lnTo>
                  <a:lnTo>
                    <a:pt x="1015" y="1404"/>
                  </a:lnTo>
                  <a:lnTo>
                    <a:pt x="1015" y="1401"/>
                  </a:lnTo>
                  <a:lnTo>
                    <a:pt x="1013" y="1401"/>
                  </a:lnTo>
                  <a:lnTo>
                    <a:pt x="1010" y="1401"/>
                  </a:lnTo>
                  <a:lnTo>
                    <a:pt x="1010" y="1399"/>
                  </a:lnTo>
                  <a:lnTo>
                    <a:pt x="1008" y="1399"/>
                  </a:lnTo>
                  <a:lnTo>
                    <a:pt x="1008" y="1397"/>
                  </a:lnTo>
                  <a:lnTo>
                    <a:pt x="1006" y="1397"/>
                  </a:lnTo>
                  <a:lnTo>
                    <a:pt x="1001" y="1395"/>
                  </a:lnTo>
                  <a:lnTo>
                    <a:pt x="999" y="1395"/>
                  </a:lnTo>
                  <a:lnTo>
                    <a:pt x="997" y="1395"/>
                  </a:lnTo>
                  <a:lnTo>
                    <a:pt x="992" y="1395"/>
                  </a:lnTo>
                  <a:lnTo>
                    <a:pt x="990" y="1395"/>
                  </a:lnTo>
                  <a:lnTo>
                    <a:pt x="988" y="1392"/>
                  </a:lnTo>
                  <a:lnTo>
                    <a:pt x="983" y="1388"/>
                  </a:lnTo>
                  <a:lnTo>
                    <a:pt x="983" y="1386"/>
                  </a:lnTo>
                  <a:lnTo>
                    <a:pt x="986" y="1383"/>
                  </a:lnTo>
                  <a:lnTo>
                    <a:pt x="986" y="1381"/>
                  </a:lnTo>
                  <a:lnTo>
                    <a:pt x="986" y="1379"/>
                  </a:lnTo>
                  <a:lnTo>
                    <a:pt x="983" y="1377"/>
                  </a:lnTo>
                  <a:lnTo>
                    <a:pt x="981" y="1374"/>
                  </a:lnTo>
                  <a:lnTo>
                    <a:pt x="981" y="1372"/>
                  </a:lnTo>
                  <a:lnTo>
                    <a:pt x="983" y="1372"/>
                  </a:lnTo>
                  <a:lnTo>
                    <a:pt x="983" y="1368"/>
                  </a:lnTo>
                  <a:lnTo>
                    <a:pt x="983" y="1361"/>
                  </a:lnTo>
                  <a:lnTo>
                    <a:pt x="983" y="1359"/>
                  </a:lnTo>
                  <a:lnTo>
                    <a:pt x="986" y="1359"/>
                  </a:lnTo>
                  <a:lnTo>
                    <a:pt x="986" y="1356"/>
                  </a:lnTo>
                  <a:lnTo>
                    <a:pt x="986" y="1354"/>
                  </a:lnTo>
                  <a:lnTo>
                    <a:pt x="986" y="1350"/>
                  </a:lnTo>
                  <a:lnTo>
                    <a:pt x="983" y="1350"/>
                  </a:lnTo>
                  <a:lnTo>
                    <a:pt x="979" y="1350"/>
                  </a:lnTo>
                  <a:lnTo>
                    <a:pt x="979" y="1347"/>
                  </a:lnTo>
                  <a:lnTo>
                    <a:pt x="977" y="1347"/>
                  </a:lnTo>
                  <a:lnTo>
                    <a:pt x="977" y="1345"/>
                  </a:lnTo>
                  <a:lnTo>
                    <a:pt x="974" y="1345"/>
                  </a:lnTo>
                  <a:lnTo>
                    <a:pt x="974" y="1343"/>
                  </a:lnTo>
                  <a:lnTo>
                    <a:pt x="974" y="1341"/>
                  </a:lnTo>
                  <a:lnTo>
                    <a:pt x="974" y="1338"/>
                  </a:lnTo>
                  <a:lnTo>
                    <a:pt x="972" y="1336"/>
                  </a:lnTo>
                  <a:lnTo>
                    <a:pt x="974" y="1334"/>
                  </a:lnTo>
                  <a:lnTo>
                    <a:pt x="972" y="1332"/>
                  </a:lnTo>
                  <a:lnTo>
                    <a:pt x="970" y="1329"/>
                  </a:lnTo>
                  <a:lnTo>
                    <a:pt x="968" y="1329"/>
                  </a:lnTo>
                  <a:lnTo>
                    <a:pt x="968" y="1327"/>
                  </a:lnTo>
                  <a:lnTo>
                    <a:pt x="965" y="1327"/>
                  </a:lnTo>
                  <a:lnTo>
                    <a:pt x="965" y="1325"/>
                  </a:lnTo>
                  <a:lnTo>
                    <a:pt x="965" y="1323"/>
                  </a:lnTo>
                  <a:lnTo>
                    <a:pt x="963" y="1323"/>
                  </a:lnTo>
                  <a:lnTo>
                    <a:pt x="963" y="1320"/>
                  </a:lnTo>
                  <a:lnTo>
                    <a:pt x="961" y="1320"/>
                  </a:lnTo>
                  <a:lnTo>
                    <a:pt x="959" y="1320"/>
                  </a:lnTo>
                  <a:lnTo>
                    <a:pt x="956" y="1320"/>
                  </a:lnTo>
                  <a:lnTo>
                    <a:pt x="954" y="1320"/>
                  </a:lnTo>
                  <a:lnTo>
                    <a:pt x="952" y="1320"/>
                  </a:lnTo>
                  <a:lnTo>
                    <a:pt x="950" y="1320"/>
                  </a:lnTo>
                  <a:lnTo>
                    <a:pt x="947" y="1318"/>
                  </a:lnTo>
                  <a:lnTo>
                    <a:pt x="945" y="1316"/>
                  </a:lnTo>
                  <a:lnTo>
                    <a:pt x="943" y="1316"/>
                  </a:lnTo>
                  <a:lnTo>
                    <a:pt x="943" y="1314"/>
                  </a:lnTo>
                  <a:lnTo>
                    <a:pt x="941" y="1314"/>
                  </a:lnTo>
                  <a:lnTo>
                    <a:pt x="938" y="1314"/>
                  </a:lnTo>
                  <a:lnTo>
                    <a:pt x="938" y="1311"/>
                  </a:lnTo>
                  <a:lnTo>
                    <a:pt x="932" y="1307"/>
                  </a:lnTo>
                  <a:lnTo>
                    <a:pt x="929" y="1307"/>
                  </a:lnTo>
                  <a:lnTo>
                    <a:pt x="927" y="1307"/>
                  </a:lnTo>
                  <a:lnTo>
                    <a:pt x="927" y="1309"/>
                  </a:lnTo>
                  <a:lnTo>
                    <a:pt x="925" y="1309"/>
                  </a:lnTo>
                  <a:lnTo>
                    <a:pt x="922" y="1309"/>
                  </a:lnTo>
                  <a:lnTo>
                    <a:pt x="920" y="1311"/>
                  </a:lnTo>
                  <a:lnTo>
                    <a:pt x="920" y="1314"/>
                  </a:lnTo>
                  <a:lnTo>
                    <a:pt x="918" y="1314"/>
                  </a:lnTo>
                  <a:lnTo>
                    <a:pt x="918" y="1316"/>
                  </a:lnTo>
                  <a:lnTo>
                    <a:pt x="916" y="1316"/>
                  </a:lnTo>
                  <a:lnTo>
                    <a:pt x="913" y="1314"/>
                  </a:lnTo>
                  <a:lnTo>
                    <a:pt x="911" y="1314"/>
                  </a:lnTo>
                  <a:lnTo>
                    <a:pt x="909" y="1314"/>
                  </a:lnTo>
                  <a:lnTo>
                    <a:pt x="907" y="1311"/>
                  </a:lnTo>
                  <a:lnTo>
                    <a:pt x="904" y="1311"/>
                  </a:lnTo>
                  <a:lnTo>
                    <a:pt x="902" y="1307"/>
                  </a:lnTo>
                  <a:lnTo>
                    <a:pt x="900" y="1305"/>
                  </a:lnTo>
                  <a:lnTo>
                    <a:pt x="900" y="1302"/>
                  </a:lnTo>
                  <a:lnTo>
                    <a:pt x="898" y="1300"/>
                  </a:lnTo>
                  <a:lnTo>
                    <a:pt x="895" y="1298"/>
                  </a:lnTo>
                  <a:lnTo>
                    <a:pt x="893" y="1298"/>
                  </a:lnTo>
                  <a:lnTo>
                    <a:pt x="893" y="1296"/>
                  </a:lnTo>
                  <a:lnTo>
                    <a:pt x="891" y="1296"/>
                  </a:lnTo>
                  <a:lnTo>
                    <a:pt x="891" y="1291"/>
                  </a:lnTo>
                  <a:lnTo>
                    <a:pt x="889" y="1291"/>
                  </a:lnTo>
                  <a:lnTo>
                    <a:pt x="889" y="1293"/>
                  </a:lnTo>
                  <a:lnTo>
                    <a:pt x="886" y="1293"/>
                  </a:lnTo>
                  <a:lnTo>
                    <a:pt x="884" y="1293"/>
                  </a:lnTo>
                  <a:lnTo>
                    <a:pt x="882" y="1291"/>
                  </a:lnTo>
                  <a:lnTo>
                    <a:pt x="880" y="1291"/>
                  </a:lnTo>
                  <a:lnTo>
                    <a:pt x="880" y="1289"/>
                  </a:lnTo>
                  <a:lnTo>
                    <a:pt x="877" y="1289"/>
                  </a:lnTo>
                  <a:lnTo>
                    <a:pt x="875" y="1289"/>
                  </a:lnTo>
                  <a:lnTo>
                    <a:pt x="873" y="1287"/>
                  </a:lnTo>
                  <a:lnTo>
                    <a:pt x="871" y="1287"/>
                  </a:lnTo>
                  <a:lnTo>
                    <a:pt x="868" y="1287"/>
                  </a:lnTo>
                  <a:lnTo>
                    <a:pt x="866" y="1287"/>
                  </a:lnTo>
                  <a:lnTo>
                    <a:pt x="864" y="1287"/>
                  </a:lnTo>
                  <a:lnTo>
                    <a:pt x="862" y="1287"/>
                  </a:lnTo>
                  <a:lnTo>
                    <a:pt x="862" y="1289"/>
                  </a:lnTo>
                  <a:lnTo>
                    <a:pt x="859" y="1289"/>
                  </a:lnTo>
                  <a:lnTo>
                    <a:pt x="857" y="1287"/>
                  </a:lnTo>
                  <a:lnTo>
                    <a:pt x="855" y="1287"/>
                  </a:lnTo>
                  <a:lnTo>
                    <a:pt x="853" y="1287"/>
                  </a:lnTo>
                  <a:lnTo>
                    <a:pt x="850" y="1287"/>
                  </a:lnTo>
                  <a:lnTo>
                    <a:pt x="850" y="1284"/>
                  </a:lnTo>
                  <a:lnTo>
                    <a:pt x="848" y="1284"/>
                  </a:lnTo>
                  <a:lnTo>
                    <a:pt x="848" y="1282"/>
                  </a:lnTo>
                  <a:lnTo>
                    <a:pt x="848" y="1280"/>
                  </a:lnTo>
                  <a:lnTo>
                    <a:pt x="846" y="1280"/>
                  </a:lnTo>
                  <a:lnTo>
                    <a:pt x="846" y="1278"/>
                  </a:lnTo>
                  <a:lnTo>
                    <a:pt x="844" y="1278"/>
                  </a:lnTo>
                  <a:lnTo>
                    <a:pt x="841" y="1278"/>
                  </a:lnTo>
                  <a:lnTo>
                    <a:pt x="839" y="1275"/>
                  </a:lnTo>
                  <a:lnTo>
                    <a:pt x="835" y="1271"/>
                  </a:lnTo>
                  <a:lnTo>
                    <a:pt x="832" y="1271"/>
                  </a:lnTo>
                  <a:lnTo>
                    <a:pt x="830" y="1271"/>
                  </a:lnTo>
                  <a:lnTo>
                    <a:pt x="828" y="1271"/>
                  </a:lnTo>
                  <a:lnTo>
                    <a:pt x="826" y="1273"/>
                  </a:lnTo>
                  <a:lnTo>
                    <a:pt x="823" y="1273"/>
                  </a:lnTo>
                  <a:lnTo>
                    <a:pt x="821" y="1271"/>
                  </a:lnTo>
                  <a:lnTo>
                    <a:pt x="819" y="1271"/>
                  </a:lnTo>
                  <a:lnTo>
                    <a:pt x="819" y="1269"/>
                  </a:lnTo>
                  <a:lnTo>
                    <a:pt x="817" y="1269"/>
                  </a:lnTo>
                  <a:lnTo>
                    <a:pt x="814" y="1269"/>
                  </a:lnTo>
                  <a:lnTo>
                    <a:pt x="812" y="1269"/>
                  </a:lnTo>
                  <a:lnTo>
                    <a:pt x="810" y="1271"/>
                  </a:lnTo>
                  <a:lnTo>
                    <a:pt x="808" y="1271"/>
                  </a:lnTo>
                  <a:lnTo>
                    <a:pt x="805" y="1271"/>
                  </a:lnTo>
                  <a:lnTo>
                    <a:pt x="803" y="1271"/>
                  </a:lnTo>
                  <a:lnTo>
                    <a:pt x="801" y="1269"/>
                  </a:lnTo>
                  <a:lnTo>
                    <a:pt x="801" y="1266"/>
                  </a:lnTo>
                  <a:lnTo>
                    <a:pt x="799" y="1266"/>
                  </a:lnTo>
                  <a:lnTo>
                    <a:pt x="796" y="1264"/>
                  </a:lnTo>
                  <a:lnTo>
                    <a:pt x="796" y="1266"/>
                  </a:lnTo>
                  <a:lnTo>
                    <a:pt x="794" y="1266"/>
                  </a:lnTo>
                  <a:lnTo>
                    <a:pt x="794" y="1269"/>
                  </a:lnTo>
                  <a:lnTo>
                    <a:pt x="792" y="1271"/>
                  </a:lnTo>
                  <a:lnTo>
                    <a:pt x="790" y="1271"/>
                  </a:lnTo>
                  <a:lnTo>
                    <a:pt x="790" y="1273"/>
                  </a:lnTo>
                  <a:lnTo>
                    <a:pt x="787" y="1273"/>
                  </a:lnTo>
                  <a:lnTo>
                    <a:pt x="785" y="1273"/>
                  </a:lnTo>
                  <a:lnTo>
                    <a:pt x="783" y="1273"/>
                  </a:lnTo>
                  <a:lnTo>
                    <a:pt x="781" y="1273"/>
                  </a:lnTo>
                  <a:lnTo>
                    <a:pt x="778" y="1273"/>
                  </a:lnTo>
                  <a:lnTo>
                    <a:pt x="776" y="1273"/>
                  </a:lnTo>
                  <a:lnTo>
                    <a:pt x="774" y="1275"/>
                  </a:lnTo>
                  <a:lnTo>
                    <a:pt x="772" y="1278"/>
                  </a:lnTo>
                  <a:lnTo>
                    <a:pt x="769" y="1280"/>
                  </a:lnTo>
                  <a:lnTo>
                    <a:pt x="769" y="1282"/>
                  </a:lnTo>
                  <a:lnTo>
                    <a:pt x="769" y="1284"/>
                  </a:lnTo>
                  <a:lnTo>
                    <a:pt x="765" y="1289"/>
                  </a:lnTo>
                  <a:lnTo>
                    <a:pt x="765" y="1291"/>
                  </a:lnTo>
                  <a:lnTo>
                    <a:pt x="763" y="1291"/>
                  </a:lnTo>
                  <a:lnTo>
                    <a:pt x="760" y="1291"/>
                  </a:lnTo>
                  <a:lnTo>
                    <a:pt x="758" y="1291"/>
                  </a:lnTo>
                  <a:lnTo>
                    <a:pt x="756" y="1289"/>
                  </a:lnTo>
                  <a:lnTo>
                    <a:pt x="754" y="1287"/>
                  </a:lnTo>
                  <a:lnTo>
                    <a:pt x="751" y="1287"/>
                  </a:lnTo>
                  <a:lnTo>
                    <a:pt x="751" y="1284"/>
                  </a:lnTo>
                  <a:lnTo>
                    <a:pt x="749" y="1282"/>
                  </a:lnTo>
                  <a:lnTo>
                    <a:pt x="747" y="1280"/>
                  </a:lnTo>
                  <a:lnTo>
                    <a:pt x="745" y="1280"/>
                  </a:lnTo>
                  <a:lnTo>
                    <a:pt x="742" y="1280"/>
                  </a:lnTo>
                  <a:lnTo>
                    <a:pt x="740" y="1280"/>
                  </a:lnTo>
                  <a:lnTo>
                    <a:pt x="738" y="1280"/>
                  </a:lnTo>
                  <a:lnTo>
                    <a:pt x="738" y="1282"/>
                  </a:lnTo>
                  <a:lnTo>
                    <a:pt x="736" y="1282"/>
                  </a:lnTo>
                  <a:lnTo>
                    <a:pt x="736" y="1284"/>
                  </a:lnTo>
                  <a:lnTo>
                    <a:pt x="733" y="1284"/>
                  </a:lnTo>
                  <a:lnTo>
                    <a:pt x="731" y="1284"/>
                  </a:lnTo>
                  <a:lnTo>
                    <a:pt x="729" y="1284"/>
                  </a:lnTo>
                  <a:lnTo>
                    <a:pt x="727" y="1282"/>
                  </a:lnTo>
                  <a:lnTo>
                    <a:pt x="724" y="1282"/>
                  </a:lnTo>
                  <a:lnTo>
                    <a:pt x="722" y="1282"/>
                  </a:lnTo>
                  <a:lnTo>
                    <a:pt x="722" y="1280"/>
                  </a:lnTo>
                  <a:lnTo>
                    <a:pt x="720" y="1280"/>
                  </a:lnTo>
                  <a:lnTo>
                    <a:pt x="715" y="1280"/>
                  </a:lnTo>
                  <a:lnTo>
                    <a:pt x="713" y="1280"/>
                  </a:lnTo>
                  <a:lnTo>
                    <a:pt x="711" y="1280"/>
                  </a:lnTo>
                  <a:lnTo>
                    <a:pt x="711" y="1282"/>
                  </a:lnTo>
                  <a:lnTo>
                    <a:pt x="709" y="1282"/>
                  </a:lnTo>
                  <a:lnTo>
                    <a:pt x="709" y="1284"/>
                  </a:lnTo>
                  <a:lnTo>
                    <a:pt x="706" y="1284"/>
                  </a:lnTo>
                  <a:lnTo>
                    <a:pt x="704" y="1284"/>
                  </a:lnTo>
                  <a:lnTo>
                    <a:pt x="700" y="1287"/>
                  </a:lnTo>
                  <a:lnTo>
                    <a:pt x="697" y="1287"/>
                  </a:lnTo>
                  <a:lnTo>
                    <a:pt x="695" y="1287"/>
                  </a:lnTo>
                  <a:lnTo>
                    <a:pt x="691" y="1284"/>
                  </a:lnTo>
                  <a:lnTo>
                    <a:pt x="688" y="1284"/>
                  </a:lnTo>
                  <a:lnTo>
                    <a:pt x="686" y="1284"/>
                  </a:lnTo>
                  <a:lnTo>
                    <a:pt x="686" y="1287"/>
                  </a:lnTo>
                  <a:lnTo>
                    <a:pt x="684" y="1287"/>
                  </a:lnTo>
                  <a:lnTo>
                    <a:pt x="679" y="1287"/>
                  </a:lnTo>
                  <a:lnTo>
                    <a:pt x="677" y="1289"/>
                  </a:lnTo>
                  <a:lnTo>
                    <a:pt x="675" y="1289"/>
                  </a:lnTo>
                  <a:lnTo>
                    <a:pt x="673" y="1289"/>
                  </a:lnTo>
                  <a:lnTo>
                    <a:pt x="673" y="1291"/>
                  </a:lnTo>
                  <a:lnTo>
                    <a:pt x="670" y="1291"/>
                  </a:lnTo>
                  <a:lnTo>
                    <a:pt x="666" y="1293"/>
                  </a:lnTo>
                  <a:lnTo>
                    <a:pt x="664" y="1293"/>
                  </a:lnTo>
                  <a:lnTo>
                    <a:pt x="664" y="1291"/>
                  </a:lnTo>
                  <a:lnTo>
                    <a:pt x="661" y="1291"/>
                  </a:lnTo>
                  <a:lnTo>
                    <a:pt x="659" y="1291"/>
                  </a:lnTo>
                  <a:lnTo>
                    <a:pt x="657" y="1293"/>
                  </a:lnTo>
                  <a:lnTo>
                    <a:pt x="652" y="1293"/>
                  </a:lnTo>
                  <a:lnTo>
                    <a:pt x="650" y="1293"/>
                  </a:lnTo>
                  <a:lnTo>
                    <a:pt x="648" y="1293"/>
                  </a:lnTo>
                  <a:lnTo>
                    <a:pt x="646" y="1293"/>
                  </a:lnTo>
                  <a:lnTo>
                    <a:pt x="643" y="1293"/>
                  </a:lnTo>
                  <a:lnTo>
                    <a:pt x="641" y="1293"/>
                  </a:lnTo>
                  <a:lnTo>
                    <a:pt x="639" y="1293"/>
                  </a:lnTo>
                  <a:lnTo>
                    <a:pt x="637" y="1293"/>
                  </a:lnTo>
                  <a:lnTo>
                    <a:pt x="637" y="1291"/>
                  </a:lnTo>
                  <a:lnTo>
                    <a:pt x="632" y="1289"/>
                  </a:lnTo>
                  <a:lnTo>
                    <a:pt x="630" y="1287"/>
                  </a:lnTo>
                  <a:lnTo>
                    <a:pt x="628" y="1287"/>
                  </a:lnTo>
                  <a:lnTo>
                    <a:pt x="623" y="1289"/>
                  </a:lnTo>
                  <a:lnTo>
                    <a:pt x="621" y="1289"/>
                  </a:lnTo>
                  <a:lnTo>
                    <a:pt x="621" y="1287"/>
                  </a:lnTo>
                  <a:lnTo>
                    <a:pt x="619" y="1287"/>
                  </a:lnTo>
                  <a:lnTo>
                    <a:pt x="616" y="1289"/>
                  </a:lnTo>
                  <a:lnTo>
                    <a:pt x="614" y="1289"/>
                  </a:lnTo>
                  <a:lnTo>
                    <a:pt x="612" y="1289"/>
                  </a:lnTo>
                  <a:lnTo>
                    <a:pt x="610" y="1289"/>
                  </a:lnTo>
                  <a:lnTo>
                    <a:pt x="605" y="1293"/>
                  </a:lnTo>
                  <a:lnTo>
                    <a:pt x="605" y="1296"/>
                  </a:lnTo>
                  <a:lnTo>
                    <a:pt x="603" y="1296"/>
                  </a:lnTo>
                  <a:lnTo>
                    <a:pt x="601" y="1298"/>
                  </a:lnTo>
                  <a:lnTo>
                    <a:pt x="596" y="1298"/>
                  </a:lnTo>
                  <a:lnTo>
                    <a:pt x="594" y="1298"/>
                  </a:lnTo>
                  <a:lnTo>
                    <a:pt x="592" y="1296"/>
                  </a:lnTo>
                  <a:lnTo>
                    <a:pt x="589" y="1296"/>
                  </a:lnTo>
                  <a:lnTo>
                    <a:pt x="587" y="1296"/>
                  </a:lnTo>
                  <a:lnTo>
                    <a:pt x="585" y="1293"/>
                  </a:lnTo>
                  <a:lnTo>
                    <a:pt x="583" y="1293"/>
                  </a:lnTo>
                  <a:lnTo>
                    <a:pt x="580" y="1293"/>
                  </a:lnTo>
                  <a:lnTo>
                    <a:pt x="578" y="1291"/>
                  </a:lnTo>
                  <a:lnTo>
                    <a:pt x="576" y="1289"/>
                  </a:lnTo>
                  <a:lnTo>
                    <a:pt x="571" y="1289"/>
                  </a:lnTo>
                  <a:lnTo>
                    <a:pt x="569" y="1289"/>
                  </a:lnTo>
                  <a:lnTo>
                    <a:pt x="567" y="1289"/>
                  </a:lnTo>
                  <a:lnTo>
                    <a:pt x="565" y="1289"/>
                  </a:lnTo>
                  <a:lnTo>
                    <a:pt x="562" y="1289"/>
                  </a:lnTo>
                  <a:lnTo>
                    <a:pt x="562" y="1287"/>
                  </a:lnTo>
                  <a:lnTo>
                    <a:pt x="560" y="1287"/>
                  </a:lnTo>
                  <a:lnTo>
                    <a:pt x="558" y="1287"/>
                  </a:lnTo>
                  <a:lnTo>
                    <a:pt x="558" y="1284"/>
                  </a:lnTo>
                  <a:lnTo>
                    <a:pt x="556" y="1284"/>
                  </a:lnTo>
                  <a:lnTo>
                    <a:pt x="556" y="1282"/>
                  </a:lnTo>
                  <a:lnTo>
                    <a:pt x="553" y="1282"/>
                  </a:lnTo>
                  <a:lnTo>
                    <a:pt x="556" y="1282"/>
                  </a:lnTo>
                  <a:lnTo>
                    <a:pt x="558" y="1282"/>
                  </a:lnTo>
                  <a:lnTo>
                    <a:pt x="556" y="1282"/>
                  </a:lnTo>
                  <a:lnTo>
                    <a:pt x="556" y="1280"/>
                  </a:lnTo>
                  <a:lnTo>
                    <a:pt x="553" y="1280"/>
                  </a:lnTo>
                  <a:lnTo>
                    <a:pt x="553" y="1278"/>
                  </a:lnTo>
                  <a:lnTo>
                    <a:pt x="551" y="1278"/>
                  </a:lnTo>
                  <a:lnTo>
                    <a:pt x="551" y="1275"/>
                  </a:lnTo>
                  <a:lnTo>
                    <a:pt x="549" y="1275"/>
                  </a:lnTo>
                  <a:lnTo>
                    <a:pt x="549" y="1273"/>
                  </a:lnTo>
                  <a:lnTo>
                    <a:pt x="547" y="1269"/>
                  </a:lnTo>
                  <a:lnTo>
                    <a:pt x="547" y="1260"/>
                  </a:lnTo>
                  <a:lnTo>
                    <a:pt x="544" y="1260"/>
                  </a:lnTo>
                  <a:lnTo>
                    <a:pt x="542" y="1257"/>
                  </a:lnTo>
                  <a:lnTo>
                    <a:pt x="540" y="1255"/>
                  </a:lnTo>
                  <a:lnTo>
                    <a:pt x="538" y="1253"/>
                  </a:lnTo>
                  <a:lnTo>
                    <a:pt x="535" y="1253"/>
                  </a:lnTo>
                  <a:lnTo>
                    <a:pt x="533" y="1253"/>
                  </a:lnTo>
                  <a:lnTo>
                    <a:pt x="531" y="1253"/>
                  </a:lnTo>
                  <a:lnTo>
                    <a:pt x="529" y="1253"/>
                  </a:lnTo>
                  <a:lnTo>
                    <a:pt x="526" y="1253"/>
                  </a:lnTo>
                  <a:lnTo>
                    <a:pt x="524" y="1253"/>
                  </a:lnTo>
                  <a:lnTo>
                    <a:pt x="524" y="1251"/>
                  </a:lnTo>
                  <a:lnTo>
                    <a:pt x="522" y="1248"/>
                  </a:lnTo>
                  <a:lnTo>
                    <a:pt x="520" y="1248"/>
                  </a:lnTo>
                  <a:lnTo>
                    <a:pt x="517" y="1248"/>
                  </a:lnTo>
                  <a:lnTo>
                    <a:pt x="515" y="1248"/>
                  </a:lnTo>
                  <a:lnTo>
                    <a:pt x="513" y="1248"/>
                  </a:lnTo>
                  <a:lnTo>
                    <a:pt x="511" y="1248"/>
                  </a:lnTo>
                  <a:lnTo>
                    <a:pt x="508" y="1248"/>
                  </a:lnTo>
                  <a:lnTo>
                    <a:pt x="508" y="1251"/>
                  </a:lnTo>
                  <a:lnTo>
                    <a:pt x="508" y="1253"/>
                  </a:lnTo>
                  <a:lnTo>
                    <a:pt x="506" y="1255"/>
                  </a:lnTo>
                  <a:lnTo>
                    <a:pt x="504" y="1255"/>
                  </a:lnTo>
                  <a:lnTo>
                    <a:pt x="502" y="1257"/>
                  </a:lnTo>
                  <a:lnTo>
                    <a:pt x="499" y="1255"/>
                  </a:lnTo>
                  <a:lnTo>
                    <a:pt x="497" y="1255"/>
                  </a:lnTo>
                  <a:lnTo>
                    <a:pt x="495" y="1255"/>
                  </a:lnTo>
                  <a:lnTo>
                    <a:pt x="495" y="1257"/>
                  </a:lnTo>
                  <a:lnTo>
                    <a:pt x="493" y="1257"/>
                  </a:lnTo>
                  <a:lnTo>
                    <a:pt x="493" y="1255"/>
                  </a:lnTo>
                  <a:lnTo>
                    <a:pt x="490" y="1255"/>
                  </a:lnTo>
                  <a:lnTo>
                    <a:pt x="488" y="1257"/>
                  </a:lnTo>
                  <a:lnTo>
                    <a:pt x="486" y="1255"/>
                  </a:lnTo>
                  <a:lnTo>
                    <a:pt x="484" y="1255"/>
                  </a:lnTo>
                  <a:lnTo>
                    <a:pt x="484" y="1257"/>
                  </a:lnTo>
                  <a:lnTo>
                    <a:pt x="481" y="1257"/>
                  </a:lnTo>
                  <a:lnTo>
                    <a:pt x="481" y="1260"/>
                  </a:lnTo>
                  <a:lnTo>
                    <a:pt x="479" y="1260"/>
                  </a:lnTo>
                  <a:lnTo>
                    <a:pt x="477" y="1262"/>
                  </a:lnTo>
                  <a:lnTo>
                    <a:pt x="477" y="1264"/>
                  </a:lnTo>
                  <a:lnTo>
                    <a:pt x="475" y="1264"/>
                  </a:lnTo>
                  <a:lnTo>
                    <a:pt x="475" y="1266"/>
                  </a:lnTo>
                  <a:lnTo>
                    <a:pt x="472" y="1269"/>
                  </a:lnTo>
                  <a:lnTo>
                    <a:pt x="470" y="1271"/>
                  </a:lnTo>
                  <a:lnTo>
                    <a:pt x="468" y="1271"/>
                  </a:lnTo>
                  <a:lnTo>
                    <a:pt x="466" y="1271"/>
                  </a:lnTo>
                  <a:lnTo>
                    <a:pt x="463" y="1271"/>
                  </a:lnTo>
                  <a:lnTo>
                    <a:pt x="461" y="1271"/>
                  </a:lnTo>
                  <a:lnTo>
                    <a:pt x="461" y="1273"/>
                  </a:lnTo>
                  <a:lnTo>
                    <a:pt x="461" y="1275"/>
                  </a:lnTo>
                  <a:lnTo>
                    <a:pt x="459" y="1275"/>
                  </a:lnTo>
                  <a:lnTo>
                    <a:pt x="457" y="1275"/>
                  </a:lnTo>
                  <a:lnTo>
                    <a:pt x="454" y="1275"/>
                  </a:lnTo>
                  <a:lnTo>
                    <a:pt x="452" y="1275"/>
                  </a:lnTo>
                  <a:lnTo>
                    <a:pt x="450" y="1275"/>
                  </a:lnTo>
                  <a:lnTo>
                    <a:pt x="448" y="1273"/>
                  </a:lnTo>
                  <a:lnTo>
                    <a:pt x="445" y="1273"/>
                  </a:lnTo>
                  <a:lnTo>
                    <a:pt x="443" y="1275"/>
                  </a:lnTo>
                  <a:lnTo>
                    <a:pt x="441" y="1278"/>
                  </a:lnTo>
                  <a:lnTo>
                    <a:pt x="436" y="1278"/>
                  </a:lnTo>
                  <a:lnTo>
                    <a:pt x="434" y="1278"/>
                  </a:lnTo>
                  <a:lnTo>
                    <a:pt x="432" y="1278"/>
                  </a:lnTo>
                  <a:lnTo>
                    <a:pt x="430" y="1278"/>
                  </a:lnTo>
                  <a:lnTo>
                    <a:pt x="430" y="1280"/>
                  </a:lnTo>
                  <a:lnTo>
                    <a:pt x="427" y="1280"/>
                  </a:lnTo>
                  <a:lnTo>
                    <a:pt x="427" y="1278"/>
                  </a:lnTo>
                  <a:lnTo>
                    <a:pt x="427" y="1280"/>
                  </a:lnTo>
                  <a:lnTo>
                    <a:pt x="425" y="1280"/>
                  </a:lnTo>
                  <a:lnTo>
                    <a:pt x="423" y="1280"/>
                  </a:lnTo>
                  <a:lnTo>
                    <a:pt x="423" y="1282"/>
                  </a:lnTo>
                  <a:lnTo>
                    <a:pt x="421" y="1282"/>
                  </a:lnTo>
                  <a:lnTo>
                    <a:pt x="421" y="1284"/>
                  </a:lnTo>
                  <a:lnTo>
                    <a:pt x="418" y="1284"/>
                  </a:lnTo>
                  <a:lnTo>
                    <a:pt x="416" y="1284"/>
                  </a:lnTo>
                  <a:lnTo>
                    <a:pt x="414" y="1284"/>
                  </a:lnTo>
                  <a:lnTo>
                    <a:pt x="412" y="1284"/>
                  </a:lnTo>
                  <a:lnTo>
                    <a:pt x="409" y="1284"/>
                  </a:lnTo>
                  <a:lnTo>
                    <a:pt x="405" y="1284"/>
                  </a:lnTo>
                  <a:lnTo>
                    <a:pt x="403" y="1284"/>
                  </a:lnTo>
                  <a:lnTo>
                    <a:pt x="403" y="1282"/>
                  </a:lnTo>
                  <a:lnTo>
                    <a:pt x="400" y="1280"/>
                  </a:lnTo>
                  <a:lnTo>
                    <a:pt x="400" y="1278"/>
                  </a:lnTo>
                  <a:lnTo>
                    <a:pt x="400" y="1275"/>
                  </a:lnTo>
                  <a:lnTo>
                    <a:pt x="400" y="1273"/>
                  </a:lnTo>
                  <a:lnTo>
                    <a:pt x="398" y="1273"/>
                  </a:lnTo>
                  <a:lnTo>
                    <a:pt x="398" y="1271"/>
                  </a:lnTo>
                  <a:lnTo>
                    <a:pt x="400" y="1271"/>
                  </a:lnTo>
                  <a:lnTo>
                    <a:pt x="403" y="1269"/>
                  </a:lnTo>
                  <a:lnTo>
                    <a:pt x="403" y="1266"/>
                  </a:lnTo>
                  <a:lnTo>
                    <a:pt x="403" y="1264"/>
                  </a:lnTo>
                  <a:lnTo>
                    <a:pt x="400" y="1262"/>
                  </a:lnTo>
                  <a:lnTo>
                    <a:pt x="398" y="1260"/>
                  </a:lnTo>
                  <a:lnTo>
                    <a:pt x="396" y="1257"/>
                  </a:lnTo>
                  <a:lnTo>
                    <a:pt x="394" y="1255"/>
                  </a:lnTo>
                  <a:lnTo>
                    <a:pt x="391" y="1253"/>
                  </a:lnTo>
                  <a:lnTo>
                    <a:pt x="389" y="1253"/>
                  </a:lnTo>
                  <a:lnTo>
                    <a:pt x="387" y="1253"/>
                  </a:lnTo>
                  <a:lnTo>
                    <a:pt x="387" y="1251"/>
                  </a:lnTo>
                  <a:lnTo>
                    <a:pt x="385" y="1251"/>
                  </a:lnTo>
                  <a:lnTo>
                    <a:pt x="385" y="1248"/>
                  </a:lnTo>
                  <a:lnTo>
                    <a:pt x="385" y="1246"/>
                  </a:lnTo>
                  <a:lnTo>
                    <a:pt x="382" y="1246"/>
                  </a:lnTo>
                  <a:lnTo>
                    <a:pt x="380" y="1246"/>
                  </a:lnTo>
                  <a:lnTo>
                    <a:pt x="378" y="1244"/>
                  </a:lnTo>
                  <a:lnTo>
                    <a:pt x="376" y="1242"/>
                  </a:lnTo>
                  <a:lnTo>
                    <a:pt x="373" y="1239"/>
                  </a:lnTo>
                  <a:lnTo>
                    <a:pt x="371" y="1239"/>
                  </a:lnTo>
                  <a:lnTo>
                    <a:pt x="369" y="1239"/>
                  </a:lnTo>
                  <a:lnTo>
                    <a:pt x="367" y="1239"/>
                  </a:lnTo>
                  <a:lnTo>
                    <a:pt x="367" y="1242"/>
                  </a:lnTo>
                  <a:lnTo>
                    <a:pt x="364" y="1242"/>
                  </a:lnTo>
                  <a:lnTo>
                    <a:pt x="362" y="1242"/>
                  </a:lnTo>
                  <a:lnTo>
                    <a:pt x="362" y="1244"/>
                  </a:lnTo>
                  <a:lnTo>
                    <a:pt x="360" y="1244"/>
                  </a:lnTo>
                  <a:lnTo>
                    <a:pt x="358" y="1244"/>
                  </a:lnTo>
                  <a:lnTo>
                    <a:pt x="358" y="1242"/>
                  </a:lnTo>
                  <a:lnTo>
                    <a:pt x="360" y="1242"/>
                  </a:lnTo>
                  <a:lnTo>
                    <a:pt x="362" y="1239"/>
                  </a:lnTo>
                  <a:lnTo>
                    <a:pt x="364" y="1239"/>
                  </a:lnTo>
                  <a:lnTo>
                    <a:pt x="364" y="1237"/>
                  </a:lnTo>
                  <a:lnTo>
                    <a:pt x="367" y="1237"/>
                  </a:lnTo>
                  <a:lnTo>
                    <a:pt x="369" y="1235"/>
                  </a:lnTo>
                  <a:lnTo>
                    <a:pt x="371" y="1235"/>
                  </a:lnTo>
                  <a:lnTo>
                    <a:pt x="373" y="1233"/>
                  </a:lnTo>
                  <a:lnTo>
                    <a:pt x="376" y="1233"/>
                  </a:lnTo>
                  <a:lnTo>
                    <a:pt x="380" y="1230"/>
                  </a:lnTo>
                  <a:lnTo>
                    <a:pt x="382" y="1230"/>
                  </a:lnTo>
                  <a:lnTo>
                    <a:pt x="385" y="1228"/>
                  </a:lnTo>
                  <a:lnTo>
                    <a:pt x="385" y="1226"/>
                  </a:lnTo>
                  <a:lnTo>
                    <a:pt x="387" y="1226"/>
                  </a:lnTo>
                  <a:lnTo>
                    <a:pt x="387" y="1224"/>
                  </a:lnTo>
                  <a:lnTo>
                    <a:pt x="389" y="1221"/>
                  </a:lnTo>
                  <a:lnTo>
                    <a:pt x="391" y="1219"/>
                  </a:lnTo>
                  <a:lnTo>
                    <a:pt x="391" y="1217"/>
                  </a:lnTo>
                  <a:lnTo>
                    <a:pt x="391" y="1215"/>
                  </a:lnTo>
                  <a:lnTo>
                    <a:pt x="394" y="1212"/>
                  </a:lnTo>
                  <a:lnTo>
                    <a:pt x="394" y="1210"/>
                  </a:lnTo>
                  <a:lnTo>
                    <a:pt x="396" y="1210"/>
                  </a:lnTo>
                  <a:lnTo>
                    <a:pt x="398" y="1210"/>
                  </a:lnTo>
                  <a:lnTo>
                    <a:pt x="400" y="1210"/>
                  </a:lnTo>
                  <a:lnTo>
                    <a:pt x="403" y="1212"/>
                  </a:lnTo>
                  <a:lnTo>
                    <a:pt x="405" y="1215"/>
                  </a:lnTo>
                  <a:lnTo>
                    <a:pt x="405" y="1217"/>
                  </a:lnTo>
                  <a:lnTo>
                    <a:pt x="407" y="1219"/>
                  </a:lnTo>
                  <a:lnTo>
                    <a:pt x="409" y="1219"/>
                  </a:lnTo>
                  <a:lnTo>
                    <a:pt x="412" y="1219"/>
                  </a:lnTo>
                  <a:lnTo>
                    <a:pt x="412" y="1217"/>
                  </a:lnTo>
                  <a:lnTo>
                    <a:pt x="414" y="1217"/>
                  </a:lnTo>
                  <a:lnTo>
                    <a:pt x="414" y="1215"/>
                  </a:lnTo>
                  <a:lnTo>
                    <a:pt x="414" y="1212"/>
                  </a:lnTo>
                  <a:lnTo>
                    <a:pt x="412" y="1212"/>
                  </a:lnTo>
                  <a:lnTo>
                    <a:pt x="412" y="1210"/>
                  </a:lnTo>
                  <a:lnTo>
                    <a:pt x="409" y="1208"/>
                  </a:lnTo>
                  <a:lnTo>
                    <a:pt x="412" y="1206"/>
                  </a:lnTo>
                  <a:lnTo>
                    <a:pt x="412" y="1203"/>
                  </a:lnTo>
                  <a:lnTo>
                    <a:pt x="412" y="1201"/>
                  </a:lnTo>
                  <a:lnTo>
                    <a:pt x="412" y="1199"/>
                  </a:lnTo>
                  <a:lnTo>
                    <a:pt x="414" y="1199"/>
                  </a:lnTo>
                  <a:lnTo>
                    <a:pt x="412" y="1199"/>
                  </a:lnTo>
                  <a:lnTo>
                    <a:pt x="412" y="1197"/>
                  </a:lnTo>
                  <a:lnTo>
                    <a:pt x="409" y="1194"/>
                  </a:lnTo>
                  <a:lnTo>
                    <a:pt x="409" y="1192"/>
                  </a:lnTo>
                  <a:lnTo>
                    <a:pt x="409" y="1190"/>
                  </a:lnTo>
                  <a:lnTo>
                    <a:pt x="407" y="1190"/>
                  </a:lnTo>
                  <a:lnTo>
                    <a:pt x="405" y="1190"/>
                  </a:lnTo>
                  <a:lnTo>
                    <a:pt x="403" y="1190"/>
                  </a:lnTo>
                  <a:lnTo>
                    <a:pt x="400" y="1190"/>
                  </a:lnTo>
                  <a:lnTo>
                    <a:pt x="400" y="1188"/>
                  </a:lnTo>
                  <a:lnTo>
                    <a:pt x="398" y="1188"/>
                  </a:lnTo>
                  <a:lnTo>
                    <a:pt x="396" y="1188"/>
                  </a:lnTo>
                  <a:lnTo>
                    <a:pt x="394" y="1188"/>
                  </a:lnTo>
                  <a:lnTo>
                    <a:pt x="391" y="1188"/>
                  </a:lnTo>
                  <a:lnTo>
                    <a:pt x="391" y="1185"/>
                  </a:lnTo>
                  <a:lnTo>
                    <a:pt x="389" y="1185"/>
                  </a:lnTo>
                  <a:lnTo>
                    <a:pt x="389" y="1183"/>
                  </a:lnTo>
                  <a:lnTo>
                    <a:pt x="387" y="1183"/>
                  </a:lnTo>
                  <a:lnTo>
                    <a:pt x="387" y="1181"/>
                  </a:lnTo>
                  <a:lnTo>
                    <a:pt x="385" y="1181"/>
                  </a:lnTo>
                  <a:lnTo>
                    <a:pt x="385" y="1179"/>
                  </a:lnTo>
                  <a:lnTo>
                    <a:pt x="385" y="1176"/>
                  </a:lnTo>
                  <a:lnTo>
                    <a:pt x="385" y="1174"/>
                  </a:lnTo>
                  <a:lnTo>
                    <a:pt x="387" y="1174"/>
                  </a:lnTo>
                  <a:lnTo>
                    <a:pt x="387" y="1172"/>
                  </a:lnTo>
                  <a:lnTo>
                    <a:pt x="387" y="1170"/>
                  </a:lnTo>
                  <a:lnTo>
                    <a:pt x="389" y="1167"/>
                  </a:lnTo>
                  <a:lnTo>
                    <a:pt x="389" y="1165"/>
                  </a:lnTo>
                  <a:lnTo>
                    <a:pt x="389" y="1163"/>
                  </a:lnTo>
                  <a:lnTo>
                    <a:pt x="391" y="1163"/>
                  </a:lnTo>
                  <a:lnTo>
                    <a:pt x="394" y="1163"/>
                  </a:lnTo>
                  <a:lnTo>
                    <a:pt x="396" y="1163"/>
                  </a:lnTo>
                  <a:lnTo>
                    <a:pt x="398" y="1163"/>
                  </a:lnTo>
                  <a:lnTo>
                    <a:pt x="400" y="1163"/>
                  </a:lnTo>
                  <a:lnTo>
                    <a:pt x="403" y="1163"/>
                  </a:lnTo>
                  <a:lnTo>
                    <a:pt x="405" y="1165"/>
                  </a:lnTo>
                  <a:lnTo>
                    <a:pt x="407" y="1165"/>
                  </a:lnTo>
                  <a:lnTo>
                    <a:pt x="409" y="1165"/>
                  </a:lnTo>
                  <a:lnTo>
                    <a:pt x="412" y="1165"/>
                  </a:lnTo>
                  <a:lnTo>
                    <a:pt x="414" y="1165"/>
                  </a:lnTo>
                  <a:lnTo>
                    <a:pt x="416" y="1165"/>
                  </a:lnTo>
                  <a:lnTo>
                    <a:pt x="418" y="1165"/>
                  </a:lnTo>
                  <a:lnTo>
                    <a:pt x="421" y="1163"/>
                  </a:lnTo>
                  <a:lnTo>
                    <a:pt x="425" y="1158"/>
                  </a:lnTo>
                  <a:lnTo>
                    <a:pt x="427" y="1156"/>
                  </a:lnTo>
                  <a:lnTo>
                    <a:pt x="430" y="1154"/>
                  </a:lnTo>
                  <a:lnTo>
                    <a:pt x="432" y="1154"/>
                  </a:lnTo>
                  <a:lnTo>
                    <a:pt x="434" y="1152"/>
                  </a:lnTo>
                  <a:lnTo>
                    <a:pt x="436" y="1149"/>
                  </a:lnTo>
                  <a:lnTo>
                    <a:pt x="436" y="1147"/>
                  </a:lnTo>
                  <a:lnTo>
                    <a:pt x="436" y="1145"/>
                  </a:lnTo>
                  <a:lnTo>
                    <a:pt x="434" y="1145"/>
                  </a:lnTo>
                  <a:lnTo>
                    <a:pt x="432" y="1145"/>
                  </a:lnTo>
                  <a:lnTo>
                    <a:pt x="430" y="1145"/>
                  </a:lnTo>
                  <a:lnTo>
                    <a:pt x="427" y="1147"/>
                  </a:lnTo>
                  <a:lnTo>
                    <a:pt x="427" y="1145"/>
                  </a:lnTo>
                  <a:lnTo>
                    <a:pt x="425" y="1145"/>
                  </a:lnTo>
                  <a:lnTo>
                    <a:pt x="425" y="1143"/>
                  </a:lnTo>
                  <a:lnTo>
                    <a:pt x="425" y="1140"/>
                  </a:lnTo>
                  <a:lnTo>
                    <a:pt x="425" y="1138"/>
                  </a:lnTo>
                  <a:lnTo>
                    <a:pt x="425" y="1136"/>
                  </a:lnTo>
                  <a:lnTo>
                    <a:pt x="423" y="1136"/>
                  </a:lnTo>
                  <a:lnTo>
                    <a:pt x="423" y="1134"/>
                  </a:lnTo>
                  <a:lnTo>
                    <a:pt x="421" y="1134"/>
                  </a:lnTo>
                  <a:lnTo>
                    <a:pt x="421" y="1131"/>
                  </a:lnTo>
                  <a:lnTo>
                    <a:pt x="418" y="1129"/>
                  </a:lnTo>
                  <a:lnTo>
                    <a:pt x="418" y="1127"/>
                  </a:lnTo>
                  <a:lnTo>
                    <a:pt x="418" y="1125"/>
                  </a:lnTo>
                  <a:lnTo>
                    <a:pt x="418" y="1122"/>
                  </a:lnTo>
                  <a:lnTo>
                    <a:pt x="416" y="1120"/>
                  </a:lnTo>
                  <a:lnTo>
                    <a:pt x="416" y="1118"/>
                  </a:lnTo>
                  <a:lnTo>
                    <a:pt x="416" y="1116"/>
                  </a:lnTo>
                  <a:lnTo>
                    <a:pt x="416" y="1113"/>
                  </a:lnTo>
                  <a:lnTo>
                    <a:pt x="414" y="1113"/>
                  </a:lnTo>
                  <a:lnTo>
                    <a:pt x="414" y="1111"/>
                  </a:lnTo>
                  <a:lnTo>
                    <a:pt x="416" y="1111"/>
                  </a:lnTo>
                  <a:lnTo>
                    <a:pt x="416" y="1109"/>
                  </a:lnTo>
                  <a:lnTo>
                    <a:pt x="418" y="1109"/>
                  </a:lnTo>
                  <a:lnTo>
                    <a:pt x="421" y="1109"/>
                  </a:lnTo>
                  <a:lnTo>
                    <a:pt x="423" y="1109"/>
                  </a:lnTo>
                  <a:lnTo>
                    <a:pt x="425" y="1109"/>
                  </a:lnTo>
                  <a:lnTo>
                    <a:pt x="427" y="1109"/>
                  </a:lnTo>
                  <a:lnTo>
                    <a:pt x="430" y="1107"/>
                  </a:lnTo>
                  <a:lnTo>
                    <a:pt x="432" y="1107"/>
                  </a:lnTo>
                  <a:lnTo>
                    <a:pt x="434" y="1104"/>
                  </a:lnTo>
                  <a:lnTo>
                    <a:pt x="436" y="1104"/>
                  </a:lnTo>
                  <a:lnTo>
                    <a:pt x="439" y="1104"/>
                  </a:lnTo>
                  <a:lnTo>
                    <a:pt x="439" y="1102"/>
                  </a:lnTo>
                  <a:lnTo>
                    <a:pt x="441" y="1102"/>
                  </a:lnTo>
                  <a:lnTo>
                    <a:pt x="441" y="1100"/>
                  </a:lnTo>
                  <a:lnTo>
                    <a:pt x="441" y="1098"/>
                  </a:lnTo>
                  <a:lnTo>
                    <a:pt x="441" y="1095"/>
                  </a:lnTo>
                  <a:lnTo>
                    <a:pt x="441" y="1093"/>
                  </a:lnTo>
                  <a:lnTo>
                    <a:pt x="439" y="1091"/>
                  </a:lnTo>
                  <a:lnTo>
                    <a:pt x="439" y="1089"/>
                  </a:lnTo>
                  <a:lnTo>
                    <a:pt x="436" y="1086"/>
                  </a:lnTo>
                  <a:lnTo>
                    <a:pt x="434" y="1084"/>
                  </a:lnTo>
                  <a:lnTo>
                    <a:pt x="432" y="1084"/>
                  </a:lnTo>
                  <a:lnTo>
                    <a:pt x="432" y="1082"/>
                  </a:lnTo>
                  <a:lnTo>
                    <a:pt x="432" y="1080"/>
                  </a:lnTo>
                  <a:lnTo>
                    <a:pt x="434" y="1077"/>
                  </a:lnTo>
                  <a:lnTo>
                    <a:pt x="439" y="1077"/>
                  </a:lnTo>
                  <a:lnTo>
                    <a:pt x="441" y="1077"/>
                  </a:lnTo>
                  <a:lnTo>
                    <a:pt x="443" y="1077"/>
                  </a:lnTo>
                  <a:lnTo>
                    <a:pt x="445" y="1080"/>
                  </a:lnTo>
                  <a:lnTo>
                    <a:pt x="448" y="1082"/>
                  </a:lnTo>
                  <a:lnTo>
                    <a:pt x="450" y="1084"/>
                  </a:lnTo>
                  <a:lnTo>
                    <a:pt x="452" y="1084"/>
                  </a:lnTo>
                  <a:lnTo>
                    <a:pt x="454" y="1084"/>
                  </a:lnTo>
                  <a:lnTo>
                    <a:pt x="454" y="1086"/>
                  </a:lnTo>
                  <a:lnTo>
                    <a:pt x="457" y="1086"/>
                  </a:lnTo>
                  <a:lnTo>
                    <a:pt x="459" y="1086"/>
                  </a:lnTo>
                  <a:lnTo>
                    <a:pt x="461" y="1086"/>
                  </a:lnTo>
                  <a:lnTo>
                    <a:pt x="461" y="1084"/>
                  </a:lnTo>
                  <a:lnTo>
                    <a:pt x="463" y="1084"/>
                  </a:lnTo>
                  <a:lnTo>
                    <a:pt x="466" y="1082"/>
                  </a:lnTo>
                  <a:lnTo>
                    <a:pt x="466" y="1080"/>
                  </a:lnTo>
                  <a:lnTo>
                    <a:pt x="470" y="1075"/>
                  </a:lnTo>
                  <a:lnTo>
                    <a:pt x="470" y="1073"/>
                  </a:lnTo>
                  <a:lnTo>
                    <a:pt x="472" y="1071"/>
                  </a:lnTo>
                  <a:lnTo>
                    <a:pt x="472" y="1068"/>
                  </a:lnTo>
                  <a:lnTo>
                    <a:pt x="472" y="1066"/>
                  </a:lnTo>
                  <a:lnTo>
                    <a:pt x="472" y="1064"/>
                  </a:lnTo>
                  <a:lnTo>
                    <a:pt x="470" y="1062"/>
                  </a:lnTo>
                  <a:lnTo>
                    <a:pt x="470" y="1059"/>
                  </a:lnTo>
                  <a:lnTo>
                    <a:pt x="468" y="1057"/>
                  </a:lnTo>
                  <a:lnTo>
                    <a:pt x="468" y="1055"/>
                  </a:lnTo>
                  <a:lnTo>
                    <a:pt x="466" y="1055"/>
                  </a:lnTo>
                  <a:lnTo>
                    <a:pt x="466" y="1053"/>
                  </a:lnTo>
                  <a:lnTo>
                    <a:pt x="463" y="1053"/>
                  </a:lnTo>
                  <a:lnTo>
                    <a:pt x="461" y="1053"/>
                  </a:lnTo>
                  <a:lnTo>
                    <a:pt x="459" y="1053"/>
                  </a:lnTo>
                  <a:lnTo>
                    <a:pt x="457" y="1053"/>
                  </a:lnTo>
                  <a:lnTo>
                    <a:pt x="454" y="1053"/>
                  </a:lnTo>
                  <a:lnTo>
                    <a:pt x="452" y="1055"/>
                  </a:lnTo>
                  <a:lnTo>
                    <a:pt x="450" y="1055"/>
                  </a:lnTo>
                  <a:lnTo>
                    <a:pt x="448" y="1055"/>
                  </a:lnTo>
                  <a:lnTo>
                    <a:pt x="445" y="1057"/>
                  </a:lnTo>
                  <a:lnTo>
                    <a:pt x="443" y="1059"/>
                  </a:lnTo>
                  <a:lnTo>
                    <a:pt x="441" y="1059"/>
                  </a:lnTo>
                  <a:lnTo>
                    <a:pt x="441" y="1062"/>
                  </a:lnTo>
                  <a:lnTo>
                    <a:pt x="439" y="1062"/>
                  </a:lnTo>
                  <a:lnTo>
                    <a:pt x="436" y="1062"/>
                  </a:lnTo>
                  <a:lnTo>
                    <a:pt x="436" y="1064"/>
                  </a:lnTo>
                  <a:lnTo>
                    <a:pt x="434" y="1064"/>
                  </a:lnTo>
                  <a:lnTo>
                    <a:pt x="432" y="1062"/>
                  </a:lnTo>
                  <a:lnTo>
                    <a:pt x="432" y="1059"/>
                  </a:lnTo>
                  <a:lnTo>
                    <a:pt x="432" y="1057"/>
                  </a:lnTo>
                  <a:lnTo>
                    <a:pt x="430" y="1057"/>
                  </a:lnTo>
                  <a:lnTo>
                    <a:pt x="432" y="1055"/>
                  </a:lnTo>
                  <a:lnTo>
                    <a:pt x="434" y="1055"/>
                  </a:lnTo>
                  <a:lnTo>
                    <a:pt x="436" y="1053"/>
                  </a:lnTo>
                  <a:lnTo>
                    <a:pt x="439" y="1050"/>
                  </a:lnTo>
                  <a:lnTo>
                    <a:pt x="441" y="1048"/>
                  </a:lnTo>
                  <a:lnTo>
                    <a:pt x="443" y="1046"/>
                  </a:lnTo>
                  <a:lnTo>
                    <a:pt x="443" y="1044"/>
                  </a:lnTo>
                  <a:lnTo>
                    <a:pt x="443" y="1041"/>
                  </a:lnTo>
                  <a:lnTo>
                    <a:pt x="443" y="1039"/>
                  </a:lnTo>
                  <a:lnTo>
                    <a:pt x="441" y="1037"/>
                  </a:lnTo>
                  <a:lnTo>
                    <a:pt x="439" y="1035"/>
                  </a:lnTo>
                  <a:lnTo>
                    <a:pt x="436" y="1035"/>
                  </a:lnTo>
                  <a:lnTo>
                    <a:pt x="434" y="1032"/>
                  </a:lnTo>
                  <a:lnTo>
                    <a:pt x="432" y="1030"/>
                  </a:lnTo>
                  <a:lnTo>
                    <a:pt x="430" y="1028"/>
                  </a:lnTo>
                  <a:lnTo>
                    <a:pt x="427" y="1026"/>
                  </a:lnTo>
                  <a:lnTo>
                    <a:pt x="427" y="1023"/>
                  </a:lnTo>
                  <a:lnTo>
                    <a:pt x="425" y="1023"/>
                  </a:lnTo>
                  <a:lnTo>
                    <a:pt x="425" y="1021"/>
                  </a:lnTo>
                  <a:lnTo>
                    <a:pt x="425" y="1023"/>
                  </a:lnTo>
                  <a:lnTo>
                    <a:pt x="423" y="1023"/>
                  </a:lnTo>
                  <a:lnTo>
                    <a:pt x="421" y="1023"/>
                  </a:lnTo>
                  <a:lnTo>
                    <a:pt x="421" y="1021"/>
                  </a:lnTo>
                  <a:lnTo>
                    <a:pt x="421" y="1019"/>
                  </a:lnTo>
                  <a:lnTo>
                    <a:pt x="418" y="1019"/>
                  </a:lnTo>
                  <a:lnTo>
                    <a:pt x="418" y="1017"/>
                  </a:lnTo>
                  <a:lnTo>
                    <a:pt x="416" y="1017"/>
                  </a:lnTo>
                  <a:lnTo>
                    <a:pt x="414" y="1017"/>
                  </a:lnTo>
                  <a:lnTo>
                    <a:pt x="414" y="1014"/>
                  </a:lnTo>
                  <a:lnTo>
                    <a:pt x="416" y="1014"/>
                  </a:lnTo>
                  <a:lnTo>
                    <a:pt x="414" y="1014"/>
                  </a:lnTo>
                  <a:lnTo>
                    <a:pt x="412" y="1014"/>
                  </a:lnTo>
                  <a:lnTo>
                    <a:pt x="412" y="1012"/>
                  </a:lnTo>
                  <a:lnTo>
                    <a:pt x="412" y="1014"/>
                  </a:lnTo>
                  <a:lnTo>
                    <a:pt x="409" y="1014"/>
                  </a:lnTo>
                  <a:lnTo>
                    <a:pt x="407" y="1014"/>
                  </a:lnTo>
                  <a:lnTo>
                    <a:pt x="407" y="1017"/>
                  </a:lnTo>
                  <a:lnTo>
                    <a:pt x="405" y="1017"/>
                  </a:lnTo>
                  <a:lnTo>
                    <a:pt x="403" y="1017"/>
                  </a:lnTo>
                  <a:lnTo>
                    <a:pt x="403" y="1014"/>
                  </a:lnTo>
                  <a:lnTo>
                    <a:pt x="400" y="1014"/>
                  </a:lnTo>
                  <a:lnTo>
                    <a:pt x="400" y="1017"/>
                  </a:lnTo>
                  <a:lnTo>
                    <a:pt x="398" y="1017"/>
                  </a:lnTo>
                  <a:lnTo>
                    <a:pt x="396" y="1017"/>
                  </a:lnTo>
                  <a:lnTo>
                    <a:pt x="396" y="1019"/>
                  </a:lnTo>
                  <a:lnTo>
                    <a:pt x="394" y="1019"/>
                  </a:lnTo>
                  <a:lnTo>
                    <a:pt x="391" y="1019"/>
                  </a:lnTo>
                  <a:lnTo>
                    <a:pt x="389" y="1019"/>
                  </a:lnTo>
                  <a:lnTo>
                    <a:pt x="387" y="1019"/>
                  </a:lnTo>
                  <a:lnTo>
                    <a:pt x="387" y="1017"/>
                  </a:lnTo>
                  <a:lnTo>
                    <a:pt x="385" y="1017"/>
                  </a:lnTo>
                  <a:lnTo>
                    <a:pt x="382" y="1019"/>
                  </a:lnTo>
                  <a:lnTo>
                    <a:pt x="382" y="1017"/>
                  </a:lnTo>
                  <a:lnTo>
                    <a:pt x="380" y="1017"/>
                  </a:lnTo>
                  <a:lnTo>
                    <a:pt x="380" y="1019"/>
                  </a:lnTo>
                  <a:lnTo>
                    <a:pt x="378" y="1019"/>
                  </a:lnTo>
                  <a:lnTo>
                    <a:pt x="376" y="1019"/>
                  </a:lnTo>
                  <a:lnTo>
                    <a:pt x="373" y="1019"/>
                  </a:lnTo>
                  <a:lnTo>
                    <a:pt x="371" y="1019"/>
                  </a:lnTo>
                  <a:lnTo>
                    <a:pt x="369" y="1019"/>
                  </a:lnTo>
                  <a:lnTo>
                    <a:pt x="367" y="1019"/>
                  </a:lnTo>
                  <a:lnTo>
                    <a:pt x="367" y="1017"/>
                  </a:lnTo>
                  <a:lnTo>
                    <a:pt x="364" y="1017"/>
                  </a:lnTo>
                  <a:lnTo>
                    <a:pt x="362" y="1017"/>
                  </a:lnTo>
                  <a:lnTo>
                    <a:pt x="360" y="1017"/>
                  </a:lnTo>
                  <a:lnTo>
                    <a:pt x="358" y="1017"/>
                  </a:lnTo>
                  <a:lnTo>
                    <a:pt x="355" y="1017"/>
                  </a:lnTo>
                  <a:lnTo>
                    <a:pt x="355" y="1019"/>
                  </a:lnTo>
                  <a:lnTo>
                    <a:pt x="353" y="1019"/>
                  </a:lnTo>
                  <a:lnTo>
                    <a:pt x="353" y="1021"/>
                  </a:lnTo>
                  <a:lnTo>
                    <a:pt x="351" y="1021"/>
                  </a:lnTo>
                  <a:lnTo>
                    <a:pt x="349" y="1021"/>
                  </a:lnTo>
                  <a:lnTo>
                    <a:pt x="346" y="1021"/>
                  </a:lnTo>
                  <a:lnTo>
                    <a:pt x="344" y="1021"/>
                  </a:lnTo>
                  <a:lnTo>
                    <a:pt x="344" y="1019"/>
                  </a:lnTo>
                  <a:lnTo>
                    <a:pt x="344" y="1021"/>
                  </a:lnTo>
                  <a:lnTo>
                    <a:pt x="344" y="1019"/>
                  </a:lnTo>
                  <a:lnTo>
                    <a:pt x="342" y="1019"/>
                  </a:lnTo>
                  <a:lnTo>
                    <a:pt x="340" y="1019"/>
                  </a:lnTo>
                  <a:lnTo>
                    <a:pt x="337" y="1019"/>
                  </a:lnTo>
                  <a:lnTo>
                    <a:pt x="335" y="1019"/>
                  </a:lnTo>
                  <a:lnTo>
                    <a:pt x="335" y="1021"/>
                  </a:lnTo>
                  <a:lnTo>
                    <a:pt x="333" y="1021"/>
                  </a:lnTo>
                  <a:lnTo>
                    <a:pt x="333" y="1023"/>
                  </a:lnTo>
                  <a:lnTo>
                    <a:pt x="331" y="1023"/>
                  </a:lnTo>
                  <a:lnTo>
                    <a:pt x="331" y="1026"/>
                  </a:lnTo>
                  <a:lnTo>
                    <a:pt x="331" y="1028"/>
                  </a:lnTo>
                  <a:lnTo>
                    <a:pt x="328" y="1028"/>
                  </a:lnTo>
                  <a:lnTo>
                    <a:pt x="328" y="1030"/>
                  </a:lnTo>
                  <a:lnTo>
                    <a:pt x="328" y="1032"/>
                  </a:lnTo>
                  <a:lnTo>
                    <a:pt x="328" y="1035"/>
                  </a:lnTo>
                  <a:lnTo>
                    <a:pt x="328" y="1037"/>
                  </a:lnTo>
                  <a:lnTo>
                    <a:pt x="326" y="1037"/>
                  </a:lnTo>
                  <a:lnTo>
                    <a:pt x="326" y="1039"/>
                  </a:lnTo>
                  <a:lnTo>
                    <a:pt x="324" y="1039"/>
                  </a:lnTo>
                  <a:lnTo>
                    <a:pt x="322" y="1039"/>
                  </a:lnTo>
                  <a:lnTo>
                    <a:pt x="319" y="1039"/>
                  </a:lnTo>
                  <a:lnTo>
                    <a:pt x="317" y="1039"/>
                  </a:lnTo>
                  <a:lnTo>
                    <a:pt x="315" y="1039"/>
                  </a:lnTo>
                  <a:lnTo>
                    <a:pt x="313" y="1041"/>
                  </a:lnTo>
                  <a:lnTo>
                    <a:pt x="310" y="1041"/>
                  </a:lnTo>
                  <a:lnTo>
                    <a:pt x="310" y="1039"/>
                  </a:lnTo>
                  <a:lnTo>
                    <a:pt x="308" y="1037"/>
                  </a:lnTo>
                  <a:lnTo>
                    <a:pt x="306" y="1037"/>
                  </a:lnTo>
                  <a:lnTo>
                    <a:pt x="304" y="1037"/>
                  </a:lnTo>
                  <a:lnTo>
                    <a:pt x="301" y="1037"/>
                  </a:lnTo>
                  <a:lnTo>
                    <a:pt x="299" y="1037"/>
                  </a:lnTo>
                  <a:lnTo>
                    <a:pt x="297" y="1037"/>
                  </a:lnTo>
                  <a:lnTo>
                    <a:pt x="295" y="1035"/>
                  </a:lnTo>
                  <a:lnTo>
                    <a:pt x="292" y="1032"/>
                  </a:lnTo>
                  <a:lnTo>
                    <a:pt x="292" y="1030"/>
                  </a:lnTo>
                  <a:lnTo>
                    <a:pt x="290" y="1030"/>
                  </a:lnTo>
                  <a:lnTo>
                    <a:pt x="290" y="1028"/>
                  </a:lnTo>
                  <a:lnTo>
                    <a:pt x="288" y="1028"/>
                  </a:lnTo>
                  <a:lnTo>
                    <a:pt x="286" y="1028"/>
                  </a:lnTo>
                  <a:lnTo>
                    <a:pt x="283" y="1026"/>
                  </a:lnTo>
                  <a:lnTo>
                    <a:pt x="283" y="1023"/>
                  </a:lnTo>
                  <a:lnTo>
                    <a:pt x="283" y="1021"/>
                  </a:lnTo>
                  <a:lnTo>
                    <a:pt x="281" y="1019"/>
                  </a:lnTo>
                  <a:lnTo>
                    <a:pt x="279" y="1017"/>
                  </a:lnTo>
                  <a:lnTo>
                    <a:pt x="277" y="1017"/>
                  </a:lnTo>
                  <a:lnTo>
                    <a:pt x="274" y="1017"/>
                  </a:lnTo>
                  <a:lnTo>
                    <a:pt x="274" y="1014"/>
                  </a:lnTo>
                  <a:lnTo>
                    <a:pt x="272" y="1014"/>
                  </a:lnTo>
                  <a:lnTo>
                    <a:pt x="272" y="1012"/>
                  </a:lnTo>
                  <a:lnTo>
                    <a:pt x="274" y="1012"/>
                  </a:lnTo>
                  <a:lnTo>
                    <a:pt x="272" y="1010"/>
                  </a:lnTo>
                  <a:lnTo>
                    <a:pt x="272" y="1008"/>
                  </a:lnTo>
                  <a:lnTo>
                    <a:pt x="270" y="1008"/>
                  </a:lnTo>
                  <a:lnTo>
                    <a:pt x="270" y="1006"/>
                  </a:lnTo>
                  <a:lnTo>
                    <a:pt x="268" y="1006"/>
                  </a:lnTo>
                  <a:lnTo>
                    <a:pt x="268" y="1003"/>
                  </a:lnTo>
                  <a:lnTo>
                    <a:pt x="265" y="1003"/>
                  </a:lnTo>
                  <a:lnTo>
                    <a:pt x="263" y="1003"/>
                  </a:lnTo>
                  <a:lnTo>
                    <a:pt x="261" y="1001"/>
                  </a:lnTo>
                  <a:lnTo>
                    <a:pt x="261" y="999"/>
                  </a:lnTo>
                  <a:lnTo>
                    <a:pt x="259" y="999"/>
                  </a:lnTo>
                  <a:lnTo>
                    <a:pt x="259" y="997"/>
                  </a:lnTo>
                  <a:lnTo>
                    <a:pt x="256" y="997"/>
                  </a:lnTo>
                  <a:lnTo>
                    <a:pt x="256" y="994"/>
                  </a:lnTo>
                  <a:lnTo>
                    <a:pt x="254" y="994"/>
                  </a:lnTo>
                  <a:lnTo>
                    <a:pt x="254" y="992"/>
                  </a:lnTo>
                  <a:lnTo>
                    <a:pt x="252" y="992"/>
                  </a:lnTo>
                  <a:lnTo>
                    <a:pt x="252" y="990"/>
                  </a:lnTo>
                  <a:lnTo>
                    <a:pt x="250" y="990"/>
                  </a:lnTo>
                  <a:lnTo>
                    <a:pt x="247" y="990"/>
                  </a:lnTo>
                  <a:lnTo>
                    <a:pt x="247" y="988"/>
                  </a:lnTo>
                  <a:lnTo>
                    <a:pt x="247" y="985"/>
                  </a:lnTo>
                  <a:lnTo>
                    <a:pt x="245" y="985"/>
                  </a:lnTo>
                  <a:lnTo>
                    <a:pt x="243" y="985"/>
                  </a:lnTo>
                  <a:lnTo>
                    <a:pt x="241" y="985"/>
                  </a:lnTo>
                  <a:lnTo>
                    <a:pt x="238" y="985"/>
                  </a:lnTo>
                  <a:lnTo>
                    <a:pt x="236" y="985"/>
                  </a:lnTo>
                  <a:lnTo>
                    <a:pt x="234" y="985"/>
                  </a:lnTo>
                  <a:lnTo>
                    <a:pt x="232" y="985"/>
                  </a:lnTo>
                  <a:lnTo>
                    <a:pt x="232" y="988"/>
                  </a:lnTo>
                  <a:lnTo>
                    <a:pt x="234" y="988"/>
                  </a:lnTo>
                  <a:lnTo>
                    <a:pt x="234" y="990"/>
                  </a:lnTo>
                  <a:lnTo>
                    <a:pt x="236" y="990"/>
                  </a:lnTo>
                  <a:lnTo>
                    <a:pt x="236" y="992"/>
                  </a:lnTo>
                  <a:lnTo>
                    <a:pt x="236" y="994"/>
                  </a:lnTo>
                  <a:lnTo>
                    <a:pt x="236" y="997"/>
                  </a:lnTo>
                  <a:lnTo>
                    <a:pt x="238" y="997"/>
                  </a:lnTo>
                  <a:lnTo>
                    <a:pt x="238" y="999"/>
                  </a:lnTo>
                  <a:lnTo>
                    <a:pt x="238" y="1001"/>
                  </a:lnTo>
                  <a:lnTo>
                    <a:pt x="241" y="1001"/>
                  </a:lnTo>
                  <a:lnTo>
                    <a:pt x="243" y="1003"/>
                  </a:lnTo>
                  <a:lnTo>
                    <a:pt x="245" y="1003"/>
                  </a:lnTo>
                  <a:lnTo>
                    <a:pt x="247" y="1003"/>
                  </a:lnTo>
                  <a:lnTo>
                    <a:pt x="247" y="1006"/>
                  </a:lnTo>
                  <a:lnTo>
                    <a:pt x="245" y="1006"/>
                  </a:lnTo>
                  <a:lnTo>
                    <a:pt x="243" y="1006"/>
                  </a:lnTo>
                  <a:lnTo>
                    <a:pt x="241" y="1006"/>
                  </a:lnTo>
                  <a:lnTo>
                    <a:pt x="238" y="1003"/>
                  </a:lnTo>
                  <a:lnTo>
                    <a:pt x="236" y="1003"/>
                  </a:lnTo>
                  <a:lnTo>
                    <a:pt x="234" y="1006"/>
                  </a:lnTo>
                  <a:lnTo>
                    <a:pt x="234" y="1003"/>
                  </a:lnTo>
                  <a:lnTo>
                    <a:pt x="232" y="1003"/>
                  </a:lnTo>
                  <a:lnTo>
                    <a:pt x="232" y="1006"/>
                  </a:lnTo>
                  <a:lnTo>
                    <a:pt x="229" y="1006"/>
                  </a:lnTo>
                  <a:lnTo>
                    <a:pt x="227" y="1006"/>
                  </a:lnTo>
                  <a:lnTo>
                    <a:pt x="223" y="1006"/>
                  </a:lnTo>
                  <a:lnTo>
                    <a:pt x="220" y="1006"/>
                  </a:lnTo>
                  <a:lnTo>
                    <a:pt x="220" y="1008"/>
                  </a:lnTo>
                  <a:lnTo>
                    <a:pt x="218" y="1008"/>
                  </a:lnTo>
                  <a:lnTo>
                    <a:pt x="218" y="1010"/>
                  </a:lnTo>
                  <a:lnTo>
                    <a:pt x="216" y="1010"/>
                  </a:lnTo>
                  <a:lnTo>
                    <a:pt x="214" y="1010"/>
                  </a:lnTo>
                  <a:lnTo>
                    <a:pt x="211" y="1010"/>
                  </a:lnTo>
                  <a:lnTo>
                    <a:pt x="209" y="1010"/>
                  </a:lnTo>
                  <a:lnTo>
                    <a:pt x="207" y="1010"/>
                  </a:lnTo>
                  <a:lnTo>
                    <a:pt x="200" y="1008"/>
                  </a:lnTo>
                  <a:lnTo>
                    <a:pt x="198" y="1008"/>
                  </a:lnTo>
                  <a:lnTo>
                    <a:pt x="196" y="1008"/>
                  </a:lnTo>
                  <a:lnTo>
                    <a:pt x="191" y="1008"/>
                  </a:lnTo>
                  <a:lnTo>
                    <a:pt x="189" y="1008"/>
                  </a:lnTo>
                  <a:lnTo>
                    <a:pt x="189" y="1010"/>
                  </a:lnTo>
                  <a:lnTo>
                    <a:pt x="187" y="1010"/>
                  </a:lnTo>
                  <a:lnTo>
                    <a:pt x="187" y="1008"/>
                  </a:lnTo>
                  <a:lnTo>
                    <a:pt x="189" y="1008"/>
                  </a:lnTo>
                  <a:lnTo>
                    <a:pt x="187" y="1008"/>
                  </a:lnTo>
                  <a:lnTo>
                    <a:pt x="187" y="1006"/>
                  </a:lnTo>
                  <a:lnTo>
                    <a:pt x="187" y="1003"/>
                  </a:lnTo>
                  <a:lnTo>
                    <a:pt x="189" y="1001"/>
                  </a:lnTo>
                  <a:lnTo>
                    <a:pt x="191" y="1001"/>
                  </a:lnTo>
                  <a:lnTo>
                    <a:pt x="191" y="999"/>
                  </a:lnTo>
                  <a:lnTo>
                    <a:pt x="189" y="999"/>
                  </a:lnTo>
                  <a:lnTo>
                    <a:pt x="189" y="1001"/>
                  </a:lnTo>
                  <a:lnTo>
                    <a:pt x="189" y="999"/>
                  </a:lnTo>
                  <a:lnTo>
                    <a:pt x="191" y="999"/>
                  </a:lnTo>
                  <a:lnTo>
                    <a:pt x="191" y="997"/>
                  </a:lnTo>
                  <a:lnTo>
                    <a:pt x="191" y="994"/>
                  </a:lnTo>
                  <a:lnTo>
                    <a:pt x="193" y="994"/>
                  </a:lnTo>
                  <a:lnTo>
                    <a:pt x="193" y="992"/>
                  </a:lnTo>
                  <a:lnTo>
                    <a:pt x="191" y="992"/>
                  </a:lnTo>
                  <a:lnTo>
                    <a:pt x="191" y="994"/>
                  </a:lnTo>
                  <a:lnTo>
                    <a:pt x="191" y="992"/>
                  </a:lnTo>
                  <a:lnTo>
                    <a:pt x="193" y="992"/>
                  </a:lnTo>
                  <a:lnTo>
                    <a:pt x="196" y="992"/>
                  </a:lnTo>
                  <a:lnTo>
                    <a:pt x="196" y="990"/>
                  </a:lnTo>
                  <a:lnTo>
                    <a:pt x="196" y="992"/>
                  </a:lnTo>
                  <a:lnTo>
                    <a:pt x="196" y="990"/>
                  </a:lnTo>
                  <a:lnTo>
                    <a:pt x="196" y="988"/>
                  </a:lnTo>
                  <a:lnTo>
                    <a:pt x="193" y="988"/>
                  </a:lnTo>
                  <a:lnTo>
                    <a:pt x="196" y="988"/>
                  </a:lnTo>
                  <a:lnTo>
                    <a:pt x="193" y="988"/>
                  </a:lnTo>
                  <a:lnTo>
                    <a:pt x="193" y="985"/>
                  </a:lnTo>
                  <a:lnTo>
                    <a:pt x="196" y="985"/>
                  </a:lnTo>
                  <a:lnTo>
                    <a:pt x="196" y="983"/>
                  </a:lnTo>
                  <a:lnTo>
                    <a:pt x="198" y="983"/>
                  </a:lnTo>
                  <a:lnTo>
                    <a:pt x="198" y="981"/>
                  </a:lnTo>
                  <a:lnTo>
                    <a:pt x="196" y="981"/>
                  </a:lnTo>
                  <a:lnTo>
                    <a:pt x="196" y="979"/>
                  </a:lnTo>
                  <a:lnTo>
                    <a:pt x="193" y="979"/>
                  </a:lnTo>
                  <a:lnTo>
                    <a:pt x="193" y="976"/>
                  </a:lnTo>
                  <a:lnTo>
                    <a:pt x="196" y="976"/>
                  </a:lnTo>
                  <a:lnTo>
                    <a:pt x="196" y="974"/>
                  </a:lnTo>
                  <a:lnTo>
                    <a:pt x="196" y="972"/>
                  </a:lnTo>
                  <a:lnTo>
                    <a:pt x="198" y="972"/>
                  </a:lnTo>
                  <a:lnTo>
                    <a:pt x="200" y="972"/>
                  </a:lnTo>
                  <a:lnTo>
                    <a:pt x="202" y="972"/>
                  </a:lnTo>
                  <a:lnTo>
                    <a:pt x="202" y="970"/>
                  </a:lnTo>
                  <a:lnTo>
                    <a:pt x="205" y="970"/>
                  </a:lnTo>
                  <a:lnTo>
                    <a:pt x="205" y="967"/>
                  </a:lnTo>
                  <a:lnTo>
                    <a:pt x="207" y="967"/>
                  </a:lnTo>
                  <a:lnTo>
                    <a:pt x="207" y="965"/>
                  </a:lnTo>
                  <a:lnTo>
                    <a:pt x="205" y="965"/>
                  </a:lnTo>
                  <a:lnTo>
                    <a:pt x="205" y="963"/>
                  </a:lnTo>
                  <a:lnTo>
                    <a:pt x="207" y="963"/>
                  </a:lnTo>
                  <a:lnTo>
                    <a:pt x="207" y="961"/>
                  </a:lnTo>
                  <a:lnTo>
                    <a:pt x="209" y="961"/>
                  </a:lnTo>
                  <a:lnTo>
                    <a:pt x="211" y="961"/>
                  </a:lnTo>
                  <a:lnTo>
                    <a:pt x="214" y="961"/>
                  </a:lnTo>
                  <a:lnTo>
                    <a:pt x="211" y="961"/>
                  </a:lnTo>
                  <a:lnTo>
                    <a:pt x="211" y="958"/>
                  </a:lnTo>
                  <a:lnTo>
                    <a:pt x="214" y="958"/>
                  </a:lnTo>
                  <a:lnTo>
                    <a:pt x="216" y="958"/>
                  </a:lnTo>
                  <a:lnTo>
                    <a:pt x="218" y="958"/>
                  </a:lnTo>
                  <a:lnTo>
                    <a:pt x="218" y="956"/>
                  </a:lnTo>
                  <a:lnTo>
                    <a:pt x="220" y="956"/>
                  </a:lnTo>
                  <a:lnTo>
                    <a:pt x="218" y="956"/>
                  </a:lnTo>
                  <a:lnTo>
                    <a:pt x="220" y="956"/>
                  </a:lnTo>
                  <a:lnTo>
                    <a:pt x="220" y="954"/>
                  </a:lnTo>
                  <a:lnTo>
                    <a:pt x="223" y="954"/>
                  </a:lnTo>
                  <a:lnTo>
                    <a:pt x="225" y="954"/>
                  </a:lnTo>
                  <a:lnTo>
                    <a:pt x="225" y="952"/>
                  </a:lnTo>
                  <a:lnTo>
                    <a:pt x="227" y="952"/>
                  </a:lnTo>
                  <a:lnTo>
                    <a:pt x="227" y="949"/>
                  </a:lnTo>
                  <a:lnTo>
                    <a:pt x="229" y="949"/>
                  </a:lnTo>
                  <a:lnTo>
                    <a:pt x="229" y="947"/>
                  </a:lnTo>
                  <a:lnTo>
                    <a:pt x="232" y="945"/>
                  </a:lnTo>
                  <a:lnTo>
                    <a:pt x="234" y="943"/>
                  </a:lnTo>
                  <a:lnTo>
                    <a:pt x="236" y="943"/>
                  </a:lnTo>
                  <a:lnTo>
                    <a:pt x="236" y="940"/>
                  </a:lnTo>
                  <a:lnTo>
                    <a:pt x="236" y="938"/>
                  </a:lnTo>
                  <a:lnTo>
                    <a:pt x="236" y="940"/>
                  </a:lnTo>
                  <a:lnTo>
                    <a:pt x="236" y="938"/>
                  </a:lnTo>
                  <a:lnTo>
                    <a:pt x="238" y="938"/>
                  </a:lnTo>
                  <a:lnTo>
                    <a:pt x="241" y="938"/>
                  </a:lnTo>
                  <a:lnTo>
                    <a:pt x="241" y="936"/>
                  </a:lnTo>
                  <a:lnTo>
                    <a:pt x="238" y="936"/>
                  </a:lnTo>
                  <a:lnTo>
                    <a:pt x="236" y="936"/>
                  </a:lnTo>
                  <a:lnTo>
                    <a:pt x="234" y="936"/>
                  </a:lnTo>
                  <a:lnTo>
                    <a:pt x="234" y="934"/>
                  </a:lnTo>
                  <a:lnTo>
                    <a:pt x="236" y="934"/>
                  </a:lnTo>
                  <a:lnTo>
                    <a:pt x="238" y="934"/>
                  </a:lnTo>
                  <a:lnTo>
                    <a:pt x="238" y="931"/>
                  </a:lnTo>
                  <a:lnTo>
                    <a:pt x="241" y="931"/>
                  </a:lnTo>
                  <a:lnTo>
                    <a:pt x="238" y="931"/>
                  </a:lnTo>
                  <a:lnTo>
                    <a:pt x="238" y="929"/>
                  </a:lnTo>
                  <a:lnTo>
                    <a:pt x="236" y="929"/>
                  </a:lnTo>
                  <a:lnTo>
                    <a:pt x="238" y="929"/>
                  </a:lnTo>
                  <a:lnTo>
                    <a:pt x="238" y="927"/>
                  </a:lnTo>
                  <a:lnTo>
                    <a:pt x="238" y="925"/>
                  </a:lnTo>
                  <a:lnTo>
                    <a:pt x="236" y="925"/>
                  </a:lnTo>
                  <a:lnTo>
                    <a:pt x="236" y="922"/>
                  </a:lnTo>
                  <a:lnTo>
                    <a:pt x="238" y="922"/>
                  </a:lnTo>
                  <a:lnTo>
                    <a:pt x="241" y="922"/>
                  </a:lnTo>
                  <a:lnTo>
                    <a:pt x="241" y="920"/>
                  </a:lnTo>
                  <a:lnTo>
                    <a:pt x="238" y="920"/>
                  </a:lnTo>
                  <a:lnTo>
                    <a:pt x="241" y="920"/>
                  </a:lnTo>
                  <a:lnTo>
                    <a:pt x="243" y="920"/>
                  </a:lnTo>
                  <a:lnTo>
                    <a:pt x="245" y="918"/>
                  </a:lnTo>
                  <a:lnTo>
                    <a:pt x="245" y="916"/>
                  </a:lnTo>
                  <a:lnTo>
                    <a:pt x="243" y="916"/>
                  </a:lnTo>
                  <a:lnTo>
                    <a:pt x="243" y="918"/>
                  </a:lnTo>
                  <a:lnTo>
                    <a:pt x="241" y="918"/>
                  </a:lnTo>
                  <a:lnTo>
                    <a:pt x="241" y="916"/>
                  </a:lnTo>
                  <a:lnTo>
                    <a:pt x="243" y="916"/>
                  </a:lnTo>
                  <a:lnTo>
                    <a:pt x="243" y="913"/>
                  </a:lnTo>
                  <a:lnTo>
                    <a:pt x="241" y="913"/>
                  </a:lnTo>
                  <a:lnTo>
                    <a:pt x="241" y="911"/>
                  </a:lnTo>
                  <a:lnTo>
                    <a:pt x="243" y="909"/>
                  </a:lnTo>
                  <a:lnTo>
                    <a:pt x="245" y="909"/>
                  </a:lnTo>
                  <a:lnTo>
                    <a:pt x="245" y="907"/>
                  </a:lnTo>
                  <a:lnTo>
                    <a:pt x="243" y="907"/>
                  </a:lnTo>
                  <a:lnTo>
                    <a:pt x="241" y="907"/>
                  </a:lnTo>
                  <a:lnTo>
                    <a:pt x="241" y="904"/>
                  </a:lnTo>
                  <a:lnTo>
                    <a:pt x="243" y="904"/>
                  </a:lnTo>
                  <a:lnTo>
                    <a:pt x="241" y="904"/>
                  </a:lnTo>
                  <a:lnTo>
                    <a:pt x="243" y="904"/>
                  </a:lnTo>
                  <a:lnTo>
                    <a:pt x="245" y="904"/>
                  </a:lnTo>
                  <a:lnTo>
                    <a:pt x="245" y="902"/>
                  </a:lnTo>
                  <a:lnTo>
                    <a:pt x="243" y="902"/>
                  </a:lnTo>
                  <a:lnTo>
                    <a:pt x="243" y="900"/>
                  </a:lnTo>
                  <a:lnTo>
                    <a:pt x="241" y="898"/>
                  </a:lnTo>
                  <a:lnTo>
                    <a:pt x="243" y="898"/>
                  </a:lnTo>
                  <a:lnTo>
                    <a:pt x="243" y="895"/>
                  </a:lnTo>
                  <a:lnTo>
                    <a:pt x="243" y="898"/>
                  </a:lnTo>
                  <a:lnTo>
                    <a:pt x="245" y="898"/>
                  </a:lnTo>
                  <a:lnTo>
                    <a:pt x="247" y="898"/>
                  </a:lnTo>
                  <a:lnTo>
                    <a:pt x="247" y="895"/>
                  </a:lnTo>
                  <a:lnTo>
                    <a:pt x="247" y="893"/>
                  </a:lnTo>
                  <a:lnTo>
                    <a:pt x="250" y="893"/>
                  </a:lnTo>
                  <a:lnTo>
                    <a:pt x="247" y="893"/>
                  </a:lnTo>
                  <a:lnTo>
                    <a:pt x="250" y="891"/>
                  </a:lnTo>
                  <a:lnTo>
                    <a:pt x="247" y="891"/>
                  </a:lnTo>
                  <a:lnTo>
                    <a:pt x="247" y="889"/>
                  </a:lnTo>
                  <a:lnTo>
                    <a:pt x="247" y="886"/>
                  </a:lnTo>
                  <a:lnTo>
                    <a:pt x="250" y="886"/>
                  </a:lnTo>
                  <a:lnTo>
                    <a:pt x="250" y="884"/>
                  </a:lnTo>
                  <a:lnTo>
                    <a:pt x="247" y="884"/>
                  </a:lnTo>
                  <a:lnTo>
                    <a:pt x="250" y="882"/>
                  </a:lnTo>
                  <a:lnTo>
                    <a:pt x="252" y="882"/>
                  </a:lnTo>
                  <a:lnTo>
                    <a:pt x="252" y="880"/>
                  </a:lnTo>
                  <a:lnTo>
                    <a:pt x="252" y="877"/>
                  </a:lnTo>
                  <a:lnTo>
                    <a:pt x="250" y="875"/>
                  </a:lnTo>
                  <a:lnTo>
                    <a:pt x="252" y="875"/>
                  </a:lnTo>
                  <a:lnTo>
                    <a:pt x="252" y="873"/>
                  </a:lnTo>
                  <a:lnTo>
                    <a:pt x="250" y="873"/>
                  </a:lnTo>
                  <a:lnTo>
                    <a:pt x="252" y="873"/>
                  </a:lnTo>
                  <a:lnTo>
                    <a:pt x="252" y="871"/>
                  </a:lnTo>
                  <a:lnTo>
                    <a:pt x="252" y="868"/>
                  </a:lnTo>
                  <a:lnTo>
                    <a:pt x="252" y="871"/>
                  </a:lnTo>
                  <a:lnTo>
                    <a:pt x="254" y="871"/>
                  </a:lnTo>
                  <a:lnTo>
                    <a:pt x="254" y="868"/>
                  </a:lnTo>
                  <a:lnTo>
                    <a:pt x="256" y="868"/>
                  </a:lnTo>
                  <a:lnTo>
                    <a:pt x="256" y="871"/>
                  </a:lnTo>
                  <a:lnTo>
                    <a:pt x="256" y="868"/>
                  </a:lnTo>
                  <a:lnTo>
                    <a:pt x="254" y="868"/>
                  </a:lnTo>
                  <a:lnTo>
                    <a:pt x="254" y="866"/>
                  </a:lnTo>
                  <a:lnTo>
                    <a:pt x="256" y="866"/>
                  </a:lnTo>
                  <a:lnTo>
                    <a:pt x="254" y="866"/>
                  </a:lnTo>
                  <a:lnTo>
                    <a:pt x="254" y="864"/>
                  </a:lnTo>
                  <a:lnTo>
                    <a:pt x="256" y="864"/>
                  </a:lnTo>
                  <a:lnTo>
                    <a:pt x="256" y="862"/>
                  </a:lnTo>
                  <a:lnTo>
                    <a:pt x="259" y="859"/>
                  </a:lnTo>
                  <a:lnTo>
                    <a:pt x="259" y="862"/>
                  </a:lnTo>
                  <a:lnTo>
                    <a:pt x="261" y="862"/>
                  </a:lnTo>
                  <a:lnTo>
                    <a:pt x="261" y="859"/>
                  </a:lnTo>
                  <a:lnTo>
                    <a:pt x="259" y="857"/>
                  </a:lnTo>
                  <a:lnTo>
                    <a:pt x="261" y="857"/>
                  </a:lnTo>
                  <a:lnTo>
                    <a:pt x="259" y="857"/>
                  </a:lnTo>
                  <a:lnTo>
                    <a:pt x="259" y="855"/>
                  </a:lnTo>
                  <a:lnTo>
                    <a:pt x="259" y="853"/>
                  </a:lnTo>
                  <a:lnTo>
                    <a:pt x="261" y="853"/>
                  </a:lnTo>
                  <a:lnTo>
                    <a:pt x="261" y="850"/>
                  </a:lnTo>
                  <a:lnTo>
                    <a:pt x="263" y="848"/>
                  </a:lnTo>
                  <a:lnTo>
                    <a:pt x="263" y="846"/>
                  </a:lnTo>
                  <a:lnTo>
                    <a:pt x="265" y="846"/>
                  </a:lnTo>
                  <a:lnTo>
                    <a:pt x="263" y="846"/>
                  </a:lnTo>
                  <a:lnTo>
                    <a:pt x="263" y="844"/>
                  </a:lnTo>
                  <a:lnTo>
                    <a:pt x="265" y="844"/>
                  </a:lnTo>
                  <a:lnTo>
                    <a:pt x="265" y="841"/>
                  </a:lnTo>
                  <a:lnTo>
                    <a:pt x="265" y="839"/>
                  </a:lnTo>
                  <a:lnTo>
                    <a:pt x="268" y="839"/>
                  </a:lnTo>
                  <a:lnTo>
                    <a:pt x="268" y="837"/>
                  </a:lnTo>
                  <a:lnTo>
                    <a:pt x="270" y="837"/>
                  </a:lnTo>
                  <a:lnTo>
                    <a:pt x="272" y="837"/>
                  </a:lnTo>
                  <a:lnTo>
                    <a:pt x="274" y="837"/>
                  </a:lnTo>
                  <a:lnTo>
                    <a:pt x="274" y="835"/>
                  </a:lnTo>
                  <a:lnTo>
                    <a:pt x="277" y="835"/>
                  </a:lnTo>
                  <a:lnTo>
                    <a:pt x="274" y="835"/>
                  </a:lnTo>
                  <a:lnTo>
                    <a:pt x="274" y="832"/>
                  </a:lnTo>
                  <a:lnTo>
                    <a:pt x="274" y="830"/>
                  </a:lnTo>
                  <a:lnTo>
                    <a:pt x="277" y="830"/>
                  </a:lnTo>
                  <a:lnTo>
                    <a:pt x="277" y="828"/>
                  </a:lnTo>
                  <a:lnTo>
                    <a:pt x="279" y="828"/>
                  </a:lnTo>
                  <a:lnTo>
                    <a:pt x="277" y="828"/>
                  </a:lnTo>
                  <a:lnTo>
                    <a:pt x="277" y="826"/>
                  </a:lnTo>
                  <a:lnTo>
                    <a:pt x="279" y="823"/>
                  </a:lnTo>
                  <a:lnTo>
                    <a:pt x="279" y="821"/>
                  </a:lnTo>
                  <a:lnTo>
                    <a:pt x="281" y="821"/>
                  </a:lnTo>
                  <a:lnTo>
                    <a:pt x="281" y="819"/>
                  </a:lnTo>
                  <a:lnTo>
                    <a:pt x="281" y="817"/>
                  </a:lnTo>
                  <a:lnTo>
                    <a:pt x="281" y="814"/>
                  </a:lnTo>
                  <a:lnTo>
                    <a:pt x="283" y="814"/>
                  </a:lnTo>
                  <a:lnTo>
                    <a:pt x="283" y="812"/>
                  </a:lnTo>
                  <a:lnTo>
                    <a:pt x="283" y="810"/>
                  </a:lnTo>
                  <a:lnTo>
                    <a:pt x="283" y="808"/>
                  </a:lnTo>
                  <a:lnTo>
                    <a:pt x="286" y="808"/>
                  </a:lnTo>
                  <a:lnTo>
                    <a:pt x="286" y="805"/>
                  </a:lnTo>
                  <a:lnTo>
                    <a:pt x="286" y="803"/>
                  </a:lnTo>
                  <a:lnTo>
                    <a:pt x="286" y="801"/>
                  </a:lnTo>
                  <a:lnTo>
                    <a:pt x="286" y="799"/>
                  </a:lnTo>
                  <a:lnTo>
                    <a:pt x="286" y="796"/>
                  </a:lnTo>
                  <a:lnTo>
                    <a:pt x="288" y="796"/>
                  </a:lnTo>
                  <a:lnTo>
                    <a:pt x="288" y="794"/>
                  </a:lnTo>
                  <a:lnTo>
                    <a:pt x="288" y="792"/>
                  </a:lnTo>
                  <a:lnTo>
                    <a:pt x="288" y="790"/>
                  </a:lnTo>
                  <a:lnTo>
                    <a:pt x="288" y="787"/>
                  </a:lnTo>
                  <a:lnTo>
                    <a:pt x="286" y="787"/>
                  </a:lnTo>
                  <a:lnTo>
                    <a:pt x="286" y="785"/>
                  </a:lnTo>
                  <a:lnTo>
                    <a:pt x="283" y="785"/>
                  </a:lnTo>
                  <a:lnTo>
                    <a:pt x="283" y="783"/>
                  </a:lnTo>
                  <a:lnTo>
                    <a:pt x="283" y="781"/>
                  </a:lnTo>
                  <a:lnTo>
                    <a:pt x="281" y="778"/>
                  </a:lnTo>
                  <a:lnTo>
                    <a:pt x="281" y="776"/>
                  </a:lnTo>
                  <a:lnTo>
                    <a:pt x="279" y="776"/>
                  </a:lnTo>
                  <a:lnTo>
                    <a:pt x="279" y="778"/>
                  </a:lnTo>
                  <a:lnTo>
                    <a:pt x="277" y="778"/>
                  </a:lnTo>
                  <a:lnTo>
                    <a:pt x="277" y="781"/>
                  </a:lnTo>
                  <a:lnTo>
                    <a:pt x="277" y="783"/>
                  </a:lnTo>
                  <a:lnTo>
                    <a:pt x="274" y="783"/>
                  </a:lnTo>
                  <a:lnTo>
                    <a:pt x="274" y="785"/>
                  </a:lnTo>
                  <a:lnTo>
                    <a:pt x="272" y="785"/>
                  </a:lnTo>
                  <a:lnTo>
                    <a:pt x="272" y="787"/>
                  </a:lnTo>
                  <a:lnTo>
                    <a:pt x="270" y="787"/>
                  </a:lnTo>
                  <a:lnTo>
                    <a:pt x="270" y="790"/>
                  </a:lnTo>
                  <a:lnTo>
                    <a:pt x="268" y="790"/>
                  </a:lnTo>
                  <a:lnTo>
                    <a:pt x="265" y="790"/>
                  </a:lnTo>
                  <a:lnTo>
                    <a:pt x="263" y="790"/>
                  </a:lnTo>
                  <a:lnTo>
                    <a:pt x="261" y="790"/>
                  </a:lnTo>
                  <a:lnTo>
                    <a:pt x="259" y="790"/>
                  </a:lnTo>
                  <a:lnTo>
                    <a:pt x="259" y="787"/>
                  </a:lnTo>
                  <a:lnTo>
                    <a:pt x="256" y="787"/>
                  </a:lnTo>
                  <a:lnTo>
                    <a:pt x="256" y="785"/>
                  </a:lnTo>
                  <a:lnTo>
                    <a:pt x="256" y="783"/>
                  </a:lnTo>
                  <a:lnTo>
                    <a:pt x="256" y="781"/>
                  </a:lnTo>
                  <a:lnTo>
                    <a:pt x="256" y="778"/>
                  </a:lnTo>
                  <a:lnTo>
                    <a:pt x="256" y="776"/>
                  </a:lnTo>
                  <a:lnTo>
                    <a:pt x="256" y="774"/>
                  </a:lnTo>
                  <a:lnTo>
                    <a:pt x="256" y="772"/>
                  </a:lnTo>
                  <a:lnTo>
                    <a:pt x="256" y="769"/>
                  </a:lnTo>
                  <a:lnTo>
                    <a:pt x="256" y="765"/>
                  </a:lnTo>
                  <a:lnTo>
                    <a:pt x="256" y="763"/>
                  </a:lnTo>
                  <a:lnTo>
                    <a:pt x="254" y="763"/>
                  </a:lnTo>
                  <a:lnTo>
                    <a:pt x="254" y="760"/>
                  </a:lnTo>
                  <a:lnTo>
                    <a:pt x="252" y="758"/>
                  </a:lnTo>
                  <a:lnTo>
                    <a:pt x="250" y="758"/>
                  </a:lnTo>
                  <a:lnTo>
                    <a:pt x="250" y="756"/>
                  </a:lnTo>
                  <a:lnTo>
                    <a:pt x="247" y="756"/>
                  </a:lnTo>
                  <a:lnTo>
                    <a:pt x="245" y="756"/>
                  </a:lnTo>
                  <a:lnTo>
                    <a:pt x="243" y="756"/>
                  </a:lnTo>
                  <a:lnTo>
                    <a:pt x="241" y="758"/>
                  </a:lnTo>
                  <a:lnTo>
                    <a:pt x="241" y="760"/>
                  </a:lnTo>
                  <a:lnTo>
                    <a:pt x="238" y="760"/>
                  </a:lnTo>
                  <a:lnTo>
                    <a:pt x="236" y="760"/>
                  </a:lnTo>
                  <a:lnTo>
                    <a:pt x="236" y="763"/>
                  </a:lnTo>
                  <a:lnTo>
                    <a:pt x="234" y="763"/>
                  </a:lnTo>
                  <a:lnTo>
                    <a:pt x="234" y="765"/>
                  </a:lnTo>
                  <a:lnTo>
                    <a:pt x="232" y="765"/>
                  </a:lnTo>
                  <a:lnTo>
                    <a:pt x="229" y="767"/>
                  </a:lnTo>
                  <a:lnTo>
                    <a:pt x="227" y="769"/>
                  </a:lnTo>
                  <a:lnTo>
                    <a:pt x="225" y="772"/>
                  </a:lnTo>
                  <a:lnTo>
                    <a:pt x="223" y="772"/>
                  </a:lnTo>
                  <a:lnTo>
                    <a:pt x="220" y="772"/>
                  </a:lnTo>
                  <a:lnTo>
                    <a:pt x="220" y="774"/>
                  </a:lnTo>
                  <a:lnTo>
                    <a:pt x="218" y="774"/>
                  </a:lnTo>
                  <a:lnTo>
                    <a:pt x="216" y="776"/>
                  </a:lnTo>
                  <a:lnTo>
                    <a:pt x="214" y="778"/>
                  </a:lnTo>
                  <a:lnTo>
                    <a:pt x="211" y="778"/>
                  </a:lnTo>
                  <a:lnTo>
                    <a:pt x="209" y="778"/>
                  </a:lnTo>
                  <a:lnTo>
                    <a:pt x="209" y="781"/>
                  </a:lnTo>
                  <a:lnTo>
                    <a:pt x="207" y="783"/>
                  </a:lnTo>
                  <a:lnTo>
                    <a:pt x="205" y="783"/>
                  </a:lnTo>
                  <a:lnTo>
                    <a:pt x="205" y="785"/>
                  </a:lnTo>
                  <a:lnTo>
                    <a:pt x="205" y="787"/>
                  </a:lnTo>
                  <a:lnTo>
                    <a:pt x="202" y="787"/>
                  </a:lnTo>
                  <a:lnTo>
                    <a:pt x="205" y="787"/>
                  </a:lnTo>
                  <a:lnTo>
                    <a:pt x="202" y="787"/>
                  </a:lnTo>
                  <a:lnTo>
                    <a:pt x="202" y="790"/>
                  </a:lnTo>
                  <a:lnTo>
                    <a:pt x="202" y="792"/>
                  </a:lnTo>
                  <a:lnTo>
                    <a:pt x="200" y="792"/>
                  </a:lnTo>
                  <a:lnTo>
                    <a:pt x="202" y="792"/>
                  </a:lnTo>
                  <a:lnTo>
                    <a:pt x="200" y="792"/>
                  </a:lnTo>
                  <a:lnTo>
                    <a:pt x="200" y="794"/>
                  </a:lnTo>
                  <a:lnTo>
                    <a:pt x="200" y="796"/>
                  </a:lnTo>
                  <a:lnTo>
                    <a:pt x="200" y="799"/>
                  </a:lnTo>
                  <a:lnTo>
                    <a:pt x="198" y="799"/>
                  </a:lnTo>
                  <a:lnTo>
                    <a:pt x="196" y="799"/>
                  </a:lnTo>
                  <a:lnTo>
                    <a:pt x="196" y="801"/>
                  </a:lnTo>
                  <a:lnTo>
                    <a:pt x="193" y="801"/>
                  </a:lnTo>
                  <a:lnTo>
                    <a:pt x="193" y="803"/>
                  </a:lnTo>
                  <a:lnTo>
                    <a:pt x="193" y="805"/>
                  </a:lnTo>
                  <a:lnTo>
                    <a:pt x="191" y="805"/>
                  </a:lnTo>
                  <a:lnTo>
                    <a:pt x="189" y="805"/>
                  </a:lnTo>
                  <a:lnTo>
                    <a:pt x="189" y="808"/>
                  </a:lnTo>
                  <a:lnTo>
                    <a:pt x="187" y="808"/>
                  </a:lnTo>
                  <a:lnTo>
                    <a:pt x="184" y="808"/>
                  </a:lnTo>
                  <a:lnTo>
                    <a:pt x="184" y="810"/>
                  </a:lnTo>
                  <a:lnTo>
                    <a:pt x="182" y="810"/>
                  </a:lnTo>
                  <a:lnTo>
                    <a:pt x="182" y="812"/>
                  </a:lnTo>
                  <a:lnTo>
                    <a:pt x="180" y="812"/>
                  </a:lnTo>
                  <a:lnTo>
                    <a:pt x="180" y="814"/>
                  </a:lnTo>
                  <a:lnTo>
                    <a:pt x="178" y="812"/>
                  </a:lnTo>
                  <a:lnTo>
                    <a:pt x="178" y="814"/>
                  </a:lnTo>
                  <a:lnTo>
                    <a:pt x="175" y="814"/>
                  </a:lnTo>
                  <a:lnTo>
                    <a:pt x="175" y="817"/>
                  </a:lnTo>
                  <a:lnTo>
                    <a:pt x="173" y="817"/>
                  </a:lnTo>
                  <a:lnTo>
                    <a:pt x="171" y="817"/>
                  </a:lnTo>
                  <a:lnTo>
                    <a:pt x="171" y="819"/>
                  </a:lnTo>
                  <a:lnTo>
                    <a:pt x="169" y="819"/>
                  </a:lnTo>
                  <a:lnTo>
                    <a:pt x="169" y="821"/>
                  </a:lnTo>
                  <a:lnTo>
                    <a:pt x="166" y="821"/>
                  </a:lnTo>
                  <a:lnTo>
                    <a:pt x="164" y="821"/>
                  </a:lnTo>
                  <a:lnTo>
                    <a:pt x="162" y="821"/>
                  </a:lnTo>
                  <a:lnTo>
                    <a:pt x="162" y="823"/>
                  </a:lnTo>
                  <a:lnTo>
                    <a:pt x="160" y="823"/>
                  </a:lnTo>
                  <a:lnTo>
                    <a:pt x="160" y="826"/>
                  </a:lnTo>
                  <a:lnTo>
                    <a:pt x="157" y="826"/>
                  </a:lnTo>
                  <a:lnTo>
                    <a:pt x="155" y="826"/>
                  </a:lnTo>
                  <a:lnTo>
                    <a:pt x="155" y="828"/>
                  </a:lnTo>
                  <a:lnTo>
                    <a:pt x="155" y="826"/>
                  </a:lnTo>
                  <a:lnTo>
                    <a:pt x="155" y="828"/>
                  </a:lnTo>
                  <a:lnTo>
                    <a:pt x="153" y="828"/>
                  </a:lnTo>
                  <a:lnTo>
                    <a:pt x="153" y="830"/>
                  </a:lnTo>
                  <a:lnTo>
                    <a:pt x="151" y="830"/>
                  </a:lnTo>
                  <a:lnTo>
                    <a:pt x="151" y="832"/>
                  </a:lnTo>
                  <a:lnTo>
                    <a:pt x="148" y="832"/>
                  </a:lnTo>
                  <a:lnTo>
                    <a:pt x="148" y="835"/>
                  </a:lnTo>
                  <a:lnTo>
                    <a:pt x="146" y="835"/>
                  </a:lnTo>
                  <a:lnTo>
                    <a:pt x="144" y="835"/>
                  </a:lnTo>
                  <a:lnTo>
                    <a:pt x="144" y="832"/>
                  </a:lnTo>
                  <a:lnTo>
                    <a:pt x="144" y="835"/>
                  </a:lnTo>
                  <a:lnTo>
                    <a:pt x="142" y="835"/>
                  </a:lnTo>
                  <a:lnTo>
                    <a:pt x="139" y="835"/>
                  </a:lnTo>
                  <a:lnTo>
                    <a:pt x="137" y="835"/>
                  </a:lnTo>
                  <a:lnTo>
                    <a:pt x="135" y="835"/>
                  </a:lnTo>
                  <a:lnTo>
                    <a:pt x="135" y="837"/>
                  </a:lnTo>
                  <a:lnTo>
                    <a:pt x="133" y="837"/>
                  </a:lnTo>
                  <a:lnTo>
                    <a:pt x="133" y="835"/>
                  </a:lnTo>
                  <a:lnTo>
                    <a:pt x="135" y="835"/>
                  </a:lnTo>
                  <a:lnTo>
                    <a:pt x="133" y="835"/>
                  </a:lnTo>
                  <a:lnTo>
                    <a:pt x="133" y="837"/>
                  </a:lnTo>
                  <a:lnTo>
                    <a:pt x="130" y="839"/>
                  </a:lnTo>
                  <a:lnTo>
                    <a:pt x="128" y="839"/>
                  </a:lnTo>
                  <a:lnTo>
                    <a:pt x="126" y="839"/>
                  </a:lnTo>
                  <a:lnTo>
                    <a:pt x="126" y="841"/>
                  </a:lnTo>
                  <a:lnTo>
                    <a:pt x="126" y="844"/>
                  </a:lnTo>
                  <a:lnTo>
                    <a:pt x="128" y="844"/>
                  </a:lnTo>
                  <a:lnTo>
                    <a:pt x="128" y="846"/>
                  </a:lnTo>
                  <a:lnTo>
                    <a:pt x="126" y="846"/>
                  </a:lnTo>
                  <a:lnTo>
                    <a:pt x="124" y="844"/>
                  </a:lnTo>
                  <a:lnTo>
                    <a:pt x="124" y="841"/>
                  </a:lnTo>
                  <a:lnTo>
                    <a:pt x="121" y="841"/>
                  </a:lnTo>
                  <a:lnTo>
                    <a:pt x="121" y="844"/>
                  </a:lnTo>
                  <a:lnTo>
                    <a:pt x="119" y="844"/>
                  </a:lnTo>
                  <a:lnTo>
                    <a:pt x="121" y="846"/>
                  </a:lnTo>
                  <a:lnTo>
                    <a:pt x="119" y="846"/>
                  </a:lnTo>
                  <a:lnTo>
                    <a:pt x="121" y="848"/>
                  </a:lnTo>
                  <a:lnTo>
                    <a:pt x="119" y="848"/>
                  </a:lnTo>
                  <a:lnTo>
                    <a:pt x="119" y="846"/>
                  </a:lnTo>
                  <a:lnTo>
                    <a:pt x="117" y="846"/>
                  </a:lnTo>
                  <a:lnTo>
                    <a:pt x="117" y="848"/>
                  </a:lnTo>
                  <a:lnTo>
                    <a:pt x="115" y="848"/>
                  </a:lnTo>
                  <a:lnTo>
                    <a:pt x="115" y="850"/>
                  </a:lnTo>
                  <a:lnTo>
                    <a:pt x="112" y="850"/>
                  </a:lnTo>
                  <a:lnTo>
                    <a:pt x="110" y="850"/>
                  </a:lnTo>
                  <a:lnTo>
                    <a:pt x="108" y="850"/>
                  </a:lnTo>
                  <a:lnTo>
                    <a:pt x="106" y="850"/>
                  </a:lnTo>
                  <a:lnTo>
                    <a:pt x="106" y="853"/>
                  </a:lnTo>
                  <a:lnTo>
                    <a:pt x="106" y="850"/>
                  </a:lnTo>
                  <a:lnTo>
                    <a:pt x="103" y="850"/>
                  </a:lnTo>
                  <a:lnTo>
                    <a:pt x="103" y="853"/>
                  </a:lnTo>
                  <a:lnTo>
                    <a:pt x="101" y="853"/>
                  </a:lnTo>
                  <a:lnTo>
                    <a:pt x="101" y="855"/>
                  </a:lnTo>
                  <a:lnTo>
                    <a:pt x="99" y="855"/>
                  </a:lnTo>
                  <a:lnTo>
                    <a:pt x="97" y="855"/>
                  </a:lnTo>
                  <a:lnTo>
                    <a:pt x="94" y="855"/>
                  </a:lnTo>
                  <a:lnTo>
                    <a:pt x="94" y="857"/>
                  </a:lnTo>
                  <a:lnTo>
                    <a:pt x="97" y="857"/>
                  </a:lnTo>
                  <a:lnTo>
                    <a:pt x="99" y="857"/>
                  </a:lnTo>
                  <a:lnTo>
                    <a:pt x="99" y="859"/>
                  </a:lnTo>
                  <a:lnTo>
                    <a:pt x="99" y="862"/>
                  </a:lnTo>
                  <a:lnTo>
                    <a:pt x="99" y="864"/>
                  </a:lnTo>
                  <a:lnTo>
                    <a:pt x="97" y="864"/>
                  </a:lnTo>
                  <a:lnTo>
                    <a:pt x="94" y="864"/>
                  </a:lnTo>
                  <a:lnTo>
                    <a:pt x="92" y="864"/>
                  </a:lnTo>
                  <a:lnTo>
                    <a:pt x="92" y="866"/>
                  </a:lnTo>
                  <a:lnTo>
                    <a:pt x="94" y="866"/>
                  </a:lnTo>
                  <a:lnTo>
                    <a:pt x="92" y="866"/>
                  </a:lnTo>
                  <a:lnTo>
                    <a:pt x="90" y="866"/>
                  </a:lnTo>
                  <a:lnTo>
                    <a:pt x="90" y="868"/>
                  </a:lnTo>
                  <a:lnTo>
                    <a:pt x="88" y="868"/>
                  </a:lnTo>
                  <a:lnTo>
                    <a:pt x="88" y="866"/>
                  </a:lnTo>
                  <a:lnTo>
                    <a:pt x="85" y="866"/>
                  </a:lnTo>
                  <a:lnTo>
                    <a:pt x="85" y="868"/>
                  </a:lnTo>
                  <a:lnTo>
                    <a:pt x="83" y="868"/>
                  </a:lnTo>
                  <a:lnTo>
                    <a:pt x="81" y="868"/>
                  </a:lnTo>
                  <a:lnTo>
                    <a:pt x="79" y="868"/>
                  </a:lnTo>
                  <a:lnTo>
                    <a:pt x="76" y="868"/>
                  </a:lnTo>
                  <a:lnTo>
                    <a:pt x="74" y="868"/>
                  </a:lnTo>
                  <a:lnTo>
                    <a:pt x="72" y="868"/>
                  </a:lnTo>
                  <a:lnTo>
                    <a:pt x="70" y="868"/>
                  </a:lnTo>
                  <a:lnTo>
                    <a:pt x="70" y="871"/>
                  </a:lnTo>
                  <a:lnTo>
                    <a:pt x="67" y="871"/>
                  </a:lnTo>
                  <a:lnTo>
                    <a:pt x="65" y="871"/>
                  </a:lnTo>
                  <a:lnTo>
                    <a:pt x="63" y="871"/>
                  </a:lnTo>
                  <a:lnTo>
                    <a:pt x="61" y="871"/>
                  </a:lnTo>
                  <a:lnTo>
                    <a:pt x="61" y="873"/>
                  </a:lnTo>
                  <a:lnTo>
                    <a:pt x="58" y="873"/>
                  </a:lnTo>
                  <a:lnTo>
                    <a:pt x="58" y="875"/>
                  </a:lnTo>
                  <a:lnTo>
                    <a:pt x="56" y="875"/>
                  </a:lnTo>
                  <a:lnTo>
                    <a:pt x="54" y="875"/>
                  </a:lnTo>
                  <a:lnTo>
                    <a:pt x="54" y="877"/>
                  </a:lnTo>
                  <a:lnTo>
                    <a:pt x="52" y="877"/>
                  </a:lnTo>
                  <a:lnTo>
                    <a:pt x="49" y="877"/>
                  </a:lnTo>
                  <a:lnTo>
                    <a:pt x="49" y="875"/>
                  </a:lnTo>
                  <a:lnTo>
                    <a:pt x="47" y="875"/>
                  </a:lnTo>
                  <a:lnTo>
                    <a:pt x="45" y="875"/>
                  </a:lnTo>
                  <a:lnTo>
                    <a:pt x="43" y="875"/>
                  </a:lnTo>
                  <a:lnTo>
                    <a:pt x="40" y="875"/>
                  </a:lnTo>
                  <a:lnTo>
                    <a:pt x="40" y="877"/>
                  </a:lnTo>
                  <a:lnTo>
                    <a:pt x="38" y="877"/>
                  </a:lnTo>
                  <a:lnTo>
                    <a:pt x="38" y="875"/>
                  </a:lnTo>
                  <a:lnTo>
                    <a:pt x="38" y="877"/>
                  </a:lnTo>
                  <a:lnTo>
                    <a:pt x="36" y="877"/>
                  </a:lnTo>
                  <a:lnTo>
                    <a:pt x="36" y="880"/>
                  </a:lnTo>
                  <a:lnTo>
                    <a:pt x="36" y="877"/>
                  </a:lnTo>
                  <a:lnTo>
                    <a:pt x="34" y="877"/>
                  </a:lnTo>
                  <a:lnTo>
                    <a:pt x="31" y="877"/>
                  </a:lnTo>
                  <a:lnTo>
                    <a:pt x="29" y="877"/>
                  </a:lnTo>
                  <a:lnTo>
                    <a:pt x="29" y="880"/>
                  </a:lnTo>
                  <a:lnTo>
                    <a:pt x="27" y="880"/>
                  </a:lnTo>
                  <a:lnTo>
                    <a:pt x="25" y="880"/>
                  </a:lnTo>
                  <a:lnTo>
                    <a:pt x="22" y="880"/>
                  </a:lnTo>
                  <a:lnTo>
                    <a:pt x="22" y="882"/>
                  </a:lnTo>
                  <a:lnTo>
                    <a:pt x="20" y="882"/>
                  </a:lnTo>
                  <a:lnTo>
                    <a:pt x="18" y="882"/>
                  </a:lnTo>
                  <a:lnTo>
                    <a:pt x="18" y="884"/>
                  </a:lnTo>
                  <a:lnTo>
                    <a:pt x="16" y="884"/>
                  </a:lnTo>
                  <a:lnTo>
                    <a:pt x="13" y="884"/>
                  </a:lnTo>
                  <a:lnTo>
                    <a:pt x="13" y="886"/>
                  </a:lnTo>
                  <a:lnTo>
                    <a:pt x="13" y="884"/>
                  </a:lnTo>
                  <a:lnTo>
                    <a:pt x="11" y="884"/>
                  </a:lnTo>
                  <a:lnTo>
                    <a:pt x="11" y="882"/>
                  </a:lnTo>
                  <a:lnTo>
                    <a:pt x="9" y="882"/>
                  </a:lnTo>
                  <a:lnTo>
                    <a:pt x="7" y="882"/>
                  </a:lnTo>
                  <a:lnTo>
                    <a:pt x="4" y="882"/>
                  </a:lnTo>
                  <a:lnTo>
                    <a:pt x="2" y="882"/>
                  </a:lnTo>
                  <a:lnTo>
                    <a:pt x="2" y="880"/>
                  </a:lnTo>
                  <a:lnTo>
                    <a:pt x="4" y="880"/>
                  </a:lnTo>
                  <a:lnTo>
                    <a:pt x="4" y="877"/>
                  </a:lnTo>
                  <a:lnTo>
                    <a:pt x="7" y="877"/>
                  </a:lnTo>
                  <a:lnTo>
                    <a:pt x="9" y="877"/>
                  </a:lnTo>
                  <a:lnTo>
                    <a:pt x="11" y="877"/>
                  </a:lnTo>
                  <a:lnTo>
                    <a:pt x="11" y="875"/>
                  </a:lnTo>
                  <a:lnTo>
                    <a:pt x="13" y="875"/>
                  </a:lnTo>
                  <a:lnTo>
                    <a:pt x="13" y="873"/>
                  </a:lnTo>
                  <a:lnTo>
                    <a:pt x="13" y="871"/>
                  </a:lnTo>
                  <a:lnTo>
                    <a:pt x="13" y="868"/>
                  </a:lnTo>
                  <a:lnTo>
                    <a:pt x="11" y="866"/>
                  </a:lnTo>
                  <a:lnTo>
                    <a:pt x="9" y="864"/>
                  </a:lnTo>
                  <a:lnTo>
                    <a:pt x="7" y="862"/>
                  </a:lnTo>
                  <a:lnTo>
                    <a:pt x="4" y="862"/>
                  </a:lnTo>
                  <a:lnTo>
                    <a:pt x="4" y="859"/>
                  </a:lnTo>
                  <a:lnTo>
                    <a:pt x="2" y="859"/>
                  </a:lnTo>
                  <a:lnTo>
                    <a:pt x="2" y="857"/>
                  </a:lnTo>
                  <a:lnTo>
                    <a:pt x="4" y="855"/>
                  </a:lnTo>
                  <a:lnTo>
                    <a:pt x="4" y="853"/>
                  </a:lnTo>
                  <a:lnTo>
                    <a:pt x="7" y="853"/>
                  </a:lnTo>
                  <a:lnTo>
                    <a:pt x="7" y="850"/>
                  </a:lnTo>
                  <a:lnTo>
                    <a:pt x="9" y="850"/>
                  </a:lnTo>
                  <a:lnTo>
                    <a:pt x="9" y="848"/>
                  </a:lnTo>
                  <a:lnTo>
                    <a:pt x="9" y="846"/>
                  </a:lnTo>
                  <a:lnTo>
                    <a:pt x="9" y="844"/>
                  </a:lnTo>
                  <a:lnTo>
                    <a:pt x="9" y="841"/>
                  </a:lnTo>
                  <a:lnTo>
                    <a:pt x="7" y="839"/>
                  </a:lnTo>
                  <a:lnTo>
                    <a:pt x="4" y="839"/>
                  </a:lnTo>
                  <a:lnTo>
                    <a:pt x="2" y="839"/>
                  </a:lnTo>
                  <a:lnTo>
                    <a:pt x="2" y="837"/>
                  </a:lnTo>
                  <a:lnTo>
                    <a:pt x="0" y="837"/>
                  </a:lnTo>
                  <a:lnTo>
                    <a:pt x="0" y="835"/>
                  </a:lnTo>
                  <a:lnTo>
                    <a:pt x="0" y="832"/>
                  </a:lnTo>
                  <a:lnTo>
                    <a:pt x="2" y="832"/>
                  </a:lnTo>
                  <a:lnTo>
                    <a:pt x="4" y="832"/>
                  </a:lnTo>
                  <a:lnTo>
                    <a:pt x="4" y="835"/>
                  </a:lnTo>
                  <a:lnTo>
                    <a:pt x="7" y="835"/>
                  </a:lnTo>
                  <a:lnTo>
                    <a:pt x="9" y="835"/>
                  </a:lnTo>
                  <a:lnTo>
                    <a:pt x="11" y="835"/>
                  </a:lnTo>
                  <a:lnTo>
                    <a:pt x="13" y="835"/>
                  </a:lnTo>
                  <a:lnTo>
                    <a:pt x="16" y="835"/>
                  </a:lnTo>
                  <a:lnTo>
                    <a:pt x="16" y="832"/>
                  </a:lnTo>
                  <a:lnTo>
                    <a:pt x="16" y="830"/>
                  </a:lnTo>
                  <a:lnTo>
                    <a:pt x="13" y="830"/>
                  </a:lnTo>
                  <a:lnTo>
                    <a:pt x="13" y="828"/>
                  </a:lnTo>
                  <a:lnTo>
                    <a:pt x="11" y="826"/>
                  </a:lnTo>
                  <a:lnTo>
                    <a:pt x="13" y="826"/>
                  </a:lnTo>
                  <a:lnTo>
                    <a:pt x="13" y="823"/>
                  </a:lnTo>
                  <a:lnTo>
                    <a:pt x="13" y="821"/>
                  </a:lnTo>
                  <a:lnTo>
                    <a:pt x="13" y="819"/>
                  </a:lnTo>
                  <a:lnTo>
                    <a:pt x="11" y="817"/>
                  </a:lnTo>
                  <a:lnTo>
                    <a:pt x="9" y="814"/>
                  </a:lnTo>
                  <a:lnTo>
                    <a:pt x="7" y="814"/>
                  </a:lnTo>
                  <a:lnTo>
                    <a:pt x="4" y="814"/>
                  </a:lnTo>
                  <a:lnTo>
                    <a:pt x="4" y="812"/>
                  </a:lnTo>
                  <a:lnTo>
                    <a:pt x="7" y="810"/>
                  </a:lnTo>
                  <a:lnTo>
                    <a:pt x="9" y="810"/>
                  </a:lnTo>
                  <a:lnTo>
                    <a:pt x="11" y="810"/>
                  </a:lnTo>
                  <a:lnTo>
                    <a:pt x="13" y="810"/>
                  </a:lnTo>
                  <a:lnTo>
                    <a:pt x="16" y="810"/>
                  </a:lnTo>
                  <a:lnTo>
                    <a:pt x="18" y="810"/>
                  </a:lnTo>
                  <a:lnTo>
                    <a:pt x="18" y="808"/>
                  </a:lnTo>
                  <a:lnTo>
                    <a:pt x="18" y="805"/>
                  </a:lnTo>
                  <a:lnTo>
                    <a:pt x="16" y="805"/>
                  </a:lnTo>
                  <a:lnTo>
                    <a:pt x="13" y="805"/>
                  </a:lnTo>
                  <a:lnTo>
                    <a:pt x="13" y="803"/>
                  </a:lnTo>
                  <a:lnTo>
                    <a:pt x="11" y="801"/>
                  </a:lnTo>
                  <a:lnTo>
                    <a:pt x="11" y="799"/>
                  </a:lnTo>
                  <a:lnTo>
                    <a:pt x="13" y="799"/>
                  </a:lnTo>
                  <a:lnTo>
                    <a:pt x="16" y="799"/>
                  </a:lnTo>
                  <a:lnTo>
                    <a:pt x="16" y="796"/>
                  </a:lnTo>
                  <a:lnTo>
                    <a:pt x="18" y="796"/>
                  </a:lnTo>
                  <a:lnTo>
                    <a:pt x="18" y="794"/>
                  </a:lnTo>
                  <a:lnTo>
                    <a:pt x="20" y="792"/>
                  </a:lnTo>
                  <a:lnTo>
                    <a:pt x="22" y="792"/>
                  </a:lnTo>
                  <a:lnTo>
                    <a:pt x="25" y="792"/>
                  </a:lnTo>
                  <a:lnTo>
                    <a:pt x="27" y="794"/>
                  </a:lnTo>
                  <a:lnTo>
                    <a:pt x="31" y="792"/>
                  </a:lnTo>
                  <a:lnTo>
                    <a:pt x="34" y="792"/>
                  </a:lnTo>
                  <a:lnTo>
                    <a:pt x="36" y="790"/>
                  </a:lnTo>
                  <a:lnTo>
                    <a:pt x="36" y="787"/>
                  </a:lnTo>
                  <a:lnTo>
                    <a:pt x="36" y="785"/>
                  </a:lnTo>
                  <a:lnTo>
                    <a:pt x="34" y="783"/>
                  </a:lnTo>
                  <a:lnTo>
                    <a:pt x="34" y="781"/>
                  </a:lnTo>
                  <a:lnTo>
                    <a:pt x="31" y="781"/>
                  </a:lnTo>
                  <a:lnTo>
                    <a:pt x="31" y="778"/>
                  </a:lnTo>
                  <a:lnTo>
                    <a:pt x="29" y="776"/>
                  </a:lnTo>
                  <a:lnTo>
                    <a:pt x="31" y="776"/>
                  </a:lnTo>
                  <a:lnTo>
                    <a:pt x="31" y="774"/>
                  </a:lnTo>
                  <a:lnTo>
                    <a:pt x="34" y="774"/>
                  </a:lnTo>
                  <a:lnTo>
                    <a:pt x="36" y="774"/>
                  </a:lnTo>
                  <a:lnTo>
                    <a:pt x="36" y="776"/>
                  </a:lnTo>
                  <a:lnTo>
                    <a:pt x="38" y="776"/>
                  </a:lnTo>
                  <a:lnTo>
                    <a:pt x="40" y="776"/>
                  </a:lnTo>
                  <a:lnTo>
                    <a:pt x="40" y="774"/>
                  </a:lnTo>
                  <a:lnTo>
                    <a:pt x="43" y="774"/>
                  </a:lnTo>
                  <a:lnTo>
                    <a:pt x="45" y="774"/>
                  </a:lnTo>
                  <a:lnTo>
                    <a:pt x="47" y="776"/>
                  </a:lnTo>
                  <a:lnTo>
                    <a:pt x="47" y="774"/>
                  </a:lnTo>
                  <a:lnTo>
                    <a:pt x="47" y="776"/>
                  </a:lnTo>
                  <a:lnTo>
                    <a:pt x="49" y="776"/>
                  </a:lnTo>
                  <a:lnTo>
                    <a:pt x="52" y="774"/>
                  </a:lnTo>
                  <a:lnTo>
                    <a:pt x="54" y="774"/>
                  </a:lnTo>
                  <a:lnTo>
                    <a:pt x="54" y="772"/>
                  </a:lnTo>
                  <a:lnTo>
                    <a:pt x="54" y="769"/>
                  </a:lnTo>
                  <a:lnTo>
                    <a:pt x="52" y="769"/>
                  </a:lnTo>
                  <a:lnTo>
                    <a:pt x="49" y="769"/>
                  </a:lnTo>
                  <a:lnTo>
                    <a:pt x="47" y="769"/>
                  </a:lnTo>
                  <a:lnTo>
                    <a:pt x="45" y="769"/>
                  </a:lnTo>
                  <a:lnTo>
                    <a:pt x="45" y="772"/>
                  </a:lnTo>
                  <a:lnTo>
                    <a:pt x="43" y="772"/>
                  </a:lnTo>
                  <a:lnTo>
                    <a:pt x="40" y="774"/>
                  </a:lnTo>
                  <a:lnTo>
                    <a:pt x="38" y="774"/>
                  </a:lnTo>
                  <a:lnTo>
                    <a:pt x="38" y="772"/>
                  </a:lnTo>
                  <a:lnTo>
                    <a:pt x="38" y="769"/>
                  </a:lnTo>
                  <a:lnTo>
                    <a:pt x="40" y="769"/>
                  </a:lnTo>
                  <a:lnTo>
                    <a:pt x="40" y="767"/>
                  </a:lnTo>
                  <a:lnTo>
                    <a:pt x="43" y="767"/>
                  </a:lnTo>
                  <a:lnTo>
                    <a:pt x="43" y="765"/>
                  </a:lnTo>
                  <a:lnTo>
                    <a:pt x="45" y="765"/>
                  </a:lnTo>
                  <a:lnTo>
                    <a:pt x="45" y="763"/>
                  </a:lnTo>
                  <a:lnTo>
                    <a:pt x="45" y="760"/>
                  </a:lnTo>
                  <a:lnTo>
                    <a:pt x="45" y="758"/>
                  </a:lnTo>
                  <a:lnTo>
                    <a:pt x="45" y="756"/>
                  </a:lnTo>
                  <a:lnTo>
                    <a:pt x="43" y="756"/>
                  </a:lnTo>
                  <a:lnTo>
                    <a:pt x="43" y="754"/>
                  </a:lnTo>
                  <a:lnTo>
                    <a:pt x="45" y="754"/>
                  </a:lnTo>
                  <a:lnTo>
                    <a:pt x="43" y="751"/>
                  </a:lnTo>
                  <a:lnTo>
                    <a:pt x="45" y="751"/>
                  </a:lnTo>
                  <a:lnTo>
                    <a:pt x="45" y="749"/>
                  </a:lnTo>
                  <a:lnTo>
                    <a:pt x="47" y="749"/>
                  </a:lnTo>
                  <a:lnTo>
                    <a:pt x="49" y="751"/>
                  </a:lnTo>
                  <a:lnTo>
                    <a:pt x="52" y="754"/>
                  </a:lnTo>
                  <a:lnTo>
                    <a:pt x="54" y="754"/>
                  </a:lnTo>
                  <a:lnTo>
                    <a:pt x="54" y="756"/>
                  </a:lnTo>
                  <a:lnTo>
                    <a:pt x="56" y="756"/>
                  </a:lnTo>
                  <a:lnTo>
                    <a:pt x="58" y="756"/>
                  </a:lnTo>
                  <a:lnTo>
                    <a:pt x="61" y="756"/>
                  </a:lnTo>
                  <a:lnTo>
                    <a:pt x="61" y="754"/>
                  </a:lnTo>
                  <a:lnTo>
                    <a:pt x="63" y="754"/>
                  </a:lnTo>
                  <a:lnTo>
                    <a:pt x="63" y="751"/>
                  </a:lnTo>
                  <a:lnTo>
                    <a:pt x="61" y="749"/>
                  </a:lnTo>
                  <a:lnTo>
                    <a:pt x="61" y="747"/>
                  </a:lnTo>
                  <a:lnTo>
                    <a:pt x="61" y="745"/>
                  </a:lnTo>
                  <a:lnTo>
                    <a:pt x="58" y="742"/>
                  </a:lnTo>
                  <a:lnTo>
                    <a:pt x="61" y="742"/>
                  </a:lnTo>
                  <a:lnTo>
                    <a:pt x="61" y="740"/>
                  </a:lnTo>
                  <a:lnTo>
                    <a:pt x="61" y="738"/>
                  </a:lnTo>
                  <a:lnTo>
                    <a:pt x="58" y="738"/>
                  </a:lnTo>
                  <a:lnTo>
                    <a:pt x="58" y="736"/>
                  </a:lnTo>
                  <a:lnTo>
                    <a:pt x="61" y="736"/>
                  </a:lnTo>
                  <a:lnTo>
                    <a:pt x="63" y="736"/>
                  </a:lnTo>
                  <a:lnTo>
                    <a:pt x="63" y="733"/>
                  </a:lnTo>
                  <a:lnTo>
                    <a:pt x="65" y="733"/>
                  </a:lnTo>
                  <a:lnTo>
                    <a:pt x="65" y="736"/>
                  </a:lnTo>
                  <a:lnTo>
                    <a:pt x="67" y="736"/>
                  </a:lnTo>
                  <a:lnTo>
                    <a:pt x="67" y="738"/>
                  </a:lnTo>
                  <a:lnTo>
                    <a:pt x="70" y="738"/>
                  </a:lnTo>
                  <a:lnTo>
                    <a:pt x="72" y="736"/>
                  </a:lnTo>
                  <a:lnTo>
                    <a:pt x="74" y="736"/>
                  </a:lnTo>
                  <a:lnTo>
                    <a:pt x="74" y="733"/>
                  </a:lnTo>
                  <a:lnTo>
                    <a:pt x="74" y="731"/>
                  </a:lnTo>
                  <a:lnTo>
                    <a:pt x="72" y="731"/>
                  </a:lnTo>
                  <a:lnTo>
                    <a:pt x="72" y="729"/>
                  </a:lnTo>
                  <a:lnTo>
                    <a:pt x="74" y="729"/>
                  </a:lnTo>
                  <a:lnTo>
                    <a:pt x="76" y="729"/>
                  </a:lnTo>
                  <a:lnTo>
                    <a:pt x="79" y="729"/>
                  </a:lnTo>
                  <a:lnTo>
                    <a:pt x="81" y="727"/>
                  </a:lnTo>
                  <a:lnTo>
                    <a:pt x="83" y="724"/>
                  </a:lnTo>
                  <a:lnTo>
                    <a:pt x="83" y="722"/>
                  </a:lnTo>
                  <a:lnTo>
                    <a:pt x="85" y="722"/>
                  </a:lnTo>
                  <a:lnTo>
                    <a:pt x="88" y="722"/>
                  </a:lnTo>
                  <a:lnTo>
                    <a:pt x="90" y="722"/>
                  </a:lnTo>
                  <a:lnTo>
                    <a:pt x="92" y="722"/>
                  </a:lnTo>
                  <a:lnTo>
                    <a:pt x="94" y="722"/>
                  </a:lnTo>
                  <a:lnTo>
                    <a:pt x="97" y="722"/>
                  </a:lnTo>
                  <a:lnTo>
                    <a:pt x="99" y="724"/>
                  </a:lnTo>
                  <a:lnTo>
                    <a:pt x="99" y="727"/>
                  </a:lnTo>
                  <a:lnTo>
                    <a:pt x="99" y="729"/>
                  </a:lnTo>
                  <a:lnTo>
                    <a:pt x="97" y="729"/>
                  </a:lnTo>
                  <a:lnTo>
                    <a:pt x="97" y="731"/>
                  </a:lnTo>
                  <a:lnTo>
                    <a:pt x="97" y="733"/>
                  </a:lnTo>
                  <a:lnTo>
                    <a:pt x="97" y="736"/>
                  </a:lnTo>
                  <a:lnTo>
                    <a:pt x="97" y="738"/>
                  </a:lnTo>
                  <a:lnTo>
                    <a:pt x="99" y="738"/>
                  </a:lnTo>
                  <a:lnTo>
                    <a:pt x="99" y="740"/>
                  </a:lnTo>
                  <a:lnTo>
                    <a:pt x="99" y="738"/>
                  </a:lnTo>
                  <a:lnTo>
                    <a:pt x="101" y="738"/>
                  </a:lnTo>
                  <a:lnTo>
                    <a:pt x="103" y="738"/>
                  </a:lnTo>
                  <a:lnTo>
                    <a:pt x="101" y="736"/>
                  </a:lnTo>
                  <a:lnTo>
                    <a:pt x="99" y="736"/>
                  </a:lnTo>
                  <a:lnTo>
                    <a:pt x="99" y="733"/>
                  </a:lnTo>
                  <a:lnTo>
                    <a:pt x="101" y="731"/>
                  </a:lnTo>
                  <a:lnTo>
                    <a:pt x="101" y="729"/>
                  </a:lnTo>
                  <a:lnTo>
                    <a:pt x="101" y="727"/>
                  </a:lnTo>
                  <a:lnTo>
                    <a:pt x="101" y="724"/>
                  </a:lnTo>
                  <a:lnTo>
                    <a:pt x="103" y="724"/>
                  </a:lnTo>
                  <a:lnTo>
                    <a:pt x="106" y="722"/>
                  </a:lnTo>
                  <a:lnTo>
                    <a:pt x="108" y="722"/>
                  </a:lnTo>
                  <a:lnTo>
                    <a:pt x="110" y="722"/>
                  </a:lnTo>
                  <a:lnTo>
                    <a:pt x="110" y="724"/>
                  </a:lnTo>
                  <a:lnTo>
                    <a:pt x="112" y="724"/>
                  </a:lnTo>
                  <a:lnTo>
                    <a:pt x="115" y="724"/>
                  </a:lnTo>
                  <a:lnTo>
                    <a:pt x="117" y="724"/>
                  </a:lnTo>
                  <a:lnTo>
                    <a:pt x="117" y="727"/>
                  </a:lnTo>
                  <a:lnTo>
                    <a:pt x="117" y="724"/>
                  </a:lnTo>
                  <a:lnTo>
                    <a:pt x="119" y="724"/>
                  </a:lnTo>
                  <a:lnTo>
                    <a:pt x="119" y="722"/>
                  </a:lnTo>
                  <a:lnTo>
                    <a:pt x="119" y="720"/>
                  </a:lnTo>
                  <a:lnTo>
                    <a:pt x="121" y="720"/>
                  </a:lnTo>
                  <a:lnTo>
                    <a:pt x="124" y="722"/>
                  </a:lnTo>
                  <a:lnTo>
                    <a:pt x="126" y="722"/>
                  </a:lnTo>
                  <a:lnTo>
                    <a:pt x="126" y="724"/>
                  </a:lnTo>
                  <a:lnTo>
                    <a:pt x="128" y="724"/>
                  </a:lnTo>
                  <a:lnTo>
                    <a:pt x="128" y="727"/>
                  </a:lnTo>
                  <a:lnTo>
                    <a:pt x="130" y="727"/>
                  </a:lnTo>
                  <a:lnTo>
                    <a:pt x="135" y="727"/>
                  </a:lnTo>
                  <a:lnTo>
                    <a:pt x="135" y="724"/>
                  </a:lnTo>
                  <a:lnTo>
                    <a:pt x="137" y="724"/>
                  </a:lnTo>
                  <a:lnTo>
                    <a:pt x="139" y="724"/>
                  </a:lnTo>
                  <a:lnTo>
                    <a:pt x="142" y="724"/>
                  </a:lnTo>
                  <a:lnTo>
                    <a:pt x="142" y="722"/>
                  </a:lnTo>
                  <a:lnTo>
                    <a:pt x="142" y="720"/>
                  </a:lnTo>
                  <a:lnTo>
                    <a:pt x="139" y="720"/>
                  </a:lnTo>
                  <a:lnTo>
                    <a:pt x="139" y="718"/>
                  </a:lnTo>
                  <a:lnTo>
                    <a:pt x="137" y="718"/>
                  </a:lnTo>
                  <a:lnTo>
                    <a:pt x="135" y="715"/>
                  </a:lnTo>
                  <a:lnTo>
                    <a:pt x="135" y="713"/>
                  </a:lnTo>
                  <a:lnTo>
                    <a:pt x="137" y="711"/>
                  </a:lnTo>
                  <a:lnTo>
                    <a:pt x="139" y="709"/>
                  </a:lnTo>
                  <a:lnTo>
                    <a:pt x="142" y="709"/>
                  </a:lnTo>
                  <a:lnTo>
                    <a:pt x="144" y="709"/>
                  </a:lnTo>
                  <a:lnTo>
                    <a:pt x="146" y="711"/>
                  </a:lnTo>
                  <a:lnTo>
                    <a:pt x="148" y="711"/>
                  </a:lnTo>
                  <a:lnTo>
                    <a:pt x="151" y="711"/>
                  </a:lnTo>
                  <a:lnTo>
                    <a:pt x="151" y="709"/>
                  </a:lnTo>
                  <a:lnTo>
                    <a:pt x="153" y="706"/>
                  </a:lnTo>
                  <a:lnTo>
                    <a:pt x="153" y="704"/>
                  </a:lnTo>
                  <a:lnTo>
                    <a:pt x="151" y="702"/>
                  </a:lnTo>
                  <a:lnTo>
                    <a:pt x="151" y="700"/>
                  </a:lnTo>
                  <a:lnTo>
                    <a:pt x="151" y="697"/>
                  </a:lnTo>
                  <a:lnTo>
                    <a:pt x="151" y="695"/>
                  </a:lnTo>
                  <a:lnTo>
                    <a:pt x="151" y="693"/>
                  </a:lnTo>
                  <a:lnTo>
                    <a:pt x="153" y="693"/>
                  </a:lnTo>
                  <a:lnTo>
                    <a:pt x="155" y="693"/>
                  </a:lnTo>
                  <a:lnTo>
                    <a:pt x="157" y="693"/>
                  </a:lnTo>
                  <a:lnTo>
                    <a:pt x="160" y="693"/>
                  </a:lnTo>
                  <a:lnTo>
                    <a:pt x="160" y="695"/>
                  </a:lnTo>
                  <a:lnTo>
                    <a:pt x="162" y="695"/>
                  </a:lnTo>
                  <a:lnTo>
                    <a:pt x="162" y="693"/>
                  </a:lnTo>
                  <a:lnTo>
                    <a:pt x="160" y="693"/>
                  </a:lnTo>
                  <a:lnTo>
                    <a:pt x="160" y="691"/>
                  </a:lnTo>
                  <a:lnTo>
                    <a:pt x="160" y="688"/>
                  </a:lnTo>
                  <a:lnTo>
                    <a:pt x="162" y="688"/>
                  </a:lnTo>
                  <a:lnTo>
                    <a:pt x="164" y="688"/>
                  </a:lnTo>
                  <a:lnTo>
                    <a:pt x="166" y="686"/>
                  </a:lnTo>
                  <a:lnTo>
                    <a:pt x="169" y="686"/>
                  </a:lnTo>
                  <a:lnTo>
                    <a:pt x="169" y="684"/>
                  </a:lnTo>
                  <a:lnTo>
                    <a:pt x="171" y="684"/>
                  </a:lnTo>
                  <a:lnTo>
                    <a:pt x="171" y="682"/>
                  </a:lnTo>
                  <a:lnTo>
                    <a:pt x="169" y="682"/>
                  </a:lnTo>
                  <a:lnTo>
                    <a:pt x="169" y="679"/>
                  </a:lnTo>
                  <a:lnTo>
                    <a:pt x="169" y="677"/>
                  </a:lnTo>
                  <a:lnTo>
                    <a:pt x="169" y="679"/>
                  </a:lnTo>
                  <a:lnTo>
                    <a:pt x="171" y="679"/>
                  </a:lnTo>
                  <a:lnTo>
                    <a:pt x="173" y="679"/>
                  </a:lnTo>
                  <a:lnTo>
                    <a:pt x="173" y="677"/>
                  </a:lnTo>
                  <a:lnTo>
                    <a:pt x="175" y="677"/>
                  </a:lnTo>
                  <a:lnTo>
                    <a:pt x="178" y="677"/>
                  </a:lnTo>
                  <a:lnTo>
                    <a:pt x="180" y="675"/>
                  </a:lnTo>
                  <a:lnTo>
                    <a:pt x="182" y="677"/>
                  </a:lnTo>
                  <a:lnTo>
                    <a:pt x="184" y="677"/>
                  </a:lnTo>
                  <a:lnTo>
                    <a:pt x="187" y="677"/>
                  </a:lnTo>
                  <a:lnTo>
                    <a:pt x="187" y="675"/>
                  </a:lnTo>
                  <a:lnTo>
                    <a:pt x="187" y="673"/>
                  </a:lnTo>
                  <a:lnTo>
                    <a:pt x="189" y="673"/>
                  </a:lnTo>
                  <a:lnTo>
                    <a:pt x="191" y="675"/>
                  </a:lnTo>
                  <a:lnTo>
                    <a:pt x="193" y="673"/>
                  </a:lnTo>
                  <a:lnTo>
                    <a:pt x="196" y="673"/>
                  </a:lnTo>
                  <a:lnTo>
                    <a:pt x="198" y="673"/>
                  </a:lnTo>
                  <a:lnTo>
                    <a:pt x="200" y="673"/>
                  </a:lnTo>
                  <a:lnTo>
                    <a:pt x="202" y="673"/>
                  </a:lnTo>
                  <a:lnTo>
                    <a:pt x="205" y="673"/>
                  </a:lnTo>
                  <a:lnTo>
                    <a:pt x="207" y="673"/>
                  </a:lnTo>
                  <a:lnTo>
                    <a:pt x="207" y="670"/>
                  </a:lnTo>
                  <a:lnTo>
                    <a:pt x="209" y="670"/>
                  </a:lnTo>
                  <a:lnTo>
                    <a:pt x="207" y="668"/>
                  </a:lnTo>
                  <a:lnTo>
                    <a:pt x="205" y="666"/>
                  </a:lnTo>
                  <a:lnTo>
                    <a:pt x="205" y="664"/>
                  </a:lnTo>
                  <a:lnTo>
                    <a:pt x="202" y="661"/>
                  </a:lnTo>
                  <a:lnTo>
                    <a:pt x="202" y="659"/>
                  </a:lnTo>
                  <a:lnTo>
                    <a:pt x="205" y="659"/>
                  </a:lnTo>
                  <a:lnTo>
                    <a:pt x="207" y="659"/>
                  </a:lnTo>
                  <a:lnTo>
                    <a:pt x="209" y="659"/>
                  </a:lnTo>
                  <a:lnTo>
                    <a:pt x="209" y="661"/>
                  </a:lnTo>
                  <a:lnTo>
                    <a:pt x="211" y="661"/>
                  </a:lnTo>
                  <a:lnTo>
                    <a:pt x="214" y="664"/>
                  </a:lnTo>
                  <a:lnTo>
                    <a:pt x="216" y="664"/>
                  </a:lnTo>
                  <a:lnTo>
                    <a:pt x="216" y="666"/>
                  </a:lnTo>
                  <a:lnTo>
                    <a:pt x="218" y="666"/>
                  </a:lnTo>
                  <a:lnTo>
                    <a:pt x="220" y="666"/>
                  </a:lnTo>
                  <a:lnTo>
                    <a:pt x="223" y="666"/>
                  </a:lnTo>
                  <a:lnTo>
                    <a:pt x="223" y="664"/>
                  </a:lnTo>
                  <a:lnTo>
                    <a:pt x="223" y="661"/>
                  </a:lnTo>
                  <a:lnTo>
                    <a:pt x="220" y="661"/>
                  </a:lnTo>
                  <a:lnTo>
                    <a:pt x="218" y="661"/>
                  </a:lnTo>
                  <a:lnTo>
                    <a:pt x="216" y="661"/>
                  </a:lnTo>
                  <a:lnTo>
                    <a:pt x="216" y="659"/>
                  </a:lnTo>
                  <a:lnTo>
                    <a:pt x="214" y="657"/>
                  </a:lnTo>
                  <a:lnTo>
                    <a:pt x="211" y="655"/>
                  </a:lnTo>
                  <a:lnTo>
                    <a:pt x="211" y="652"/>
                  </a:lnTo>
                  <a:lnTo>
                    <a:pt x="214" y="652"/>
                  </a:lnTo>
                  <a:lnTo>
                    <a:pt x="214" y="650"/>
                  </a:lnTo>
                  <a:lnTo>
                    <a:pt x="216" y="650"/>
                  </a:lnTo>
                  <a:lnTo>
                    <a:pt x="218" y="652"/>
                  </a:lnTo>
                  <a:lnTo>
                    <a:pt x="218" y="655"/>
                  </a:lnTo>
                  <a:lnTo>
                    <a:pt x="220" y="657"/>
                  </a:lnTo>
                  <a:lnTo>
                    <a:pt x="220" y="659"/>
                  </a:lnTo>
                  <a:lnTo>
                    <a:pt x="223" y="659"/>
                  </a:lnTo>
                  <a:lnTo>
                    <a:pt x="225" y="657"/>
                  </a:lnTo>
                  <a:lnTo>
                    <a:pt x="225" y="655"/>
                  </a:lnTo>
                  <a:lnTo>
                    <a:pt x="225" y="652"/>
                  </a:lnTo>
                  <a:lnTo>
                    <a:pt x="225" y="650"/>
                  </a:lnTo>
                  <a:lnTo>
                    <a:pt x="225" y="648"/>
                  </a:lnTo>
                  <a:lnTo>
                    <a:pt x="227" y="648"/>
                  </a:lnTo>
                  <a:lnTo>
                    <a:pt x="229" y="648"/>
                  </a:lnTo>
                  <a:lnTo>
                    <a:pt x="232" y="648"/>
                  </a:lnTo>
                  <a:lnTo>
                    <a:pt x="234" y="648"/>
                  </a:lnTo>
                  <a:lnTo>
                    <a:pt x="236" y="646"/>
                  </a:lnTo>
                  <a:lnTo>
                    <a:pt x="236" y="643"/>
                  </a:lnTo>
                  <a:lnTo>
                    <a:pt x="236" y="641"/>
                  </a:lnTo>
                  <a:lnTo>
                    <a:pt x="234" y="639"/>
                  </a:lnTo>
                  <a:lnTo>
                    <a:pt x="234" y="637"/>
                  </a:lnTo>
                  <a:lnTo>
                    <a:pt x="232" y="637"/>
                  </a:lnTo>
                  <a:lnTo>
                    <a:pt x="232" y="634"/>
                  </a:lnTo>
                  <a:lnTo>
                    <a:pt x="232" y="632"/>
                  </a:lnTo>
                  <a:lnTo>
                    <a:pt x="234" y="632"/>
                  </a:lnTo>
                  <a:lnTo>
                    <a:pt x="236" y="634"/>
                  </a:lnTo>
                  <a:lnTo>
                    <a:pt x="238" y="634"/>
                  </a:lnTo>
                  <a:lnTo>
                    <a:pt x="238" y="632"/>
                  </a:lnTo>
                  <a:lnTo>
                    <a:pt x="236" y="632"/>
                  </a:lnTo>
                  <a:lnTo>
                    <a:pt x="236" y="630"/>
                  </a:lnTo>
                  <a:lnTo>
                    <a:pt x="238" y="630"/>
                  </a:lnTo>
                  <a:lnTo>
                    <a:pt x="238" y="628"/>
                  </a:lnTo>
                  <a:lnTo>
                    <a:pt x="236" y="628"/>
                  </a:lnTo>
                  <a:lnTo>
                    <a:pt x="236" y="625"/>
                  </a:lnTo>
                  <a:lnTo>
                    <a:pt x="238" y="625"/>
                  </a:lnTo>
                  <a:lnTo>
                    <a:pt x="238" y="623"/>
                  </a:lnTo>
                  <a:lnTo>
                    <a:pt x="241" y="623"/>
                  </a:lnTo>
                  <a:lnTo>
                    <a:pt x="241" y="625"/>
                  </a:lnTo>
                  <a:lnTo>
                    <a:pt x="243" y="625"/>
                  </a:lnTo>
                  <a:lnTo>
                    <a:pt x="245" y="623"/>
                  </a:lnTo>
                  <a:lnTo>
                    <a:pt x="247" y="621"/>
                  </a:lnTo>
                  <a:lnTo>
                    <a:pt x="247" y="619"/>
                  </a:lnTo>
                  <a:lnTo>
                    <a:pt x="247" y="616"/>
                  </a:lnTo>
                  <a:lnTo>
                    <a:pt x="250" y="616"/>
                  </a:lnTo>
                  <a:lnTo>
                    <a:pt x="252" y="616"/>
                  </a:lnTo>
                  <a:lnTo>
                    <a:pt x="254" y="619"/>
                  </a:lnTo>
                  <a:lnTo>
                    <a:pt x="254" y="621"/>
                  </a:lnTo>
                  <a:lnTo>
                    <a:pt x="256" y="621"/>
                  </a:lnTo>
                  <a:lnTo>
                    <a:pt x="256" y="623"/>
                  </a:lnTo>
                  <a:lnTo>
                    <a:pt x="259" y="623"/>
                  </a:lnTo>
                  <a:lnTo>
                    <a:pt x="261" y="623"/>
                  </a:lnTo>
                  <a:lnTo>
                    <a:pt x="261" y="621"/>
                  </a:lnTo>
                  <a:lnTo>
                    <a:pt x="259" y="621"/>
                  </a:lnTo>
                  <a:lnTo>
                    <a:pt x="259" y="619"/>
                  </a:lnTo>
                  <a:lnTo>
                    <a:pt x="259" y="616"/>
                  </a:lnTo>
                  <a:lnTo>
                    <a:pt x="259" y="614"/>
                  </a:lnTo>
                  <a:lnTo>
                    <a:pt x="259" y="616"/>
                  </a:lnTo>
                  <a:lnTo>
                    <a:pt x="261" y="616"/>
                  </a:lnTo>
                  <a:lnTo>
                    <a:pt x="261" y="619"/>
                  </a:lnTo>
                  <a:lnTo>
                    <a:pt x="263" y="619"/>
                  </a:lnTo>
                  <a:lnTo>
                    <a:pt x="265" y="619"/>
                  </a:lnTo>
                  <a:lnTo>
                    <a:pt x="265" y="616"/>
                  </a:lnTo>
                  <a:lnTo>
                    <a:pt x="268" y="616"/>
                  </a:lnTo>
                  <a:lnTo>
                    <a:pt x="270" y="614"/>
                  </a:lnTo>
                  <a:lnTo>
                    <a:pt x="270" y="612"/>
                  </a:lnTo>
                  <a:lnTo>
                    <a:pt x="272" y="612"/>
                  </a:lnTo>
                  <a:lnTo>
                    <a:pt x="272" y="610"/>
                  </a:lnTo>
                  <a:lnTo>
                    <a:pt x="274" y="610"/>
                  </a:lnTo>
                  <a:lnTo>
                    <a:pt x="277" y="607"/>
                  </a:lnTo>
                  <a:lnTo>
                    <a:pt x="279" y="610"/>
                  </a:lnTo>
                  <a:lnTo>
                    <a:pt x="279" y="612"/>
                  </a:lnTo>
                  <a:lnTo>
                    <a:pt x="277" y="612"/>
                  </a:lnTo>
                  <a:lnTo>
                    <a:pt x="274" y="612"/>
                  </a:lnTo>
                  <a:lnTo>
                    <a:pt x="274" y="614"/>
                  </a:lnTo>
                  <a:lnTo>
                    <a:pt x="272" y="614"/>
                  </a:lnTo>
                  <a:lnTo>
                    <a:pt x="272" y="616"/>
                  </a:lnTo>
                  <a:lnTo>
                    <a:pt x="274" y="616"/>
                  </a:lnTo>
                  <a:lnTo>
                    <a:pt x="277" y="616"/>
                  </a:lnTo>
                  <a:lnTo>
                    <a:pt x="279" y="616"/>
                  </a:lnTo>
                  <a:lnTo>
                    <a:pt x="281" y="616"/>
                  </a:lnTo>
                  <a:lnTo>
                    <a:pt x="283" y="616"/>
                  </a:lnTo>
                  <a:lnTo>
                    <a:pt x="286" y="616"/>
                  </a:lnTo>
                  <a:lnTo>
                    <a:pt x="288" y="616"/>
                  </a:lnTo>
                  <a:lnTo>
                    <a:pt x="290" y="616"/>
                  </a:lnTo>
                  <a:lnTo>
                    <a:pt x="290" y="614"/>
                  </a:lnTo>
                  <a:lnTo>
                    <a:pt x="290" y="612"/>
                  </a:lnTo>
                  <a:lnTo>
                    <a:pt x="288" y="610"/>
                  </a:lnTo>
                  <a:lnTo>
                    <a:pt x="286" y="607"/>
                  </a:lnTo>
                  <a:lnTo>
                    <a:pt x="286" y="605"/>
                  </a:lnTo>
                  <a:lnTo>
                    <a:pt x="288" y="605"/>
                  </a:lnTo>
                  <a:lnTo>
                    <a:pt x="290" y="603"/>
                  </a:lnTo>
                  <a:lnTo>
                    <a:pt x="292" y="603"/>
                  </a:lnTo>
                  <a:lnTo>
                    <a:pt x="295" y="603"/>
                  </a:lnTo>
                  <a:lnTo>
                    <a:pt x="297" y="603"/>
                  </a:lnTo>
                  <a:lnTo>
                    <a:pt x="299" y="603"/>
                  </a:lnTo>
                  <a:lnTo>
                    <a:pt x="299" y="601"/>
                  </a:lnTo>
                  <a:lnTo>
                    <a:pt x="301" y="598"/>
                  </a:lnTo>
                  <a:lnTo>
                    <a:pt x="299" y="598"/>
                  </a:lnTo>
                  <a:lnTo>
                    <a:pt x="299" y="596"/>
                  </a:lnTo>
                  <a:lnTo>
                    <a:pt x="297" y="596"/>
                  </a:lnTo>
                  <a:lnTo>
                    <a:pt x="295" y="596"/>
                  </a:lnTo>
                  <a:lnTo>
                    <a:pt x="295" y="594"/>
                  </a:lnTo>
                  <a:lnTo>
                    <a:pt x="295" y="592"/>
                  </a:lnTo>
                  <a:lnTo>
                    <a:pt x="292" y="592"/>
                  </a:lnTo>
                  <a:lnTo>
                    <a:pt x="292" y="589"/>
                  </a:lnTo>
                  <a:lnTo>
                    <a:pt x="292" y="587"/>
                  </a:lnTo>
                  <a:lnTo>
                    <a:pt x="295" y="587"/>
                  </a:lnTo>
                  <a:lnTo>
                    <a:pt x="297" y="587"/>
                  </a:lnTo>
                  <a:lnTo>
                    <a:pt x="299" y="587"/>
                  </a:lnTo>
                  <a:lnTo>
                    <a:pt x="299" y="589"/>
                  </a:lnTo>
                  <a:lnTo>
                    <a:pt x="301" y="589"/>
                  </a:lnTo>
                  <a:lnTo>
                    <a:pt x="304" y="589"/>
                  </a:lnTo>
                  <a:lnTo>
                    <a:pt x="306" y="587"/>
                  </a:lnTo>
                  <a:lnTo>
                    <a:pt x="304" y="587"/>
                  </a:lnTo>
                  <a:lnTo>
                    <a:pt x="304" y="585"/>
                  </a:lnTo>
                  <a:lnTo>
                    <a:pt x="301" y="585"/>
                  </a:lnTo>
                  <a:lnTo>
                    <a:pt x="299" y="585"/>
                  </a:lnTo>
                  <a:lnTo>
                    <a:pt x="297" y="585"/>
                  </a:lnTo>
                  <a:lnTo>
                    <a:pt x="297" y="583"/>
                  </a:lnTo>
                  <a:lnTo>
                    <a:pt x="299" y="583"/>
                  </a:lnTo>
                  <a:lnTo>
                    <a:pt x="299" y="580"/>
                  </a:lnTo>
                  <a:lnTo>
                    <a:pt x="301" y="580"/>
                  </a:lnTo>
                  <a:lnTo>
                    <a:pt x="304" y="583"/>
                  </a:lnTo>
                  <a:lnTo>
                    <a:pt x="306" y="583"/>
                  </a:lnTo>
                  <a:lnTo>
                    <a:pt x="306" y="580"/>
                  </a:lnTo>
                  <a:lnTo>
                    <a:pt x="304" y="578"/>
                  </a:lnTo>
                  <a:lnTo>
                    <a:pt x="304" y="576"/>
                  </a:lnTo>
                  <a:lnTo>
                    <a:pt x="301" y="576"/>
                  </a:lnTo>
                  <a:lnTo>
                    <a:pt x="304" y="576"/>
                  </a:lnTo>
                  <a:lnTo>
                    <a:pt x="304" y="574"/>
                  </a:lnTo>
                  <a:lnTo>
                    <a:pt x="306" y="574"/>
                  </a:lnTo>
                  <a:lnTo>
                    <a:pt x="306" y="571"/>
                  </a:lnTo>
                  <a:lnTo>
                    <a:pt x="306" y="569"/>
                  </a:lnTo>
                  <a:lnTo>
                    <a:pt x="308" y="567"/>
                  </a:lnTo>
                  <a:lnTo>
                    <a:pt x="310" y="567"/>
                  </a:lnTo>
                  <a:lnTo>
                    <a:pt x="310" y="565"/>
                  </a:lnTo>
                  <a:lnTo>
                    <a:pt x="313" y="562"/>
                  </a:lnTo>
                  <a:lnTo>
                    <a:pt x="310" y="560"/>
                  </a:lnTo>
                  <a:lnTo>
                    <a:pt x="310" y="558"/>
                  </a:lnTo>
                  <a:lnTo>
                    <a:pt x="310" y="556"/>
                  </a:lnTo>
                  <a:lnTo>
                    <a:pt x="310" y="553"/>
                  </a:lnTo>
                  <a:lnTo>
                    <a:pt x="313" y="553"/>
                  </a:lnTo>
                  <a:lnTo>
                    <a:pt x="313" y="551"/>
                  </a:lnTo>
                  <a:lnTo>
                    <a:pt x="315" y="549"/>
                  </a:lnTo>
                  <a:lnTo>
                    <a:pt x="317" y="549"/>
                  </a:lnTo>
                  <a:lnTo>
                    <a:pt x="317" y="547"/>
                  </a:lnTo>
                  <a:lnTo>
                    <a:pt x="319" y="547"/>
                  </a:lnTo>
                  <a:lnTo>
                    <a:pt x="322" y="547"/>
                  </a:lnTo>
                  <a:lnTo>
                    <a:pt x="324" y="547"/>
                  </a:lnTo>
                  <a:lnTo>
                    <a:pt x="326" y="547"/>
                  </a:lnTo>
                  <a:lnTo>
                    <a:pt x="326" y="544"/>
                  </a:lnTo>
                  <a:lnTo>
                    <a:pt x="326" y="542"/>
                  </a:lnTo>
                  <a:lnTo>
                    <a:pt x="326" y="540"/>
                  </a:lnTo>
                  <a:lnTo>
                    <a:pt x="324" y="540"/>
                  </a:lnTo>
                  <a:lnTo>
                    <a:pt x="324" y="538"/>
                  </a:lnTo>
                  <a:lnTo>
                    <a:pt x="322" y="535"/>
                  </a:lnTo>
                  <a:lnTo>
                    <a:pt x="324" y="535"/>
                  </a:lnTo>
                  <a:lnTo>
                    <a:pt x="324" y="533"/>
                  </a:lnTo>
                  <a:lnTo>
                    <a:pt x="326" y="533"/>
                  </a:lnTo>
                  <a:lnTo>
                    <a:pt x="326" y="535"/>
                  </a:lnTo>
                  <a:lnTo>
                    <a:pt x="328" y="535"/>
                  </a:lnTo>
                  <a:lnTo>
                    <a:pt x="331" y="535"/>
                  </a:lnTo>
                  <a:lnTo>
                    <a:pt x="333" y="535"/>
                  </a:lnTo>
                  <a:lnTo>
                    <a:pt x="333" y="533"/>
                  </a:lnTo>
                  <a:lnTo>
                    <a:pt x="331" y="531"/>
                  </a:lnTo>
                  <a:lnTo>
                    <a:pt x="328" y="531"/>
                  </a:lnTo>
                  <a:lnTo>
                    <a:pt x="326" y="531"/>
                  </a:lnTo>
                  <a:lnTo>
                    <a:pt x="326" y="529"/>
                  </a:lnTo>
                  <a:lnTo>
                    <a:pt x="328" y="529"/>
                  </a:lnTo>
                  <a:lnTo>
                    <a:pt x="331" y="526"/>
                  </a:lnTo>
                  <a:lnTo>
                    <a:pt x="333" y="526"/>
                  </a:lnTo>
                  <a:lnTo>
                    <a:pt x="333" y="529"/>
                  </a:lnTo>
                  <a:lnTo>
                    <a:pt x="335" y="529"/>
                  </a:lnTo>
                  <a:lnTo>
                    <a:pt x="337" y="526"/>
                  </a:lnTo>
                  <a:lnTo>
                    <a:pt x="340" y="526"/>
                  </a:lnTo>
                  <a:lnTo>
                    <a:pt x="340" y="524"/>
                  </a:lnTo>
                  <a:lnTo>
                    <a:pt x="342" y="522"/>
                  </a:lnTo>
                  <a:lnTo>
                    <a:pt x="344" y="520"/>
                  </a:lnTo>
                  <a:lnTo>
                    <a:pt x="346" y="520"/>
                  </a:lnTo>
                  <a:lnTo>
                    <a:pt x="346" y="522"/>
                  </a:lnTo>
                  <a:lnTo>
                    <a:pt x="346" y="524"/>
                  </a:lnTo>
                  <a:lnTo>
                    <a:pt x="346" y="526"/>
                  </a:lnTo>
                  <a:lnTo>
                    <a:pt x="346" y="529"/>
                  </a:lnTo>
                  <a:lnTo>
                    <a:pt x="349" y="529"/>
                  </a:lnTo>
                  <a:lnTo>
                    <a:pt x="351" y="529"/>
                  </a:lnTo>
                  <a:lnTo>
                    <a:pt x="351" y="526"/>
                  </a:lnTo>
                  <a:lnTo>
                    <a:pt x="353" y="524"/>
                  </a:lnTo>
                  <a:lnTo>
                    <a:pt x="355" y="522"/>
                  </a:lnTo>
                  <a:lnTo>
                    <a:pt x="358" y="520"/>
                  </a:lnTo>
                  <a:lnTo>
                    <a:pt x="360" y="520"/>
                  </a:lnTo>
                  <a:lnTo>
                    <a:pt x="360" y="517"/>
                  </a:lnTo>
                  <a:lnTo>
                    <a:pt x="358" y="517"/>
                  </a:lnTo>
                  <a:lnTo>
                    <a:pt x="358" y="515"/>
                  </a:lnTo>
                  <a:lnTo>
                    <a:pt x="360" y="515"/>
                  </a:lnTo>
                  <a:lnTo>
                    <a:pt x="362" y="515"/>
                  </a:lnTo>
                  <a:lnTo>
                    <a:pt x="364" y="515"/>
                  </a:lnTo>
                  <a:lnTo>
                    <a:pt x="367" y="513"/>
                  </a:lnTo>
                  <a:lnTo>
                    <a:pt x="367" y="511"/>
                  </a:lnTo>
                  <a:lnTo>
                    <a:pt x="364" y="511"/>
                  </a:lnTo>
                  <a:lnTo>
                    <a:pt x="362" y="511"/>
                  </a:lnTo>
                  <a:lnTo>
                    <a:pt x="360" y="511"/>
                  </a:lnTo>
                  <a:lnTo>
                    <a:pt x="360" y="508"/>
                  </a:lnTo>
                  <a:lnTo>
                    <a:pt x="362" y="506"/>
                  </a:lnTo>
                  <a:lnTo>
                    <a:pt x="364" y="504"/>
                  </a:lnTo>
                  <a:lnTo>
                    <a:pt x="362" y="502"/>
                  </a:lnTo>
                  <a:lnTo>
                    <a:pt x="360" y="499"/>
                  </a:lnTo>
                  <a:lnTo>
                    <a:pt x="360" y="502"/>
                  </a:lnTo>
                  <a:lnTo>
                    <a:pt x="358" y="502"/>
                  </a:lnTo>
                  <a:lnTo>
                    <a:pt x="355" y="502"/>
                  </a:lnTo>
                  <a:lnTo>
                    <a:pt x="355" y="499"/>
                  </a:lnTo>
                  <a:lnTo>
                    <a:pt x="353" y="499"/>
                  </a:lnTo>
                  <a:lnTo>
                    <a:pt x="355" y="499"/>
                  </a:lnTo>
                  <a:lnTo>
                    <a:pt x="355" y="497"/>
                  </a:lnTo>
                  <a:lnTo>
                    <a:pt x="355" y="495"/>
                  </a:lnTo>
                  <a:lnTo>
                    <a:pt x="355" y="493"/>
                  </a:lnTo>
                  <a:lnTo>
                    <a:pt x="355" y="490"/>
                  </a:lnTo>
                  <a:lnTo>
                    <a:pt x="355" y="488"/>
                  </a:lnTo>
                  <a:lnTo>
                    <a:pt x="353" y="488"/>
                  </a:lnTo>
                  <a:lnTo>
                    <a:pt x="353" y="486"/>
                  </a:lnTo>
                  <a:lnTo>
                    <a:pt x="351" y="486"/>
                  </a:lnTo>
                  <a:lnTo>
                    <a:pt x="349" y="486"/>
                  </a:lnTo>
                  <a:lnTo>
                    <a:pt x="349" y="484"/>
                  </a:lnTo>
                  <a:lnTo>
                    <a:pt x="349" y="481"/>
                  </a:lnTo>
                  <a:lnTo>
                    <a:pt x="351" y="481"/>
                  </a:lnTo>
                  <a:lnTo>
                    <a:pt x="353" y="481"/>
                  </a:lnTo>
                  <a:lnTo>
                    <a:pt x="355" y="481"/>
                  </a:lnTo>
                  <a:lnTo>
                    <a:pt x="355" y="479"/>
                  </a:lnTo>
                  <a:lnTo>
                    <a:pt x="355" y="477"/>
                  </a:lnTo>
                  <a:lnTo>
                    <a:pt x="353" y="479"/>
                  </a:lnTo>
                  <a:lnTo>
                    <a:pt x="351" y="477"/>
                  </a:lnTo>
                  <a:lnTo>
                    <a:pt x="351" y="475"/>
                  </a:lnTo>
                  <a:lnTo>
                    <a:pt x="353" y="475"/>
                  </a:lnTo>
                  <a:lnTo>
                    <a:pt x="353" y="472"/>
                  </a:lnTo>
                  <a:lnTo>
                    <a:pt x="351" y="472"/>
                  </a:lnTo>
                  <a:lnTo>
                    <a:pt x="351" y="470"/>
                  </a:lnTo>
                  <a:lnTo>
                    <a:pt x="353" y="470"/>
                  </a:lnTo>
                  <a:lnTo>
                    <a:pt x="355" y="468"/>
                  </a:lnTo>
                  <a:lnTo>
                    <a:pt x="358" y="468"/>
                  </a:lnTo>
                  <a:lnTo>
                    <a:pt x="358" y="466"/>
                  </a:lnTo>
                  <a:lnTo>
                    <a:pt x="360" y="466"/>
                  </a:lnTo>
                  <a:lnTo>
                    <a:pt x="360" y="463"/>
                  </a:lnTo>
                  <a:lnTo>
                    <a:pt x="360" y="461"/>
                  </a:lnTo>
                  <a:lnTo>
                    <a:pt x="358" y="461"/>
                  </a:lnTo>
                  <a:lnTo>
                    <a:pt x="355" y="459"/>
                  </a:lnTo>
                  <a:lnTo>
                    <a:pt x="355" y="457"/>
                  </a:lnTo>
                  <a:lnTo>
                    <a:pt x="358" y="454"/>
                  </a:lnTo>
                  <a:lnTo>
                    <a:pt x="360" y="454"/>
                  </a:lnTo>
                  <a:lnTo>
                    <a:pt x="360" y="452"/>
                  </a:lnTo>
                  <a:lnTo>
                    <a:pt x="358" y="452"/>
                  </a:lnTo>
                  <a:lnTo>
                    <a:pt x="358" y="450"/>
                  </a:lnTo>
                  <a:lnTo>
                    <a:pt x="360" y="450"/>
                  </a:lnTo>
                  <a:lnTo>
                    <a:pt x="358" y="450"/>
                  </a:lnTo>
                  <a:lnTo>
                    <a:pt x="358" y="448"/>
                  </a:lnTo>
                  <a:lnTo>
                    <a:pt x="355" y="448"/>
                  </a:lnTo>
                  <a:lnTo>
                    <a:pt x="355" y="445"/>
                  </a:lnTo>
                  <a:lnTo>
                    <a:pt x="353" y="445"/>
                  </a:lnTo>
                  <a:lnTo>
                    <a:pt x="351" y="445"/>
                  </a:lnTo>
                  <a:lnTo>
                    <a:pt x="349" y="445"/>
                  </a:lnTo>
                  <a:lnTo>
                    <a:pt x="349" y="443"/>
                  </a:lnTo>
                  <a:lnTo>
                    <a:pt x="351" y="443"/>
                  </a:lnTo>
                  <a:lnTo>
                    <a:pt x="353" y="443"/>
                  </a:lnTo>
                  <a:lnTo>
                    <a:pt x="355" y="443"/>
                  </a:lnTo>
                  <a:lnTo>
                    <a:pt x="355" y="441"/>
                  </a:lnTo>
                  <a:lnTo>
                    <a:pt x="358" y="439"/>
                  </a:lnTo>
                  <a:lnTo>
                    <a:pt x="358" y="436"/>
                  </a:lnTo>
                  <a:lnTo>
                    <a:pt x="358" y="434"/>
                  </a:lnTo>
                  <a:lnTo>
                    <a:pt x="355" y="434"/>
                  </a:lnTo>
                  <a:lnTo>
                    <a:pt x="358" y="432"/>
                  </a:lnTo>
                  <a:lnTo>
                    <a:pt x="358" y="430"/>
                  </a:lnTo>
                  <a:lnTo>
                    <a:pt x="358" y="427"/>
                  </a:lnTo>
                  <a:lnTo>
                    <a:pt x="355" y="427"/>
                  </a:lnTo>
                  <a:lnTo>
                    <a:pt x="353" y="427"/>
                  </a:lnTo>
                  <a:lnTo>
                    <a:pt x="351" y="427"/>
                  </a:lnTo>
                  <a:lnTo>
                    <a:pt x="351" y="430"/>
                  </a:lnTo>
                  <a:lnTo>
                    <a:pt x="349" y="427"/>
                  </a:lnTo>
                  <a:lnTo>
                    <a:pt x="346" y="427"/>
                  </a:lnTo>
                  <a:lnTo>
                    <a:pt x="346" y="425"/>
                  </a:lnTo>
                  <a:lnTo>
                    <a:pt x="349" y="425"/>
                  </a:lnTo>
                  <a:lnTo>
                    <a:pt x="349" y="423"/>
                  </a:lnTo>
                  <a:lnTo>
                    <a:pt x="351" y="423"/>
                  </a:lnTo>
                  <a:lnTo>
                    <a:pt x="349" y="423"/>
                  </a:lnTo>
                  <a:lnTo>
                    <a:pt x="349" y="421"/>
                  </a:lnTo>
                  <a:lnTo>
                    <a:pt x="346" y="421"/>
                  </a:lnTo>
                  <a:lnTo>
                    <a:pt x="344" y="418"/>
                  </a:lnTo>
                  <a:lnTo>
                    <a:pt x="344" y="416"/>
                  </a:lnTo>
                  <a:lnTo>
                    <a:pt x="344" y="414"/>
                  </a:lnTo>
                  <a:lnTo>
                    <a:pt x="346" y="414"/>
                  </a:lnTo>
                  <a:lnTo>
                    <a:pt x="349" y="414"/>
                  </a:lnTo>
                  <a:lnTo>
                    <a:pt x="351" y="414"/>
                  </a:lnTo>
                  <a:lnTo>
                    <a:pt x="351" y="416"/>
                  </a:lnTo>
                  <a:lnTo>
                    <a:pt x="353" y="416"/>
                  </a:lnTo>
                  <a:lnTo>
                    <a:pt x="355" y="414"/>
                  </a:lnTo>
                  <a:lnTo>
                    <a:pt x="355" y="412"/>
                  </a:lnTo>
                  <a:lnTo>
                    <a:pt x="355" y="409"/>
                  </a:lnTo>
                  <a:lnTo>
                    <a:pt x="353" y="409"/>
                  </a:lnTo>
                  <a:lnTo>
                    <a:pt x="353" y="407"/>
                  </a:lnTo>
                  <a:lnTo>
                    <a:pt x="351" y="407"/>
                  </a:lnTo>
                  <a:lnTo>
                    <a:pt x="351" y="405"/>
                  </a:lnTo>
                  <a:lnTo>
                    <a:pt x="349" y="405"/>
                  </a:lnTo>
                  <a:lnTo>
                    <a:pt x="351" y="403"/>
                  </a:lnTo>
                  <a:lnTo>
                    <a:pt x="351" y="400"/>
                  </a:lnTo>
                  <a:lnTo>
                    <a:pt x="349" y="400"/>
                  </a:lnTo>
                  <a:lnTo>
                    <a:pt x="351" y="400"/>
                  </a:lnTo>
                  <a:lnTo>
                    <a:pt x="351" y="398"/>
                  </a:lnTo>
                  <a:lnTo>
                    <a:pt x="351" y="396"/>
                  </a:lnTo>
                  <a:lnTo>
                    <a:pt x="351" y="394"/>
                  </a:lnTo>
                  <a:lnTo>
                    <a:pt x="351" y="391"/>
                  </a:lnTo>
                  <a:lnTo>
                    <a:pt x="351" y="389"/>
                  </a:lnTo>
                  <a:lnTo>
                    <a:pt x="349" y="389"/>
                  </a:lnTo>
                  <a:lnTo>
                    <a:pt x="349" y="387"/>
                  </a:lnTo>
                  <a:lnTo>
                    <a:pt x="346" y="385"/>
                  </a:lnTo>
                  <a:lnTo>
                    <a:pt x="346" y="382"/>
                  </a:lnTo>
                  <a:lnTo>
                    <a:pt x="346" y="380"/>
                  </a:lnTo>
                  <a:lnTo>
                    <a:pt x="349" y="380"/>
                  </a:lnTo>
                  <a:lnTo>
                    <a:pt x="349" y="378"/>
                  </a:lnTo>
                  <a:lnTo>
                    <a:pt x="349" y="376"/>
                  </a:lnTo>
                  <a:lnTo>
                    <a:pt x="351" y="376"/>
                  </a:lnTo>
                  <a:lnTo>
                    <a:pt x="351" y="373"/>
                  </a:lnTo>
                  <a:lnTo>
                    <a:pt x="349" y="373"/>
                  </a:lnTo>
                  <a:lnTo>
                    <a:pt x="346" y="373"/>
                  </a:lnTo>
                  <a:lnTo>
                    <a:pt x="346" y="371"/>
                  </a:lnTo>
                  <a:lnTo>
                    <a:pt x="346" y="369"/>
                  </a:lnTo>
                  <a:lnTo>
                    <a:pt x="344" y="371"/>
                  </a:lnTo>
                  <a:lnTo>
                    <a:pt x="344" y="369"/>
                  </a:lnTo>
                  <a:lnTo>
                    <a:pt x="342" y="369"/>
                  </a:lnTo>
                  <a:lnTo>
                    <a:pt x="342" y="367"/>
                  </a:lnTo>
                  <a:lnTo>
                    <a:pt x="340" y="367"/>
                  </a:lnTo>
                  <a:lnTo>
                    <a:pt x="340" y="364"/>
                  </a:lnTo>
                  <a:lnTo>
                    <a:pt x="340" y="362"/>
                  </a:lnTo>
                  <a:lnTo>
                    <a:pt x="342" y="362"/>
                  </a:lnTo>
                  <a:lnTo>
                    <a:pt x="342" y="360"/>
                  </a:lnTo>
                  <a:lnTo>
                    <a:pt x="344" y="360"/>
                  </a:lnTo>
                  <a:lnTo>
                    <a:pt x="344" y="358"/>
                  </a:lnTo>
                  <a:lnTo>
                    <a:pt x="344" y="355"/>
                  </a:lnTo>
                  <a:lnTo>
                    <a:pt x="346" y="355"/>
                  </a:lnTo>
                  <a:lnTo>
                    <a:pt x="346" y="353"/>
                  </a:lnTo>
                  <a:lnTo>
                    <a:pt x="346" y="351"/>
                  </a:lnTo>
                  <a:lnTo>
                    <a:pt x="344" y="351"/>
                  </a:lnTo>
                  <a:lnTo>
                    <a:pt x="344" y="349"/>
                  </a:lnTo>
                  <a:lnTo>
                    <a:pt x="342" y="349"/>
                  </a:lnTo>
                  <a:lnTo>
                    <a:pt x="342" y="346"/>
                  </a:lnTo>
                  <a:lnTo>
                    <a:pt x="344" y="344"/>
                  </a:lnTo>
                  <a:lnTo>
                    <a:pt x="344" y="342"/>
                  </a:lnTo>
                  <a:lnTo>
                    <a:pt x="346" y="342"/>
                  </a:lnTo>
                  <a:lnTo>
                    <a:pt x="346" y="340"/>
                  </a:lnTo>
                  <a:lnTo>
                    <a:pt x="344" y="340"/>
                  </a:lnTo>
                  <a:lnTo>
                    <a:pt x="342" y="337"/>
                  </a:lnTo>
                  <a:lnTo>
                    <a:pt x="344" y="337"/>
                  </a:lnTo>
                  <a:lnTo>
                    <a:pt x="344" y="335"/>
                  </a:lnTo>
                  <a:lnTo>
                    <a:pt x="344" y="333"/>
                  </a:lnTo>
                  <a:lnTo>
                    <a:pt x="344" y="331"/>
                  </a:lnTo>
                  <a:lnTo>
                    <a:pt x="344" y="328"/>
                  </a:lnTo>
                  <a:lnTo>
                    <a:pt x="344" y="326"/>
                  </a:lnTo>
                  <a:lnTo>
                    <a:pt x="342" y="324"/>
                  </a:lnTo>
                  <a:lnTo>
                    <a:pt x="344" y="324"/>
                  </a:lnTo>
                  <a:lnTo>
                    <a:pt x="344" y="322"/>
                  </a:lnTo>
                  <a:lnTo>
                    <a:pt x="346" y="322"/>
                  </a:lnTo>
                  <a:lnTo>
                    <a:pt x="344" y="319"/>
                  </a:lnTo>
                  <a:lnTo>
                    <a:pt x="342" y="319"/>
                  </a:lnTo>
                  <a:lnTo>
                    <a:pt x="342" y="317"/>
                  </a:lnTo>
                  <a:lnTo>
                    <a:pt x="344" y="317"/>
                  </a:lnTo>
                  <a:lnTo>
                    <a:pt x="344" y="315"/>
                  </a:lnTo>
                  <a:lnTo>
                    <a:pt x="346" y="315"/>
                  </a:lnTo>
                  <a:lnTo>
                    <a:pt x="346" y="313"/>
                  </a:lnTo>
                  <a:lnTo>
                    <a:pt x="346" y="310"/>
                  </a:lnTo>
                  <a:lnTo>
                    <a:pt x="346" y="308"/>
                  </a:lnTo>
                  <a:lnTo>
                    <a:pt x="346" y="306"/>
                  </a:lnTo>
                  <a:lnTo>
                    <a:pt x="349" y="304"/>
                  </a:lnTo>
                  <a:lnTo>
                    <a:pt x="346" y="304"/>
                  </a:lnTo>
                  <a:lnTo>
                    <a:pt x="349" y="301"/>
                  </a:lnTo>
                  <a:lnTo>
                    <a:pt x="349" y="299"/>
                  </a:lnTo>
                  <a:lnTo>
                    <a:pt x="349" y="297"/>
                  </a:lnTo>
                  <a:lnTo>
                    <a:pt x="349" y="295"/>
                  </a:lnTo>
                  <a:lnTo>
                    <a:pt x="351" y="295"/>
                  </a:lnTo>
                  <a:lnTo>
                    <a:pt x="351" y="292"/>
                  </a:lnTo>
                  <a:lnTo>
                    <a:pt x="353" y="292"/>
                  </a:lnTo>
                  <a:lnTo>
                    <a:pt x="355" y="292"/>
                  </a:lnTo>
                  <a:lnTo>
                    <a:pt x="358" y="292"/>
                  </a:lnTo>
                  <a:lnTo>
                    <a:pt x="360" y="292"/>
                  </a:lnTo>
                  <a:lnTo>
                    <a:pt x="362" y="292"/>
                  </a:lnTo>
                  <a:lnTo>
                    <a:pt x="362" y="290"/>
                  </a:lnTo>
                  <a:lnTo>
                    <a:pt x="364" y="290"/>
                  </a:lnTo>
                  <a:lnTo>
                    <a:pt x="367" y="288"/>
                  </a:lnTo>
                  <a:lnTo>
                    <a:pt x="369" y="288"/>
                  </a:lnTo>
                  <a:lnTo>
                    <a:pt x="371" y="288"/>
                  </a:lnTo>
                  <a:lnTo>
                    <a:pt x="371" y="290"/>
                  </a:lnTo>
                  <a:lnTo>
                    <a:pt x="373" y="290"/>
                  </a:lnTo>
                  <a:lnTo>
                    <a:pt x="376" y="290"/>
                  </a:lnTo>
                  <a:lnTo>
                    <a:pt x="376" y="288"/>
                  </a:lnTo>
                  <a:lnTo>
                    <a:pt x="378" y="288"/>
                  </a:lnTo>
                  <a:lnTo>
                    <a:pt x="380" y="288"/>
                  </a:lnTo>
                  <a:lnTo>
                    <a:pt x="380" y="286"/>
                  </a:lnTo>
                  <a:lnTo>
                    <a:pt x="382" y="286"/>
                  </a:lnTo>
                  <a:lnTo>
                    <a:pt x="385" y="281"/>
                  </a:lnTo>
                  <a:lnTo>
                    <a:pt x="385" y="279"/>
                  </a:lnTo>
                  <a:lnTo>
                    <a:pt x="387" y="279"/>
                  </a:lnTo>
                  <a:lnTo>
                    <a:pt x="387" y="277"/>
                  </a:lnTo>
                  <a:lnTo>
                    <a:pt x="387" y="274"/>
                  </a:lnTo>
                  <a:lnTo>
                    <a:pt x="389" y="274"/>
                  </a:lnTo>
                  <a:lnTo>
                    <a:pt x="389" y="272"/>
                  </a:lnTo>
                  <a:lnTo>
                    <a:pt x="389" y="270"/>
                  </a:lnTo>
                  <a:lnTo>
                    <a:pt x="391" y="270"/>
                  </a:lnTo>
                  <a:lnTo>
                    <a:pt x="391" y="268"/>
                  </a:lnTo>
                  <a:lnTo>
                    <a:pt x="394" y="268"/>
                  </a:lnTo>
                  <a:lnTo>
                    <a:pt x="396" y="265"/>
                  </a:lnTo>
                  <a:lnTo>
                    <a:pt x="398" y="265"/>
                  </a:lnTo>
                  <a:lnTo>
                    <a:pt x="400" y="263"/>
                  </a:lnTo>
                  <a:lnTo>
                    <a:pt x="400" y="261"/>
                  </a:lnTo>
                  <a:lnTo>
                    <a:pt x="403" y="261"/>
                  </a:lnTo>
                  <a:lnTo>
                    <a:pt x="405" y="261"/>
                  </a:lnTo>
                  <a:lnTo>
                    <a:pt x="407" y="259"/>
                  </a:lnTo>
                  <a:lnTo>
                    <a:pt x="409" y="259"/>
                  </a:lnTo>
                  <a:lnTo>
                    <a:pt x="409" y="256"/>
                  </a:lnTo>
                  <a:lnTo>
                    <a:pt x="412" y="256"/>
                  </a:lnTo>
                  <a:lnTo>
                    <a:pt x="414" y="256"/>
                  </a:lnTo>
                  <a:lnTo>
                    <a:pt x="414" y="254"/>
                  </a:lnTo>
                  <a:lnTo>
                    <a:pt x="416" y="254"/>
                  </a:lnTo>
                  <a:lnTo>
                    <a:pt x="416" y="256"/>
                  </a:lnTo>
                  <a:lnTo>
                    <a:pt x="418" y="256"/>
                  </a:lnTo>
                  <a:lnTo>
                    <a:pt x="421" y="256"/>
                  </a:lnTo>
                  <a:lnTo>
                    <a:pt x="423" y="256"/>
                  </a:lnTo>
                  <a:lnTo>
                    <a:pt x="423" y="254"/>
                  </a:lnTo>
                  <a:lnTo>
                    <a:pt x="425" y="252"/>
                  </a:lnTo>
                  <a:lnTo>
                    <a:pt x="427" y="252"/>
                  </a:lnTo>
                  <a:lnTo>
                    <a:pt x="427" y="250"/>
                  </a:lnTo>
                  <a:lnTo>
                    <a:pt x="430" y="250"/>
                  </a:lnTo>
                  <a:lnTo>
                    <a:pt x="430" y="247"/>
                  </a:lnTo>
                  <a:lnTo>
                    <a:pt x="432" y="247"/>
                  </a:lnTo>
                  <a:lnTo>
                    <a:pt x="432" y="245"/>
                  </a:lnTo>
                  <a:lnTo>
                    <a:pt x="434" y="245"/>
                  </a:lnTo>
                  <a:lnTo>
                    <a:pt x="434" y="243"/>
                  </a:lnTo>
                  <a:lnTo>
                    <a:pt x="436" y="243"/>
                  </a:lnTo>
                  <a:lnTo>
                    <a:pt x="436" y="241"/>
                  </a:lnTo>
                  <a:lnTo>
                    <a:pt x="439" y="241"/>
                  </a:lnTo>
                  <a:lnTo>
                    <a:pt x="439" y="238"/>
                  </a:lnTo>
                  <a:lnTo>
                    <a:pt x="441" y="238"/>
                  </a:lnTo>
                  <a:lnTo>
                    <a:pt x="441" y="236"/>
                  </a:lnTo>
                  <a:lnTo>
                    <a:pt x="443" y="236"/>
                  </a:lnTo>
                  <a:lnTo>
                    <a:pt x="443" y="234"/>
                  </a:lnTo>
                  <a:lnTo>
                    <a:pt x="445" y="232"/>
                  </a:lnTo>
                  <a:lnTo>
                    <a:pt x="448" y="232"/>
                  </a:lnTo>
                  <a:lnTo>
                    <a:pt x="448" y="229"/>
                  </a:lnTo>
                  <a:lnTo>
                    <a:pt x="450" y="229"/>
                  </a:lnTo>
                  <a:lnTo>
                    <a:pt x="450" y="227"/>
                  </a:lnTo>
                  <a:lnTo>
                    <a:pt x="450" y="225"/>
                  </a:lnTo>
                  <a:lnTo>
                    <a:pt x="450" y="223"/>
                  </a:lnTo>
                  <a:lnTo>
                    <a:pt x="448" y="223"/>
                  </a:lnTo>
                  <a:lnTo>
                    <a:pt x="445" y="220"/>
                  </a:lnTo>
                  <a:lnTo>
                    <a:pt x="443" y="220"/>
                  </a:lnTo>
                  <a:lnTo>
                    <a:pt x="443" y="218"/>
                  </a:lnTo>
                  <a:lnTo>
                    <a:pt x="443" y="216"/>
                  </a:lnTo>
                  <a:lnTo>
                    <a:pt x="443" y="214"/>
                  </a:lnTo>
                  <a:lnTo>
                    <a:pt x="443" y="211"/>
                  </a:lnTo>
                  <a:lnTo>
                    <a:pt x="445" y="209"/>
                  </a:lnTo>
                  <a:lnTo>
                    <a:pt x="443" y="209"/>
                  </a:lnTo>
                  <a:lnTo>
                    <a:pt x="443" y="207"/>
                  </a:lnTo>
                  <a:lnTo>
                    <a:pt x="441" y="207"/>
                  </a:lnTo>
                  <a:lnTo>
                    <a:pt x="441" y="205"/>
                  </a:lnTo>
                  <a:lnTo>
                    <a:pt x="439" y="202"/>
                  </a:lnTo>
                  <a:lnTo>
                    <a:pt x="439" y="200"/>
                  </a:lnTo>
                  <a:lnTo>
                    <a:pt x="441" y="200"/>
                  </a:lnTo>
                  <a:lnTo>
                    <a:pt x="439" y="198"/>
                  </a:lnTo>
                  <a:lnTo>
                    <a:pt x="441" y="198"/>
                  </a:lnTo>
                  <a:lnTo>
                    <a:pt x="441" y="196"/>
                  </a:lnTo>
                  <a:lnTo>
                    <a:pt x="441" y="193"/>
                  </a:lnTo>
                  <a:lnTo>
                    <a:pt x="441" y="191"/>
                  </a:lnTo>
                  <a:lnTo>
                    <a:pt x="441" y="189"/>
                  </a:lnTo>
                  <a:lnTo>
                    <a:pt x="439" y="189"/>
                  </a:lnTo>
                  <a:lnTo>
                    <a:pt x="436" y="189"/>
                  </a:lnTo>
                  <a:lnTo>
                    <a:pt x="434" y="189"/>
                  </a:lnTo>
                  <a:lnTo>
                    <a:pt x="434" y="187"/>
                  </a:lnTo>
                  <a:lnTo>
                    <a:pt x="434" y="184"/>
                  </a:lnTo>
                  <a:lnTo>
                    <a:pt x="434" y="182"/>
                  </a:lnTo>
                  <a:lnTo>
                    <a:pt x="434" y="180"/>
                  </a:lnTo>
                  <a:lnTo>
                    <a:pt x="434" y="178"/>
                  </a:lnTo>
                  <a:lnTo>
                    <a:pt x="432" y="178"/>
                  </a:lnTo>
                  <a:lnTo>
                    <a:pt x="432" y="175"/>
                  </a:lnTo>
                  <a:lnTo>
                    <a:pt x="430" y="173"/>
                  </a:lnTo>
                  <a:lnTo>
                    <a:pt x="430" y="171"/>
                  </a:lnTo>
                  <a:lnTo>
                    <a:pt x="427" y="171"/>
                  </a:lnTo>
                  <a:lnTo>
                    <a:pt x="430" y="169"/>
                  </a:lnTo>
                  <a:lnTo>
                    <a:pt x="427" y="169"/>
                  </a:lnTo>
                  <a:lnTo>
                    <a:pt x="427" y="166"/>
                  </a:lnTo>
                  <a:lnTo>
                    <a:pt x="427" y="164"/>
                  </a:lnTo>
                  <a:lnTo>
                    <a:pt x="425" y="164"/>
                  </a:lnTo>
                  <a:lnTo>
                    <a:pt x="425" y="162"/>
                  </a:lnTo>
                  <a:lnTo>
                    <a:pt x="425" y="160"/>
                  </a:lnTo>
                  <a:lnTo>
                    <a:pt x="425" y="157"/>
                  </a:lnTo>
                  <a:lnTo>
                    <a:pt x="423" y="157"/>
                  </a:lnTo>
                  <a:lnTo>
                    <a:pt x="423" y="155"/>
                  </a:lnTo>
                  <a:lnTo>
                    <a:pt x="421" y="155"/>
                  </a:lnTo>
                  <a:lnTo>
                    <a:pt x="421" y="153"/>
                  </a:lnTo>
                  <a:lnTo>
                    <a:pt x="423" y="153"/>
                  </a:lnTo>
                  <a:lnTo>
                    <a:pt x="423" y="151"/>
                  </a:lnTo>
                  <a:lnTo>
                    <a:pt x="421" y="151"/>
                  </a:lnTo>
                  <a:lnTo>
                    <a:pt x="421" y="148"/>
                  </a:lnTo>
                  <a:lnTo>
                    <a:pt x="421" y="146"/>
                  </a:lnTo>
                  <a:lnTo>
                    <a:pt x="418" y="144"/>
                  </a:lnTo>
                  <a:lnTo>
                    <a:pt x="418" y="142"/>
                  </a:lnTo>
                  <a:lnTo>
                    <a:pt x="418" y="139"/>
                  </a:lnTo>
                  <a:lnTo>
                    <a:pt x="416" y="139"/>
                  </a:lnTo>
                  <a:lnTo>
                    <a:pt x="416" y="137"/>
                  </a:lnTo>
                  <a:lnTo>
                    <a:pt x="416" y="135"/>
                  </a:lnTo>
                  <a:lnTo>
                    <a:pt x="418" y="133"/>
                  </a:lnTo>
                  <a:lnTo>
                    <a:pt x="418" y="130"/>
                  </a:lnTo>
                  <a:lnTo>
                    <a:pt x="421" y="130"/>
                  </a:lnTo>
                  <a:lnTo>
                    <a:pt x="421" y="128"/>
                  </a:lnTo>
                  <a:lnTo>
                    <a:pt x="421" y="126"/>
                  </a:lnTo>
                  <a:lnTo>
                    <a:pt x="421" y="124"/>
                  </a:lnTo>
                  <a:lnTo>
                    <a:pt x="421" y="121"/>
                  </a:lnTo>
                  <a:lnTo>
                    <a:pt x="421" y="119"/>
                  </a:lnTo>
                  <a:lnTo>
                    <a:pt x="421" y="117"/>
                  </a:lnTo>
                  <a:lnTo>
                    <a:pt x="423" y="117"/>
                  </a:lnTo>
                  <a:lnTo>
                    <a:pt x="423" y="115"/>
                  </a:lnTo>
                  <a:lnTo>
                    <a:pt x="421" y="115"/>
                  </a:lnTo>
                  <a:lnTo>
                    <a:pt x="421" y="112"/>
                  </a:lnTo>
                  <a:lnTo>
                    <a:pt x="421" y="110"/>
                  </a:lnTo>
                  <a:lnTo>
                    <a:pt x="421" y="108"/>
                  </a:lnTo>
                  <a:lnTo>
                    <a:pt x="423" y="108"/>
                  </a:lnTo>
                  <a:lnTo>
                    <a:pt x="423" y="106"/>
                  </a:lnTo>
                  <a:lnTo>
                    <a:pt x="421" y="106"/>
                  </a:lnTo>
                  <a:lnTo>
                    <a:pt x="418" y="106"/>
                  </a:lnTo>
                  <a:lnTo>
                    <a:pt x="416" y="106"/>
                  </a:lnTo>
                  <a:lnTo>
                    <a:pt x="416" y="103"/>
                  </a:lnTo>
                  <a:lnTo>
                    <a:pt x="416" y="101"/>
                  </a:lnTo>
                  <a:lnTo>
                    <a:pt x="414" y="101"/>
                  </a:lnTo>
                  <a:lnTo>
                    <a:pt x="414" y="99"/>
                  </a:lnTo>
                  <a:lnTo>
                    <a:pt x="414" y="97"/>
                  </a:lnTo>
                  <a:lnTo>
                    <a:pt x="414" y="94"/>
                  </a:lnTo>
                  <a:lnTo>
                    <a:pt x="416" y="92"/>
                  </a:lnTo>
                  <a:lnTo>
                    <a:pt x="416" y="90"/>
                  </a:lnTo>
                  <a:lnTo>
                    <a:pt x="416" y="88"/>
                  </a:lnTo>
                  <a:lnTo>
                    <a:pt x="416" y="85"/>
                  </a:lnTo>
                  <a:lnTo>
                    <a:pt x="418" y="85"/>
                  </a:lnTo>
                  <a:lnTo>
                    <a:pt x="421" y="83"/>
                  </a:lnTo>
                  <a:lnTo>
                    <a:pt x="421" y="81"/>
                  </a:lnTo>
                  <a:lnTo>
                    <a:pt x="423" y="81"/>
                  </a:lnTo>
                  <a:lnTo>
                    <a:pt x="423" y="79"/>
                  </a:lnTo>
                  <a:lnTo>
                    <a:pt x="425" y="79"/>
                  </a:lnTo>
                  <a:lnTo>
                    <a:pt x="425" y="76"/>
                  </a:lnTo>
                  <a:lnTo>
                    <a:pt x="425" y="74"/>
                  </a:lnTo>
                  <a:lnTo>
                    <a:pt x="425" y="72"/>
                  </a:lnTo>
                  <a:lnTo>
                    <a:pt x="427" y="70"/>
                  </a:lnTo>
                  <a:lnTo>
                    <a:pt x="427" y="67"/>
                  </a:lnTo>
                  <a:lnTo>
                    <a:pt x="430" y="67"/>
                  </a:lnTo>
                  <a:lnTo>
                    <a:pt x="430" y="65"/>
                  </a:lnTo>
                  <a:lnTo>
                    <a:pt x="430" y="63"/>
                  </a:lnTo>
                  <a:lnTo>
                    <a:pt x="430" y="61"/>
                  </a:lnTo>
                  <a:lnTo>
                    <a:pt x="432" y="58"/>
                  </a:lnTo>
                  <a:lnTo>
                    <a:pt x="432" y="56"/>
                  </a:lnTo>
                  <a:lnTo>
                    <a:pt x="432" y="54"/>
                  </a:lnTo>
                  <a:lnTo>
                    <a:pt x="432" y="52"/>
                  </a:lnTo>
                  <a:lnTo>
                    <a:pt x="434" y="52"/>
                  </a:lnTo>
                  <a:lnTo>
                    <a:pt x="434" y="49"/>
                  </a:lnTo>
                  <a:lnTo>
                    <a:pt x="434" y="47"/>
                  </a:lnTo>
                  <a:lnTo>
                    <a:pt x="436" y="45"/>
                  </a:lnTo>
                  <a:lnTo>
                    <a:pt x="436" y="43"/>
                  </a:lnTo>
                  <a:lnTo>
                    <a:pt x="439" y="43"/>
                  </a:lnTo>
                  <a:lnTo>
                    <a:pt x="439" y="40"/>
                  </a:lnTo>
                  <a:lnTo>
                    <a:pt x="441" y="40"/>
                  </a:lnTo>
                  <a:lnTo>
                    <a:pt x="441" y="38"/>
                  </a:lnTo>
                  <a:lnTo>
                    <a:pt x="441" y="36"/>
                  </a:lnTo>
                  <a:lnTo>
                    <a:pt x="441" y="34"/>
                  </a:lnTo>
                  <a:lnTo>
                    <a:pt x="441" y="31"/>
                  </a:lnTo>
                  <a:lnTo>
                    <a:pt x="441" y="29"/>
                  </a:lnTo>
                  <a:lnTo>
                    <a:pt x="443" y="29"/>
                  </a:lnTo>
                  <a:lnTo>
                    <a:pt x="443" y="27"/>
                  </a:lnTo>
                  <a:lnTo>
                    <a:pt x="448" y="4"/>
                  </a:lnTo>
                  <a:lnTo>
                    <a:pt x="452" y="4"/>
                  </a:lnTo>
                  <a:lnTo>
                    <a:pt x="463" y="7"/>
                  </a:lnTo>
                  <a:lnTo>
                    <a:pt x="466" y="7"/>
                  </a:lnTo>
                  <a:lnTo>
                    <a:pt x="477" y="4"/>
                  </a:lnTo>
                  <a:lnTo>
                    <a:pt x="488" y="2"/>
                  </a:lnTo>
                  <a:lnTo>
                    <a:pt x="499" y="2"/>
                  </a:lnTo>
                  <a:lnTo>
                    <a:pt x="511" y="0"/>
                  </a:lnTo>
                  <a:lnTo>
                    <a:pt x="524" y="0"/>
                  </a:lnTo>
                  <a:lnTo>
                    <a:pt x="533" y="4"/>
                  </a:lnTo>
                  <a:lnTo>
                    <a:pt x="540" y="9"/>
                  </a:lnTo>
                  <a:lnTo>
                    <a:pt x="542" y="11"/>
                  </a:lnTo>
                  <a:lnTo>
                    <a:pt x="549" y="18"/>
                  </a:lnTo>
                  <a:lnTo>
                    <a:pt x="551" y="25"/>
                  </a:lnTo>
                  <a:lnTo>
                    <a:pt x="556" y="34"/>
                  </a:lnTo>
                  <a:lnTo>
                    <a:pt x="565" y="38"/>
                  </a:lnTo>
                  <a:lnTo>
                    <a:pt x="571" y="43"/>
                  </a:lnTo>
                  <a:lnTo>
                    <a:pt x="580" y="47"/>
                  </a:lnTo>
                  <a:lnTo>
                    <a:pt x="589" y="52"/>
                  </a:lnTo>
                  <a:lnTo>
                    <a:pt x="594" y="61"/>
                  </a:lnTo>
                  <a:lnTo>
                    <a:pt x="601" y="67"/>
                  </a:lnTo>
                  <a:lnTo>
                    <a:pt x="605" y="74"/>
                  </a:lnTo>
                  <a:lnTo>
                    <a:pt x="610" y="81"/>
                  </a:lnTo>
                  <a:lnTo>
                    <a:pt x="614" y="90"/>
                  </a:lnTo>
                  <a:lnTo>
                    <a:pt x="616" y="99"/>
                  </a:lnTo>
                  <a:lnTo>
                    <a:pt x="621" y="108"/>
                  </a:lnTo>
                  <a:lnTo>
                    <a:pt x="625" y="115"/>
                  </a:lnTo>
                  <a:lnTo>
                    <a:pt x="630" y="124"/>
                  </a:lnTo>
                  <a:lnTo>
                    <a:pt x="637" y="130"/>
                  </a:lnTo>
                  <a:lnTo>
                    <a:pt x="641" y="137"/>
                  </a:lnTo>
                  <a:lnTo>
                    <a:pt x="648" y="144"/>
                  </a:lnTo>
                  <a:lnTo>
                    <a:pt x="655" y="151"/>
                  </a:lnTo>
                  <a:lnTo>
                    <a:pt x="659" y="157"/>
                  </a:lnTo>
                  <a:lnTo>
                    <a:pt x="664" y="164"/>
                  </a:lnTo>
                  <a:lnTo>
                    <a:pt x="668" y="173"/>
                  </a:lnTo>
                  <a:lnTo>
                    <a:pt x="670" y="184"/>
                  </a:lnTo>
                  <a:lnTo>
                    <a:pt x="673" y="193"/>
                  </a:lnTo>
                  <a:lnTo>
                    <a:pt x="677" y="202"/>
                  </a:lnTo>
                  <a:lnTo>
                    <a:pt x="684" y="209"/>
                  </a:lnTo>
                  <a:lnTo>
                    <a:pt x="693" y="211"/>
                  </a:lnTo>
                  <a:lnTo>
                    <a:pt x="702" y="214"/>
                  </a:lnTo>
                  <a:lnTo>
                    <a:pt x="713" y="218"/>
                  </a:lnTo>
                  <a:lnTo>
                    <a:pt x="722" y="220"/>
                  </a:lnTo>
                  <a:lnTo>
                    <a:pt x="729" y="227"/>
                  </a:lnTo>
                  <a:lnTo>
                    <a:pt x="738" y="232"/>
                  </a:lnTo>
                  <a:lnTo>
                    <a:pt x="742" y="238"/>
                  </a:lnTo>
                  <a:lnTo>
                    <a:pt x="747" y="245"/>
                  </a:lnTo>
                  <a:lnTo>
                    <a:pt x="754" y="254"/>
                  </a:lnTo>
                  <a:lnTo>
                    <a:pt x="760" y="259"/>
                  </a:lnTo>
                  <a:lnTo>
                    <a:pt x="763" y="259"/>
                  </a:lnTo>
                  <a:lnTo>
                    <a:pt x="772" y="256"/>
                  </a:lnTo>
                  <a:lnTo>
                    <a:pt x="778" y="252"/>
                  </a:lnTo>
                  <a:lnTo>
                    <a:pt x="787" y="247"/>
                  </a:lnTo>
                  <a:lnTo>
                    <a:pt x="799" y="250"/>
                  </a:lnTo>
                  <a:lnTo>
                    <a:pt x="805" y="256"/>
                  </a:lnTo>
                  <a:lnTo>
                    <a:pt x="810" y="263"/>
                  </a:lnTo>
                  <a:lnTo>
                    <a:pt x="819" y="268"/>
                  </a:lnTo>
                  <a:lnTo>
                    <a:pt x="828" y="272"/>
                  </a:lnTo>
                  <a:lnTo>
                    <a:pt x="837" y="274"/>
                  </a:lnTo>
                  <a:lnTo>
                    <a:pt x="846" y="279"/>
                  </a:lnTo>
                  <a:lnTo>
                    <a:pt x="857" y="281"/>
                  </a:lnTo>
                  <a:lnTo>
                    <a:pt x="866" y="283"/>
                  </a:lnTo>
                  <a:lnTo>
                    <a:pt x="877" y="288"/>
                  </a:lnTo>
                  <a:lnTo>
                    <a:pt x="882" y="295"/>
                  </a:lnTo>
                  <a:lnTo>
                    <a:pt x="882" y="306"/>
                  </a:lnTo>
                  <a:lnTo>
                    <a:pt x="880" y="315"/>
                  </a:lnTo>
                  <a:lnTo>
                    <a:pt x="875" y="322"/>
                  </a:lnTo>
                  <a:lnTo>
                    <a:pt x="868" y="328"/>
                  </a:lnTo>
                  <a:lnTo>
                    <a:pt x="871" y="340"/>
                  </a:lnTo>
                  <a:lnTo>
                    <a:pt x="877" y="346"/>
                  </a:lnTo>
                  <a:lnTo>
                    <a:pt x="884" y="353"/>
                  </a:lnTo>
                  <a:lnTo>
                    <a:pt x="891" y="358"/>
                  </a:lnTo>
                  <a:lnTo>
                    <a:pt x="898" y="362"/>
                  </a:lnTo>
                  <a:lnTo>
                    <a:pt x="909" y="364"/>
                  </a:lnTo>
                  <a:lnTo>
                    <a:pt x="918" y="369"/>
                  </a:lnTo>
                  <a:lnTo>
                    <a:pt x="929" y="371"/>
                  </a:lnTo>
                  <a:lnTo>
                    <a:pt x="938" y="373"/>
                  </a:lnTo>
                  <a:lnTo>
                    <a:pt x="947" y="378"/>
                  </a:lnTo>
                  <a:lnTo>
                    <a:pt x="959" y="378"/>
                  </a:lnTo>
                  <a:lnTo>
                    <a:pt x="970" y="382"/>
                  </a:lnTo>
                  <a:lnTo>
                    <a:pt x="977" y="387"/>
                  </a:lnTo>
                  <a:lnTo>
                    <a:pt x="983" y="391"/>
                  </a:lnTo>
                  <a:lnTo>
                    <a:pt x="990" y="398"/>
                  </a:lnTo>
                  <a:lnTo>
                    <a:pt x="997" y="403"/>
                  </a:lnTo>
                  <a:lnTo>
                    <a:pt x="1006" y="409"/>
                  </a:lnTo>
                  <a:lnTo>
                    <a:pt x="1013" y="414"/>
                  </a:lnTo>
                  <a:lnTo>
                    <a:pt x="1013" y="416"/>
                  </a:lnTo>
                  <a:lnTo>
                    <a:pt x="1019" y="418"/>
                  </a:lnTo>
                  <a:lnTo>
                    <a:pt x="1028" y="425"/>
                  </a:lnTo>
                  <a:lnTo>
                    <a:pt x="1037" y="427"/>
                  </a:lnTo>
                  <a:lnTo>
                    <a:pt x="1046" y="432"/>
                  </a:lnTo>
                  <a:lnTo>
                    <a:pt x="1055" y="436"/>
                  </a:lnTo>
                  <a:lnTo>
                    <a:pt x="1062" y="441"/>
                  </a:lnTo>
                  <a:lnTo>
                    <a:pt x="1071" y="445"/>
                  </a:lnTo>
                  <a:lnTo>
                    <a:pt x="1080" y="450"/>
                  </a:lnTo>
                  <a:lnTo>
                    <a:pt x="1087" y="454"/>
                  </a:lnTo>
                  <a:lnTo>
                    <a:pt x="1094" y="461"/>
                  </a:lnTo>
                  <a:lnTo>
                    <a:pt x="1103" y="466"/>
                  </a:lnTo>
                  <a:lnTo>
                    <a:pt x="1107" y="472"/>
                  </a:lnTo>
                  <a:lnTo>
                    <a:pt x="1109" y="484"/>
                  </a:lnTo>
                  <a:lnTo>
                    <a:pt x="1114" y="493"/>
                  </a:lnTo>
                  <a:lnTo>
                    <a:pt x="1118" y="499"/>
                  </a:lnTo>
                  <a:lnTo>
                    <a:pt x="1125" y="504"/>
                  </a:lnTo>
                  <a:lnTo>
                    <a:pt x="1132" y="511"/>
                  </a:lnTo>
                  <a:lnTo>
                    <a:pt x="1139" y="517"/>
                  </a:lnTo>
                  <a:lnTo>
                    <a:pt x="1143" y="524"/>
                  </a:lnTo>
                  <a:lnTo>
                    <a:pt x="1150" y="531"/>
                  </a:lnTo>
                  <a:lnTo>
                    <a:pt x="1159" y="535"/>
                  </a:lnTo>
                  <a:lnTo>
                    <a:pt x="1166" y="540"/>
                  </a:lnTo>
                  <a:lnTo>
                    <a:pt x="1175" y="544"/>
                  </a:lnTo>
                  <a:lnTo>
                    <a:pt x="1184" y="549"/>
                  </a:lnTo>
                  <a:lnTo>
                    <a:pt x="1193" y="553"/>
                  </a:lnTo>
                  <a:lnTo>
                    <a:pt x="1202" y="556"/>
                  </a:lnTo>
                  <a:lnTo>
                    <a:pt x="1215" y="556"/>
                  </a:lnTo>
                  <a:lnTo>
                    <a:pt x="1224" y="553"/>
                  </a:lnTo>
                  <a:lnTo>
                    <a:pt x="1231" y="547"/>
                  </a:lnTo>
                  <a:lnTo>
                    <a:pt x="1238" y="540"/>
                  </a:lnTo>
                  <a:lnTo>
                    <a:pt x="1244" y="535"/>
                  </a:lnTo>
                  <a:lnTo>
                    <a:pt x="1253" y="538"/>
                  </a:lnTo>
                  <a:lnTo>
                    <a:pt x="1265" y="540"/>
                  </a:lnTo>
                  <a:lnTo>
                    <a:pt x="1276" y="544"/>
                  </a:lnTo>
                  <a:lnTo>
                    <a:pt x="1285" y="547"/>
                  </a:lnTo>
                  <a:lnTo>
                    <a:pt x="1294" y="551"/>
                  </a:lnTo>
                  <a:lnTo>
                    <a:pt x="1305" y="553"/>
                  </a:lnTo>
                  <a:lnTo>
                    <a:pt x="1314" y="556"/>
                  </a:lnTo>
                  <a:lnTo>
                    <a:pt x="1323" y="560"/>
                  </a:lnTo>
                  <a:lnTo>
                    <a:pt x="1330" y="567"/>
                  </a:lnTo>
                  <a:lnTo>
                    <a:pt x="1337" y="574"/>
                  </a:lnTo>
                  <a:lnTo>
                    <a:pt x="1341" y="580"/>
                  </a:lnTo>
                  <a:lnTo>
                    <a:pt x="1346" y="589"/>
                  </a:lnTo>
                  <a:lnTo>
                    <a:pt x="1346" y="601"/>
                  </a:lnTo>
                  <a:lnTo>
                    <a:pt x="1343" y="612"/>
                  </a:lnTo>
                  <a:lnTo>
                    <a:pt x="1341" y="621"/>
                  </a:lnTo>
                  <a:lnTo>
                    <a:pt x="1339" y="632"/>
                  </a:lnTo>
                  <a:lnTo>
                    <a:pt x="1337" y="641"/>
                  </a:lnTo>
                  <a:lnTo>
                    <a:pt x="1337" y="650"/>
                  </a:lnTo>
                  <a:lnTo>
                    <a:pt x="1337" y="664"/>
                  </a:lnTo>
                  <a:lnTo>
                    <a:pt x="1339" y="673"/>
                  </a:lnTo>
                  <a:lnTo>
                    <a:pt x="1343" y="68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2316" y="1607"/>
              <a:ext cx="2100" cy="1322"/>
            </a:xfrm>
            <a:custGeom>
              <a:avLst/>
              <a:gdLst>
                <a:gd name="T0" fmla="*/ 916 w 2100"/>
                <a:gd name="T1" fmla="*/ 222 h 1322"/>
                <a:gd name="T2" fmla="*/ 997 w 2100"/>
                <a:gd name="T3" fmla="*/ 168 h 1322"/>
                <a:gd name="T4" fmla="*/ 1081 w 2100"/>
                <a:gd name="T5" fmla="*/ 186 h 1322"/>
                <a:gd name="T6" fmla="*/ 1042 w 2100"/>
                <a:gd name="T7" fmla="*/ 274 h 1322"/>
                <a:gd name="T8" fmla="*/ 1013 w 2100"/>
                <a:gd name="T9" fmla="*/ 339 h 1322"/>
                <a:gd name="T10" fmla="*/ 1022 w 2100"/>
                <a:gd name="T11" fmla="*/ 387 h 1322"/>
                <a:gd name="T12" fmla="*/ 1101 w 2100"/>
                <a:gd name="T13" fmla="*/ 418 h 1322"/>
                <a:gd name="T14" fmla="*/ 1211 w 2100"/>
                <a:gd name="T15" fmla="*/ 398 h 1322"/>
                <a:gd name="T16" fmla="*/ 1227 w 2100"/>
                <a:gd name="T17" fmla="*/ 463 h 1322"/>
                <a:gd name="T18" fmla="*/ 1180 w 2100"/>
                <a:gd name="T19" fmla="*/ 557 h 1322"/>
                <a:gd name="T20" fmla="*/ 1175 w 2100"/>
                <a:gd name="T21" fmla="*/ 627 h 1322"/>
                <a:gd name="T22" fmla="*/ 1292 w 2100"/>
                <a:gd name="T23" fmla="*/ 636 h 1322"/>
                <a:gd name="T24" fmla="*/ 1436 w 2100"/>
                <a:gd name="T25" fmla="*/ 674 h 1322"/>
                <a:gd name="T26" fmla="*/ 1591 w 2100"/>
                <a:gd name="T27" fmla="*/ 645 h 1322"/>
                <a:gd name="T28" fmla="*/ 1736 w 2100"/>
                <a:gd name="T29" fmla="*/ 695 h 1322"/>
                <a:gd name="T30" fmla="*/ 1835 w 2100"/>
                <a:gd name="T31" fmla="*/ 791 h 1322"/>
                <a:gd name="T32" fmla="*/ 1893 w 2100"/>
                <a:gd name="T33" fmla="*/ 758 h 1322"/>
                <a:gd name="T34" fmla="*/ 1967 w 2100"/>
                <a:gd name="T35" fmla="*/ 742 h 1322"/>
                <a:gd name="T36" fmla="*/ 2066 w 2100"/>
                <a:gd name="T37" fmla="*/ 816 h 1322"/>
                <a:gd name="T38" fmla="*/ 1724 w 2100"/>
                <a:gd name="T39" fmla="*/ 1032 h 1322"/>
                <a:gd name="T40" fmla="*/ 1587 w 2100"/>
                <a:gd name="T41" fmla="*/ 1041 h 1322"/>
                <a:gd name="T42" fmla="*/ 1479 w 2100"/>
                <a:gd name="T43" fmla="*/ 1095 h 1322"/>
                <a:gd name="T44" fmla="*/ 1351 w 2100"/>
                <a:gd name="T45" fmla="*/ 1136 h 1322"/>
                <a:gd name="T46" fmla="*/ 1240 w 2100"/>
                <a:gd name="T47" fmla="*/ 1178 h 1322"/>
                <a:gd name="T48" fmla="*/ 1207 w 2100"/>
                <a:gd name="T49" fmla="*/ 1248 h 1322"/>
                <a:gd name="T50" fmla="*/ 1060 w 2100"/>
                <a:gd name="T51" fmla="*/ 1293 h 1322"/>
                <a:gd name="T52" fmla="*/ 1040 w 2100"/>
                <a:gd name="T53" fmla="*/ 1196 h 1322"/>
                <a:gd name="T54" fmla="*/ 932 w 2100"/>
                <a:gd name="T55" fmla="*/ 1140 h 1322"/>
                <a:gd name="T56" fmla="*/ 822 w 2100"/>
                <a:gd name="T57" fmla="*/ 1138 h 1322"/>
                <a:gd name="T58" fmla="*/ 705 w 2100"/>
                <a:gd name="T59" fmla="*/ 1183 h 1322"/>
                <a:gd name="T60" fmla="*/ 559 w 2100"/>
                <a:gd name="T61" fmla="*/ 1226 h 1322"/>
                <a:gd name="T62" fmla="*/ 464 w 2100"/>
                <a:gd name="T63" fmla="*/ 1282 h 1322"/>
                <a:gd name="T64" fmla="*/ 322 w 2100"/>
                <a:gd name="T65" fmla="*/ 1320 h 1322"/>
                <a:gd name="T66" fmla="*/ 257 w 2100"/>
                <a:gd name="T67" fmla="*/ 1268 h 1322"/>
                <a:gd name="T68" fmla="*/ 228 w 2100"/>
                <a:gd name="T69" fmla="*/ 1223 h 1322"/>
                <a:gd name="T70" fmla="*/ 203 w 2100"/>
                <a:gd name="T71" fmla="*/ 1111 h 1322"/>
                <a:gd name="T72" fmla="*/ 151 w 2100"/>
                <a:gd name="T73" fmla="*/ 1046 h 1322"/>
                <a:gd name="T74" fmla="*/ 160 w 2100"/>
                <a:gd name="T75" fmla="*/ 956 h 1322"/>
                <a:gd name="T76" fmla="*/ 142 w 2100"/>
                <a:gd name="T77" fmla="*/ 917 h 1322"/>
                <a:gd name="T78" fmla="*/ 124 w 2100"/>
                <a:gd name="T79" fmla="*/ 830 h 1322"/>
                <a:gd name="T80" fmla="*/ 99 w 2100"/>
                <a:gd name="T81" fmla="*/ 742 h 1322"/>
                <a:gd name="T82" fmla="*/ 70 w 2100"/>
                <a:gd name="T83" fmla="*/ 654 h 1322"/>
                <a:gd name="T84" fmla="*/ 48 w 2100"/>
                <a:gd name="T85" fmla="*/ 616 h 1322"/>
                <a:gd name="T86" fmla="*/ 9 w 2100"/>
                <a:gd name="T87" fmla="*/ 539 h 1322"/>
                <a:gd name="T88" fmla="*/ 88 w 2100"/>
                <a:gd name="T89" fmla="*/ 485 h 1322"/>
                <a:gd name="T90" fmla="*/ 158 w 2100"/>
                <a:gd name="T91" fmla="*/ 438 h 1322"/>
                <a:gd name="T92" fmla="*/ 201 w 2100"/>
                <a:gd name="T93" fmla="*/ 382 h 1322"/>
                <a:gd name="T94" fmla="*/ 250 w 2100"/>
                <a:gd name="T95" fmla="*/ 306 h 1322"/>
                <a:gd name="T96" fmla="*/ 329 w 2100"/>
                <a:gd name="T97" fmla="*/ 249 h 1322"/>
                <a:gd name="T98" fmla="*/ 313 w 2100"/>
                <a:gd name="T99" fmla="*/ 191 h 1322"/>
                <a:gd name="T100" fmla="*/ 268 w 2100"/>
                <a:gd name="T101" fmla="*/ 128 h 1322"/>
                <a:gd name="T102" fmla="*/ 286 w 2100"/>
                <a:gd name="T103" fmla="*/ 45 h 1322"/>
                <a:gd name="T104" fmla="*/ 378 w 2100"/>
                <a:gd name="T105" fmla="*/ 13 h 1322"/>
                <a:gd name="T106" fmla="*/ 410 w 2100"/>
                <a:gd name="T107" fmla="*/ 81 h 1322"/>
                <a:gd name="T108" fmla="*/ 457 w 2100"/>
                <a:gd name="T109" fmla="*/ 146 h 1322"/>
                <a:gd name="T110" fmla="*/ 471 w 2100"/>
                <a:gd name="T111" fmla="*/ 227 h 1322"/>
                <a:gd name="T112" fmla="*/ 518 w 2100"/>
                <a:gd name="T113" fmla="*/ 308 h 1322"/>
                <a:gd name="T114" fmla="*/ 601 w 2100"/>
                <a:gd name="T115" fmla="*/ 351 h 1322"/>
                <a:gd name="T116" fmla="*/ 732 w 2100"/>
                <a:gd name="T117" fmla="*/ 398 h 1322"/>
                <a:gd name="T118" fmla="*/ 869 w 2100"/>
                <a:gd name="T119" fmla="*/ 411 h 1322"/>
                <a:gd name="T120" fmla="*/ 883 w 2100"/>
                <a:gd name="T121" fmla="*/ 389 h 1322"/>
                <a:gd name="T122" fmla="*/ 849 w 2100"/>
                <a:gd name="T123" fmla="*/ 324 h 1322"/>
                <a:gd name="T124" fmla="*/ 804 w 2100"/>
                <a:gd name="T125" fmla="*/ 276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0" h="1322">
                  <a:moveTo>
                    <a:pt x="826" y="258"/>
                  </a:moveTo>
                  <a:lnTo>
                    <a:pt x="829" y="258"/>
                  </a:lnTo>
                  <a:lnTo>
                    <a:pt x="831" y="258"/>
                  </a:lnTo>
                  <a:lnTo>
                    <a:pt x="831" y="261"/>
                  </a:lnTo>
                  <a:lnTo>
                    <a:pt x="831" y="258"/>
                  </a:lnTo>
                  <a:lnTo>
                    <a:pt x="833" y="258"/>
                  </a:lnTo>
                  <a:lnTo>
                    <a:pt x="833" y="256"/>
                  </a:lnTo>
                  <a:lnTo>
                    <a:pt x="833" y="258"/>
                  </a:lnTo>
                  <a:lnTo>
                    <a:pt x="835" y="258"/>
                  </a:lnTo>
                  <a:lnTo>
                    <a:pt x="835" y="256"/>
                  </a:lnTo>
                  <a:lnTo>
                    <a:pt x="838" y="256"/>
                  </a:lnTo>
                  <a:lnTo>
                    <a:pt x="840" y="256"/>
                  </a:lnTo>
                  <a:lnTo>
                    <a:pt x="842" y="256"/>
                  </a:lnTo>
                  <a:lnTo>
                    <a:pt x="844" y="256"/>
                  </a:lnTo>
                  <a:lnTo>
                    <a:pt x="844" y="258"/>
                  </a:lnTo>
                  <a:lnTo>
                    <a:pt x="847" y="258"/>
                  </a:lnTo>
                  <a:lnTo>
                    <a:pt x="849" y="258"/>
                  </a:lnTo>
                  <a:lnTo>
                    <a:pt x="849" y="256"/>
                  </a:lnTo>
                  <a:lnTo>
                    <a:pt x="851" y="256"/>
                  </a:lnTo>
                  <a:lnTo>
                    <a:pt x="853" y="256"/>
                  </a:lnTo>
                  <a:lnTo>
                    <a:pt x="853" y="254"/>
                  </a:lnTo>
                  <a:lnTo>
                    <a:pt x="856" y="254"/>
                  </a:lnTo>
                  <a:lnTo>
                    <a:pt x="856" y="252"/>
                  </a:lnTo>
                  <a:lnTo>
                    <a:pt x="858" y="252"/>
                  </a:lnTo>
                  <a:lnTo>
                    <a:pt x="860" y="252"/>
                  </a:lnTo>
                  <a:lnTo>
                    <a:pt x="862" y="252"/>
                  </a:lnTo>
                  <a:lnTo>
                    <a:pt x="865" y="252"/>
                  </a:lnTo>
                  <a:lnTo>
                    <a:pt x="865" y="249"/>
                  </a:lnTo>
                  <a:lnTo>
                    <a:pt x="867" y="249"/>
                  </a:lnTo>
                  <a:lnTo>
                    <a:pt x="869" y="249"/>
                  </a:lnTo>
                  <a:lnTo>
                    <a:pt x="871" y="249"/>
                  </a:lnTo>
                  <a:lnTo>
                    <a:pt x="874" y="249"/>
                  </a:lnTo>
                  <a:lnTo>
                    <a:pt x="876" y="249"/>
                  </a:lnTo>
                  <a:lnTo>
                    <a:pt x="878" y="249"/>
                  </a:lnTo>
                  <a:lnTo>
                    <a:pt x="880" y="249"/>
                  </a:lnTo>
                  <a:lnTo>
                    <a:pt x="880" y="247"/>
                  </a:lnTo>
                  <a:lnTo>
                    <a:pt x="883" y="247"/>
                  </a:lnTo>
                  <a:lnTo>
                    <a:pt x="883" y="249"/>
                  </a:lnTo>
                  <a:lnTo>
                    <a:pt x="885" y="249"/>
                  </a:lnTo>
                  <a:lnTo>
                    <a:pt x="885" y="247"/>
                  </a:lnTo>
                  <a:lnTo>
                    <a:pt x="887" y="247"/>
                  </a:lnTo>
                  <a:lnTo>
                    <a:pt x="889" y="247"/>
                  </a:lnTo>
                  <a:lnTo>
                    <a:pt x="887" y="247"/>
                  </a:lnTo>
                  <a:lnTo>
                    <a:pt x="887" y="245"/>
                  </a:lnTo>
                  <a:lnTo>
                    <a:pt x="889" y="245"/>
                  </a:lnTo>
                  <a:lnTo>
                    <a:pt x="892" y="245"/>
                  </a:lnTo>
                  <a:lnTo>
                    <a:pt x="894" y="245"/>
                  </a:lnTo>
                  <a:lnTo>
                    <a:pt x="894" y="243"/>
                  </a:lnTo>
                  <a:lnTo>
                    <a:pt x="894" y="240"/>
                  </a:lnTo>
                  <a:lnTo>
                    <a:pt x="894" y="238"/>
                  </a:lnTo>
                  <a:lnTo>
                    <a:pt x="892" y="238"/>
                  </a:lnTo>
                  <a:lnTo>
                    <a:pt x="889" y="238"/>
                  </a:lnTo>
                  <a:lnTo>
                    <a:pt x="889" y="236"/>
                  </a:lnTo>
                  <a:lnTo>
                    <a:pt x="892" y="236"/>
                  </a:lnTo>
                  <a:lnTo>
                    <a:pt x="894" y="236"/>
                  </a:lnTo>
                  <a:lnTo>
                    <a:pt x="896" y="236"/>
                  </a:lnTo>
                  <a:lnTo>
                    <a:pt x="896" y="234"/>
                  </a:lnTo>
                  <a:lnTo>
                    <a:pt x="898" y="234"/>
                  </a:lnTo>
                  <a:lnTo>
                    <a:pt x="898" y="231"/>
                  </a:lnTo>
                  <a:lnTo>
                    <a:pt x="901" y="231"/>
                  </a:lnTo>
                  <a:lnTo>
                    <a:pt x="901" y="234"/>
                  </a:lnTo>
                  <a:lnTo>
                    <a:pt x="901" y="231"/>
                  </a:lnTo>
                  <a:lnTo>
                    <a:pt x="903" y="231"/>
                  </a:lnTo>
                  <a:lnTo>
                    <a:pt x="905" y="231"/>
                  </a:lnTo>
                  <a:lnTo>
                    <a:pt x="907" y="231"/>
                  </a:lnTo>
                  <a:lnTo>
                    <a:pt x="910" y="231"/>
                  </a:lnTo>
                  <a:lnTo>
                    <a:pt x="910" y="229"/>
                  </a:lnTo>
                  <a:lnTo>
                    <a:pt x="912" y="229"/>
                  </a:lnTo>
                  <a:lnTo>
                    <a:pt x="912" y="227"/>
                  </a:lnTo>
                  <a:lnTo>
                    <a:pt x="914" y="227"/>
                  </a:lnTo>
                  <a:lnTo>
                    <a:pt x="914" y="229"/>
                  </a:lnTo>
                  <a:lnTo>
                    <a:pt x="916" y="229"/>
                  </a:lnTo>
                  <a:lnTo>
                    <a:pt x="914" y="227"/>
                  </a:lnTo>
                  <a:lnTo>
                    <a:pt x="916" y="227"/>
                  </a:lnTo>
                  <a:lnTo>
                    <a:pt x="914" y="225"/>
                  </a:lnTo>
                  <a:lnTo>
                    <a:pt x="916" y="225"/>
                  </a:lnTo>
                  <a:lnTo>
                    <a:pt x="916" y="222"/>
                  </a:lnTo>
                  <a:lnTo>
                    <a:pt x="919" y="222"/>
                  </a:lnTo>
                  <a:lnTo>
                    <a:pt x="919" y="225"/>
                  </a:lnTo>
                  <a:lnTo>
                    <a:pt x="921" y="227"/>
                  </a:lnTo>
                  <a:lnTo>
                    <a:pt x="923" y="227"/>
                  </a:lnTo>
                  <a:lnTo>
                    <a:pt x="923" y="225"/>
                  </a:lnTo>
                  <a:lnTo>
                    <a:pt x="921" y="225"/>
                  </a:lnTo>
                  <a:lnTo>
                    <a:pt x="921" y="222"/>
                  </a:lnTo>
                  <a:lnTo>
                    <a:pt x="921" y="220"/>
                  </a:lnTo>
                  <a:lnTo>
                    <a:pt x="923" y="220"/>
                  </a:lnTo>
                  <a:lnTo>
                    <a:pt x="925" y="220"/>
                  </a:lnTo>
                  <a:lnTo>
                    <a:pt x="928" y="218"/>
                  </a:lnTo>
                  <a:lnTo>
                    <a:pt x="928" y="216"/>
                  </a:lnTo>
                  <a:lnTo>
                    <a:pt x="930" y="216"/>
                  </a:lnTo>
                  <a:lnTo>
                    <a:pt x="928" y="216"/>
                  </a:lnTo>
                  <a:lnTo>
                    <a:pt x="928" y="218"/>
                  </a:lnTo>
                  <a:lnTo>
                    <a:pt x="930" y="218"/>
                  </a:lnTo>
                  <a:lnTo>
                    <a:pt x="930" y="216"/>
                  </a:lnTo>
                  <a:lnTo>
                    <a:pt x="932" y="216"/>
                  </a:lnTo>
                  <a:lnTo>
                    <a:pt x="934" y="216"/>
                  </a:lnTo>
                  <a:lnTo>
                    <a:pt x="937" y="216"/>
                  </a:lnTo>
                  <a:lnTo>
                    <a:pt x="939" y="216"/>
                  </a:lnTo>
                  <a:lnTo>
                    <a:pt x="939" y="213"/>
                  </a:lnTo>
                  <a:lnTo>
                    <a:pt x="939" y="216"/>
                  </a:lnTo>
                  <a:lnTo>
                    <a:pt x="941" y="216"/>
                  </a:lnTo>
                  <a:lnTo>
                    <a:pt x="943" y="216"/>
                  </a:lnTo>
                  <a:lnTo>
                    <a:pt x="943" y="213"/>
                  </a:lnTo>
                  <a:lnTo>
                    <a:pt x="946" y="213"/>
                  </a:lnTo>
                  <a:lnTo>
                    <a:pt x="946" y="211"/>
                  </a:lnTo>
                  <a:lnTo>
                    <a:pt x="948" y="211"/>
                  </a:lnTo>
                  <a:lnTo>
                    <a:pt x="948" y="209"/>
                  </a:lnTo>
                  <a:lnTo>
                    <a:pt x="950" y="209"/>
                  </a:lnTo>
                  <a:lnTo>
                    <a:pt x="950" y="207"/>
                  </a:lnTo>
                  <a:lnTo>
                    <a:pt x="950" y="209"/>
                  </a:lnTo>
                  <a:lnTo>
                    <a:pt x="950" y="207"/>
                  </a:lnTo>
                  <a:lnTo>
                    <a:pt x="952" y="207"/>
                  </a:lnTo>
                  <a:lnTo>
                    <a:pt x="955" y="207"/>
                  </a:lnTo>
                  <a:lnTo>
                    <a:pt x="955" y="204"/>
                  </a:lnTo>
                  <a:lnTo>
                    <a:pt x="957" y="204"/>
                  </a:lnTo>
                  <a:lnTo>
                    <a:pt x="957" y="202"/>
                  </a:lnTo>
                  <a:lnTo>
                    <a:pt x="959" y="202"/>
                  </a:lnTo>
                  <a:lnTo>
                    <a:pt x="961" y="202"/>
                  </a:lnTo>
                  <a:lnTo>
                    <a:pt x="964" y="202"/>
                  </a:lnTo>
                  <a:lnTo>
                    <a:pt x="964" y="200"/>
                  </a:lnTo>
                  <a:lnTo>
                    <a:pt x="966" y="200"/>
                  </a:lnTo>
                  <a:lnTo>
                    <a:pt x="966" y="198"/>
                  </a:lnTo>
                  <a:lnTo>
                    <a:pt x="968" y="198"/>
                  </a:lnTo>
                  <a:lnTo>
                    <a:pt x="970" y="198"/>
                  </a:lnTo>
                  <a:lnTo>
                    <a:pt x="970" y="195"/>
                  </a:lnTo>
                  <a:lnTo>
                    <a:pt x="973" y="195"/>
                  </a:lnTo>
                  <a:lnTo>
                    <a:pt x="973" y="193"/>
                  </a:lnTo>
                  <a:lnTo>
                    <a:pt x="975" y="195"/>
                  </a:lnTo>
                  <a:lnTo>
                    <a:pt x="975" y="193"/>
                  </a:lnTo>
                  <a:lnTo>
                    <a:pt x="977" y="193"/>
                  </a:lnTo>
                  <a:lnTo>
                    <a:pt x="977" y="191"/>
                  </a:lnTo>
                  <a:lnTo>
                    <a:pt x="979" y="191"/>
                  </a:lnTo>
                  <a:lnTo>
                    <a:pt x="979" y="189"/>
                  </a:lnTo>
                  <a:lnTo>
                    <a:pt x="982" y="189"/>
                  </a:lnTo>
                  <a:lnTo>
                    <a:pt x="984" y="189"/>
                  </a:lnTo>
                  <a:lnTo>
                    <a:pt x="984" y="186"/>
                  </a:lnTo>
                  <a:lnTo>
                    <a:pt x="986" y="186"/>
                  </a:lnTo>
                  <a:lnTo>
                    <a:pt x="988" y="186"/>
                  </a:lnTo>
                  <a:lnTo>
                    <a:pt x="988" y="184"/>
                  </a:lnTo>
                  <a:lnTo>
                    <a:pt x="988" y="182"/>
                  </a:lnTo>
                  <a:lnTo>
                    <a:pt x="991" y="182"/>
                  </a:lnTo>
                  <a:lnTo>
                    <a:pt x="991" y="180"/>
                  </a:lnTo>
                  <a:lnTo>
                    <a:pt x="993" y="180"/>
                  </a:lnTo>
                  <a:lnTo>
                    <a:pt x="995" y="180"/>
                  </a:lnTo>
                  <a:lnTo>
                    <a:pt x="995" y="177"/>
                  </a:lnTo>
                  <a:lnTo>
                    <a:pt x="995" y="175"/>
                  </a:lnTo>
                  <a:lnTo>
                    <a:pt x="995" y="173"/>
                  </a:lnTo>
                  <a:lnTo>
                    <a:pt x="997" y="173"/>
                  </a:lnTo>
                  <a:lnTo>
                    <a:pt x="995" y="173"/>
                  </a:lnTo>
                  <a:lnTo>
                    <a:pt x="997" y="173"/>
                  </a:lnTo>
                  <a:lnTo>
                    <a:pt x="997" y="171"/>
                  </a:lnTo>
                  <a:lnTo>
                    <a:pt x="997" y="168"/>
                  </a:lnTo>
                  <a:lnTo>
                    <a:pt x="1000" y="168"/>
                  </a:lnTo>
                  <a:lnTo>
                    <a:pt x="997" y="168"/>
                  </a:lnTo>
                  <a:lnTo>
                    <a:pt x="1000" y="168"/>
                  </a:lnTo>
                  <a:lnTo>
                    <a:pt x="1000" y="166"/>
                  </a:lnTo>
                  <a:lnTo>
                    <a:pt x="1000" y="164"/>
                  </a:lnTo>
                  <a:lnTo>
                    <a:pt x="1002" y="164"/>
                  </a:lnTo>
                  <a:lnTo>
                    <a:pt x="1004" y="162"/>
                  </a:lnTo>
                  <a:lnTo>
                    <a:pt x="1004" y="159"/>
                  </a:lnTo>
                  <a:lnTo>
                    <a:pt x="1006" y="159"/>
                  </a:lnTo>
                  <a:lnTo>
                    <a:pt x="1009" y="159"/>
                  </a:lnTo>
                  <a:lnTo>
                    <a:pt x="1011" y="157"/>
                  </a:lnTo>
                  <a:lnTo>
                    <a:pt x="1013" y="155"/>
                  </a:lnTo>
                  <a:lnTo>
                    <a:pt x="1015" y="155"/>
                  </a:lnTo>
                  <a:lnTo>
                    <a:pt x="1015" y="153"/>
                  </a:lnTo>
                  <a:lnTo>
                    <a:pt x="1018" y="153"/>
                  </a:lnTo>
                  <a:lnTo>
                    <a:pt x="1020" y="153"/>
                  </a:lnTo>
                  <a:lnTo>
                    <a:pt x="1022" y="150"/>
                  </a:lnTo>
                  <a:lnTo>
                    <a:pt x="1024" y="148"/>
                  </a:lnTo>
                  <a:lnTo>
                    <a:pt x="1027" y="146"/>
                  </a:lnTo>
                  <a:lnTo>
                    <a:pt x="1029" y="146"/>
                  </a:lnTo>
                  <a:lnTo>
                    <a:pt x="1029" y="144"/>
                  </a:lnTo>
                  <a:lnTo>
                    <a:pt x="1031" y="144"/>
                  </a:lnTo>
                  <a:lnTo>
                    <a:pt x="1031" y="141"/>
                  </a:lnTo>
                  <a:lnTo>
                    <a:pt x="1033" y="141"/>
                  </a:lnTo>
                  <a:lnTo>
                    <a:pt x="1036" y="141"/>
                  </a:lnTo>
                  <a:lnTo>
                    <a:pt x="1036" y="139"/>
                  </a:lnTo>
                  <a:lnTo>
                    <a:pt x="1038" y="137"/>
                  </a:lnTo>
                  <a:lnTo>
                    <a:pt x="1040" y="137"/>
                  </a:lnTo>
                  <a:lnTo>
                    <a:pt x="1042" y="137"/>
                  </a:lnTo>
                  <a:lnTo>
                    <a:pt x="1045" y="137"/>
                  </a:lnTo>
                  <a:lnTo>
                    <a:pt x="1045" y="139"/>
                  </a:lnTo>
                  <a:lnTo>
                    <a:pt x="1047" y="139"/>
                  </a:lnTo>
                  <a:lnTo>
                    <a:pt x="1049" y="141"/>
                  </a:lnTo>
                  <a:lnTo>
                    <a:pt x="1049" y="144"/>
                  </a:lnTo>
                  <a:lnTo>
                    <a:pt x="1051" y="144"/>
                  </a:lnTo>
                  <a:lnTo>
                    <a:pt x="1051" y="146"/>
                  </a:lnTo>
                  <a:lnTo>
                    <a:pt x="1051" y="150"/>
                  </a:lnTo>
                  <a:lnTo>
                    <a:pt x="1051" y="153"/>
                  </a:lnTo>
                  <a:lnTo>
                    <a:pt x="1051" y="155"/>
                  </a:lnTo>
                  <a:lnTo>
                    <a:pt x="1051" y="157"/>
                  </a:lnTo>
                  <a:lnTo>
                    <a:pt x="1051" y="159"/>
                  </a:lnTo>
                  <a:lnTo>
                    <a:pt x="1051" y="162"/>
                  </a:lnTo>
                  <a:lnTo>
                    <a:pt x="1051" y="164"/>
                  </a:lnTo>
                  <a:lnTo>
                    <a:pt x="1051" y="166"/>
                  </a:lnTo>
                  <a:lnTo>
                    <a:pt x="1051" y="168"/>
                  </a:lnTo>
                  <a:lnTo>
                    <a:pt x="1054" y="168"/>
                  </a:lnTo>
                  <a:lnTo>
                    <a:pt x="1054" y="171"/>
                  </a:lnTo>
                  <a:lnTo>
                    <a:pt x="1056" y="171"/>
                  </a:lnTo>
                  <a:lnTo>
                    <a:pt x="1058" y="171"/>
                  </a:lnTo>
                  <a:lnTo>
                    <a:pt x="1060" y="171"/>
                  </a:lnTo>
                  <a:lnTo>
                    <a:pt x="1063" y="171"/>
                  </a:lnTo>
                  <a:lnTo>
                    <a:pt x="1065" y="171"/>
                  </a:lnTo>
                  <a:lnTo>
                    <a:pt x="1065" y="168"/>
                  </a:lnTo>
                  <a:lnTo>
                    <a:pt x="1067" y="168"/>
                  </a:lnTo>
                  <a:lnTo>
                    <a:pt x="1067" y="166"/>
                  </a:lnTo>
                  <a:lnTo>
                    <a:pt x="1069" y="166"/>
                  </a:lnTo>
                  <a:lnTo>
                    <a:pt x="1069" y="164"/>
                  </a:lnTo>
                  <a:lnTo>
                    <a:pt x="1072" y="164"/>
                  </a:lnTo>
                  <a:lnTo>
                    <a:pt x="1072" y="162"/>
                  </a:lnTo>
                  <a:lnTo>
                    <a:pt x="1072" y="159"/>
                  </a:lnTo>
                  <a:lnTo>
                    <a:pt x="1074" y="159"/>
                  </a:lnTo>
                  <a:lnTo>
                    <a:pt x="1074" y="157"/>
                  </a:lnTo>
                  <a:lnTo>
                    <a:pt x="1076" y="157"/>
                  </a:lnTo>
                  <a:lnTo>
                    <a:pt x="1076" y="159"/>
                  </a:lnTo>
                  <a:lnTo>
                    <a:pt x="1078" y="162"/>
                  </a:lnTo>
                  <a:lnTo>
                    <a:pt x="1078" y="164"/>
                  </a:lnTo>
                  <a:lnTo>
                    <a:pt x="1078" y="166"/>
                  </a:lnTo>
                  <a:lnTo>
                    <a:pt x="1081" y="166"/>
                  </a:lnTo>
                  <a:lnTo>
                    <a:pt x="1081" y="168"/>
                  </a:lnTo>
                  <a:lnTo>
                    <a:pt x="1083" y="168"/>
                  </a:lnTo>
                  <a:lnTo>
                    <a:pt x="1083" y="171"/>
                  </a:lnTo>
                  <a:lnTo>
                    <a:pt x="1083" y="173"/>
                  </a:lnTo>
                  <a:lnTo>
                    <a:pt x="1083" y="175"/>
                  </a:lnTo>
                  <a:lnTo>
                    <a:pt x="1083" y="177"/>
                  </a:lnTo>
                  <a:lnTo>
                    <a:pt x="1081" y="177"/>
                  </a:lnTo>
                  <a:lnTo>
                    <a:pt x="1081" y="180"/>
                  </a:lnTo>
                  <a:lnTo>
                    <a:pt x="1081" y="182"/>
                  </a:lnTo>
                  <a:lnTo>
                    <a:pt x="1081" y="184"/>
                  </a:lnTo>
                  <a:lnTo>
                    <a:pt x="1081" y="186"/>
                  </a:lnTo>
                  <a:lnTo>
                    <a:pt x="1081" y="189"/>
                  </a:lnTo>
                  <a:lnTo>
                    <a:pt x="1078" y="189"/>
                  </a:lnTo>
                  <a:lnTo>
                    <a:pt x="1078" y="191"/>
                  </a:lnTo>
                  <a:lnTo>
                    <a:pt x="1078" y="193"/>
                  </a:lnTo>
                  <a:lnTo>
                    <a:pt x="1078" y="195"/>
                  </a:lnTo>
                  <a:lnTo>
                    <a:pt x="1076" y="195"/>
                  </a:lnTo>
                  <a:lnTo>
                    <a:pt x="1076" y="198"/>
                  </a:lnTo>
                  <a:lnTo>
                    <a:pt x="1076" y="200"/>
                  </a:lnTo>
                  <a:lnTo>
                    <a:pt x="1076" y="202"/>
                  </a:lnTo>
                  <a:lnTo>
                    <a:pt x="1074" y="202"/>
                  </a:lnTo>
                  <a:lnTo>
                    <a:pt x="1074" y="204"/>
                  </a:lnTo>
                  <a:lnTo>
                    <a:pt x="1072" y="207"/>
                  </a:lnTo>
                  <a:lnTo>
                    <a:pt x="1072" y="209"/>
                  </a:lnTo>
                  <a:lnTo>
                    <a:pt x="1074" y="209"/>
                  </a:lnTo>
                  <a:lnTo>
                    <a:pt x="1072" y="209"/>
                  </a:lnTo>
                  <a:lnTo>
                    <a:pt x="1072" y="211"/>
                  </a:lnTo>
                  <a:lnTo>
                    <a:pt x="1069" y="211"/>
                  </a:lnTo>
                  <a:lnTo>
                    <a:pt x="1069" y="213"/>
                  </a:lnTo>
                  <a:lnTo>
                    <a:pt x="1069" y="216"/>
                  </a:lnTo>
                  <a:lnTo>
                    <a:pt x="1072" y="216"/>
                  </a:lnTo>
                  <a:lnTo>
                    <a:pt x="1069" y="216"/>
                  </a:lnTo>
                  <a:lnTo>
                    <a:pt x="1069" y="218"/>
                  </a:lnTo>
                  <a:lnTo>
                    <a:pt x="1067" y="218"/>
                  </a:lnTo>
                  <a:lnTo>
                    <a:pt x="1065" y="218"/>
                  </a:lnTo>
                  <a:lnTo>
                    <a:pt x="1063" y="218"/>
                  </a:lnTo>
                  <a:lnTo>
                    <a:pt x="1063" y="220"/>
                  </a:lnTo>
                  <a:lnTo>
                    <a:pt x="1060" y="220"/>
                  </a:lnTo>
                  <a:lnTo>
                    <a:pt x="1060" y="222"/>
                  </a:lnTo>
                  <a:lnTo>
                    <a:pt x="1060" y="225"/>
                  </a:lnTo>
                  <a:lnTo>
                    <a:pt x="1058" y="225"/>
                  </a:lnTo>
                  <a:lnTo>
                    <a:pt x="1058" y="227"/>
                  </a:lnTo>
                  <a:lnTo>
                    <a:pt x="1060" y="227"/>
                  </a:lnTo>
                  <a:lnTo>
                    <a:pt x="1058" y="227"/>
                  </a:lnTo>
                  <a:lnTo>
                    <a:pt x="1058" y="229"/>
                  </a:lnTo>
                  <a:lnTo>
                    <a:pt x="1056" y="231"/>
                  </a:lnTo>
                  <a:lnTo>
                    <a:pt x="1056" y="234"/>
                  </a:lnTo>
                  <a:lnTo>
                    <a:pt x="1054" y="234"/>
                  </a:lnTo>
                  <a:lnTo>
                    <a:pt x="1054" y="236"/>
                  </a:lnTo>
                  <a:lnTo>
                    <a:pt x="1054" y="238"/>
                  </a:lnTo>
                  <a:lnTo>
                    <a:pt x="1056" y="238"/>
                  </a:lnTo>
                  <a:lnTo>
                    <a:pt x="1054" y="238"/>
                  </a:lnTo>
                  <a:lnTo>
                    <a:pt x="1056" y="240"/>
                  </a:lnTo>
                  <a:lnTo>
                    <a:pt x="1056" y="243"/>
                  </a:lnTo>
                  <a:lnTo>
                    <a:pt x="1054" y="243"/>
                  </a:lnTo>
                  <a:lnTo>
                    <a:pt x="1054" y="240"/>
                  </a:lnTo>
                  <a:lnTo>
                    <a:pt x="1051" y="243"/>
                  </a:lnTo>
                  <a:lnTo>
                    <a:pt x="1051" y="245"/>
                  </a:lnTo>
                  <a:lnTo>
                    <a:pt x="1049" y="245"/>
                  </a:lnTo>
                  <a:lnTo>
                    <a:pt x="1049" y="247"/>
                  </a:lnTo>
                  <a:lnTo>
                    <a:pt x="1051" y="247"/>
                  </a:lnTo>
                  <a:lnTo>
                    <a:pt x="1049" y="247"/>
                  </a:lnTo>
                  <a:lnTo>
                    <a:pt x="1049" y="249"/>
                  </a:lnTo>
                  <a:lnTo>
                    <a:pt x="1051" y="249"/>
                  </a:lnTo>
                  <a:lnTo>
                    <a:pt x="1051" y="252"/>
                  </a:lnTo>
                  <a:lnTo>
                    <a:pt x="1051" y="249"/>
                  </a:lnTo>
                  <a:lnTo>
                    <a:pt x="1049" y="249"/>
                  </a:lnTo>
                  <a:lnTo>
                    <a:pt x="1049" y="252"/>
                  </a:lnTo>
                  <a:lnTo>
                    <a:pt x="1047" y="252"/>
                  </a:lnTo>
                  <a:lnTo>
                    <a:pt x="1047" y="249"/>
                  </a:lnTo>
                  <a:lnTo>
                    <a:pt x="1047" y="252"/>
                  </a:lnTo>
                  <a:lnTo>
                    <a:pt x="1047" y="254"/>
                  </a:lnTo>
                  <a:lnTo>
                    <a:pt x="1045" y="254"/>
                  </a:lnTo>
                  <a:lnTo>
                    <a:pt x="1047" y="254"/>
                  </a:lnTo>
                  <a:lnTo>
                    <a:pt x="1047" y="256"/>
                  </a:lnTo>
                  <a:lnTo>
                    <a:pt x="1045" y="256"/>
                  </a:lnTo>
                  <a:lnTo>
                    <a:pt x="1047" y="258"/>
                  </a:lnTo>
                  <a:lnTo>
                    <a:pt x="1047" y="261"/>
                  </a:lnTo>
                  <a:lnTo>
                    <a:pt x="1047" y="263"/>
                  </a:lnTo>
                  <a:lnTo>
                    <a:pt x="1045" y="263"/>
                  </a:lnTo>
                  <a:lnTo>
                    <a:pt x="1042" y="265"/>
                  </a:lnTo>
                  <a:lnTo>
                    <a:pt x="1045" y="265"/>
                  </a:lnTo>
                  <a:lnTo>
                    <a:pt x="1045" y="267"/>
                  </a:lnTo>
                  <a:lnTo>
                    <a:pt x="1042" y="267"/>
                  </a:lnTo>
                  <a:lnTo>
                    <a:pt x="1042" y="270"/>
                  </a:lnTo>
                  <a:lnTo>
                    <a:pt x="1042" y="272"/>
                  </a:lnTo>
                  <a:lnTo>
                    <a:pt x="1045" y="272"/>
                  </a:lnTo>
                  <a:lnTo>
                    <a:pt x="1042" y="274"/>
                  </a:lnTo>
                  <a:lnTo>
                    <a:pt x="1045" y="274"/>
                  </a:lnTo>
                  <a:lnTo>
                    <a:pt x="1042" y="274"/>
                  </a:lnTo>
                  <a:lnTo>
                    <a:pt x="1042" y="276"/>
                  </a:lnTo>
                  <a:lnTo>
                    <a:pt x="1042" y="279"/>
                  </a:lnTo>
                  <a:lnTo>
                    <a:pt x="1040" y="279"/>
                  </a:lnTo>
                  <a:lnTo>
                    <a:pt x="1038" y="279"/>
                  </a:lnTo>
                  <a:lnTo>
                    <a:pt x="1038" y="276"/>
                  </a:lnTo>
                  <a:lnTo>
                    <a:pt x="1038" y="279"/>
                  </a:lnTo>
                  <a:lnTo>
                    <a:pt x="1036" y="279"/>
                  </a:lnTo>
                  <a:lnTo>
                    <a:pt x="1038" y="281"/>
                  </a:lnTo>
                  <a:lnTo>
                    <a:pt x="1038" y="283"/>
                  </a:lnTo>
                  <a:lnTo>
                    <a:pt x="1040" y="283"/>
                  </a:lnTo>
                  <a:lnTo>
                    <a:pt x="1040" y="285"/>
                  </a:lnTo>
                  <a:lnTo>
                    <a:pt x="1038" y="285"/>
                  </a:lnTo>
                  <a:lnTo>
                    <a:pt x="1036" y="285"/>
                  </a:lnTo>
                  <a:lnTo>
                    <a:pt x="1038" y="285"/>
                  </a:lnTo>
                  <a:lnTo>
                    <a:pt x="1036" y="285"/>
                  </a:lnTo>
                  <a:lnTo>
                    <a:pt x="1036" y="288"/>
                  </a:lnTo>
                  <a:lnTo>
                    <a:pt x="1038" y="288"/>
                  </a:lnTo>
                  <a:lnTo>
                    <a:pt x="1040" y="288"/>
                  </a:lnTo>
                  <a:lnTo>
                    <a:pt x="1040" y="290"/>
                  </a:lnTo>
                  <a:lnTo>
                    <a:pt x="1038" y="290"/>
                  </a:lnTo>
                  <a:lnTo>
                    <a:pt x="1036" y="292"/>
                  </a:lnTo>
                  <a:lnTo>
                    <a:pt x="1036" y="294"/>
                  </a:lnTo>
                  <a:lnTo>
                    <a:pt x="1038" y="294"/>
                  </a:lnTo>
                  <a:lnTo>
                    <a:pt x="1038" y="297"/>
                  </a:lnTo>
                  <a:lnTo>
                    <a:pt x="1036" y="297"/>
                  </a:lnTo>
                  <a:lnTo>
                    <a:pt x="1036" y="299"/>
                  </a:lnTo>
                  <a:lnTo>
                    <a:pt x="1038" y="299"/>
                  </a:lnTo>
                  <a:lnTo>
                    <a:pt x="1038" y="297"/>
                  </a:lnTo>
                  <a:lnTo>
                    <a:pt x="1040" y="297"/>
                  </a:lnTo>
                  <a:lnTo>
                    <a:pt x="1040" y="299"/>
                  </a:lnTo>
                  <a:lnTo>
                    <a:pt x="1038" y="301"/>
                  </a:lnTo>
                  <a:lnTo>
                    <a:pt x="1036" y="301"/>
                  </a:lnTo>
                  <a:lnTo>
                    <a:pt x="1033" y="301"/>
                  </a:lnTo>
                  <a:lnTo>
                    <a:pt x="1036" y="301"/>
                  </a:lnTo>
                  <a:lnTo>
                    <a:pt x="1036" y="303"/>
                  </a:lnTo>
                  <a:lnTo>
                    <a:pt x="1033" y="303"/>
                  </a:lnTo>
                  <a:lnTo>
                    <a:pt x="1031" y="303"/>
                  </a:lnTo>
                  <a:lnTo>
                    <a:pt x="1031" y="306"/>
                  </a:lnTo>
                  <a:lnTo>
                    <a:pt x="1033" y="306"/>
                  </a:lnTo>
                  <a:lnTo>
                    <a:pt x="1033" y="308"/>
                  </a:lnTo>
                  <a:lnTo>
                    <a:pt x="1033" y="310"/>
                  </a:lnTo>
                  <a:lnTo>
                    <a:pt x="1031" y="310"/>
                  </a:lnTo>
                  <a:lnTo>
                    <a:pt x="1033" y="310"/>
                  </a:lnTo>
                  <a:lnTo>
                    <a:pt x="1033" y="312"/>
                  </a:lnTo>
                  <a:lnTo>
                    <a:pt x="1036" y="312"/>
                  </a:lnTo>
                  <a:lnTo>
                    <a:pt x="1033" y="312"/>
                  </a:lnTo>
                  <a:lnTo>
                    <a:pt x="1033" y="315"/>
                  </a:lnTo>
                  <a:lnTo>
                    <a:pt x="1031" y="315"/>
                  </a:lnTo>
                  <a:lnTo>
                    <a:pt x="1029" y="315"/>
                  </a:lnTo>
                  <a:lnTo>
                    <a:pt x="1029" y="317"/>
                  </a:lnTo>
                  <a:lnTo>
                    <a:pt x="1031" y="317"/>
                  </a:lnTo>
                  <a:lnTo>
                    <a:pt x="1033" y="317"/>
                  </a:lnTo>
                  <a:lnTo>
                    <a:pt x="1036" y="317"/>
                  </a:lnTo>
                  <a:lnTo>
                    <a:pt x="1036" y="319"/>
                  </a:lnTo>
                  <a:lnTo>
                    <a:pt x="1033" y="319"/>
                  </a:lnTo>
                  <a:lnTo>
                    <a:pt x="1031" y="319"/>
                  </a:lnTo>
                  <a:lnTo>
                    <a:pt x="1031" y="321"/>
                  </a:lnTo>
                  <a:lnTo>
                    <a:pt x="1031" y="319"/>
                  </a:lnTo>
                  <a:lnTo>
                    <a:pt x="1031" y="321"/>
                  </a:lnTo>
                  <a:lnTo>
                    <a:pt x="1031" y="324"/>
                  </a:lnTo>
                  <a:lnTo>
                    <a:pt x="1029" y="324"/>
                  </a:lnTo>
                  <a:lnTo>
                    <a:pt x="1027" y="326"/>
                  </a:lnTo>
                  <a:lnTo>
                    <a:pt x="1024" y="328"/>
                  </a:lnTo>
                  <a:lnTo>
                    <a:pt x="1024" y="330"/>
                  </a:lnTo>
                  <a:lnTo>
                    <a:pt x="1022" y="330"/>
                  </a:lnTo>
                  <a:lnTo>
                    <a:pt x="1022" y="333"/>
                  </a:lnTo>
                  <a:lnTo>
                    <a:pt x="1020" y="333"/>
                  </a:lnTo>
                  <a:lnTo>
                    <a:pt x="1020" y="335"/>
                  </a:lnTo>
                  <a:lnTo>
                    <a:pt x="1018" y="335"/>
                  </a:lnTo>
                  <a:lnTo>
                    <a:pt x="1015" y="335"/>
                  </a:lnTo>
                  <a:lnTo>
                    <a:pt x="1015" y="337"/>
                  </a:lnTo>
                  <a:lnTo>
                    <a:pt x="1013" y="337"/>
                  </a:lnTo>
                  <a:lnTo>
                    <a:pt x="1015" y="337"/>
                  </a:lnTo>
                  <a:lnTo>
                    <a:pt x="1013" y="337"/>
                  </a:lnTo>
                  <a:lnTo>
                    <a:pt x="1013" y="339"/>
                  </a:lnTo>
                  <a:lnTo>
                    <a:pt x="1011" y="339"/>
                  </a:lnTo>
                  <a:lnTo>
                    <a:pt x="1009" y="339"/>
                  </a:lnTo>
                  <a:lnTo>
                    <a:pt x="1006" y="339"/>
                  </a:lnTo>
                  <a:lnTo>
                    <a:pt x="1006" y="342"/>
                  </a:lnTo>
                  <a:lnTo>
                    <a:pt x="1009" y="342"/>
                  </a:lnTo>
                  <a:lnTo>
                    <a:pt x="1006" y="342"/>
                  </a:lnTo>
                  <a:lnTo>
                    <a:pt x="1004" y="342"/>
                  </a:lnTo>
                  <a:lnTo>
                    <a:pt x="1002" y="342"/>
                  </a:lnTo>
                  <a:lnTo>
                    <a:pt x="1002" y="344"/>
                  </a:lnTo>
                  <a:lnTo>
                    <a:pt x="1000" y="344"/>
                  </a:lnTo>
                  <a:lnTo>
                    <a:pt x="1000" y="346"/>
                  </a:lnTo>
                  <a:lnTo>
                    <a:pt x="1002" y="346"/>
                  </a:lnTo>
                  <a:lnTo>
                    <a:pt x="1002" y="348"/>
                  </a:lnTo>
                  <a:lnTo>
                    <a:pt x="1000" y="348"/>
                  </a:lnTo>
                  <a:lnTo>
                    <a:pt x="1000" y="351"/>
                  </a:lnTo>
                  <a:lnTo>
                    <a:pt x="997" y="351"/>
                  </a:lnTo>
                  <a:lnTo>
                    <a:pt x="997" y="353"/>
                  </a:lnTo>
                  <a:lnTo>
                    <a:pt x="995" y="353"/>
                  </a:lnTo>
                  <a:lnTo>
                    <a:pt x="993" y="353"/>
                  </a:lnTo>
                  <a:lnTo>
                    <a:pt x="991" y="353"/>
                  </a:lnTo>
                  <a:lnTo>
                    <a:pt x="991" y="355"/>
                  </a:lnTo>
                  <a:lnTo>
                    <a:pt x="991" y="357"/>
                  </a:lnTo>
                  <a:lnTo>
                    <a:pt x="988" y="357"/>
                  </a:lnTo>
                  <a:lnTo>
                    <a:pt x="988" y="360"/>
                  </a:lnTo>
                  <a:lnTo>
                    <a:pt x="991" y="360"/>
                  </a:lnTo>
                  <a:lnTo>
                    <a:pt x="991" y="362"/>
                  </a:lnTo>
                  <a:lnTo>
                    <a:pt x="993" y="362"/>
                  </a:lnTo>
                  <a:lnTo>
                    <a:pt x="993" y="364"/>
                  </a:lnTo>
                  <a:lnTo>
                    <a:pt x="991" y="364"/>
                  </a:lnTo>
                  <a:lnTo>
                    <a:pt x="991" y="366"/>
                  </a:lnTo>
                  <a:lnTo>
                    <a:pt x="988" y="366"/>
                  </a:lnTo>
                  <a:lnTo>
                    <a:pt x="988" y="369"/>
                  </a:lnTo>
                  <a:lnTo>
                    <a:pt x="991" y="369"/>
                  </a:lnTo>
                  <a:lnTo>
                    <a:pt x="988" y="369"/>
                  </a:lnTo>
                  <a:lnTo>
                    <a:pt x="991" y="369"/>
                  </a:lnTo>
                  <a:lnTo>
                    <a:pt x="991" y="371"/>
                  </a:lnTo>
                  <a:lnTo>
                    <a:pt x="991" y="373"/>
                  </a:lnTo>
                  <a:lnTo>
                    <a:pt x="991" y="371"/>
                  </a:lnTo>
                  <a:lnTo>
                    <a:pt x="991" y="373"/>
                  </a:lnTo>
                  <a:lnTo>
                    <a:pt x="988" y="373"/>
                  </a:lnTo>
                  <a:lnTo>
                    <a:pt x="986" y="373"/>
                  </a:lnTo>
                  <a:lnTo>
                    <a:pt x="986" y="375"/>
                  </a:lnTo>
                  <a:lnTo>
                    <a:pt x="986" y="373"/>
                  </a:lnTo>
                  <a:lnTo>
                    <a:pt x="988" y="373"/>
                  </a:lnTo>
                  <a:lnTo>
                    <a:pt x="988" y="375"/>
                  </a:lnTo>
                  <a:lnTo>
                    <a:pt x="986" y="375"/>
                  </a:lnTo>
                  <a:lnTo>
                    <a:pt x="986" y="378"/>
                  </a:lnTo>
                  <a:lnTo>
                    <a:pt x="986" y="380"/>
                  </a:lnTo>
                  <a:lnTo>
                    <a:pt x="984" y="380"/>
                  </a:lnTo>
                  <a:lnTo>
                    <a:pt x="984" y="382"/>
                  </a:lnTo>
                  <a:lnTo>
                    <a:pt x="984" y="380"/>
                  </a:lnTo>
                  <a:lnTo>
                    <a:pt x="986" y="380"/>
                  </a:lnTo>
                  <a:lnTo>
                    <a:pt x="986" y="382"/>
                  </a:lnTo>
                  <a:lnTo>
                    <a:pt x="984" y="382"/>
                  </a:lnTo>
                  <a:lnTo>
                    <a:pt x="982" y="384"/>
                  </a:lnTo>
                  <a:lnTo>
                    <a:pt x="982" y="387"/>
                  </a:lnTo>
                  <a:lnTo>
                    <a:pt x="982" y="389"/>
                  </a:lnTo>
                  <a:lnTo>
                    <a:pt x="984" y="389"/>
                  </a:lnTo>
                  <a:lnTo>
                    <a:pt x="982" y="389"/>
                  </a:lnTo>
                  <a:lnTo>
                    <a:pt x="982" y="391"/>
                  </a:lnTo>
                  <a:lnTo>
                    <a:pt x="984" y="391"/>
                  </a:lnTo>
                  <a:lnTo>
                    <a:pt x="984" y="389"/>
                  </a:lnTo>
                  <a:lnTo>
                    <a:pt x="986" y="389"/>
                  </a:lnTo>
                  <a:lnTo>
                    <a:pt x="991" y="389"/>
                  </a:lnTo>
                  <a:lnTo>
                    <a:pt x="993" y="389"/>
                  </a:lnTo>
                  <a:lnTo>
                    <a:pt x="995" y="389"/>
                  </a:lnTo>
                  <a:lnTo>
                    <a:pt x="1002" y="391"/>
                  </a:lnTo>
                  <a:lnTo>
                    <a:pt x="1004" y="391"/>
                  </a:lnTo>
                  <a:lnTo>
                    <a:pt x="1006" y="391"/>
                  </a:lnTo>
                  <a:lnTo>
                    <a:pt x="1009" y="391"/>
                  </a:lnTo>
                  <a:lnTo>
                    <a:pt x="1011" y="391"/>
                  </a:lnTo>
                  <a:lnTo>
                    <a:pt x="1013" y="391"/>
                  </a:lnTo>
                  <a:lnTo>
                    <a:pt x="1013" y="389"/>
                  </a:lnTo>
                  <a:lnTo>
                    <a:pt x="1015" y="389"/>
                  </a:lnTo>
                  <a:lnTo>
                    <a:pt x="1015" y="387"/>
                  </a:lnTo>
                  <a:lnTo>
                    <a:pt x="1018" y="387"/>
                  </a:lnTo>
                  <a:lnTo>
                    <a:pt x="1022" y="387"/>
                  </a:lnTo>
                  <a:lnTo>
                    <a:pt x="1024" y="387"/>
                  </a:lnTo>
                  <a:lnTo>
                    <a:pt x="1027" y="387"/>
                  </a:lnTo>
                  <a:lnTo>
                    <a:pt x="1027" y="384"/>
                  </a:lnTo>
                  <a:lnTo>
                    <a:pt x="1029" y="384"/>
                  </a:lnTo>
                  <a:lnTo>
                    <a:pt x="1029" y="387"/>
                  </a:lnTo>
                  <a:lnTo>
                    <a:pt x="1031" y="384"/>
                  </a:lnTo>
                  <a:lnTo>
                    <a:pt x="1033" y="384"/>
                  </a:lnTo>
                  <a:lnTo>
                    <a:pt x="1036" y="387"/>
                  </a:lnTo>
                  <a:lnTo>
                    <a:pt x="1038" y="387"/>
                  </a:lnTo>
                  <a:lnTo>
                    <a:pt x="1040" y="387"/>
                  </a:lnTo>
                  <a:lnTo>
                    <a:pt x="1042" y="387"/>
                  </a:lnTo>
                  <a:lnTo>
                    <a:pt x="1042" y="384"/>
                  </a:lnTo>
                  <a:lnTo>
                    <a:pt x="1040" y="384"/>
                  </a:lnTo>
                  <a:lnTo>
                    <a:pt x="1038" y="384"/>
                  </a:lnTo>
                  <a:lnTo>
                    <a:pt x="1036" y="382"/>
                  </a:lnTo>
                  <a:lnTo>
                    <a:pt x="1033" y="382"/>
                  </a:lnTo>
                  <a:lnTo>
                    <a:pt x="1033" y="380"/>
                  </a:lnTo>
                  <a:lnTo>
                    <a:pt x="1033" y="378"/>
                  </a:lnTo>
                  <a:lnTo>
                    <a:pt x="1031" y="378"/>
                  </a:lnTo>
                  <a:lnTo>
                    <a:pt x="1031" y="375"/>
                  </a:lnTo>
                  <a:lnTo>
                    <a:pt x="1031" y="373"/>
                  </a:lnTo>
                  <a:lnTo>
                    <a:pt x="1031" y="371"/>
                  </a:lnTo>
                  <a:lnTo>
                    <a:pt x="1029" y="371"/>
                  </a:lnTo>
                  <a:lnTo>
                    <a:pt x="1029" y="369"/>
                  </a:lnTo>
                  <a:lnTo>
                    <a:pt x="1027" y="369"/>
                  </a:lnTo>
                  <a:lnTo>
                    <a:pt x="1027" y="366"/>
                  </a:lnTo>
                  <a:lnTo>
                    <a:pt x="1029" y="366"/>
                  </a:lnTo>
                  <a:lnTo>
                    <a:pt x="1031" y="366"/>
                  </a:lnTo>
                  <a:lnTo>
                    <a:pt x="1033" y="366"/>
                  </a:lnTo>
                  <a:lnTo>
                    <a:pt x="1036" y="366"/>
                  </a:lnTo>
                  <a:lnTo>
                    <a:pt x="1038" y="366"/>
                  </a:lnTo>
                  <a:lnTo>
                    <a:pt x="1040" y="366"/>
                  </a:lnTo>
                  <a:lnTo>
                    <a:pt x="1042" y="366"/>
                  </a:lnTo>
                  <a:lnTo>
                    <a:pt x="1042" y="369"/>
                  </a:lnTo>
                  <a:lnTo>
                    <a:pt x="1042" y="371"/>
                  </a:lnTo>
                  <a:lnTo>
                    <a:pt x="1045" y="371"/>
                  </a:lnTo>
                  <a:lnTo>
                    <a:pt x="1047" y="371"/>
                  </a:lnTo>
                  <a:lnTo>
                    <a:pt x="1047" y="373"/>
                  </a:lnTo>
                  <a:lnTo>
                    <a:pt x="1049" y="373"/>
                  </a:lnTo>
                  <a:lnTo>
                    <a:pt x="1049" y="375"/>
                  </a:lnTo>
                  <a:lnTo>
                    <a:pt x="1051" y="375"/>
                  </a:lnTo>
                  <a:lnTo>
                    <a:pt x="1051" y="378"/>
                  </a:lnTo>
                  <a:lnTo>
                    <a:pt x="1054" y="378"/>
                  </a:lnTo>
                  <a:lnTo>
                    <a:pt x="1054" y="380"/>
                  </a:lnTo>
                  <a:lnTo>
                    <a:pt x="1056" y="380"/>
                  </a:lnTo>
                  <a:lnTo>
                    <a:pt x="1056" y="382"/>
                  </a:lnTo>
                  <a:lnTo>
                    <a:pt x="1058" y="384"/>
                  </a:lnTo>
                  <a:lnTo>
                    <a:pt x="1060" y="384"/>
                  </a:lnTo>
                  <a:lnTo>
                    <a:pt x="1063" y="384"/>
                  </a:lnTo>
                  <a:lnTo>
                    <a:pt x="1063" y="387"/>
                  </a:lnTo>
                  <a:lnTo>
                    <a:pt x="1065" y="387"/>
                  </a:lnTo>
                  <a:lnTo>
                    <a:pt x="1065" y="389"/>
                  </a:lnTo>
                  <a:lnTo>
                    <a:pt x="1067" y="389"/>
                  </a:lnTo>
                  <a:lnTo>
                    <a:pt x="1067" y="391"/>
                  </a:lnTo>
                  <a:lnTo>
                    <a:pt x="1069" y="393"/>
                  </a:lnTo>
                  <a:lnTo>
                    <a:pt x="1067" y="393"/>
                  </a:lnTo>
                  <a:lnTo>
                    <a:pt x="1067" y="395"/>
                  </a:lnTo>
                  <a:lnTo>
                    <a:pt x="1069" y="395"/>
                  </a:lnTo>
                  <a:lnTo>
                    <a:pt x="1069" y="398"/>
                  </a:lnTo>
                  <a:lnTo>
                    <a:pt x="1072" y="398"/>
                  </a:lnTo>
                  <a:lnTo>
                    <a:pt x="1074" y="398"/>
                  </a:lnTo>
                  <a:lnTo>
                    <a:pt x="1076" y="400"/>
                  </a:lnTo>
                  <a:lnTo>
                    <a:pt x="1078" y="402"/>
                  </a:lnTo>
                  <a:lnTo>
                    <a:pt x="1078" y="404"/>
                  </a:lnTo>
                  <a:lnTo>
                    <a:pt x="1078" y="407"/>
                  </a:lnTo>
                  <a:lnTo>
                    <a:pt x="1081" y="409"/>
                  </a:lnTo>
                  <a:lnTo>
                    <a:pt x="1083" y="409"/>
                  </a:lnTo>
                  <a:lnTo>
                    <a:pt x="1085" y="409"/>
                  </a:lnTo>
                  <a:lnTo>
                    <a:pt x="1085" y="411"/>
                  </a:lnTo>
                  <a:lnTo>
                    <a:pt x="1087" y="411"/>
                  </a:lnTo>
                  <a:lnTo>
                    <a:pt x="1087" y="413"/>
                  </a:lnTo>
                  <a:lnTo>
                    <a:pt x="1090" y="416"/>
                  </a:lnTo>
                  <a:lnTo>
                    <a:pt x="1092" y="418"/>
                  </a:lnTo>
                  <a:lnTo>
                    <a:pt x="1094" y="418"/>
                  </a:lnTo>
                  <a:lnTo>
                    <a:pt x="1096" y="418"/>
                  </a:lnTo>
                  <a:lnTo>
                    <a:pt x="1099" y="418"/>
                  </a:lnTo>
                  <a:lnTo>
                    <a:pt x="1101" y="418"/>
                  </a:lnTo>
                  <a:lnTo>
                    <a:pt x="1103" y="418"/>
                  </a:lnTo>
                  <a:lnTo>
                    <a:pt x="1105" y="420"/>
                  </a:lnTo>
                  <a:lnTo>
                    <a:pt x="1105" y="422"/>
                  </a:lnTo>
                  <a:lnTo>
                    <a:pt x="1108" y="422"/>
                  </a:lnTo>
                  <a:lnTo>
                    <a:pt x="1110" y="420"/>
                  </a:lnTo>
                  <a:lnTo>
                    <a:pt x="1112" y="420"/>
                  </a:lnTo>
                  <a:lnTo>
                    <a:pt x="1114" y="420"/>
                  </a:lnTo>
                  <a:lnTo>
                    <a:pt x="1117" y="420"/>
                  </a:lnTo>
                  <a:lnTo>
                    <a:pt x="1119" y="420"/>
                  </a:lnTo>
                  <a:lnTo>
                    <a:pt x="1121" y="420"/>
                  </a:lnTo>
                  <a:lnTo>
                    <a:pt x="1121" y="418"/>
                  </a:lnTo>
                  <a:lnTo>
                    <a:pt x="1123" y="418"/>
                  </a:lnTo>
                  <a:lnTo>
                    <a:pt x="1123" y="416"/>
                  </a:lnTo>
                  <a:lnTo>
                    <a:pt x="1123" y="413"/>
                  </a:lnTo>
                  <a:lnTo>
                    <a:pt x="1123" y="411"/>
                  </a:lnTo>
                  <a:lnTo>
                    <a:pt x="1123" y="409"/>
                  </a:lnTo>
                  <a:lnTo>
                    <a:pt x="1126" y="409"/>
                  </a:lnTo>
                  <a:lnTo>
                    <a:pt x="1126" y="407"/>
                  </a:lnTo>
                  <a:lnTo>
                    <a:pt x="1126" y="404"/>
                  </a:lnTo>
                  <a:lnTo>
                    <a:pt x="1128" y="404"/>
                  </a:lnTo>
                  <a:lnTo>
                    <a:pt x="1128" y="402"/>
                  </a:lnTo>
                  <a:lnTo>
                    <a:pt x="1130" y="402"/>
                  </a:lnTo>
                  <a:lnTo>
                    <a:pt x="1130" y="400"/>
                  </a:lnTo>
                  <a:lnTo>
                    <a:pt x="1132" y="400"/>
                  </a:lnTo>
                  <a:lnTo>
                    <a:pt x="1135" y="400"/>
                  </a:lnTo>
                  <a:lnTo>
                    <a:pt x="1137" y="400"/>
                  </a:lnTo>
                  <a:lnTo>
                    <a:pt x="1139" y="400"/>
                  </a:lnTo>
                  <a:lnTo>
                    <a:pt x="1139" y="402"/>
                  </a:lnTo>
                  <a:lnTo>
                    <a:pt x="1139" y="400"/>
                  </a:lnTo>
                  <a:lnTo>
                    <a:pt x="1139" y="402"/>
                  </a:lnTo>
                  <a:lnTo>
                    <a:pt x="1141" y="402"/>
                  </a:lnTo>
                  <a:lnTo>
                    <a:pt x="1144" y="402"/>
                  </a:lnTo>
                  <a:lnTo>
                    <a:pt x="1146" y="402"/>
                  </a:lnTo>
                  <a:lnTo>
                    <a:pt x="1148" y="402"/>
                  </a:lnTo>
                  <a:lnTo>
                    <a:pt x="1148" y="400"/>
                  </a:lnTo>
                  <a:lnTo>
                    <a:pt x="1150" y="400"/>
                  </a:lnTo>
                  <a:lnTo>
                    <a:pt x="1150" y="398"/>
                  </a:lnTo>
                  <a:lnTo>
                    <a:pt x="1153" y="398"/>
                  </a:lnTo>
                  <a:lnTo>
                    <a:pt x="1155" y="398"/>
                  </a:lnTo>
                  <a:lnTo>
                    <a:pt x="1157" y="398"/>
                  </a:lnTo>
                  <a:lnTo>
                    <a:pt x="1159" y="398"/>
                  </a:lnTo>
                  <a:lnTo>
                    <a:pt x="1162" y="398"/>
                  </a:lnTo>
                  <a:lnTo>
                    <a:pt x="1162" y="400"/>
                  </a:lnTo>
                  <a:lnTo>
                    <a:pt x="1164" y="400"/>
                  </a:lnTo>
                  <a:lnTo>
                    <a:pt x="1166" y="400"/>
                  </a:lnTo>
                  <a:lnTo>
                    <a:pt x="1168" y="400"/>
                  </a:lnTo>
                  <a:lnTo>
                    <a:pt x="1171" y="400"/>
                  </a:lnTo>
                  <a:lnTo>
                    <a:pt x="1173" y="400"/>
                  </a:lnTo>
                  <a:lnTo>
                    <a:pt x="1175" y="400"/>
                  </a:lnTo>
                  <a:lnTo>
                    <a:pt x="1175" y="398"/>
                  </a:lnTo>
                  <a:lnTo>
                    <a:pt x="1177" y="398"/>
                  </a:lnTo>
                  <a:lnTo>
                    <a:pt x="1177" y="400"/>
                  </a:lnTo>
                  <a:lnTo>
                    <a:pt x="1180" y="398"/>
                  </a:lnTo>
                  <a:lnTo>
                    <a:pt x="1182" y="398"/>
                  </a:lnTo>
                  <a:lnTo>
                    <a:pt x="1182" y="400"/>
                  </a:lnTo>
                  <a:lnTo>
                    <a:pt x="1184" y="400"/>
                  </a:lnTo>
                  <a:lnTo>
                    <a:pt x="1186" y="400"/>
                  </a:lnTo>
                  <a:lnTo>
                    <a:pt x="1189" y="400"/>
                  </a:lnTo>
                  <a:lnTo>
                    <a:pt x="1191" y="400"/>
                  </a:lnTo>
                  <a:lnTo>
                    <a:pt x="1191" y="398"/>
                  </a:lnTo>
                  <a:lnTo>
                    <a:pt x="1193" y="398"/>
                  </a:lnTo>
                  <a:lnTo>
                    <a:pt x="1195" y="398"/>
                  </a:lnTo>
                  <a:lnTo>
                    <a:pt x="1195" y="395"/>
                  </a:lnTo>
                  <a:lnTo>
                    <a:pt x="1198" y="395"/>
                  </a:lnTo>
                  <a:lnTo>
                    <a:pt x="1198" y="398"/>
                  </a:lnTo>
                  <a:lnTo>
                    <a:pt x="1200" y="398"/>
                  </a:lnTo>
                  <a:lnTo>
                    <a:pt x="1202" y="398"/>
                  </a:lnTo>
                  <a:lnTo>
                    <a:pt x="1202" y="395"/>
                  </a:lnTo>
                  <a:lnTo>
                    <a:pt x="1204" y="395"/>
                  </a:lnTo>
                  <a:lnTo>
                    <a:pt x="1207" y="395"/>
                  </a:lnTo>
                  <a:lnTo>
                    <a:pt x="1207" y="393"/>
                  </a:lnTo>
                  <a:lnTo>
                    <a:pt x="1207" y="395"/>
                  </a:lnTo>
                  <a:lnTo>
                    <a:pt x="1209" y="395"/>
                  </a:lnTo>
                  <a:lnTo>
                    <a:pt x="1211" y="395"/>
                  </a:lnTo>
                  <a:lnTo>
                    <a:pt x="1209" y="395"/>
                  </a:lnTo>
                  <a:lnTo>
                    <a:pt x="1209" y="398"/>
                  </a:lnTo>
                  <a:lnTo>
                    <a:pt x="1211" y="398"/>
                  </a:lnTo>
                  <a:lnTo>
                    <a:pt x="1213" y="398"/>
                  </a:lnTo>
                  <a:lnTo>
                    <a:pt x="1213" y="400"/>
                  </a:lnTo>
                  <a:lnTo>
                    <a:pt x="1216" y="400"/>
                  </a:lnTo>
                  <a:lnTo>
                    <a:pt x="1216" y="402"/>
                  </a:lnTo>
                  <a:lnTo>
                    <a:pt x="1216" y="404"/>
                  </a:lnTo>
                  <a:lnTo>
                    <a:pt x="1218" y="404"/>
                  </a:lnTo>
                  <a:lnTo>
                    <a:pt x="1220" y="404"/>
                  </a:lnTo>
                  <a:lnTo>
                    <a:pt x="1220" y="402"/>
                  </a:lnTo>
                  <a:lnTo>
                    <a:pt x="1220" y="404"/>
                  </a:lnTo>
                  <a:lnTo>
                    <a:pt x="1222" y="404"/>
                  </a:lnTo>
                  <a:lnTo>
                    <a:pt x="1222" y="407"/>
                  </a:lnTo>
                  <a:lnTo>
                    <a:pt x="1225" y="409"/>
                  </a:lnTo>
                  <a:lnTo>
                    <a:pt x="1227" y="411"/>
                  </a:lnTo>
                  <a:lnTo>
                    <a:pt x="1229" y="413"/>
                  </a:lnTo>
                  <a:lnTo>
                    <a:pt x="1231" y="416"/>
                  </a:lnTo>
                  <a:lnTo>
                    <a:pt x="1234" y="416"/>
                  </a:lnTo>
                  <a:lnTo>
                    <a:pt x="1236" y="418"/>
                  </a:lnTo>
                  <a:lnTo>
                    <a:pt x="1238" y="420"/>
                  </a:lnTo>
                  <a:lnTo>
                    <a:pt x="1238" y="422"/>
                  </a:lnTo>
                  <a:lnTo>
                    <a:pt x="1238" y="425"/>
                  </a:lnTo>
                  <a:lnTo>
                    <a:pt x="1238" y="427"/>
                  </a:lnTo>
                  <a:lnTo>
                    <a:pt x="1236" y="429"/>
                  </a:lnTo>
                  <a:lnTo>
                    <a:pt x="1234" y="431"/>
                  </a:lnTo>
                  <a:lnTo>
                    <a:pt x="1231" y="434"/>
                  </a:lnTo>
                  <a:lnTo>
                    <a:pt x="1229" y="436"/>
                  </a:lnTo>
                  <a:lnTo>
                    <a:pt x="1227" y="436"/>
                  </a:lnTo>
                  <a:lnTo>
                    <a:pt x="1225" y="438"/>
                  </a:lnTo>
                  <a:lnTo>
                    <a:pt x="1227" y="438"/>
                  </a:lnTo>
                  <a:lnTo>
                    <a:pt x="1227" y="440"/>
                  </a:lnTo>
                  <a:lnTo>
                    <a:pt x="1227" y="443"/>
                  </a:lnTo>
                  <a:lnTo>
                    <a:pt x="1229" y="445"/>
                  </a:lnTo>
                  <a:lnTo>
                    <a:pt x="1231" y="445"/>
                  </a:lnTo>
                  <a:lnTo>
                    <a:pt x="1231" y="443"/>
                  </a:lnTo>
                  <a:lnTo>
                    <a:pt x="1234" y="443"/>
                  </a:lnTo>
                  <a:lnTo>
                    <a:pt x="1236" y="443"/>
                  </a:lnTo>
                  <a:lnTo>
                    <a:pt x="1236" y="440"/>
                  </a:lnTo>
                  <a:lnTo>
                    <a:pt x="1238" y="440"/>
                  </a:lnTo>
                  <a:lnTo>
                    <a:pt x="1240" y="438"/>
                  </a:lnTo>
                  <a:lnTo>
                    <a:pt x="1243" y="436"/>
                  </a:lnTo>
                  <a:lnTo>
                    <a:pt x="1245" y="436"/>
                  </a:lnTo>
                  <a:lnTo>
                    <a:pt x="1247" y="436"/>
                  </a:lnTo>
                  <a:lnTo>
                    <a:pt x="1249" y="434"/>
                  </a:lnTo>
                  <a:lnTo>
                    <a:pt x="1252" y="434"/>
                  </a:lnTo>
                  <a:lnTo>
                    <a:pt x="1254" y="434"/>
                  </a:lnTo>
                  <a:lnTo>
                    <a:pt x="1256" y="434"/>
                  </a:lnTo>
                  <a:lnTo>
                    <a:pt x="1258" y="434"/>
                  </a:lnTo>
                  <a:lnTo>
                    <a:pt x="1261" y="434"/>
                  </a:lnTo>
                  <a:lnTo>
                    <a:pt x="1261" y="436"/>
                  </a:lnTo>
                  <a:lnTo>
                    <a:pt x="1263" y="436"/>
                  </a:lnTo>
                  <a:lnTo>
                    <a:pt x="1263" y="438"/>
                  </a:lnTo>
                  <a:lnTo>
                    <a:pt x="1265" y="440"/>
                  </a:lnTo>
                  <a:lnTo>
                    <a:pt x="1265" y="443"/>
                  </a:lnTo>
                  <a:lnTo>
                    <a:pt x="1267" y="445"/>
                  </a:lnTo>
                  <a:lnTo>
                    <a:pt x="1267" y="447"/>
                  </a:lnTo>
                  <a:lnTo>
                    <a:pt x="1267" y="449"/>
                  </a:lnTo>
                  <a:lnTo>
                    <a:pt x="1267" y="452"/>
                  </a:lnTo>
                  <a:lnTo>
                    <a:pt x="1265" y="454"/>
                  </a:lnTo>
                  <a:lnTo>
                    <a:pt x="1265" y="456"/>
                  </a:lnTo>
                  <a:lnTo>
                    <a:pt x="1261" y="461"/>
                  </a:lnTo>
                  <a:lnTo>
                    <a:pt x="1261" y="463"/>
                  </a:lnTo>
                  <a:lnTo>
                    <a:pt x="1258" y="465"/>
                  </a:lnTo>
                  <a:lnTo>
                    <a:pt x="1256" y="465"/>
                  </a:lnTo>
                  <a:lnTo>
                    <a:pt x="1256" y="467"/>
                  </a:lnTo>
                  <a:lnTo>
                    <a:pt x="1254" y="467"/>
                  </a:lnTo>
                  <a:lnTo>
                    <a:pt x="1252" y="467"/>
                  </a:lnTo>
                  <a:lnTo>
                    <a:pt x="1249" y="467"/>
                  </a:lnTo>
                  <a:lnTo>
                    <a:pt x="1249" y="465"/>
                  </a:lnTo>
                  <a:lnTo>
                    <a:pt x="1247" y="465"/>
                  </a:lnTo>
                  <a:lnTo>
                    <a:pt x="1245" y="465"/>
                  </a:lnTo>
                  <a:lnTo>
                    <a:pt x="1243" y="463"/>
                  </a:lnTo>
                  <a:lnTo>
                    <a:pt x="1240" y="461"/>
                  </a:lnTo>
                  <a:lnTo>
                    <a:pt x="1238" y="458"/>
                  </a:lnTo>
                  <a:lnTo>
                    <a:pt x="1236" y="458"/>
                  </a:lnTo>
                  <a:lnTo>
                    <a:pt x="1234" y="458"/>
                  </a:lnTo>
                  <a:lnTo>
                    <a:pt x="1229" y="458"/>
                  </a:lnTo>
                  <a:lnTo>
                    <a:pt x="1227" y="461"/>
                  </a:lnTo>
                  <a:lnTo>
                    <a:pt x="1227" y="463"/>
                  </a:lnTo>
                  <a:lnTo>
                    <a:pt x="1227" y="465"/>
                  </a:lnTo>
                  <a:lnTo>
                    <a:pt x="1229" y="465"/>
                  </a:lnTo>
                  <a:lnTo>
                    <a:pt x="1231" y="467"/>
                  </a:lnTo>
                  <a:lnTo>
                    <a:pt x="1234" y="470"/>
                  </a:lnTo>
                  <a:lnTo>
                    <a:pt x="1234" y="472"/>
                  </a:lnTo>
                  <a:lnTo>
                    <a:pt x="1236" y="474"/>
                  </a:lnTo>
                  <a:lnTo>
                    <a:pt x="1236" y="476"/>
                  </a:lnTo>
                  <a:lnTo>
                    <a:pt x="1236" y="479"/>
                  </a:lnTo>
                  <a:lnTo>
                    <a:pt x="1236" y="481"/>
                  </a:lnTo>
                  <a:lnTo>
                    <a:pt x="1236" y="483"/>
                  </a:lnTo>
                  <a:lnTo>
                    <a:pt x="1234" y="483"/>
                  </a:lnTo>
                  <a:lnTo>
                    <a:pt x="1234" y="485"/>
                  </a:lnTo>
                  <a:lnTo>
                    <a:pt x="1231" y="485"/>
                  </a:lnTo>
                  <a:lnTo>
                    <a:pt x="1229" y="485"/>
                  </a:lnTo>
                  <a:lnTo>
                    <a:pt x="1227" y="488"/>
                  </a:lnTo>
                  <a:lnTo>
                    <a:pt x="1225" y="488"/>
                  </a:lnTo>
                  <a:lnTo>
                    <a:pt x="1222" y="490"/>
                  </a:lnTo>
                  <a:lnTo>
                    <a:pt x="1220" y="490"/>
                  </a:lnTo>
                  <a:lnTo>
                    <a:pt x="1218" y="490"/>
                  </a:lnTo>
                  <a:lnTo>
                    <a:pt x="1216" y="490"/>
                  </a:lnTo>
                  <a:lnTo>
                    <a:pt x="1213" y="490"/>
                  </a:lnTo>
                  <a:lnTo>
                    <a:pt x="1211" y="490"/>
                  </a:lnTo>
                  <a:lnTo>
                    <a:pt x="1211" y="492"/>
                  </a:lnTo>
                  <a:lnTo>
                    <a:pt x="1209" y="492"/>
                  </a:lnTo>
                  <a:lnTo>
                    <a:pt x="1209" y="494"/>
                  </a:lnTo>
                  <a:lnTo>
                    <a:pt x="1211" y="494"/>
                  </a:lnTo>
                  <a:lnTo>
                    <a:pt x="1211" y="497"/>
                  </a:lnTo>
                  <a:lnTo>
                    <a:pt x="1211" y="499"/>
                  </a:lnTo>
                  <a:lnTo>
                    <a:pt x="1211" y="501"/>
                  </a:lnTo>
                  <a:lnTo>
                    <a:pt x="1213" y="503"/>
                  </a:lnTo>
                  <a:lnTo>
                    <a:pt x="1213" y="506"/>
                  </a:lnTo>
                  <a:lnTo>
                    <a:pt x="1213" y="508"/>
                  </a:lnTo>
                  <a:lnTo>
                    <a:pt x="1213" y="510"/>
                  </a:lnTo>
                  <a:lnTo>
                    <a:pt x="1216" y="512"/>
                  </a:lnTo>
                  <a:lnTo>
                    <a:pt x="1216" y="515"/>
                  </a:lnTo>
                  <a:lnTo>
                    <a:pt x="1218" y="515"/>
                  </a:lnTo>
                  <a:lnTo>
                    <a:pt x="1218" y="517"/>
                  </a:lnTo>
                  <a:lnTo>
                    <a:pt x="1220" y="517"/>
                  </a:lnTo>
                  <a:lnTo>
                    <a:pt x="1220" y="519"/>
                  </a:lnTo>
                  <a:lnTo>
                    <a:pt x="1220" y="521"/>
                  </a:lnTo>
                  <a:lnTo>
                    <a:pt x="1220" y="524"/>
                  </a:lnTo>
                  <a:lnTo>
                    <a:pt x="1220" y="526"/>
                  </a:lnTo>
                  <a:lnTo>
                    <a:pt x="1222" y="526"/>
                  </a:lnTo>
                  <a:lnTo>
                    <a:pt x="1222" y="528"/>
                  </a:lnTo>
                  <a:lnTo>
                    <a:pt x="1225" y="526"/>
                  </a:lnTo>
                  <a:lnTo>
                    <a:pt x="1227" y="526"/>
                  </a:lnTo>
                  <a:lnTo>
                    <a:pt x="1229" y="526"/>
                  </a:lnTo>
                  <a:lnTo>
                    <a:pt x="1231" y="526"/>
                  </a:lnTo>
                  <a:lnTo>
                    <a:pt x="1231" y="528"/>
                  </a:lnTo>
                  <a:lnTo>
                    <a:pt x="1231" y="530"/>
                  </a:lnTo>
                  <a:lnTo>
                    <a:pt x="1229" y="533"/>
                  </a:lnTo>
                  <a:lnTo>
                    <a:pt x="1227" y="535"/>
                  </a:lnTo>
                  <a:lnTo>
                    <a:pt x="1225" y="535"/>
                  </a:lnTo>
                  <a:lnTo>
                    <a:pt x="1222" y="537"/>
                  </a:lnTo>
                  <a:lnTo>
                    <a:pt x="1220" y="539"/>
                  </a:lnTo>
                  <a:lnTo>
                    <a:pt x="1216" y="544"/>
                  </a:lnTo>
                  <a:lnTo>
                    <a:pt x="1213" y="546"/>
                  </a:lnTo>
                  <a:lnTo>
                    <a:pt x="1211" y="546"/>
                  </a:lnTo>
                  <a:lnTo>
                    <a:pt x="1209" y="546"/>
                  </a:lnTo>
                  <a:lnTo>
                    <a:pt x="1207" y="546"/>
                  </a:lnTo>
                  <a:lnTo>
                    <a:pt x="1204" y="546"/>
                  </a:lnTo>
                  <a:lnTo>
                    <a:pt x="1202" y="546"/>
                  </a:lnTo>
                  <a:lnTo>
                    <a:pt x="1200" y="546"/>
                  </a:lnTo>
                  <a:lnTo>
                    <a:pt x="1198" y="544"/>
                  </a:lnTo>
                  <a:lnTo>
                    <a:pt x="1195" y="544"/>
                  </a:lnTo>
                  <a:lnTo>
                    <a:pt x="1193" y="544"/>
                  </a:lnTo>
                  <a:lnTo>
                    <a:pt x="1191" y="544"/>
                  </a:lnTo>
                  <a:lnTo>
                    <a:pt x="1189" y="544"/>
                  </a:lnTo>
                  <a:lnTo>
                    <a:pt x="1186" y="544"/>
                  </a:lnTo>
                  <a:lnTo>
                    <a:pt x="1184" y="544"/>
                  </a:lnTo>
                  <a:lnTo>
                    <a:pt x="1184" y="546"/>
                  </a:lnTo>
                  <a:lnTo>
                    <a:pt x="1184" y="548"/>
                  </a:lnTo>
                  <a:lnTo>
                    <a:pt x="1182" y="551"/>
                  </a:lnTo>
                  <a:lnTo>
                    <a:pt x="1182" y="553"/>
                  </a:lnTo>
                  <a:lnTo>
                    <a:pt x="1182" y="555"/>
                  </a:lnTo>
                  <a:lnTo>
                    <a:pt x="1180" y="555"/>
                  </a:lnTo>
                  <a:lnTo>
                    <a:pt x="1180" y="557"/>
                  </a:lnTo>
                  <a:lnTo>
                    <a:pt x="1180" y="560"/>
                  </a:lnTo>
                  <a:lnTo>
                    <a:pt x="1180" y="562"/>
                  </a:lnTo>
                  <a:lnTo>
                    <a:pt x="1182" y="562"/>
                  </a:lnTo>
                  <a:lnTo>
                    <a:pt x="1182" y="564"/>
                  </a:lnTo>
                  <a:lnTo>
                    <a:pt x="1184" y="564"/>
                  </a:lnTo>
                  <a:lnTo>
                    <a:pt x="1184" y="566"/>
                  </a:lnTo>
                  <a:lnTo>
                    <a:pt x="1186" y="566"/>
                  </a:lnTo>
                  <a:lnTo>
                    <a:pt x="1186" y="569"/>
                  </a:lnTo>
                  <a:lnTo>
                    <a:pt x="1189" y="569"/>
                  </a:lnTo>
                  <a:lnTo>
                    <a:pt x="1191" y="569"/>
                  </a:lnTo>
                  <a:lnTo>
                    <a:pt x="1193" y="569"/>
                  </a:lnTo>
                  <a:lnTo>
                    <a:pt x="1195" y="569"/>
                  </a:lnTo>
                  <a:lnTo>
                    <a:pt x="1195" y="571"/>
                  </a:lnTo>
                  <a:lnTo>
                    <a:pt x="1198" y="571"/>
                  </a:lnTo>
                  <a:lnTo>
                    <a:pt x="1200" y="571"/>
                  </a:lnTo>
                  <a:lnTo>
                    <a:pt x="1202" y="571"/>
                  </a:lnTo>
                  <a:lnTo>
                    <a:pt x="1204" y="571"/>
                  </a:lnTo>
                  <a:lnTo>
                    <a:pt x="1204" y="573"/>
                  </a:lnTo>
                  <a:lnTo>
                    <a:pt x="1204" y="575"/>
                  </a:lnTo>
                  <a:lnTo>
                    <a:pt x="1207" y="578"/>
                  </a:lnTo>
                  <a:lnTo>
                    <a:pt x="1207" y="580"/>
                  </a:lnTo>
                  <a:lnTo>
                    <a:pt x="1209" y="580"/>
                  </a:lnTo>
                  <a:lnTo>
                    <a:pt x="1207" y="580"/>
                  </a:lnTo>
                  <a:lnTo>
                    <a:pt x="1207" y="582"/>
                  </a:lnTo>
                  <a:lnTo>
                    <a:pt x="1207" y="584"/>
                  </a:lnTo>
                  <a:lnTo>
                    <a:pt x="1207" y="587"/>
                  </a:lnTo>
                  <a:lnTo>
                    <a:pt x="1204" y="589"/>
                  </a:lnTo>
                  <a:lnTo>
                    <a:pt x="1207" y="591"/>
                  </a:lnTo>
                  <a:lnTo>
                    <a:pt x="1207" y="593"/>
                  </a:lnTo>
                  <a:lnTo>
                    <a:pt x="1209" y="593"/>
                  </a:lnTo>
                  <a:lnTo>
                    <a:pt x="1209" y="596"/>
                  </a:lnTo>
                  <a:lnTo>
                    <a:pt x="1209" y="598"/>
                  </a:lnTo>
                  <a:lnTo>
                    <a:pt x="1207" y="598"/>
                  </a:lnTo>
                  <a:lnTo>
                    <a:pt x="1207" y="600"/>
                  </a:lnTo>
                  <a:lnTo>
                    <a:pt x="1204" y="600"/>
                  </a:lnTo>
                  <a:lnTo>
                    <a:pt x="1202" y="600"/>
                  </a:lnTo>
                  <a:lnTo>
                    <a:pt x="1200" y="598"/>
                  </a:lnTo>
                  <a:lnTo>
                    <a:pt x="1200" y="596"/>
                  </a:lnTo>
                  <a:lnTo>
                    <a:pt x="1198" y="593"/>
                  </a:lnTo>
                  <a:lnTo>
                    <a:pt x="1195" y="591"/>
                  </a:lnTo>
                  <a:lnTo>
                    <a:pt x="1193" y="591"/>
                  </a:lnTo>
                  <a:lnTo>
                    <a:pt x="1191" y="591"/>
                  </a:lnTo>
                  <a:lnTo>
                    <a:pt x="1189" y="591"/>
                  </a:lnTo>
                  <a:lnTo>
                    <a:pt x="1189" y="593"/>
                  </a:lnTo>
                  <a:lnTo>
                    <a:pt x="1186" y="596"/>
                  </a:lnTo>
                  <a:lnTo>
                    <a:pt x="1186" y="598"/>
                  </a:lnTo>
                  <a:lnTo>
                    <a:pt x="1186" y="600"/>
                  </a:lnTo>
                  <a:lnTo>
                    <a:pt x="1184" y="602"/>
                  </a:lnTo>
                  <a:lnTo>
                    <a:pt x="1182" y="605"/>
                  </a:lnTo>
                  <a:lnTo>
                    <a:pt x="1182" y="607"/>
                  </a:lnTo>
                  <a:lnTo>
                    <a:pt x="1180" y="607"/>
                  </a:lnTo>
                  <a:lnTo>
                    <a:pt x="1180" y="609"/>
                  </a:lnTo>
                  <a:lnTo>
                    <a:pt x="1177" y="611"/>
                  </a:lnTo>
                  <a:lnTo>
                    <a:pt x="1175" y="611"/>
                  </a:lnTo>
                  <a:lnTo>
                    <a:pt x="1171" y="614"/>
                  </a:lnTo>
                  <a:lnTo>
                    <a:pt x="1168" y="614"/>
                  </a:lnTo>
                  <a:lnTo>
                    <a:pt x="1166" y="616"/>
                  </a:lnTo>
                  <a:lnTo>
                    <a:pt x="1164" y="616"/>
                  </a:lnTo>
                  <a:lnTo>
                    <a:pt x="1162" y="618"/>
                  </a:lnTo>
                  <a:lnTo>
                    <a:pt x="1159" y="618"/>
                  </a:lnTo>
                  <a:lnTo>
                    <a:pt x="1159" y="620"/>
                  </a:lnTo>
                  <a:lnTo>
                    <a:pt x="1157" y="620"/>
                  </a:lnTo>
                  <a:lnTo>
                    <a:pt x="1155" y="623"/>
                  </a:lnTo>
                  <a:lnTo>
                    <a:pt x="1153" y="623"/>
                  </a:lnTo>
                  <a:lnTo>
                    <a:pt x="1153" y="625"/>
                  </a:lnTo>
                  <a:lnTo>
                    <a:pt x="1155" y="625"/>
                  </a:lnTo>
                  <a:lnTo>
                    <a:pt x="1157" y="625"/>
                  </a:lnTo>
                  <a:lnTo>
                    <a:pt x="1157" y="623"/>
                  </a:lnTo>
                  <a:lnTo>
                    <a:pt x="1159" y="623"/>
                  </a:lnTo>
                  <a:lnTo>
                    <a:pt x="1162" y="623"/>
                  </a:lnTo>
                  <a:lnTo>
                    <a:pt x="1162" y="620"/>
                  </a:lnTo>
                  <a:lnTo>
                    <a:pt x="1164" y="620"/>
                  </a:lnTo>
                  <a:lnTo>
                    <a:pt x="1166" y="620"/>
                  </a:lnTo>
                  <a:lnTo>
                    <a:pt x="1168" y="620"/>
                  </a:lnTo>
                  <a:lnTo>
                    <a:pt x="1171" y="623"/>
                  </a:lnTo>
                  <a:lnTo>
                    <a:pt x="1173" y="625"/>
                  </a:lnTo>
                  <a:lnTo>
                    <a:pt x="1175" y="627"/>
                  </a:lnTo>
                  <a:lnTo>
                    <a:pt x="1177" y="627"/>
                  </a:lnTo>
                  <a:lnTo>
                    <a:pt x="1180" y="627"/>
                  </a:lnTo>
                  <a:lnTo>
                    <a:pt x="1180" y="629"/>
                  </a:lnTo>
                  <a:lnTo>
                    <a:pt x="1180" y="632"/>
                  </a:lnTo>
                  <a:lnTo>
                    <a:pt x="1182" y="632"/>
                  </a:lnTo>
                  <a:lnTo>
                    <a:pt x="1182" y="634"/>
                  </a:lnTo>
                  <a:lnTo>
                    <a:pt x="1184" y="634"/>
                  </a:lnTo>
                  <a:lnTo>
                    <a:pt x="1186" y="634"/>
                  </a:lnTo>
                  <a:lnTo>
                    <a:pt x="1189" y="636"/>
                  </a:lnTo>
                  <a:lnTo>
                    <a:pt x="1191" y="638"/>
                  </a:lnTo>
                  <a:lnTo>
                    <a:pt x="1193" y="641"/>
                  </a:lnTo>
                  <a:lnTo>
                    <a:pt x="1195" y="643"/>
                  </a:lnTo>
                  <a:lnTo>
                    <a:pt x="1198" y="645"/>
                  </a:lnTo>
                  <a:lnTo>
                    <a:pt x="1198" y="647"/>
                  </a:lnTo>
                  <a:lnTo>
                    <a:pt x="1198" y="650"/>
                  </a:lnTo>
                  <a:lnTo>
                    <a:pt x="1195" y="652"/>
                  </a:lnTo>
                  <a:lnTo>
                    <a:pt x="1193" y="652"/>
                  </a:lnTo>
                  <a:lnTo>
                    <a:pt x="1193" y="654"/>
                  </a:lnTo>
                  <a:lnTo>
                    <a:pt x="1195" y="654"/>
                  </a:lnTo>
                  <a:lnTo>
                    <a:pt x="1195" y="656"/>
                  </a:lnTo>
                  <a:lnTo>
                    <a:pt x="1195" y="659"/>
                  </a:lnTo>
                  <a:lnTo>
                    <a:pt x="1195" y="661"/>
                  </a:lnTo>
                  <a:lnTo>
                    <a:pt x="1198" y="663"/>
                  </a:lnTo>
                  <a:lnTo>
                    <a:pt x="1198" y="665"/>
                  </a:lnTo>
                  <a:lnTo>
                    <a:pt x="1200" y="665"/>
                  </a:lnTo>
                  <a:lnTo>
                    <a:pt x="1204" y="665"/>
                  </a:lnTo>
                  <a:lnTo>
                    <a:pt x="1207" y="665"/>
                  </a:lnTo>
                  <a:lnTo>
                    <a:pt x="1209" y="665"/>
                  </a:lnTo>
                  <a:lnTo>
                    <a:pt x="1211" y="665"/>
                  </a:lnTo>
                  <a:lnTo>
                    <a:pt x="1213" y="665"/>
                  </a:lnTo>
                  <a:lnTo>
                    <a:pt x="1216" y="665"/>
                  </a:lnTo>
                  <a:lnTo>
                    <a:pt x="1216" y="663"/>
                  </a:lnTo>
                  <a:lnTo>
                    <a:pt x="1218" y="663"/>
                  </a:lnTo>
                  <a:lnTo>
                    <a:pt x="1218" y="661"/>
                  </a:lnTo>
                  <a:lnTo>
                    <a:pt x="1220" y="661"/>
                  </a:lnTo>
                  <a:lnTo>
                    <a:pt x="1222" y="661"/>
                  </a:lnTo>
                  <a:lnTo>
                    <a:pt x="1222" y="659"/>
                  </a:lnTo>
                  <a:lnTo>
                    <a:pt x="1222" y="661"/>
                  </a:lnTo>
                  <a:lnTo>
                    <a:pt x="1225" y="661"/>
                  </a:lnTo>
                  <a:lnTo>
                    <a:pt x="1225" y="659"/>
                  </a:lnTo>
                  <a:lnTo>
                    <a:pt x="1227" y="659"/>
                  </a:lnTo>
                  <a:lnTo>
                    <a:pt x="1229" y="659"/>
                  </a:lnTo>
                  <a:lnTo>
                    <a:pt x="1231" y="659"/>
                  </a:lnTo>
                  <a:lnTo>
                    <a:pt x="1236" y="659"/>
                  </a:lnTo>
                  <a:lnTo>
                    <a:pt x="1238" y="656"/>
                  </a:lnTo>
                  <a:lnTo>
                    <a:pt x="1240" y="654"/>
                  </a:lnTo>
                  <a:lnTo>
                    <a:pt x="1243" y="654"/>
                  </a:lnTo>
                  <a:lnTo>
                    <a:pt x="1245" y="656"/>
                  </a:lnTo>
                  <a:lnTo>
                    <a:pt x="1247" y="656"/>
                  </a:lnTo>
                  <a:lnTo>
                    <a:pt x="1249" y="656"/>
                  </a:lnTo>
                  <a:lnTo>
                    <a:pt x="1252" y="656"/>
                  </a:lnTo>
                  <a:lnTo>
                    <a:pt x="1254" y="656"/>
                  </a:lnTo>
                  <a:lnTo>
                    <a:pt x="1256" y="656"/>
                  </a:lnTo>
                  <a:lnTo>
                    <a:pt x="1256" y="654"/>
                  </a:lnTo>
                  <a:lnTo>
                    <a:pt x="1256" y="652"/>
                  </a:lnTo>
                  <a:lnTo>
                    <a:pt x="1258" y="652"/>
                  </a:lnTo>
                  <a:lnTo>
                    <a:pt x="1261" y="652"/>
                  </a:lnTo>
                  <a:lnTo>
                    <a:pt x="1263" y="652"/>
                  </a:lnTo>
                  <a:lnTo>
                    <a:pt x="1265" y="652"/>
                  </a:lnTo>
                  <a:lnTo>
                    <a:pt x="1267" y="650"/>
                  </a:lnTo>
                  <a:lnTo>
                    <a:pt x="1270" y="647"/>
                  </a:lnTo>
                  <a:lnTo>
                    <a:pt x="1270" y="645"/>
                  </a:lnTo>
                  <a:lnTo>
                    <a:pt x="1272" y="645"/>
                  </a:lnTo>
                  <a:lnTo>
                    <a:pt x="1272" y="643"/>
                  </a:lnTo>
                  <a:lnTo>
                    <a:pt x="1274" y="641"/>
                  </a:lnTo>
                  <a:lnTo>
                    <a:pt x="1276" y="641"/>
                  </a:lnTo>
                  <a:lnTo>
                    <a:pt x="1276" y="638"/>
                  </a:lnTo>
                  <a:lnTo>
                    <a:pt x="1279" y="638"/>
                  </a:lnTo>
                  <a:lnTo>
                    <a:pt x="1279" y="636"/>
                  </a:lnTo>
                  <a:lnTo>
                    <a:pt x="1281" y="636"/>
                  </a:lnTo>
                  <a:lnTo>
                    <a:pt x="1283" y="638"/>
                  </a:lnTo>
                  <a:lnTo>
                    <a:pt x="1285" y="636"/>
                  </a:lnTo>
                  <a:lnTo>
                    <a:pt x="1288" y="636"/>
                  </a:lnTo>
                  <a:lnTo>
                    <a:pt x="1288" y="638"/>
                  </a:lnTo>
                  <a:lnTo>
                    <a:pt x="1290" y="638"/>
                  </a:lnTo>
                  <a:lnTo>
                    <a:pt x="1290" y="636"/>
                  </a:lnTo>
                  <a:lnTo>
                    <a:pt x="1292" y="636"/>
                  </a:lnTo>
                  <a:lnTo>
                    <a:pt x="1294" y="636"/>
                  </a:lnTo>
                  <a:lnTo>
                    <a:pt x="1297" y="638"/>
                  </a:lnTo>
                  <a:lnTo>
                    <a:pt x="1299" y="636"/>
                  </a:lnTo>
                  <a:lnTo>
                    <a:pt x="1301" y="636"/>
                  </a:lnTo>
                  <a:lnTo>
                    <a:pt x="1303" y="634"/>
                  </a:lnTo>
                  <a:lnTo>
                    <a:pt x="1303" y="632"/>
                  </a:lnTo>
                  <a:lnTo>
                    <a:pt x="1303" y="629"/>
                  </a:lnTo>
                  <a:lnTo>
                    <a:pt x="1306" y="629"/>
                  </a:lnTo>
                  <a:lnTo>
                    <a:pt x="1308" y="629"/>
                  </a:lnTo>
                  <a:lnTo>
                    <a:pt x="1310" y="629"/>
                  </a:lnTo>
                  <a:lnTo>
                    <a:pt x="1312" y="629"/>
                  </a:lnTo>
                  <a:lnTo>
                    <a:pt x="1315" y="629"/>
                  </a:lnTo>
                  <a:lnTo>
                    <a:pt x="1317" y="629"/>
                  </a:lnTo>
                  <a:lnTo>
                    <a:pt x="1319" y="632"/>
                  </a:lnTo>
                  <a:lnTo>
                    <a:pt x="1319" y="634"/>
                  </a:lnTo>
                  <a:lnTo>
                    <a:pt x="1321" y="634"/>
                  </a:lnTo>
                  <a:lnTo>
                    <a:pt x="1324" y="634"/>
                  </a:lnTo>
                  <a:lnTo>
                    <a:pt x="1326" y="634"/>
                  </a:lnTo>
                  <a:lnTo>
                    <a:pt x="1328" y="634"/>
                  </a:lnTo>
                  <a:lnTo>
                    <a:pt x="1330" y="634"/>
                  </a:lnTo>
                  <a:lnTo>
                    <a:pt x="1333" y="634"/>
                  </a:lnTo>
                  <a:lnTo>
                    <a:pt x="1335" y="636"/>
                  </a:lnTo>
                  <a:lnTo>
                    <a:pt x="1337" y="638"/>
                  </a:lnTo>
                  <a:lnTo>
                    <a:pt x="1339" y="641"/>
                  </a:lnTo>
                  <a:lnTo>
                    <a:pt x="1342" y="641"/>
                  </a:lnTo>
                  <a:lnTo>
                    <a:pt x="1342" y="650"/>
                  </a:lnTo>
                  <a:lnTo>
                    <a:pt x="1344" y="654"/>
                  </a:lnTo>
                  <a:lnTo>
                    <a:pt x="1344" y="656"/>
                  </a:lnTo>
                  <a:lnTo>
                    <a:pt x="1346" y="656"/>
                  </a:lnTo>
                  <a:lnTo>
                    <a:pt x="1346" y="659"/>
                  </a:lnTo>
                  <a:lnTo>
                    <a:pt x="1348" y="659"/>
                  </a:lnTo>
                  <a:lnTo>
                    <a:pt x="1348" y="661"/>
                  </a:lnTo>
                  <a:lnTo>
                    <a:pt x="1351" y="661"/>
                  </a:lnTo>
                  <a:lnTo>
                    <a:pt x="1351" y="663"/>
                  </a:lnTo>
                  <a:lnTo>
                    <a:pt x="1353" y="663"/>
                  </a:lnTo>
                  <a:lnTo>
                    <a:pt x="1351" y="663"/>
                  </a:lnTo>
                  <a:lnTo>
                    <a:pt x="1348" y="663"/>
                  </a:lnTo>
                  <a:lnTo>
                    <a:pt x="1351" y="663"/>
                  </a:lnTo>
                  <a:lnTo>
                    <a:pt x="1351" y="665"/>
                  </a:lnTo>
                  <a:lnTo>
                    <a:pt x="1353" y="665"/>
                  </a:lnTo>
                  <a:lnTo>
                    <a:pt x="1353" y="668"/>
                  </a:lnTo>
                  <a:lnTo>
                    <a:pt x="1355" y="668"/>
                  </a:lnTo>
                  <a:lnTo>
                    <a:pt x="1357" y="668"/>
                  </a:lnTo>
                  <a:lnTo>
                    <a:pt x="1357" y="670"/>
                  </a:lnTo>
                  <a:lnTo>
                    <a:pt x="1360" y="670"/>
                  </a:lnTo>
                  <a:lnTo>
                    <a:pt x="1362" y="670"/>
                  </a:lnTo>
                  <a:lnTo>
                    <a:pt x="1364" y="670"/>
                  </a:lnTo>
                  <a:lnTo>
                    <a:pt x="1366" y="670"/>
                  </a:lnTo>
                  <a:lnTo>
                    <a:pt x="1371" y="670"/>
                  </a:lnTo>
                  <a:lnTo>
                    <a:pt x="1373" y="672"/>
                  </a:lnTo>
                  <a:lnTo>
                    <a:pt x="1375" y="674"/>
                  </a:lnTo>
                  <a:lnTo>
                    <a:pt x="1378" y="674"/>
                  </a:lnTo>
                  <a:lnTo>
                    <a:pt x="1380" y="674"/>
                  </a:lnTo>
                  <a:lnTo>
                    <a:pt x="1382" y="677"/>
                  </a:lnTo>
                  <a:lnTo>
                    <a:pt x="1384" y="677"/>
                  </a:lnTo>
                  <a:lnTo>
                    <a:pt x="1387" y="677"/>
                  </a:lnTo>
                  <a:lnTo>
                    <a:pt x="1389" y="679"/>
                  </a:lnTo>
                  <a:lnTo>
                    <a:pt x="1391" y="679"/>
                  </a:lnTo>
                  <a:lnTo>
                    <a:pt x="1396" y="679"/>
                  </a:lnTo>
                  <a:lnTo>
                    <a:pt x="1398" y="677"/>
                  </a:lnTo>
                  <a:lnTo>
                    <a:pt x="1400" y="677"/>
                  </a:lnTo>
                  <a:lnTo>
                    <a:pt x="1400" y="674"/>
                  </a:lnTo>
                  <a:lnTo>
                    <a:pt x="1405" y="670"/>
                  </a:lnTo>
                  <a:lnTo>
                    <a:pt x="1407" y="670"/>
                  </a:lnTo>
                  <a:lnTo>
                    <a:pt x="1409" y="670"/>
                  </a:lnTo>
                  <a:lnTo>
                    <a:pt x="1411" y="670"/>
                  </a:lnTo>
                  <a:lnTo>
                    <a:pt x="1414" y="668"/>
                  </a:lnTo>
                  <a:lnTo>
                    <a:pt x="1416" y="668"/>
                  </a:lnTo>
                  <a:lnTo>
                    <a:pt x="1416" y="670"/>
                  </a:lnTo>
                  <a:lnTo>
                    <a:pt x="1418" y="670"/>
                  </a:lnTo>
                  <a:lnTo>
                    <a:pt x="1423" y="668"/>
                  </a:lnTo>
                  <a:lnTo>
                    <a:pt x="1425" y="668"/>
                  </a:lnTo>
                  <a:lnTo>
                    <a:pt x="1427" y="670"/>
                  </a:lnTo>
                  <a:lnTo>
                    <a:pt x="1432" y="672"/>
                  </a:lnTo>
                  <a:lnTo>
                    <a:pt x="1432" y="674"/>
                  </a:lnTo>
                  <a:lnTo>
                    <a:pt x="1434" y="674"/>
                  </a:lnTo>
                  <a:lnTo>
                    <a:pt x="1436" y="674"/>
                  </a:lnTo>
                  <a:lnTo>
                    <a:pt x="1438" y="674"/>
                  </a:lnTo>
                  <a:lnTo>
                    <a:pt x="1441" y="674"/>
                  </a:lnTo>
                  <a:lnTo>
                    <a:pt x="1443" y="674"/>
                  </a:lnTo>
                  <a:lnTo>
                    <a:pt x="1445" y="674"/>
                  </a:lnTo>
                  <a:lnTo>
                    <a:pt x="1447" y="674"/>
                  </a:lnTo>
                  <a:lnTo>
                    <a:pt x="1452" y="674"/>
                  </a:lnTo>
                  <a:lnTo>
                    <a:pt x="1454" y="672"/>
                  </a:lnTo>
                  <a:lnTo>
                    <a:pt x="1456" y="672"/>
                  </a:lnTo>
                  <a:lnTo>
                    <a:pt x="1459" y="672"/>
                  </a:lnTo>
                  <a:lnTo>
                    <a:pt x="1459" y="674"/>
                  </a:lnTo>
                  <a:lnTo>
                    <a:pt x="1461" y="674"/>
                  </a:lnTo>
                  <a:lnTo>
                    <a:pt x="1465" y="672"/>
                  </a:lnTo>
                  <a:lnTo>
                    <a:pt x="1468" y="672"/>
                  </a:lnTo>
                  <a:lnTo>
                    <a:pt x="1468" y="670"/>
                  </a:lnTo>
                  <a:lnTo>
                    <a:pt x="1470" y="670"/>
                  </a:lnTo>
                  <a:lnTo>
                    <a:pt x="1472" y="670"/>
                  </a:lnTo>
                  <a:lnTo>
                    <a:pt x="1474" y="668"/>
                  </a:lnTo>
                  <a:lnTo>
                    <a:pt x="1479" y="668"/>
                  </a:lnTo>
                  <a:lnTo>
                    <a:pt x="1481" y="668"/>
                  </a:lnTo>
                  <a:lnTo>
                    <a:pt x="1481" y="665"/>
                  </a:lnTo>
                  <a:lnTo>
                    <a:pt x="1483" y="665"/>
                  </a:lnTo>
                  <a:lnTo>
                    <a:pt x="1486" y="665"/>
                  </a:lnTo>
                  <a:lnTo>
                    <a:pt x="1490" y="668"/>
                  </a:lnTo>
                  <a:lnTo>
                    <a:pt x="1492" y="668"/>
                  </a:lnTo>
                  <a:lnTo>
                    <a:pt x="1495" y="668"/>
                  </a:lnTo>
                  <a:lnTo>
                    <a:pt x="1499" y="665"/>
                  </a:lnTo>
                  <a:lnTo>
                    <a:pt x="1501" y="665"/>
                  </a:lnTo>
                  <a:lnTo>
                    <a:pt x="1504" y="665"/>
                  </a:lnTo>
                  <a:lnTo>
                    <a:pt x="1504" y="663"/>
                  </a:lnTo>
                  <a:lnTo>
                    <a:pt x="1506" y="663"/>
                  </a:lnTo>
                  <a:lnTo>
                    <a:pt x="1506" y="661"/>
                  </a:lnTo>
                  <a:lnTo>
                    <a:pt x="1508" y="661"/>
                  </a:lnTo>
                  <a:lnTo>
                    <a:pt x="1510" y="661"/>
                  </a:lnTo>
                  <a:lnTo>
                    <a:pt x="1515" y="661"/>
                  </a:lnTo>
                  <a:lnTo>
                    <a:pt x="1517" y="661"/>
                  </a:lnTo>
                  <a:lnTo>
                    <a:pt x="1517" y="663"/>
                  </a:lnTo>
                  <a:lnTo>
                    <a:pt x="1519" y="663"/>
                  </a:lnTo>
                  <a:lnTo>
                    <a:pt x="1522" y="663"/>
                  </a:lnTo>
                  <a:lnTo>
                    <a:pt x="1524" y="665"/>
                  </a:lnTo>
                  <a:lnTo>
                    <a:pt x="1526" y="665"/>
                  </a:lnTo>
                  <a:lnTo>
                    <a:pt x="1528" y="665"/>
                  </a:lnTo>
                  <a:lnTo>
                    <a:pt x="1531" y="665"/>
                  </a:lnTo>
                  <a:lnTo>
                    <a:pt x="1531" y="663"/>
                  </a:lnTo>
                  <a:lnTo>
                    <a:pt x="1533" y="663"/>
                  </a:lnTo>
                  <a:lnTo>
                    <a:pt x="1533" y="661"/>
                  </a:lnTo>
                  <a:lnTo>
                    <a:pt x="1535" y="661"/>
                  </a:lnTo>
                  <a:lnTo>
                    <a:pt x="1537" y="661"/>
                  </a:lnTo>
                  <a:lnTo>
                    <a:pt x="1540" y="661"/>
                  </a:lnTo>
                  <a:lnTo>
                    <a:pt x="1542" y="661"/>
                  </a:lnTo>
                  <a:lnTo>
                    <a:pt x="1544" y="663"/>
                  </a:lnTo>
                  <a:lnTo>
                    <a:pt x="1546" y="665"/>
                  </a:lnTo>
                  <a:lnTo>
                    <a:pt x="1546" y="668"/>
                  </a:lnTo>
                  <a:lnTo>
                    <a:pt x="1549" y="668"/>
                  </a:lnTo>
                  <a:lnTo>
                    <a:pt x="1551" y="670"/>
                  </a:lnTo>
                  <a:lnTo>
                    <a:pt x="1553" y="672"/>
                  </a:lnTo>
                  <a:lnTo>
                    <a:pt x="1555" y="672"/>
                  </a:lnTo>
                  <a:lnTo>
                    <a:pt x="1558" y="672"/>
                  </a:lnTo>
                  <a:lnTo>
                    <a:pt x="1560" y="672"/>
                  </a:lnTo>
                  <a:lnTo>
                    <a:pt x="1560" y="670"/>
                  </a:lnTo>
                  <a:lnTo>
                    <a:pt x="1564" y="665"/>
                  </a:lnTo>
                  <a:lnTo>
                    <a:pt x="1564" y="663"/>
                  </a:lnTo>
                  <a:lnTo>
                    <a:pt x="1564" y="661"/>
                  </a:lnTo>
                  <a:lnTo>
                    <a:pt x="1567" y="659"/>
                  </a:lnTo>
                  <a:lnTo>
                    <a:pt x="1569" y="656"/>
                  </a:lnTo>
                  <a:lnTo>
                    <a:pt x="1571" y="654"/>
                  </a:lnTo>
                  <a:lnTo>
                    <a:pt x="1573" y="654"/>
                  </a:lnTo>
                  <a:lnTo>
                    <a:pt x="1576" y="654"/>
                  </a:lnTo>
                  <a:lnTo>
                    <a:pt x="1578" y="654"/>
                  </a:lnTo>
                  <a:lnTo>
                    <a:pt x="1580" y="654"/>
                  </a:lnTo>
                  <a:lnTo>
                    <a:pt x="1582" y="654"/>
                  </a:lnTo>
                  <a:lnTo>
                    <a:pt x="1585" y="654"/>
                  </a:lnTo>
                  <a:lnTo>
                    <a:pt x="1585" y="652"/>
                  </a:lnTo>
                  <a:lnTo>
                    <a:pt x="1587" y="652"/>
                  </a:lnTo>
                  <a:lnTo>
                    <a:pt x="1589" y="650"/>
                  </a:lnTo>
                  <a:lnTo>
                    <a:pt x="1589" y="647"/>
                  </a:lnTo>
                  <a:lnTo>
                    <a:pt x="1591" y="647"/>
                  </a:lnTo>
                  <a:lnTo>
                    <a:pt x="1591" y="645"/>
                  </a:lnTo>
                  <a:lnTo>
                    <a:pt x="1594" y="647"/>
                  </a:lnTo>
                  <a:lnTo>
                    <a:pt x="1596" y="647"/>
                  </a:lnTo>
                  <a:lnTo>
                    <a:pt x="1596" y="650"/>
                  </a:lnTo>
                  <a:lnTo>
                    <a:pt x="1598" y="652"/>
                  </a:lnTo>
                  <a:lnTo>
                    <a:pt x="1600" y="652"/>
                  </a:lnTo>
                  <a:lnTo>
                    <a:pt x="1603" y="652"/>
                  </a:lnTo>
                  <a:lnTo>
                    <a:pt x="1605" y="652"/>
                  </a:lnTo>
                  <a:lnTo>
                    <a:pt x="1607" y="650"/>
                  </a:lnTo>
                  <a:lnTo>
                    <a:pt x="1609" y="650"/>
                  </a:lnTo>
                  <a:lnTo>
                    <a:pt x="1612" y="650"/>
                  </a:lnTo>
                  <a:lnTo>
                    <a:pt x="1614" y="650"/>
                  </a:lnTo>
                  <a:lnTo>
                    <a:pt x="1614" y="652"/>
                  </a:lnTo>
                  <a:lnTo>
                    <a:pt x="1616" y="652"/>
                  </a:lnTo>
                  <a:lnTo>
                    <a:pt x="1618" y="654"/>
                  </a:lnTo>
                  <a:lnTo>
                    <a:pt x="1621" y="654"/>
                  </a:lnTo>
                  <a:lnTo>
                    <a:pt x="1623" y="652"/>
                  </a:lnTo>
                  <a:lnTo>
                    <a:pt x="1625" y="652"/>
                  </a:lnTo>
                  <a:lnTo>
                    <a:pt x="1627" y="652"/>
                  </a:lnTo>
                  <a:lnTo>
                    <a:pt x="1630" y="652"/>
                  </a:lnTo>
                  <a:lnTo>
                    <a:pt x="1634" y="656"/>
                  </a:lnTo>
                  <a:lnTo>
                    <a:pt x="1636" y="659"/>
                  </a:lnTo>
                  <a:lnTo>
                    <a:pt x="1639" y="659"/>
                  </a:lnTo>
                  <a:lnTo>
                    <a:pt x="1641" y="659"/>
                  </a:lnTo>
                  <a:lnTo>
                    <a:pt x="1641" y="661"/>
                  </a:lnTo>
                  <a:lnTo>
                    <a:pt x="1643" y="661"/>
                  </a:lnTo>
                  <a:lnTo>
                    <a:pt x="1643" y="663"/>
                  </a:lnTo>
                  <a:lnTo>
                    <a:pt x="1643" y="665"/>
                  </a:lnTo>
                  <a:lnTo>
                    <a:pt x="1645" y="665"/>
                  </a:lnTo>
                  <a:lnTo>
                    <a:pt x="1645" y="668"/>
                  </a:lnTo>
                  <a:lnTo>
                    <a:pt x="1648" y="668"/>
                  </a:lnTo>
                  <a:lnTo>
                    <a:pt x="1650" y="668"/>
                  </a:lnTo>
                  <a:lnTo>
                    <a:pt x="1652" y="668"/>
                  </a:lnTo>
                  <a:lnTo>
                    <a:pt x="1654" y="670"/>
                  </a:lnTo>
                  <a:lnTo>
                    <a:pt x="1657" y="670"/>
                  </a:lnTo>
                  <a:lnTo>
                    <a:pt x="1657" y="668"/>
                  </a:lnTo>
                  <a:lnTo>
                    <a:pt x="1659" y="668"/>
                  </a:lnTo>
                  <a:lnTo>
                    <a:pt x="1661" y="668"/>
                  </a:lnTo>
                  <a:lnTo>
                    <a:pt x="1663" y="668"/>
                  </a:lnTo>
                  <a:lnTo>
                    <a:pt x="1666" y="668"/>
                  </a:lnTo>
                  <a:lnTo>
                    <a:pt x="1668" y="668"/>
                  </a:lnTo>
                  <a:lnTo>
                    <a:pt x="1670" y="670"/>
                  </a:lnTo>
                  <a:lnTo>
                    <a:pt x="1672" y="670"/>
                  </a:lnTo>
                  <a:lnTo>
                    <a:pt x="1675" y="670"/>
                  </a:lnTo>
                  <a:lnTo>
                    <a:pt x="1675" y="672"/>
                  </a:lnTo>
                  <a:lnTo>
                    <a:pt x="1677" y="672"/>
                  </a:lnTo>
                  <a:lnTo>
                    <a:pt x="1679" y="674"/>
                  </a:lnTo>
                  <a:lnTo>
                    <a:pt x="1681" y="674"/>
                  </a:lnTo>
                  <a:lnTo>
                    <a:pt x="1684" y="674"/>
                  </a:lnTo>
                  <a:lnTo>
                    <a:pt x="1684" y="672"/>
                  </a:lnTo>
                  <a:lnTo>
                    <a:pt x="1686" y="672"/>
                  </a:lnTo>
                  <a:lnTo>
                    <a:pt x="1686" y="677"/>
                  </a:lnTo>
                  <a:lnTo>
                    <a:pt x="1688" y="677"/>
                  </a:lnTo>
                  <a:lnTo>
                    <a:pt x="1688" y="679"/>
                  </a:lnTo>
                  <a:lnTo>
                    <a:pt x="1690" y="679"/>
                  </a:lnTo>
                  <a:lnTo>
                    <a:pt x="1693" y="681"/>
                  </a:lnTo>
                  <a:lnTo>
                    <a:pt x="1695" y="683"/>
                  </a:lnTo>
                  <a:lnTo>
                    <a:pt x="1695" y="686"/>
                  </a:lnTo>
                  <a:lnTo>
                    <a:pt x="1697" y="688"/>
                  </a:lnTo>
                  <a:lnTo>
                    <a:pt x="1699" y="692"/>
                  </a:lnTo>
                  <a:lnTo>
                    <a:pt x="1702" y="692"/>
                  </a:lnTo>
                  <a:lnTo>
                    <a:pt x="1704" y="695"/>
                  </a:lnTo>
                  <a:lnTo>
                    <a:pt x="1706" y="695"/>
                  </a:lnTo>
                  <a:lnTo>
                    <a:pt x="1708" y="695"/>
                  </a:lnTo>
                  <a:lnTo>
                    <a:pt x="1711" y="697"/>
                  </a:lnTo>
                  <a:lnTo>
                    <a:pt x="1713" y="697"/>
                  </a:lnTo>
                  <a:lnTo>
                    <a:pt x="1713" y="695"/>
                  </a:lnTo>
                  <a:lnTo>
                    <a:pt x="1715" y="695"/>
                  </a:lnTo>
                  <a:lnTo>
                    <a:pt x="1715" y="692"/>
                  </a:lnTo>
                  <a:lnTo>
                    <a:pt x="1717" y="690"/>
                  </a:lnTo>
                  <a:lnTo>
                    <a:pt x="1720" y="690"/>
                  </a:lnTo>
                  <a:lnTo>
                    <a:pt x="1722" y="690"/>
                  </a:lnTo>
                  <a:lnTo>
                    <a:pt x="1722" y="688"/>
                  </a:lnTo>
                  <a:lnTo>
                    <a:pt x="1724" y="688"/>
                  </a:lnTo>
                  <a:lnTo>
                    <a:pt x="1727" y="688"/>
                  </a:lnTo>
                  <a:lnTo>
                    <a:pt x="1733" y="692"/>
                  </a:lnTo>
                  <a:lnTo>
                    <a:pt x="1733" y="695"/>
                  </a:lnTo>
                  <a:lnTo>
                    <a:pt x="1736" y="695"/>
                  </a:lnTo>
                  <a:lnTo>
                    <a:pt x="1738" y="695"/>
                  </a:lnTo>
                  <a:lnTo>
                    <a:pt x="1738" y="697"/>
                  </a:lnTo>
                  <a:lnTo>
                    <a:pt x="1740" y="697"/>
                  </a:lnTo>
                  <a:lnTo>
                    <a:pt x="1742" y="699"/>
                  </a:lnTo>
                  <a:lnTo>
                    <a:pt x="1745" y="701"/>
                  </a:lnTo>
                  <a:lnTo>
                    <a:pt x="1747" y="701"/>
                  </a:lnTo>
                  <a:lnTo>
                    <a:pt x="1749" y="701"/>
                  </a:lnTo>
                  <a:lnTo>
                    <a:pt x="1751" y="701"/>
                  </a:lnTo>
                  <a:lnTo>
                    <a:pt x="1754" y="701"/>
                  </a:lnTo>
                  <a:lnTo>
                    <a:pt x="1756" y="701"/>
                  </a:lnTo>
                  <a:lnTo>
                    <a:pt x="1758" y="701"/>
                  </a:lnTo>
                  <a:lnTo>
                    <a:pt x="1758" y="704"/>
                  </a:lnTo>
                  <a:lnTo>
                    <a:pt x="1760" y="704"/>
                  </a:lnTo>
                  <a:lnTo>
                    <a:pt x="1760" y="706"/>
                  </a:lnTo>
                  <a:lnTo>
                    <a:pt x="1760" y="708"/>
                  </a:lnTo>
                  <a:lnTo>
                    <a:pt x="1763" y="708"/>
                  </a:lnTo>
                  <a:lnTo>
                    <a:pt x="1763" y="710"/>
                  </a:lnTo>
                  <a:lnTo>
                    <a:pt x="1765" y="710"/>
                  </a:lnTo>
                  <a:lnTo>
                    <a:pt x="1767" y="713"/>
                  </a:lnTo>
                  <a:lnTo>
                    <a:pt x="1769" y="715"/>
                  </a:lnTo>
                  <a:lnTo>
                    <a:pt x="1767" y="717"/>
                  </a:lnTo>
                  <a:lnTo>
                    <a:pt x="1769" y="719"/>
                  </a:lnTo>
                  <a:lnTo>
                    <a:pt x="1769" y="722"/>
                  </a:lnTo>
                  <a:lnTo>
                    <a:pt x="1769" y="724"/>
                  </a:lnTo>
                  <a:lnTo>
                    <a:pt x="1769" y="726"/>
                  </a:lnTo>
                  <a:lnTo>
                    <a:pt x="1772" y="726"/>
                  </a:lnTo>
                  <a:lnTo>
                    <a:pt x="1772" y="728"/>
                  </a:lnTo>
                  <a:lnTo>
                    <a:pt x="1774" y="728"/>
                  </a:lnTo>
                  <a:lnTo>
                    <a:pt x="1774" y="731"/>
                  </a:lnTo>
                  <a:lnTo>
                    <a:pt x="1778" y="731"/>
                  </a:lnTo>
                  <a:lnTo>
                    <a:pt x="1781" y="731"/>
                  </a:lnTo>
                  <a:lnTo>
                    <a:pt x="1781" y="735"/>
                  </a:lnTo>
                  <a:lnTo>
                    <a:pt x="1781" y="737"/>
                  </a:lnTo>
                  <a:lnTo>
                    <a:pt x="1781" y="740"/>
                  </a:lnTo>
                  <a:lnTo>
                    <a:pt x="1778" y="740"/>
                  </a:lnTo>
                  <a:lnTo>
                    <a:pt x="1778" y="742"/>
                  </a:lnTo>
                  <a:lnTo>
                    <a:pt x="1778" y="749"/>
                  </a:lnTo>
                  <a:lnTo>
                    <a:pt x="1778" y="753"/>
                  </a:lnTo>
                  <a:lnTo>
                    <a:pt x="1776" y="753"/>
                  </a:lnTo>
                  <a:lnTo>
                    <a:pt x="1776" y="755"/>
                  </a:lnTo>
                  <a:lnTo>
                    <a:pt x="1778" y="758"/>
                  </a:lnTo>
                  <a:lnTo>
                    <a:pt x="1781" y="760"/>
                  </a:lnTo>
                  <a:lnTo>
                    <a:pt x="1781" y="762"/>
                  </a:lnTo>
                  <a:lnTo>
                    <a:pt x="1781" y="764"/>
                  </a:lnTo>
                  <a:lnTo>
                    <a:pt x="1778" y="767"/>
                  </a:lnTo>
                  <a:lnTo>
                    <a:pt x="1778" y="769"/>
                  </a:lnTo>
                  <a:lnTo>
                    <a:pt x="1783" y="773"/>
                  </a:lnTo>
                  <a:lnTo>
                    <a:pt x="1785" y="776"/>
                  </a:lnTo>
                  <a:lnTo>
                    <a:pt x="1787" y="776"/>
                  </a:lnTo>
                  <a:lnTo>
                    <a:pt x="1792" y="776"/>
                  </a:lnTo>
                  <a:lnTo>
                    <a:pt x="1794" y="776"/>
                  </a:lnTo>
                  <a:lnTo>
                    <a:pt x="1796" y="776"/>
                  </a:lnTo>
                  <a:lnTo>
                    <a:pt x="1801" y="778"/>
                  </a:lnTo>
                  <a:lnTo>
                    <a:pt x="1803" y="778"/>
                  </a:lnTo>
                  <a:lnTo>
                    <a:pt x="1803" y="780"/>
                  </a:lnTo>
                  <a:lnTo>
                    <a:pt x="1805" y="780"/>
                  </a:lnTo>
                  <a:lnTo>
                    <a:pt x="1805" y="782"/>
                  </a:lnTo>
                  <a:lnTo>
                    <a:pt x="1808" y="782"/>
                  </a:lnTo>
                  <a:lnTo>
                    <a:pt x="1810" y="782"/>
                  </a:lnTo>
                  <a:lnTo>
                    <a:pt x="1810" y="785"/>
                  </a:lnTo>
                  <a:lnTo>
                    <a:pt x="1812" y="785"/>
                  </a:lnTo>
                  <a:lnTo>
                    <a:pt x="1814" y="785"/>
                  </a:lnTo>
                  <a:lnTo>
                    <a:pt x="1814" y="787"/>
                  </a:lnTo>
                  <a:lnTo>
                    <a:pt x="1817" y="789"/>
                  </a:lnTo>
                  <a:lnTo>
                    <a:pt x="1817" y="787"/>
                  </a:lnTo>
                  <a:lnTo>
                    <a:pt x="1817" y="785"/>
                  </a:lnTo>
                  <a:lnTo>
                    <a:pt x="1819" y="785"/>
                  </a:lnTo>
                  <a:lnTo>
                    <a:pt x="1821" y="785"/>
                  </a:lnTo>
                  <a:lnTo>
                    <a:pt x="1823" y="785"/>
                  </a:lnTo>
                  <a:lnTo>
                    <a:pt x="1823" y="787"/>
                  </a:lnTo>
                  <a:lnTo>
                    <a:pt x="1826" y="787"/>
                  </a:lnTo>
                  <a:lnTo>
                    <a:pt x="1830" y="789"/>
                  </a:lnTo>
                  <a:lnTo>
                    <a:pt x="1830" y="791"/>
                  </a:lnTo>
                  <a:lnTo>
                    <a:pt x="1832" y="791"/>
                  </a:lnTo>
                  <a:lnTo>
                    <a:pt x="1832" y="794"/>
                  </a:lnTo>
                  <a:lnTo>
                    <a:pt x="1835" y="794"/>
                  </a:lnTo>
                  <a:lnTo>
                    <a:pt x="1835" y="791"/>
                  </a:lnTo>
                  <a:lnTo>
                    <a:pt x="1835" y="789"/>
                  </a:lnTo>
                  <a:lnTo>
                    <a:pt x="1837" y="787"/>
                  </a:lnTo>
                  <a:lnTo>
                    <a:pt x="1839" y="785"/>
                  </a:lnTo>
                  <a:lnTo>
                    <a:pt x="1841" y="785"/>
                  </a:lnTo>
                  <a:lnTo>
                    <a:pt x="1844" y="785"/>
                  </a:lnTo>
                  <a:lnTo>
                    <a:pt x="1846" y="785"/>
                  </a:lnTo>
                  <a:lnTo>
                    <a:pt x="1848" y="785"/>
                  </a:lnTo>
                  <a:lnTo>
                    <a:pt x="1850" y="785"/>
                  </a:lnTo>
                  <a:lnTo>
                    <a:pt x="1853" y="785"/>
                  </a:lnTo>
                  <a:lnTo>
                    <a:pt x="1853" y="782"/>
                  </a:lnTo>
                  <a:lnTo>
                    <a:pt x="1850" y="782"/>
                  </a:lnTo>
                  <a:lnTo>
                    <a:pt x="1848" y="782"/>
                  </a:lnTo>
                  <a:lnTo>
                    <a:pt x="1848" y="780"/>
                  </a:lnTo>
                  <a:lnTo>
                    <a:pt x="1846" y="780"/>
                  </a:lnTo>
                  <a:lnTo>
                    <a:pt x="1846" y="778"/>
                  </a:lnTo>
                  <a:lnTo>
                    <a:pt x="1846" y="776"/>
                  </a:lnTo>
                  <a:lnTo>
                    <a:pt x="1846" y="773"/>
                  </a:lnTo>
                  <a:lnTo>
                    <a:pt x="1848" y="773"/>
                  </a:lnTo>
                  <a:lnTo>
                    <a:pt x="1848" y="771"/>
                  </a:lnTo>
                  <a:lnTo>
                    <a:pt x="1850" y="771"/>
                  </a:lnTo>
                  <a:lnTo>
                    <a:pt x="1850" y="773"/>
                  </a:lnTo>
                  <a:lnTo>
                    <a:pt x="1850" y="776"/>
                  </a:lnTo>
                  <a:lnTo>
                    <a:pt x="1853" y="776"/>
                  </a:lnTo>
                  <a:lnTo>
                    <a:pt x="1855" y="776"/>
                  </a:lnTo>
                  <a:lnTo>
                    <a:pt x="1857" y="776"/>
                  </a:lnTo>
                  <a:lnTo>
                    <a:pt x="1859" y="778"/>
                  </a:lnTo>
                  <a:lnTo>
                    <a:pt x="1862" y="778"/>
                  </a:lnTo>
                  <a:lnTo>
                    <a:pt x="1864" y="778"/>
                  </a:lnTo>
                  <a:lnTo>
                    <a:pt x="1864" y="780"/>
                  </a:lnTo>
                  <a:lnTo>
                    <a:pt x="1866" y="780"/>
                  </a:lnTo>
                  <a:lnTo>
                    <a:pt x="1866" y="778"/>
                  </a:lnTo>
                  <a:lnTo>
                    <a:pt x="1866" y="776"/>
                  </a:lnTo>
                  <a:lnTo>
                    <a:pt x="1864" y="776"/>
                  </a:lnTo>
                  <a:lnTo>
                    <a:pt x="1864" y="773"/>
                  </a:lnTo>
                  <a:lnTo>
                    <a:pt x="1864" y="771"/>
                  </a:lnTo>
                  <a:lnTo>
                    <a:pt x="1862" y="771"/>
                  </a:lnTo>
                  <a:lnTo>
                    <a:pt x="1859" y="769"/>
                  </a:lnTo>
                  <a:lnTo>
                    <a:pt x="1857" y="769"/>
                  </a:lnTo>
                  <a:lnTo>
                    <a:pt x="1857" y="767"/>
                  </a:lnTo>
                  <a:lnTo>
                    <a:pt x="1857" y="764"/>
                  </a:lnTo>
                  <a:lnTo>
                    <a:pt x="1857" y="762"/>
                  </a:lnTo>
                  <a:lnTo>
                    <a:pt x="1857" y="760"/>
                  </a:lnTo>
                  <a:lnTo>
                    <a:pt x="1859" y="758"/>
                  </a:lnTo>
                  <a:lnTo>
                    <a:pt x="1859" y="760"/>
                  </a:lnTo>
                  <a:lnTo>
                    <a:pt x="1862" y="760"/>
                  </a:lnTo>
                  <a:lnTo>
                    <a:pt x="1864" y="760"/>
                  </a:lnTo>
                  <a:lnTo>
                    <a:pt x="1866" y="762"/>
                  </a:lnTo>
                  <a:lnTo>
                    <a:pt x="1868" y="762"/>
                  </a:lnTo>
                  <a:lnTo>
                    <a:pt x="1868" y="760"/>
                  </a:lnTo>
                  <a:lnTo>
                    <a:pt x="1868" y="758"/>
                  </a:lnTo>
                  <a:lnTo>
                    <a:pt x="1868" y="755"/>
                  </a:lnTo>
                  <a:lnTo>
                    <a:pt x="1871" y="755"/>
                  </a:lnTo>
                  <a:lnTo>
                    <a:pt x="1871" y="753"/>
                  </a:lnTo>
                  <a:lnTo>
                    <a:pt x="1873" y="751"/>
                  </a:lnTo>
                  <a:lnTo>
                    <a:pt x="1873" y="749"/>
                  </a:lnTo>
                  <a:lnTo>
                    <a:pt x="1873" y="746"/>
                  </a:lnTo>
                  <a:lnTo>
                    <a:pt x="1875" y="746"/>
                  </a:lnTo>
                  <a:lnTo>
                    <a:pt x="1875" y="749"/>
                  </a:lnTo>
                  <a:lnTo>
                    <a:pt x="1877" y="749"/>
                  </a:lnTo>
                  <a:lnTo>
                    <a:pt x="1877" y="751"/>
                  </a:lnTo>
                  <a:lnTo>
                    <a:pt x="1880" y="751"/>
                  </a:lnTo>
                  <a:lnTo>
                    <a:pt x="1880" y="753"/>
                  </a:lnTo>
                  <a:lnTo>
                    <a:pt x="1882" y="753"/>
                  </a:lnTo>
                  <a:lnTo>
                    <a:pt x="1882" y="755"/>
                  </a:lnTo>
                  <a:lnTo>
                    <a:pt x="1880" y="755"/>
                  </a:lnTo>
                  <a:lnTo>
                    <a:pt x="1880" y="758"/>
                  </a:lnTo>
                  <a:lnTo>
                    <a:pt x="1880" y="760"/>
                  </a:lnTo>
                  <a:lnTo>
                    <a:pt x="1882" y="760"/>
                  </a:lnTo>
                  <a:lnTo>
                    <a:pt x="1882" y="762"/>
                  </a:lnTo>
                  <a:lnTo>
                    <a:pt x="1884" y="762"/>
                  </a:lnTo>
                  <a:lnTo>
                    <a:pt x="1884" y="760"/>
                  </a:lnTo>
                  <a:lnTo>
                    <a:pt x="1886" y="760"/>
                  </a:lnTo>
                  <a:lnTo>
                    <a:pt x="1886" y="758"/>
                  </a:lnTo>
                  <a:lnTo>
                    <a:pt x="1889" y="755"/>
                  </a:lnTo>
                  <a:lnTo>
                    <a:pt x="1891" y="755"/>
                  </a:lnTo>
                  <a:lnTo>
                    <a:pt x="1891" y="758"/>
                  </a:lnTo>
                  <a:lnTo>
                    <a:pt x="1893" y="758"/>
                  </a:lnTo>
                  <a:lnTo>
                    <a:pt x="1893" y="760"/>
                  </a:lnTo>
                  <a:lnTo>
                    <a:pt x="1895" y="760"/>
                  </a:lnTo>
                  <a:lnTo>
                    <a:pt x="1895" y="762"/>
                  </a:lnTo>
                  <a:lnTo>
                    <a:pt x="1895" y="764"/>
                  </a:lnTo>
                  <a:lnTo>
                    <a:pt x="1895" y="767"/>
                  </a:lnTo>
                  <a:lnTo>
                    <a:pt x="1898" y="767"/>
                  </a:lnTo>
                  <a:lnTo>
                    <a:pt x="1900" y="767"/>
                  </a:lnTo>
                  <a:lnTo>
                    <a:pt x="1900" y="764"/>
                  </a:lnTo>
                  <a:lnTo>
                    <a:pt x="1902" y="764"/>
                  </a:lnTo>
                  <a:lnTo>
                    <a:pt x="1904" y="764"/>
                  </a:lnTo>
                  <a:lnTo>
                    <a:pt x="1904" y="762"/>
                  </a:lnTo>
                  <a:lnTo>
                    <a:pt x="1907" y="762"/>
                  </a:lnTo>
                  <a:lnTo>
                    <a:pt x="1909" y="764"/>
                  </a:lnTo>
                  <a:lnTo>
                    <a:pt x="1909" y="767"/>
                  </a:lnTo>
                  <a:lnTo>
                    <a:pt x="1909" y="769"/>
                  </a:lnTo>
                  <a:lnTo>
                    <a:pt x="1911" y="769"/>
                  </a:lnTo>
                  <a:lnTo>
                    <a:pt x="1911" y="771"/>
                  </a:lnTo>
                  <a:lnTo>
                    <a:pt x="1913" y="771"/>
                  </a:lnTo>
                  <a:lnTo>
                    <a:pt x="1916" y="773"/>
                  </a:lnTo>
                  <a:lnTo>
                    <a:pt x="1916" y="776"/>
                  </a:lnTo>
                  <a:lnTo>
                    <a:pt x="1918" y="776"/>
                  </a:lnTo>
                  <a:lnTo>
                    <a:pt x="1920" y="776"/>
                  </a:lnTo>
                  <a:lnTo>
                    <a:pt x="1920" y="778"/>
                  </a:lnTo>
                  <a:lnTo>
                    <a:pt x="1920" y="776"/>
                  </a:lnTo>
                  <a:lnTo>
                    <a:pt x="1922" y="776"/>
                  </a:lnTo>
                  <a:lnTo>
                    <a:pt x="1925" y="776"/>
                  </a:lnTo>
                  <a:lnTo>
                    <a:pt x="1925" y="773"/>
                  </a:lnTo>
                  <a:lnTo>
                    <a:pt x="1925" y="771"/>
                  </a:lnTo>
                  <a:lnTo>
                    <a:pt x="1925" y="769"/>
                  </a:lnTo>
                  <a:lnTo>
                    <a:pt x="1925" y="767"/>
                  </a:lnTo>
                  <a:lnTo>
                    <a:pt x="1922" y="764"/>
                  </a:lnTo>
                  <a:lnTo>
                    <a:pt x="1920" y="764"/>
                  </a:lnTo>
                  <a:lnTo>
                    <a:pt x="1918" y="762"/>
                  </a:lnTo>
                  <a:lnTo>
                    <a:pt x="1916" y="762"/>
                  </a:lnTo>
                  <a:lnTo>
                    <a:pt x="1918" y="760"/>
                  </a:lnTo>
                  <a:lnTo>
                    <a:pt x="1920" y="760"/>
                  </a:lnTo>
                  <a:lnTo>
                    <a:pt x="1920" y="758"/>
                  </a:lnTo>
                  <a:lnTo>
                    <a:pt x="1920" y="755"/>
                  </a:lnTo>
                  <a:lnTo>
                    <a:pt x="1922" y="755"/>
                  </a:lnTo>
                  <a:lnTo>
                    <a:pt x="1922" y="753"/>
                  </a:lnTo>
                  <a:lnTo>
                    <a:pt x="1925" y="753"/>
                  </a:lnTo>
                  <a:lnTo>
                    <a:pt x="1925" y="751"/>
                  </a:lnTo>
                  <a:lnTo>
                    <a:pt x="1925" y="749"/>
                  </a:lnTo>
                  <a:lnTo>
                    <a:pt x="1927" y="749"/>
                  </a:lnTo>
                  <a:lnTo>
                    <a:pt x="1929" y="749"/>
                  </a:lnTo>
                  <a:lnTo>
                    <a:pt x="1931" y="749"/>
                  </a:lnTo>
                  <a:lnTo>
                    <a:pt x="1931" y="751"/>
                  </a:lnTo>
                  <a:lnTo>
                    <a:pt x="1934" y="751"/>
                  </a:lnTo>
                  <a:lnTo>
                    <a:pt x="1936" y="753"/>
                  </a:lnTo>
                  <a:lnTo>
                    <a:pt x="1936" y="755"/>
                  </a:lnTo>
                  <a:lnTo>
                    <a:pt x="1938" y="755"/>
                  </a:lnTo>
                  <a:lnTo>
                    <a:pt x="1938" y="758"/>
                  </a:lnTo>
                  <a:lnTo>
                    <a:pt x="1940" y="758"/>
                  </a:lnTo>
                  <a:lnTo>
                    <a:pt x="1943" y="758"/>
                  </a:lnTo>
                  <a:lnTo>
                    <a:pt x="1945" y="758"/>
                  </a:lnTo>
                  <a:lnTo>
                    <a:pt x="1945" y="755"/>
                  </a:lnTo>
                  <a:lnTo>
                    <a:pt x="1945" y="753"/>
                  </a:lnTo>
                  <a:lnTo>
                    <a:pt x="1945" y="751"/>
                  </a:lnTo>
                  <a:lnTo>
                    <a:pt x="1945" y="749"/>
                  </a:lnTo>
                  <a:lnTo>
                    <a:pt x="1947" y="746"/>
                  </a:lnTo>
                  <a:lnTo>
                    <a:pt x="1949" y="746"/>
                  </a:lnTo>
                  <a:lnTo>
                    <a:pt x="1952" y="746"/>
                  </a:lnTo>
                  <a:lnTo>
                    <a:pt x="1954" y="749"/>
                  </a:lnTo>
                  <a:lnTo>
                    <a:pt x="1954" y="751"/>
                  </a:lnTo>
                  <a:lnTo>
                    <a:pt x="1956" y="751"/>
                  </a:lnTo>
                  <a:lnTo>
                    <a:pt x="1958" y="751"/>
                  </a:lnTo>
                  <a:lnTo>
                    <a:pt x="1958" y="753"/>
                  </a:lnTo>
                  <a:lnTo>
                    <a:pt x="1961" y="753"/>
                  </a:lnTo>
                  <a:lnTo>
                    <a:pt x="1961" y="751"/>
                  </a:lnTo>
                  <a:lnTo>
                    <a:pt x="1963" y="751"/>
                  </a:lnTo>
                  <a:lnTo>
                    <a:pt x="1963" y="749"/>
                  </a:lnTo>
                  <a:lnTo>
                    <a:pt x="1961" y="749"/>
                  </a:lnTo>
                  <a:lnTo>
                    <a:pt x="1961" y="746"/>
                  </a:lnTo>
                  <a:lnTo>
                    <a:pt x="1963" y="746"/>
                  </a:lnTo>
                  <a:lnTo>
                    <a:pt x="1963" y="744"/>
                  </a:lnTo>
                  <a:lnTo>
                    <a:pt x="1965" y="742"/>
                  </a:lnTo>
                  <a:lnTo>
                    <a:pt x="1967" y="742"/>
                  </a:lnTo>
                  <a:lnTo>
                    <a:pt x="1970" y="742"/>
                  </a:lnTo>
                  <a:lnTo>
                    <a:pt x="1970" y="744"/>
                  </a:lnTo>
                  <a:lnTo>
                    <a:pt x="1972" y="744"/>
                  </a:lnTo>
                  <a:lnTo>
                    <a:pt x="1972" y="746"/>
                  </a:lnTo>
                  <a:lnTo>
                    <a:pt x="1974" y="749"/>
                  </a:lnTo>
                  <a:lnTo>
                    <a:pt x="1974" y="751"/>
                  </a:lnTo>
                  <a:lnTo>
                    <a:pt x="1976" y="753"/>
                  </a:lnTo>
                  <a:lnTo>
                    <a:pt x="1979" y="753"/>
                  </a:lnTo>
                  <a:lnTo>
                    <a:pt x="1981" y="753"/>
                  </a:lnTo>
                  <a:lnTo>
                    <a:pt x="1981" y="751"/>
                  </a:lnTo>
                  <a:lnTo>
                    <a:pt x="1983" y="751"/>
                  </a:lnTo>
                  <a:lnTo>
                    <a:pt x="1983" y="749"/>
                  </a:lnTo>
                  <a:lnTo>
                    <a:pt x="1983" y="746"/>
                  </a:lnTo>
                  <a:lnTo>
                    <a:pt x="1985" y="746"/>
                  </a:lnTo>
                  <a:lnTo>
                    <a:pt x="1985" y="744"/>
                  </a:lnTo>
                  <a:lnTo>
                    <a:pt x="1988" y="744"/>
                  </a:lnTo>
                  <a:lnTo>
                    <a:pt x="1988" y="746"/>
                  </a:lnTo>
                  <a:lnTo>
                    <a:pt x="1990" y="746"/>
                  </a:lnTo>
                  <a:lnTo>
                    <a:pt x="1990" y="749"/>
                  </a:lnTo>
                  <a:lnTo>
                    <a:pt x="1992" y="749"/>
                  </a:lnTo>
                  <a:lnTo>
                    <a:pt x="1994" y="749"/>
                  </a:lnTo>
                  <a:lnTo>
                    <a:pt x="1997" y="749"/>
                  </a:lnTo>
                  <a:lnTo>
                    <a:pt x="1999" y="749"/>
                  </a:lnTo>
                  <a:lnTo>
                    <a:pt x="1999" y="751"/>
                  </a:lnTo>
                  <a:lnTo>
                    <a:pt x="2001" y="751"/>
                  </a:lnTo>
                  <a:lnTo>
                    <a:pt x="2003" y="753"/>
                  </a:lnTo>
                  <a:lnTo>
                    <a:pt x="2003" y="755"/>
                  </a:lnTo>
                  <a:lnTo>
                    <a:pt x="2006" y="755"/>
                  </a:lnTo>
                  <a:lnTo>
                    <a:pt x="2006" y="758"/>
                  </a:lnTo>
                  <a:lnTo>
                    <a:pt x="2008" y="758"/>
                  </a:lnTo>
                  <a:lnTo>
                    <a:pt x="2008" y="760"/>
                  </a:lnTo>
                  <a:lnTo>
                    <a:pt x="2010" y="760"/>
                  </a:lnTo>
                  <a:lnTo>
                    <a:pt x="2012" y="760"/>
                  </a:lnTo>
                  <a:lnTo>
                    <a:pt x="2015" y="760"/>
                  </a:lnTo>
                  <a:lnTo>
                    <a:pt x="2017" y="762"/>
                  </a:lnTo>
                  <a:lnTo>
                    <a:pt x="2019" y="764"/>
                  </a:lnTo>
                  <a:lnTo>
                    <a:pt x="2021" y="764"/>
                  </a:lnTo>
                  <a:lnTo>
                    <a:pt x="2024" y="764"/>
                  </a:lnTo>
                  <a:lnTo>
                    <a:pt x="2024" y="762"/>
                  </a:lnTo>
                  <a:lnTo>
                    <a:pt x="2026" y="762"/>
                  </a:lnTo>
                  <a:lnTo>
                    <a:pt x="2028" y="764"/>
                  </a:lnTo>
                  <a:lnTo>
                    <a:pt x="2028" y="767"/>
                  </a:lnTo>
                  <a:lnTo>
                    <a:pt x="2028" y="769"/>
                  </a:lnTo>
                  <a:lnTo>
                    <a:pt x="2028" y="771"/>
                  </a:lnTo>
                  <a:lnTo>
                    <a:pt x="2030" y="771"/>
                  </a:lnTo>
                  <a:lnTo>
                    <a:pt x="2033" y="771"/>
                  </a:lnTo>
                  <a:lnTo>
                    <a:pt x="2035" y="771"/>
                  </a:lnTo>
                  <a:lnTo>
                    <a:pt x="2037" y="771"/>
                  </a:lnTo>
                  <a:lnTo>
                    <a:pt x="2037" y="773"/>
                  </a:lnTo>
                  <a:lnTo>
                    <a:pt x="2039" y="771"/>
                  </a:lnTo>
                  <a:lnTo>
                    <a:pt x="2042" y="771"/>
                  </a:lnTo>
                  <a:lnTo>
                    <a:pt x="2044" y="771"/>
                  </a:lnTo>
                  <a:lnTo>
                    <a:pt x="2046" y="771"/>
                  </a:lnTo>
                  <a:lnTo>
                    <a:pt x="2048" y="771"/>
                  </a:lnTo>
                  <a:lnTo>
                    <a:pt x="2053" y="771"/>
                  </a:lnTo>
                  <a:lnTo>
                    <a:pt x="2055" y="771"/>
                  </a:lnTo>
                  <a:lnTo>
                    <a:pt x="2057" y="771"/>
                  </a:lnTo>
                  <a:lnTo>
                    <a:pt x="2060" y="773"/>
                  </a:lnTo>
                  <a:lnTo>
                    <a:pt x="2062" y="771"/>
                  </a:lnTo>
                  <a:lnTo>
                    <a:pt x="2064" y="771"/>
                  </a:lnTo>
                  <a:lnTo>
                    <a:pt x="2064" y="769"/>
                  </a:lnTo>
                  <a:lnTo>
                    <a:pt x="2066" y="767"/>
                  </a:lnTo>
                  <a:lnTo>
                    <a:pt x="2069" y="764"/>
                  </a:lnTo>
                  <a:lnTo>
                    <a:pt x="2071" y="762"/>
                  </a:lnTo>
                  <a:lnTo>
                    <a:pt x="2073" y="760"/>
                  </a:lnTo>
                  <a:lnTo>
                    <a:pt x="2075" y="755"/>
                  </a:lnTo>
                  <a:lnTo>
                    <a:pt x="2080" y="760"/>
                  </a:lnTo>
                  <a:lnTo>
                    <a:pt x="2087" y="764"/>
                  </a:lnTo>
                  <a:lnTo>
                    <a:pt x="2093" y="771"/>
                  </a:lnTo>
                  <a:lnTo>
                    <a:pt x="2100" y="778"/>
                  </a:lnTo>
                  <a:lnTo>
                    <a:pt x="2096" y="785"/>
                  </a:lnTo>
                  <a:lnTo>
                    <a:pt x="2082" y="787"/>
                  </a:lnTo>
                  <a:lnTo>
                    <a:pt x="2071" y="789"/>
                  </a:lnTo>
                  <a:lnTo>
                    <a:pt x="2069" y="791"/>
                  </a:lnTo>
                  <a:lnTo>
                    <a:pt x="2066" y="794"/>
                  </a:lnTo>
                  <a:lnTo>
                    <a:pt x="2064" y="805"/>
                  </a:lnTo>
                  <a:lnTo>
                    <a:pt x="2066" y="816"/>
                  </a:lnTo>
                  <a:lnTo>
                    <a:pt x="2069" y="827"/>
                  </a:lnTo>
                  <a:lnTo>
                    <a:pt x="2071" y="836"/>
                  </a:lnTo>
                  <a:lnTo>
                    <a:pt x="2071" y="848"/>
                  </a:lnTo>
                  <a:lnTo>
                    <a:pt x="2069" y="857"/>
                  </a:lnTo>
                  <a:lnTo>
                    <a:pt x="2064" y="863"/>
                  </a:lnTo>
                  <a:lnTo>
                    <a:pt x="2055" y="868"/>
                  </a:lnTo>
                  <a:lnTo>
                    <a:pt x="2046" y="872"/>
                  </a:lnTo>
                  <a:lnTo>
                    <a:pt x="2035" y="875"/>
                  </a:lnTo>
                  <a:lnTo>
                    <a:pt x="2024" y="879"/>
                  </a:lnTo>
                  <a:lnTo>
                    <a:pt x="2010" y="879"/>
                  </a:lnTo>
                  <a:lnTo>
                    <a:pt x="1997" y="879"/>
                  </a:lnTo>
                  <a:lnTo>
                    <a:pt x="1983" y="879"/>
                  </a:lnTo>
                  <a:lnTo>
                    <a:pt x="1972" y="881"/>
                  </a:lnTo>
                  <a:lnTo>
                    <a:pt x="1961" y="884"/>
                  </a:lnTo>
                  <a:lnTo>
                    <a:pt x="1952" y="888"/>
                  </a:lnTo>
                  <a:lnTo>
                    <a:pt x="1940" y="890"/>
                  </a:lnTo>
                  <a:lnTo>
                    <a:pt x="1931" y="895"/>
                  </a:lnTo>
                  <a:lnTo>
                    <a:pt x="1925" y="899"/>
                  </a:lnTo>
                  <a:lnTo>
                    <a:pt x="1918" y="906"/>
                  </a:lnTo>
                  <a:lnTo>
                    <a:pt x="1913" y="913"/>
                  </a:lnTo>
                  <a:lnTo>
                    <a:pt x="1907" y="920"/>
                  </a:lnTo>
                  <a:lnTo>
                    <a:pt x="1895" y="922"/>
                  </a:lnTo>
                  <a:lnTo>
                    <a:pt x="1884" y="924"/>
                  </a:lnTo>
                  <a:lnTo>
                    <a:pt x="1873" y="926"/>
                  </a:lnTo>
                  <a:lnTo>
                    <a:pt x="1862" y="929"/>
                  </a:lnTo>
                  <a:lnTo>
                    <a:pt x="1855" y="935"/>
                  </a:lnTo>
                  <a:lnTo>
                    <a:pt x="1848" y="942"/>
                  </a:lnTo>
                  <a:lnTo>
                    <a:pt x="1846" y="951"/>
                  </a:lnTo>
                  <a:lnTo>
                    <a:pt x="1846" y="962"/>
                  </a:lnTo>
                  <a:lnTo>
                    <a:pt x="1848" y="971"/>
                  </a:lnTo>
                  <a:lnTo>
                    <a:pt x="1848" y="985"/>
                  </a:lnTo>
                  <a:lnTo>
                    <a:pt x="1848" y="994"/>
                  </a:lnTo>
                  <a:lnTo>
                    <a:pt x="1846" y="1005"/>
                  </a:lnTo>
                  <a:lnTo>
                    <a:pt x="1837" y="1010"/>
                  </a:lnTo>
                  <a:lnTo>
                    <a:pt x="1828" y="1012"/>
                  </a:lnTo>
                  <a:lnTo>
                    <a:pt x="1819" y="1016"/>
                  </a:lnTo>
                  <a:lnTo>
                    <a:pt x="1810" y="1023"/>
                  </a:lnTo>
                  <a:lnTo>
                    <a:pt x="1808" y="1030"/>
                  </a:lnTo>
                  <a:lnTo>
                    <a:pt x="1808" y="1039"/>
                  </a:lnTo>
                  <a:lnTo>
                    <a:pt x="1808" y="1052"/>
                  </a:lnTo>
                  <a:lnTo>
                    <a:pt x="1803" y="1059"/>
                  </a:lnTo>
                  <a:lnTo>
                    <a:pt x="1799" y="1066"/>
                  </a:lnTo>
                  <a:lnTo>
                    <a:pt x="1792" y="1064"/>
                  </a:lnTo>
                  <a:lnTo>
                    <a:pt x="1790" y="1064"/>
                  </a:lnTo>
                  <a:lnTo>
                    <a:pt x="1785" y="1061"/>
                  </a:lnTo>
                  <a:lnTo>
                    <a:pt x="1783" y="1061"/>
                  </a:lnTo>
                  <a:lnTo>
                    <a:pt x="1781" y="1059"/>
                  </a:lnTo>
                  <a:lnTo>
                    <a:pt x="1778" y="1061"/>
                  </a:lnTo>
                  <a:lnTo>
                    <a:pt x="1776" y="1061"/>
                  </a:lnTo>
                  <a:lnTo>
                    <a:pt x="1774" y="1061"/>
                  </a:lnTo>
                  <a:lnTo>
                    <a:pt x="1774" y="1064"/>
                  </a:lnTo>
                  <a:lnTo>
                    <a:pt x="1772" y="1064"/>
                  </a:lnTo>
                  <a:lnTo>
                    <a:pt x="1767" y="1064"/>
                  </a:lnTo>
                  <a:lnTo>
                    <a:pt x="1760" y="1061"/>
                  </a:lnTo>
                  <a:lnTo>
                    <a:pt x="1758" y="1059"/>
                  </a:lnTo>
                  <a:lnTo>
                    <a:pt x="1756" y="1059"/>
                  </a:lnTo>
                  <a:lnTo>
                    <a:pt x="1756" y="1057"/>
                  </a:lnTo>
                  <a:lnTo>
                    <a:pt x="1754" y="1057"/>
                  </a:lnTo>
                  <a:lnTo>
                    <a:pt x="1754" y="1055"/>
                  </a:lnTo>
                  <a:lnTo>
                    <a:pt x="1751" y="1055"/>
                  </a:lnTo>
                  <a:lnTo>
                    <a:pt x="1749" y="1052"/>
                  </a:lnTo>
                  <a:lnTo>
                    <a:pt x="1749" y="1050"/>
                  </a:lnTo>
                  <a:lnTo>
                    <a:pt x="1747" y="1050"/>
                  </a:lnTo>
                  <a:lnTo>
                    <a:pt x="1745" y="1050"/>
                  </a:lnTo>
                  <a:lnTo>
                    <a:pt x="1742" y="1050"/>
                  </a:lnTo>
                  <a:lnTo>
                    <a:pt x="1740" y="1050"/>
                  </a:lnTo>
                  <a:lnTo>
                    <a:pt x="1740" y="1048"/>
                  </a:lnTo>
                  <a:lnTo>
                    <a:pt x="1738" y="1046"/>
                  </a:lnTo>
                  <a:lnTo>
                    <a:pt x="1736" y="1046"/>
                  </a:lnTo>
                  <a:lnTo>
                    <a:pt x="1736" y="1043"/>
                  </a:lnTo>
                  <a:lnTo>
                    <a:pt x="1736" y="1041"/>
                  </a:lnTo>
                  <a:lnTo>
                    <a:pt x="1731" y="1039"/>
                  </a:lnTo>
                  <a:lnTo>
                    <a:pt x="1729" y="1039"/>
                  </a:lnTo>
                  <a:lnTo>
                    <a:pt x="1729" y="1037"/>
                  </a:lnTo>
                  <a:lnTo>
                    <a:pt x="1727" y="1037"/>
                  </a:lnTo>
                  <a:lnTo>
                    <a:pt x="1727" y="1034"/>
                  </a:lnTo>
                  <a:lnTo>
                    <a:pt x="1724" y="1032"/>
                  </a:lnTo>
                  <a:lnTo>
                    <a:pt x="1724" y="1030"/>
                  </a:lnTo>
                  <a:lnTo>
                    <a:pt x="1724" y="1028"/>
                  </a:lnTo>
                  <a:lnTo>
                    <a:pt x="1724" y="1025"/>
                  </a:lnTo>
                  <a:lnTo>
                    <a:pt x="1722" y="1025"/>
                  </a:lnTo>
                  <a:lnTo>
                    <a:pt x="1720" y="1025"/>
                  </a:lnTo>
                  <a:lnTo>
                    <a:pt x="1717" y="1025"/>
                  </a:lnTo>
                  <a:lnTo>
                    <a:pt x="1715" y="1023"/>
                  </a:lnTo>
                  <a:lnTo>
                    <a:pt x="1713" y="1023"/>
                  </a:lnTo>
                  <a:lnTo>
                    <a:pt x="1711" y="1025"/>
                  </a:lnTo>
                  <a:lnTo>
                    <a:pt x="1708" y="1025"/>
                  </a:lnTo>
                  <a:lnTo>
                    <a:pt x="1706" y="1025"/>
                  </a:lnTo>
                  <a:lnTo>
                    <a:pt x="1704" y="1025"/>
                  </a:lnTo>
                  <a:lnTo>
                    <a:pt x="1702" y="1025"/>
                  </a:lnTo>
                  <a:lnTo>
                    <a:pt x="1693" y="1025"/>
                  </a:lnTo>
                  <a:lnTo>
                    <a:pt x="1690" y="1025"/>
                  </a:lnTo>
                  <a:lnTo>
                    <a:pt x="1690" y="1028"/>
                  </a:lnTo>
                  <a:lnTo>
                    <a:pt x="1688" y="1028"/>
                  </a:lnTo>
                  <a:lnTo>
                    <a:pt x="1686" y="1028"/>
                  </a:lnTo>
                  <a:lnTo>
                    <a:pt x="1686" y="1025"/>
                  </a:lnTo>
                  <a:lnTo>
                    <a:pt x="1684" y="1025"/>
                  </a:lnTo>
                  <a:lnTo>
                    <a:pt x="1681" y="1025"/>
                  </a:lnTo>
                  <a:lnTo>
                    <a:pt x="1679" y="1023"/>
                  </a:lnTo>
                  <a:lnTo>
                    <a:pt x="1677" y="1023"/>
                  </a:lnTo>
                  <a:lnTo>
                    <a:pt x="1677" y="1021"/>
                  </a:lnTo>
                  <a:lnTo>
                    <a:pt x="1675" y="1021"/>
                  </a:lnTo>
                  <a:lnTo>
                    <a:pt x="1672" y="1021"/>
                  </a:lnTo>
                  <a:lnTo>
                    <a:pt x="1670" y="1021"/>
                  </a:lnTo>
                  <a:lnTo>
                    <a:pt x="1668" y="1021"/>
                  </a:lnTo>
                  <a:lnTo>
                    <a:pt x="1666" y="1021"/>
                  </a:lnTo>
                  <a:lnTo>
                    <a:pt x="1663" y="1021"/>
                  </a:lnTo>
                  <a:lnTo>
                    <a:pt x="1663" y="1019"/>
                  </a:lnTo>
                  <a:lnTo>
                    <a:pt x="1661" y="1019"/>
                  </a:lnTo>
                  <a:lnTo>
                    <a:pt x="1659" y="1019"/>
                  </a:lnTo>
                  <a:lnTo>
                    <a:pt x="1659" y="1021"/>
                  </a:lnTo>
                  <a:lnTo>
                    <a:pt x="1657" y="1021"/>
                  </a:lnTo>
                  <a:lnTo>
                    <a:pt x="1654" y="1021"/>
                  </a:lnTo>
                  <a:lnTo>
                    <a:pt x="1650" y="1021"/>
                  </a:lnTo>
                  <a:lnTo>
                    <a:pt x="1648" y="1021"/>
                  </a:lnTo>
                  <a:lnTo>
                    <a:pt x="1645" y="1021"/>
                  </a:lnTo>
                  <a:lnTo>
                    <a:pt x="1643" y="1021"/>
                  </a:lnTo>
                  <a:lnTo>
                    <a:pt x="1641" y="1021"/>
                  </a:lnTo>
                  <a:lnTo>
                    <a:pt x="1639" y="1021"/>
                  </a:lnTo>
                  <a:lnTo>
                    <a:pt x="1639" y="1019"/>
                  </a:lnTo>
                  <a:lnTo>
                    <a:pt x="1636" y="1019"/>
                  </a:lnTo>
                  <a:lnTo>
                    <a:pt x="1634" y="1019"/>
                  </a:lnTo>
                  <a:lnTo>
                    <a:pt x="1632" y="1019"/>
                  </a:lnTo>
                  <a:lnTo>
                    <a:pt x="1632" y="1016"/>
                  </a:lnTo>
                  <a:lnTo>
                    <a:pt x="1630" y="1016"/>
                  </a:lnTo>
                  <a:lnTo>
                    <a:pt x="1627" y="1014"/>
                  </a:lnTo>
                  <a:lnTo>
                    <a:pt x="1625" y="1016"/>
                  </a:lnTo>
                  <a:lnTo>
                    <a:pt x="1623" y="1016"/>
                  </a:lnTo>
                  <a:lnTo>
                    <a:pt x="1621" y="1016"/>
                  </a:lnTo>
                  <a:lnTo>
                    <a:pt x="1618" y="1016"/>
                  </a:lnTo>
                  <a:lnTo>
                    <a:pt x="1616" y="1016"/>
                  </a:lnTo>
                  <a:lnTo>
                    <a:pt x="1616" y="1014"/>
                  </a:lnTo>
                  <a:lnTo>
                    <a:pt x="1614" y="1014"/>
                  </a:lnTo>
                  <a:lnTo>
                    <a:pt x="1612" y="1014"/>
                  </a:lnTo>
                  <a:lnTo>
                    <a:pt x="1609" y="1014"/>
                  </a:lnTo>
                  <a:lnTo>
                    <a:pt x="1609" y="1016"/>
                  </a:lnTo>
                  <a:lnTo>
                    <a:pt x="1609" y="1019"/>
                  </a:lnTo>
                  <a:lnTo>
                    <a:pt x="1607" y="1021"/>
                  </a:lnTo>
                  <a:lnTo>
                    <a:pt x="1607" y="1023"/>
                  </a:lnTo>
                  <a:lnTo>
                    <a:pt x="1605" y="1023"/>
                  </a:lnTo>
                  <a:lnTo>
                    <a:pt x="1603" y="1023"/>
                  </a:lnTo>
                  <a:lnTo>
                    <a:pt x="1600" y="1025"/>
                  </a:lnTo>
                  <a:lnTo>
                    <a:pt x="1598" y="1025"/>
                  </a:lnTo>
                  <a:lnTo>
                    <a:pt x="1596" y="1025"/>
                  </a:lnTo>
                  <a:lnTo>
                    <a:pt x="1594" y="1028"/>
                  </a:lnTo>
                  <a:lnTo>
                    <a:pt x="1591" y="1028"/>
                  </a:lnTo>
                  <a:lnTo>
                    <a:pt x="1589" y="1028"/>
                  </a:lnTo>
                  <a:lnTo>
                    <a:pt x="1587" y="1028"/>
                  </a:lnTo>
                  <a:lnTo>
                    <a:pt x="1587" y="1030"/>
                  </a:lnTo>
                  <a:lnTo>
                    <a:pt x="1587" y="1032"/>
                  </a:lnTo>
                  <a:lnTo>
                    <a:pt x="1587" y="1034"/>
                  </a:lnTo>
                  <a:lnTo>
                    <a:pt x="1587" y="1037"/>
                  </a:lnTo>
                  <a:lnTo>
                    <a:pt x="1587" y="1039"/>
                  </a:lnTo>
                  <a:lnTo>
                    <a:pt x="1587" y="1041"/>
                  </a:lnTo>
                  <a:lnTo>
                    <a:pt x="1587" y="1043"/>
                  </a:lnTo>
                  <a:lnTo>
                    <a:pt x="1587" y="1046"/>
                  </a:lnTo>
                  <a:lnTo>
                    <a:pt x="1587" y="1048"/>
                  </a:lnTo>
                  <a:lnTo>
                    <a:pt x="1585" y="1048"/>
                  </a:lnTo>
                  <a:lnTo>
                    <a:pt x="1585" y="1050"/>
                  </a:lnTo>
                  <a:lnTo>
                    <a:pt x="1582" y="1050"/>
                  </a:lnTo>
                  <a:lnTo>
                    <a:pt x="1580" y="1052"/>
                  </a:lnTo>
                  <a:lnTo>
                    <a:pt x="1578" y="1055"/>
                  </a:lnTo>
                  <a:lnTo>
                    <a:pt x="1576" y="1057"/>
                  </a:lnTo>
                  <a:lnTo>
                    <a:pt x="1576" y="1059"/>
                  </a:lnTo>
                  <a:lnTo>
                    <a:pt x="1573" y="1059"/>
                  </a:lnTo>
                  <a:lnTo>
                    <a:pt x="1571" y="1059"/>
                  </a:lnTo>
                  <a:lnTo>
                    <a:pt x="1569" y="1059"/>
                  </a:lnTo>
                  <a:lnTo>
                    <a:pt x="1569" y="1061"/>
                  </a:lnTo>
                  <a:lnTo>
                    <a:pt x="1567" y="1061"/>
                  </a:lnTo>
                  <a:lnTo>
                    <a:pt x="1564" y="1061"/>
                  </a:lnTo>
                  <a:lnTo>
                    <a:pt x="1562" y="1061"/>
                  </a:lnTo>
                  <a:lnTo>
                    <a:pt x="1562" y="1064"/>
                  </a:lnTo>
                  <a:lnTo>
                    <a:pt x="1562" y="1066"/>
                  </a:lnTo>
                  <a:lnTo>
                    <a:pt x="1560" y="1066"/>
                  </a:lnTo>
                  <a:lnTo>
                    <a:pt x="1560" y="1068"/>
                  </a:lnTo>
                  <a:lnTo>
                    <a:pt x="1562" y="1068"/>
                  </a:lnTo>
                  <a:lnTo>
                    <a:pt x="1562" y="1070"/>
                  </a:lnTo>
                  <a:lnTo>
                    <a:pt x="1560" y="1070"/>
                  </a:lnTo>
                  <a:lnTo>
                    <a:pt x="1560" y="1073"/>
                  </a:lnTo>
                  <a:lnTo>
                    <a:pt x="1560" y="1075"/>
                  </a:lnTo>
                  <a:lnTo>
                    <a:pt x="1560" y="1077"/>
                  </a:lnTo>
                  <a:lnTo>
                    <a:pt x="1560" y="1079"/>
                  </a:lnTo>
                  <a:lnTo>
                    <a:pt x="1558" y="1082"/>
                  </a:lnTo>
                  <a:lnTo>
                    <a:pt x="1555" y="1082"/>
                  </a:lnTo>
                  <a:lnTo>
                    <a:pt x="1555" y="1084"/>
                  </a:lnTo>
                  <a:lnTo>
                    <a:pt x="1553" y="1084"/>
                  </a:lnTo>
                  <a:lnTo>
                    <a:pt x="1551" y="1084"/>
                  </a:lnTo>
                  <a:lnTo>
                    <a:pt x="1549" y="1084"/>
                  </a:lnTo>
                  <a:lnTo>
                    <a:pt x="1546" y="1084"/>
                  </a:lnTo>
                  <a:lnTo>
                    <a:pt x="1544" y="1084"/>
                  </a:lnTo>
                  <a:lnTo>
                    <a:pt x="1542" y="1086"/>
                  </a:lnTo>
                  <a:lnTo>
                    <a:pt x="1542" y="1088"/>
                  </a:lnTo>
                  <a:lnTo>
                    <a:pt x="1540" y="1088"/>
                  </a:lnTo>
                  <a:lnTo>
                    <a:pt x="1537" y="1091"/>
                  </a:lnTo>
                  <a:lnTo>
                    <a:pt x="1535" y="1093"/>
                  </a:lnTo>
                  <a:lnTo>
                    <a:pt x="1533" y="1093"/>
                  </a:lnTo>
                  <a:lnTo>
                    <a:pt x="1533" y="1095"/>
                  </a:lnTo>
                  <a:lnTo>
                    <a:pt x="1531" y="1097"/>
                  </a:lnTo>
                  <a:lnTo>
                    <a:pt x="1531" y="1100"/>
                  </a:lnTo>
                  <a:lnTo>
                    <a:pt x="1531" y="1102"/>
                  </a:lnTo>
                  <a:lnTo>
                    <a:pt x="1528" y="1102"/>
                  </a:lnTo>
                  <a:lnTo>
                    <a:pt x="1528" y="1104"/>
                  </a:lnTo>
                  <a:lnTo>
                    <a:pt x="1526" y="1104"/>
                  </a:lnTo>
                  <a:lnTo>
                    <a:pt x="1526" y="1106"/>
                  </a:lnTo>
                  <a:lnTo>
                    <a:pt x="1524" y="1106"/>
                  </a:lnTo>
                  <a:lnTo>
                    <a:pt x="1524" y="1109"/>
                  </a:lnTo>
                  <a:lnTo>
                    <a:pt x="1522" y="1109"/>
                  </a:lnTo>
                  <a:lnTo>
                    <a:pt x="1522" y="1111"/>
                  </a:lnTo>
                  <a:lnTo>
                    <a:pt x="1519" y="1111"/>
                  </a:lnTo>
                  <a:lnTo>
                    <a:pt x="1519" y="1113"/>
                  </a:lnTo>
                  <a:lnTo>
                    <a:pt x="1517" y="1113"/>
                  </a:lnTo>
                  <a:lnTo>
                    <a:pt x="1515" y="1113"/>
                  </a:lnTo>
                  <a:lnTo>
                    <a:pt x="1513" y="1113"/>
                  </a:lnTo>
                  <a:lnTo>
                    <a:pt x="1508" y="1111"/>
                  </a:lnTo>
                  <a:lnTo>
                    <a:pt x="1508" y="1109"/>
                  </a:lnTo>
                  <a:lnTo>
                    <a:pt x="1506" y="1109"/>
                  </a:lnTo>
                  <a:lnTo>
                    <a:pt x="1506" y="1106"/>
                  </a:lnTo>
                  <a:lnTo>
                    <a:pt x="1504" y="1106"/>
                  </a:lnTo>
                  <a:lnTo>
                    <a:pt x="1501" y="1106"/>
                  </a:lnTo>
                  <a:lnTo>
                    <a:pt x="1499" y="1104"/>
                  </a:lnTo>
                  <a:lnTo>
                    <a:pt x="1497" y="1104"/>
                  </a:lnTo>
                  <a:lnTo>
                    <a:pt x="1495" y="1104"/>
                  </a:lnTo>
                  <a:lnTo>
                    <a:pt x="1495" y="1102"/>
                  </a:lnTo>
                  <a:lnTo>
                    <a:pt x="1492" y="1102"/>
                  </a:lnTo>
                  <a:lnTo>
                    <a:pt x="1490" y="1102"/>
                  </a:lnTo>
                  <a:lnTo>
                    <a:pt x="1488" y="1100"/>
                  </a:lnTo>
                  <a:lnTo>
                    <a:pt x="1486" y="1100"/>
                  </a:lnTo>
                  <a:lnTo>
                    <a:pt x="1483" y="1100"/>
                  </a:lnTo>
                  <a:lnTo>
                    <a:pt x="1481" y="1097"/>
                  </a:lnTo>
                  <a:lnTo>
                    <a:pt x="1479" y="1097"/>
                  </a:lnTo>
                  <a:lnTo>
                    <a:pt x="1479" y="1095"/>
                  </a:lnTo>
                  <a:lnTo>
                    <a:pt x="1477" y="1095"/>
                  </a:lnTo>
                  <a:lnTo>
                    <a:pt x="1474" y="1095"/>
                  </a:lnTo>
                  <a:lnTo>
                    <a:pt x="1472" y="1095"/>
                  </a:lnTo>
                  <a:lnTo>
                    <a:pt x="1470" y="1095"/>
                  </a:lnTo>
                  <a:lnTo>
                    <a:pt x="1468" y="1095"/>
                  </a:lnTo>
                  <a:lnTo>
                    <a:pt x="1465" y="1095"/>
                  </a:lnTo>
                  <a:lnTo>
                    <a:pt x="1463" y="1097"/>
                  </a:lnTo>
                  <a:lnTo>
                    <a:pt x="1461" y="1097"/>
                  </a:lnTo>
                  <a:lnTo>
                    <a:pt x="1459" y="1097"/>
                  </a:lnTo>
                  <a:lnTo>
                    <a:pt x="1456" y="1097"/>
                  </a:lnTo>
                  <a:lnTo>
                    <a:pt x="1454" y="1097"/>
                  </a:lnTo>
                  <a:lnTo>
                    <a:pt x="1454" y="1100"/>
                  </a:lnTo>
                  <a:lnTo>
                    <a:pt x="1452" y="1100"/>
                  </a:lnTo>
                  <a:lnTo>
                    <a:pt x="1450" y="1097"/>
                  </a:lnTo>
                  <a:lnTo>
                    <a:pt x="1450" y="1095"/>
                  </a:lnTo>
                  <a:lnTo>
                    <a:pt x="1447" y="1095"/>
                  </a:lnTo>
                  <a:lnTo>
                    <a:pt x="1445" y="1095"/>
                  </a:lnTo>
                  <a:lnTo>
                    <a:pt x="1443" y="1095"/>
                  </a:lnTo>
                  <a:lnTo>
                    <a:pt x="1441" y="1093"/>
                  </a:lnTo>
                  <a:lnTo>
                    <a:pt x="1438" y="1093"/>
                  </a:lnTo>
                  <a:lnTo>
                    <a:pt x="1436" y="1093"/>
                  </a:lnTo>
                  <a:lnTo>
                    <a:pt x="1434" y="1091"/>
                  </a:lnTo>
                  <a:lnTo>
                    <a:pt x="1429" y="1091"/>
                  </a:lnTo>
                  <a:lnTo>
                    <a:pt x="1427" y="1091"/>
                  </a:lnTo>
                  <a:lnTo>
                    <a:pt x="1425" y="1091"/>
                  </a:lnTo>
                  <a:lnTo>
                    <a:pt x="1425" y="1093"/>
                  </a:lnTo>
                  <a:lnTo>
                    <a:pt x="1423" y="1093"/>
                  </a:lnTo>
                  <a:lnTo>
                    <a:pt x="1420" y="1091"/>
                  </a:lnTo>
                  <a:lnTo>
                    <a:pt x="1418" y="1091"/>
                  </a:lnTo>
                  <a:lnTo>
                    <a:pt x="1416" y="1091"/>
                  </a:lnTo>
                  <a:lnTo>
                    <a:pt x="1414" y="1093"/>
                  </a:lnTo>
                  <a:lnTo>
                    <a:pt x="1414" y="1095"/>
                  </a:lnTo>
                  <a:lnTo>
                    <a:pt x="1414" y="1100"/>
                  </a:lnTo>
                  <a:lnTo>
                    <a:pt x="1414" y="1102"/>
                  </a:lnTo>
                  <a:lnTo>
                    <a:pt x="1414" y="1104"/>
                  </a:lnTo>
                  <a:lnTo>
                    <a:pt x="1414" y="1106"/>
                  </a:lnTo>
                  <a:lnTo>
                    <a:pt x="1414" y="1109"/>
                  </a:lnTo>
                  <a:lnTo>
                    <a:pt x="1411" y="1109"/>
                  </a:lnTo>
                  <a:lnTo>
                    <a:pt x="1411" y="1111"/>
                  </a:lnTo>
                  <a:lnTo>
                    <a:pt x="1411" y="1113"/>
                  </a:lnTo>
                  <a:lnTo>
                    <a:pt x="1409" y="1113"/>
                  </a:lnTo>
                  <a:lnTo>
                    <a:pt x="1407" y="1113"/>
                  </a:lnTo>
                  <a:lnTo>
                    <a:pt x="1407" y="1115"/>
                  </a:lnTo>
                  <a:lnTo>
                    <a:pt x="1405" y="1115"/>
                  </a:lnTo>
                  <a:lnTo>
                    <a:pt x="1402" y="1115"/>
                  </a:lnTo>
                  <a:lnTo>
                    <a:pt x="1400" y="1115"/>
                  </a:lnTo>
                  <a:lnTo>
                    <a:pt x="1400" y="1118"/>
                  </a:lnTo>
                  <a:lnTo>
                    <a:pt x="1398" y="1118"/>
                  </a:lnTo>
                  <a:lnTo>
                    <a:pt x="1398" y="1120"/>
                  </a:lnTo>
                  <a:lnTo>
                    <a:pt x="1396" y="1120"/>
                  </a:lnTo>
                  <a:lnTo>
                    <a:pt x="1393" y="1120"/>
                  </a:lnTo>
                  <a:lnTo>
                    <a:pt x="1391" y="1120"/>
                  </a:lnTo>
                  <a:lnTo>
                    <a:pt x="1391" y="1122"/>
                  </a:lnTo>
                  <a:lnTo>
                    <a:pt x="1389" y="1122"/>
                  </a:lnTo>
                  <a:lnTo>
                    <a:pt x="1387" y="1122"/>
                  </a:lnTo>
                  <a:lnTo>
                    <a:pt x="1387" y="1124"/>
                  </a:lnTo>
                  <a:lnTo>
                    <a:pt x="1384" y="1122"/>
                  </a:lnTo>
                  <a:lnTo>
                    <a:pt x="1382" y="1124"/>
                  </a:lnTo>
                  <a:lnTo>
                    <a:pt x="1380" y="1127"/>
                  </a:lnTo>
                  <a:lnTo>
                    <a:pt x="1378" y="1127"/>
                  </a:lnTo>
                  <a:lnTo>
                    <a:pt x="1375" y="1127"/>
                  </a:lnTo>
                  <a:lnTo>
                    <a:pt x="1373" y="1127"/>
                  </a:lnTo>
                  <a:lnTo>
                    <a:pt x="1371" y="1127"/>
                  </a:lnTo>
                  <a:lnTo>
                    <a:pt x="1371" y="1129"/>
                  </a:lnTo>
                  <a:lnTo>
                    <a:pt x="1369" y="1129"/>
                  </a:lnTo>
                  <a:lnTo>
                    <a:pt x="1366" y="1129"/>
                  </a:lnTo>
                  <a:lnTo>
                    <a:pt x="1364" y="1131"/>
                  </a:lnTo>
                  <a:lnTo>
                    <a:pt x="1362" y="1131"/>
                  </a:lnTo>
                  <a:lnTo>
                    <a:pt x="1360" y="1131"/>
                  </a:lnTo>
                  <a:lnTo>
                    <a:pt x="1357" y="1131"/>
                  </a:lnTo>
                  <a:lnTo>
                    <a:pt x="1357" y="1133"/>
                  </a:lnTo>
                  <a:lnTo>
                    <a:pt x="1357" y="1131"/>
                  </a:lnTo>
                  <a:lnTo>
                    <a:pt x="1355" y="1131"/>
                  </a:lnTo>
                  <a:lnTo>
                    <a:pt x="1355" y="1133"/>
                  </a:lnTo>
                  <a:lnTo>
                    <a:pt x="1353" y="1133"/>
                  </a:lnTo>
                  <a:lnTo>
                    <a:pt x="1353" y="1136"/>
                  </a:lnTo>
                  <a:lnTo>
                    <a:pt x="1351" y="1136"/>
                  </a:lnTo>
                  <a:lnTo>
                    <a:pt x="1351" y="1138"/>
                  </a:lnTo>
                  <a:lnTo>
                    <a:pt x="1348" y="1138"/>
                  </a:lnTo>
                  <a:lnTo>
                    <a:pt x="1348" y="1140"/>
                  </a:lnTo>
                  <a:lnTo>
                    <a:pt x="1346" y="1140"/>
                  </a:lnTo>
                  <a:lnTo>
                    <a:pt x="1344" y="1140"/>
                  </a:lnTo>
                  <a:lnTo>
                    <a:pt x="1342" y="1140"/>
                  </a:lnTo>
                  <a:lnTo>
                    <a:pt x="1339" y="1142"/>
                  </a:lnTo>
                  <a:lnTo>
                    <a:pt x="1339" y="1145"/>
                  </a:lnTo>
                  <a:lnTo>
                    <a:pt x="1337" y="1145"/>
                  </a:lnTo>
                  <a:lnTo>
                    <a:pt x="1337" y="1147"/>
                  </a:lnTo>
                  <a:lnTo>
                    <a:pt x="1335" y="1147"/>
                  </a:lnTo>
                  <a:lnTo>
                    <a:pt x="1335" y="1149"/>
                  </a:lnTo>
                  <a:lnTo>
                    <a:pt x="1333" y="1149"/>
                  </a:lnTo>
                  <a:lnTo>
                    <a:pt x="1330" y="1149"/>
                  </a:lnTo>
                  <a:lnTo>
                    <a:pt x="1330" y="1151"/>
                  </a:lnTo>
                  <a:lnTo>
                    <a:pt x="1328" y="1151"/>
                  </a:lnTo>
                  <a:lnTo>
                    <a:pt x="1326" y="1154"/>
                  </a:lnTo>
                  <a:lnTo>
                    <a:pt x="1324" y="1154"/>
                  </a:lnTo>
                  <a:lnTo>
                    <a:pt x="1324" y="1156"/>
                  </a:lnTo>
                  <a:lnTo>
                    <a:pt x="1321" y="1156"/>
                  </a:lnTo>
                  <a:lnTo>
                    <a:pt x="1319" y="1156"/>
                  </a:lnTo>
                  <a:lnTo>
                    <a:pt x="1319" y="1158"/>
                  </a:lnTo>
                  <a:lnTo>
                    <a:pt x="1317" y="1158"/>
                  </a:lnTo>
                  <a:lnTo>
                    <a:pt x="1317" y="1160"/>
                  </a:lnTo>
                  <a:lnTo>
                    <a:pt x="1315" y="1160"/>
                  </a:lnTo>
                  <a:lnTo>
                    <a:pt x="1315" y="1163"/>
                  </a:lnTo>
                  <a:lnTo>
                    <a:pt x="1312" y="1163"/>
                  </a:lnTo>
                  <a:lnTo>
                    <a:pt x="1312" y="1165"/>
                  </a:lnTo>
                  <a:lnTo>
                    <a:pt x="1310" y="1163"/>
                  </a:lnTo>
                  <a:lnTo>
                    <a:pt x="1310" y="1165"/>
                  </a:lnTo>
                  <a:lnTo>
                    <a:pt x="1308" y="1165"/>
                  </a:lnTo>
                  <a:lnTo>
                    <a:pt x="1310" y="1167"/>
                  </a:lnTo>
                  <a:lnTo>
                    <a:pt x="1308" y="1167"/>
                  </a:lnTo>
                  <a:lnTo>
                    <a:pt x="1308" y="1169"/>
                  </a:lnTo>
                  <a:lnTo>
                    <a:pt x="1308" y="1172"/>
                  </a:lnTo>
                  <a:lnTo>
                    <a:pt x="1306" y="1172"/>
                  </a:lnTo>
                  <a:lnTo>
                    <a:pt x="1306" y="1174"/>
                  </a:lnTo>
                  <a:lnTo>
                    <a:pt x="1306" y="1176"/>
                  </a:lnTo>
                  <a:lnTo>
                    <a:pt x="1303" y="1176"/>
                  </a:lnTo>
                  <a:lnTo>
                    <a:pt x="1301" y="1176"/>
                  </a:lnTo>
                  <a:lnTo>
                    <a:pt x="1301" y="1178"/>
                  </a:lnTo>
                  <a:lnTo>
                    <a:pt x="1299" y="1178"/>
                  </a:lnTo>
                  <a:lnTo>
                    <a:pt x="1299" y="1181"/>
                  </a:lnTo>
                  <a:lnTo>
                    <a:pt x="1297" y="1181"/>
                  </a:lnTo>
                  <a:lnTo>
                    <a:pt x="1294" y="1181"/>
                  </a:lnTo>
                  <a:lnTo>
                    <a:pt x="1294" y="1178"/>
                  </a:lnTo>
                  <a:lnTo>
                    <a:pt x="1292" y="1178"/>
                  </a:lnTo>
                  <a:lnTo>
                    <a:pt x="1290" y="1181"/>
                  </a:lnTo>
                  <a:lnTo>
                    <a:pt x="1288" y="1181"/>
                  </a:lnTo>
                  <a:lnTo>
                    <a:pt x="1285" y="1181"/>
                  </a:lnTo>
                  <a:lnTo>
                    <a:pt x="1283" y="1181"/>
                  </a:lnTo>
                  <a:lnTo>
                    <a:pt x="1281" y="1181"/>
                  </a:lnTo>
                  <a:lnTo>
                    <a:pt x="1279" y="1181"/>
                  </a:lnTo>
                  <a:lnTo>
                    <a:pt x="1279" y="1183"/>
                  </a:lnTo>
                  <a:lnTo>
                    <a:pt x="1276" y="1183"/>
                  </a:lnTo>
                  <a:lnTo>
                    <a:pt x="1274" y="1183"/>
                  </a:lnTo>
                  <a:lnTo>
                    <a:pt x="1274" y="1185"/>
                  </a:lnTo>
                  <a:lnTo>
                    <a:pt x="1272" y="1185"/>
                  </a:lnTo>
                  <a:lnTo>
                    <a:pt x="1270" y="1185"/>
                  </a:lnTo>
                  <a:lnTo>
                    <a:pt x="1267" y="1185"/>
                  </a:lnTo>
                  <a:lnTo>
                    <a:pt x="1265" y="1185"/>
                  </a:lnTo>
                  <a:lnTo>
                    <a:pt x="1263" y="1185"/>
                  </a:lnTo>
                  <a:lnTo>
                    <a:pt x="1261" y="1185"/>
                  </a:lnTo>
                  <a:lnTo>
                    <a:pt x="1261" y="1183"/>
                  </a:lnTo>
                  <a:lnTo>
                    <a:pt x="1258" y="1183"/>
                  </a:lnTo>
                  <a:lnTo>
                    <a:pt x="1256" y="1183"/>
                  </a:lnTo>
                  <a:lnTo>
                    <a:pt x="1256" y="1185"/>
                  </a:lnTo>
                  <a:lnTo>
                    <a:pt x="1254" y="1185"/>
                  </a:lnTo>
                  <a:lnTo>
                    <a:pt x="1254" y="1183"/>
                  </a:lnTo>
                  <a:lnTo>
                    <a:pt x="1252" y="1183"/>
                  </a:lnTo>
                  <a:lnTo>
                    <a:pt x="1249" y="1183"/>
                  </a:lnTo>
                  <a:lnTo>
                    <a:pt x="1249" y="1181"/>
                  </a:lnTo>
                  <a:lnTo>
                    <a:pt x="1247" y="1181"/>
                  </a:lnTo>
                  <a:lnTo>
                    <a:pt x="1247" y="1178"/>
                  </a:lnTo>
                  <a:lnTo>
                    <a:pt x="1245" y="1178"/>
                  </a:lnTo>
                  <a:lnTo>
                    <a:pt x="1243" y="1178"/>
                  </a:lnTo>
                  <a:lnTo>
                    <a:pt x="1240" y="1178"/>
                  </a:lnTo>
                  <a:lnTo>
                    <a:pt x="1238" y="1178"/>
                  </a:lnTo>
                  <a:lnTo>
                    <a:pt x="1236" y="1178"/>
                  </a:lnTo>
                  <a:lnTo>
                    <a:pt x="1234" y="1178"/>
                  </a:lnTo>
                  <a:lnTo>
                    <a:pt x="1234" y="1176"/>
                  </a:lnTo>
                  <a:lnTo>
                    <a:pt x="1231" y="1176"/>
                  </a:lnTo>
                  <a:lnTo>
                    <a:pt x="1231" y="1174"/>
                  </a:lnTo>
                  <a:lnTo>
                    <a:pt x="1229" y="1174"/>
                  </a:lnTo>
                  <a:lnTo>
                    <a:pt x="1227" y="1174"/>
                  </a:lnTo>
                  <a:lnTo>
                    <a:pt x="1225" y="1174"/>
                  </a:lnTo>
                  <a:lnTo>
                    <a:pt x="1222" y="1174"/>
                  </a:lnTo>
                  <a:lnTo>
                    <a:pt x="1222" y="1172"/>
                  </a:lnTo>
                  <a:lnTo>
                    <a:pt x="1220" y="1172"/>
                  </a:lnTo>
                  <a:lnTo>
                    <a:pt x="1218" y="1172"/>
                  </a:lnTo>
                  <a:lnTo>
                    <a:pt x="1216" y="1172"/>
                  </a:lnTo>
                  <a:lnTo>
                    <a:pt x="1213" y="1169"/>
                  </a:lnTo>
                  <a:lnTo>
                    <a:pt x="1213" y="1172"/>
                  </a:lnTo>
                  <a:lnTo>
                    <a:pt x="1211" y="1169"/>
                  </a:lnTo>
                  <a:lnTo>
                    <a:pt x="1209" y="1169"/>
                  </a:lnTo>
                  <a:lnTo>
                    <a:pt x="1209" y="1172"/>
                  </a:lnTo>
                  <a:lnTo>
                    <a:pt x="1209" y="1174"/>
                  </a:lnTo>
                  <a:lnTo>
                    <a:pt x="1209" y="1178"/>
                  </a:lnTo>
                  <a:lnTo>
                    <a:pt x="1209" y="1183"/>
                  </a:lnTo>
                  <a:lnTo>
                    <a:pt x="1207" y="1183"/>
                  </a:lnTo>
                  <a:lnTo>
                    <a:pt x="1202" y="1183"/>
                  </a:lnTo>
                  <a:lnTo>
                    <a:pt x="1200" y="1183"/>
                  </a:lnTo>
                  <a:lnTo>
                    <a:pt x="1200" y="1181"/>
                  </a:lnTo>
                  <a:lnTo>
                    <a:pt x="1198" y="1181"/>
                  </a:lnTo>
                  <a:lnTo>
                    <a:pt x="1195" y="1181"/>
                  </a:lnTo>
                  <a:lnTo>
                    <a:pt x="1193" y="1181"/>
                  </a:lnTo>
                  <a:lnTo>
                    <a:pt x="1191" y="1181"/>
                  </a:lnTo>
                  <a:lnTo>
                    <a:pt x="1189" y="1181"/>
                  </a:lnTo>
                  <a:lnTo>
                    <a:pt x="1186" y="1183"/>
                  </a:lnTo>
                  <a:lnTo>
                    <a:pt x="1186" y="1187"/>
                  </a:lnTo>
                  <a:lnTo>
                    <a:pt x="1184" y="1187"/>
                  </a:lnTo>
                  <a:lnTo>
                    <a:pt x="1184" y="1190"/>
                  </a:lnTo>
                  <a:lnTo>
                    <a:pt x="1184" y="1192"/>
                  </a:lnTo>
                  <a:lnTo>
                    <a:pt x="1182" y="1192"/>
                  </a:lnTo>
                  <a:lnTo>
                    <a:pt x="1182" y="1194"/>
                  </a:lnTo>
                  <a:lnTo>
                    <a:pt x="1180" y="1196"/>
                  </a:lnTo>
                  <a:lnTo>
                    <a:pt x="1180" y="1199"/>
                  </a:lnTo>
                  <a:lnTo>
                    <a:pt x="1180" y="1201"/>
                  </a:lnTo>
                  <a:lnTo>
                    <a:pt x="1180" y="1203"/>
                  </a:lnTo>
                  <a:lnTo>
                    <a:pt x="1182" y="1203"/>
                  </a:lnTo>
                  <a:lnTo>
                    <a:pt x="1186" y="1208"/>
                  </a:lnTo>
                  <a:lnTo>
                    <a:pt x="1189" y="1212"/>
                  </a:lnTo>
                  <a:lnTo>
                    <a:pt x="1191" y="1214"/>
                  </a:lnTo>
                  <a:lnTo>
                    <a:pt x="1193" y="1219"/>
                  </a:lnTo>
                  <a:lnTo>
                    <a:pt x="1195" y="1223"/>
                  </a:lnTo>
                  <a:lnTo>
                    <a:pt x="1195" y="1226"/>
                  </a:lnTo>
                  <a:lnTo>
                    <a:pt x="1195" y="1228"/>
                  </a:lnTo>
                  <a:lnTo>
                    <a:pt x="1195" y="1232"/>
                  </a:lnTo>
                  <a:lnTo>
                    <a:pt x="1198" y="1235"/>
                  </a:lnTo>
                  <a:lnTo>
                    <a:pt x="1200" y="1237"/>
                  </a:lnTo>
                  <a:lnTo>
                    <a:pt x="1202" y="1237"/>
                  </a:lnTo>
                  <a:lnTo>
                    <a:pt x="1204" y="1237"/>
                  </a:lnTo>
                  <a:lnTo>
                    <a:pt x="1207" y="1237"/>
                  </a:lnTo>
                  <a:lnTo>
                    <a:pt x="1209" y="1237"/>
                  </a:lnTo>
                  <a:lnTo>
                    <a:pt x="1211" y="1237"/>
                  </a:lnTo>
                  <a:lnTo>
                    <a:pt x="1213" y="1237"/>
                  </a:lnTo>
                  <a:lnTo>
                    <a:pt x="1216" y="1237"/>
                  </a:lnTo>
                  <a:lnTo>
                    <a:pt x="1218" y="1235"/>
                  </a:lnTo>
                  <a:lnTo>
                    <a:pt x="1220" y="1235"/>
                  </a:lnTo>
                  <a:lnTo>
                    <a:pt x="1222" y="1235"/>
                  </a:lnTo>
                  <a:lnTo>
                    <a:pt x="1222" y="1232"/>
                  </a:lnTo>
                  <a:lnTo>
                    <a:pt x="1225" y="1235"/>
                  </a:lnTo>
                  <a:lnTo>
                    <a:pt x="1225" y="1237"/>
                  </a:lnTo>
                  <a:lnTo>
                    <a:pt x="1222" y="1241"/>
                  </a:lnTo>
                  <a:lnTo>
                    <a:pt x="1222" y="1244"/>
                  </a:lnTo>
                  <a:lnTo>
                    <a:pt x="1222" y="1246"/>
                  </a:lnTo>
                  <a:lnTo>
                    <a:pt x="1220" y="1246"/>
                  </a:lnTo>
                  <a:lnTo>
                    <a:pt x="1218" y="1246"/>
                  </a:lnTo>
                  <a:lnTo>
                    <a:pt x="1218" y="1248"/>
                  </a:lnTo>
                  <a:lnTo>
                    <a:pt x="1216" y="1248"/>
                  </a:lnTo>
                  <a:lnTo>
                    <a:pt x="1213" y="1248"/>
                  </a:lnTo>
                  <a:lnTo>
                    <a:pt x="1211" y="1248"/>
                  </a:lnTo>
                  <a:lnTo>
                    <a:pt x="1209" y="1248"/>
                  </a:lnTo>
                  <a:lnTo>
                    <a:pt x="1207" y="1248"/>
                  </a:lnTo>
                  <a:lnTo>
                    <a:pt x="1204" y="1248"/>
                  </a:lnTo>
                  <a:lnTo>
                    <a:pt x="1202" y="1248"/>
                  </a:lnTo>
                  <a:lnTo>
                    <a:pt x="1202" y="1246"/>
                  </a:lnTo>
                  <a:lnTo>
                    <a:pt x="1200" y="1248"/>
                  </a:lnTo>
                  <a:lnTo>
                    <a:pt x="1198" y="1248"/>
                  </a:lnTo>
                  <a:lnTo>
                    <a:pt x="1195" y="1250"/>
                  </a:lnTo>
                  <a:lnTo>
                    <a:pt x="1193" y="1250"/>
                  </a:lnTo>
                  <a:lnTo>
                    <a:pt x="1189" y="1250"/>
                  </a:lnTo>
                  <a:lnTo>
                    <a:pt x="1182" y="1250"/>
                  </a:lnTo>
                  <a:lnTo>
                    <a:pt x="1175" y="1250"/>
                  </a:lnTo>
                  <a:lnTo>
                    <a:pt x="1171" y="1250"/>
                  </a:lnTo>
                  <a:lnTo>
                    <a:pt x="1168" y="1250"/>
                  </a:lnTo>
                  <a:lnTo>
                    <a:pt x="1166" y="1250"/>
                  </a:lnTo>
                  <a:lnTo>
                    <a:pt x="1164" y="1250"/>
                  </a:lnTo>
                  <a:lnTo>
                    <a:pt x="1162" y="1250"/>
                  </a:lnTo>
                  <a:lnTo>
                    <a:pt x="1159" y="1250"/>
                  </a:lnTo>
                  <a:lnTo>
                    <a:pt x="1157" y="1250"/>
                  </a:lnTo>
                  <a:lnTo>
                    <a:pt x="1157" y="1253"/>
                  </a:lnTo>
                  <a:lnTo>
                    <a:pt x="1155" y="1253"/>
                  </a:lnTo>
                  <a:lnTo>
                    <a:pt x="1155" y="1255"/>
                  </a:lnTo>
                  <a:lnTo>
                    <a:pt x="1155" y="1257"/>
                  </a:lnTo>
                  <a:lnTo>
                    <a:pt x="1155" y="1259"/>
                  </a:lnTo>
                  <a:lnTo>
                    <a:pt x="1155" y="1262"/>
                  </a:lnTo>
                  <a:lnTo>
                    <a:pt x="1153" y="1264"/>
                  </a:lnTo>
                  <a:lnTo>
                    <a:pt x="1150" y="1264"/>
                  </a:lnTo>
                  <a:lnTo>
                    <a:pt x="1150" y="1266"/>
                  </a:lnTo>
                  <a:lnTo>
                    <a:pt x="1150" y="1268"/>
                  </a:lnTo>
                  <a:lnTo>
                    <a:pt x="1148" y="1271"/>
                  </a:lnTo>
                  <a:lnTo>
                    <a:pt x="1146" y="1273"/>
                  </a:lnTo>
                  <a:lnTo>
                    <a:pt x="1144" y="1273"/>
                  </a:lnTo>
                  <a:lnTo>
                    <a:pt x="1141" y="1273"/>
                  </a:lnTo>
                  <a:lnTo>
                    <a:pt x="1139" y="1273"/>
                  </a:lnTo>
                  <a:lnTo>
                    <a:pt x="1137" y="1273"/>
                  </a:lnTo>
                  <a:lnTo>
                    <a:pt x="1135" y="1273"/>
                  </a:lnTo>
                  <a:lnTo>
                    <a:pt x="1132" y="1273"/>
                  </a:lnTo>
                  <a:lnTo>
                    <a:pt x="1130" y="1273"/>
                  </a:lnTo>
                  <a:lnTo>
                    <a:pt x="1128" y="1275"/>
                  </a:lnTo>
                  <a:lnTo>
                    <a:pt x="1123" y="1275"/>
                  </a:lnTo>
                  <a:lnTo>
                    <a:pt x="1121" y="1275"/>
                  </a:lnTo>
                  <a:lnTo>
                    <a:pt x="1119" y="1275"/>
                  </a:lnTo>
                  <a:lnTo>
                    <a:pt x="1117" y="1277"/>
                  </a:lnTo>
                  <a:lnTo>
                    <a:pt x="1114" y="1277"/>
                  </a:lnTo>
                  <a:lnTo>
                    <a:pt x="1114" y="1280"/>
                  </a:lnTo>
                  <a:lnTo>
                    <a:pt x="1112" y="1282"/>
                  </a:lnTo>
                  <a:lnTo>
                    <a:pt x="1110" y="1284"/>
                  </a:lnTo>
                  <a:lnTo>
                    <a:pt x="1108" y="1286"/>
                  </a:lnTo>
                  <a:lnTo>
                    <a:pt x="1105" y="1289"/>
                  </a:lnTo>
                  <a:lnTo>
                    <a:pt x="1103" y="1291"/>
                  </a:lnTo>
                  <a:lnTo>
                    <a:pt x="1096" y="1293"/>
                  </a:lnTo>
                  <a:lnTo>
                    <a:pt x="1094" y="1295"/>
                  </a:lnTo>
                  <a:lnTo>
                    <a:pt x="1092" y="1295"/>
                  </a:lnTo>
                  <a:lnTo>
                    <a:pt x="1090" y="1298"/>
                  </a:lnTo>
                  <a:lnTo>
                    <a:pt x="1087" y="1298"/>
                  </a:lnTo>
                  <a:lnTo>
                    <a:pt x="1085" y="1298"/>
                  </a:lnTo>
                  <a:lnTo>
                    <a:pt x="1083" y="1300"/>
                  </a:lnTo>
                  <a:lnTo>
                    <a:pt x="1081" y="1302"/>
                  </a:lnTo>
                  <a:lnTo>
                    <a:pt x="1078" y="1302"/>
                  </a:lnTo>
                  <a:lnTo>
                    <a:pt x="1078" y="1304"/>
                  </a:lnTo>
                  <a:lnTo>
                    <a:pt x="1078" y="1307"/>
                  </a:lnTo>
                  <a:lnTo>
                    <a:pt x="1078" y="1309"/>
                  </a:lnTo>
                  <a:lnTo>
                    <a:pt x="1076" y="1311"/>
                  </a:lnTo>
                  <a:lnTo>
                    <a:pt x="1074" y="1311"/>
                  </a:lnTo>
                  <a:lnTo>
                    <a:pt x="1074" y="1313"/>
                  </a:lnTo>
                  <a:lnTo>
                    <a:pt x="1072" y="1313"/>
                  </a:lnTo>
                  <a:lnTo>
                    <a:pt x="1072" y="1311"/>
                  </a:lnTo>
                  <a:lnTo>
                    <a:pt x="1072" y="1309"/>
                  </a:lnTo>
                  <a:lnTo>
                    <a:pt x="1069" y="1309"/>
                  </a:lnTo>
                  <a:lnTo>
                    <a:pt x="1069" y="1304"/>
                  </a:lnTo>
                  <a:lnTo>
                    <a:pt x="1072" y="1304"/>
                  </a:lnTo>
                  <a:lnTo>
                    <a:pt x="1072" y="1300"/>
                  </a:lnTo>
                  <a:lnTo>
                    <a:pt x="1069" y="1295"/>
                  </a:lnTo>
                  <a:lnTo>
                    <a:pt x="1069" y="1293"/>
                  </a:lnTo>
                  <a:lnTo>
                    <a:pt x="1067" y="1291"/>
                  </a:lnTo>
                  <a:lnTo>
                    <a:pt x="1065" y="1291"/>
                  </a:lnTo>
                  <a:lnTo>
                    <a:pt x="1063" y="1291"/>
                  </a:lnTo>
                  <a:lnTo>
                    <a:pt x="1060" y="1291"/>
                  </a:lnTo>
                  <a:lnTo>
                    <a:pt x="1060" y="1293"/>
                  </a:lnTo>
                  <a:lnTo>
                    <a:pt x="1058" y="1295"/>
                  </a:lnTo>
                  <a:lnTo>
                    <a:pt x="1058" y="1298"/>
                  </a:lnTo>
                  <a:lnTo>
                    <a:pt x="1056" y="1298"/>
                  </a:lnTo>
                  <a:lnTo>
                    <a:pt x="1054" y="1298"/>
                  </a:lnTo>
                  <a:lnTo>
                    <a:pt x="1054" y="1295"/>
                  </a:lnTo>
                  <a:lnTo>
                    <a:pt x="1054" y="1293"/>
                  </a:lnTo>
                  <a:lnTo>
                    <a:pt x="1054" y="1291"/>
                  </a:lnTo>
                  <a:lnTo>
                    <a:pt x="1054" y="1289"/>
                  </a:lnTo>
                  <a:lnTo>
                    <a:pt x="1054" y="1286"/>
                  </a:lnTo>
                  <a:lnTo>
                    <a:pt x="1051" y="1286"/>
                  </a:lnTo>
                  <a:lnTo>
                    <a:pt x="1051" y="1284"/>
                  </a:lnTo>
                  <a:lnTo>
                    <a:pt x="1049" y="1284"/>
                  </a:lnTo>
                  <a:lnTo>
                    <a:pt x="1049" y="1282"/>
                  </a:lnTo>
                  <a:lnTo>
                    <a:pt x="1051" y="1282"/>
                  </a:lnTo>
                  <a:lnTo>
                    <a:pt x="1051" y="1280"/>
                  </a:lnTo>
                  <a:lnTo>
                    <a:pt x="1054" y="1280"/>
                  </a:lnTo>
                  <a:lnTo>
                    <a:pt x="1054" y="1277"/>
                  </a:lnTo>
                  <a:lnTo>
                    <a:pt x="1054" y="1275"/>
                  </a:lnTo>
                  <a:lnTo>
                    <a:pt x="1054" y="1273"/>
                  </a:lnTo>
                  <a:lnTo>
                    <a:pt x="1054" y="1271"/>
                  </a:lnTo>
                  <a:lnTo>
                    <a:pt x="1054" y="1268"/>
                  </a:lnTo>
                  <a:lnTo>
                    <a:pt x="1056" y="1268"/>
                  </a:lnTo>
                  <a:lnTo>
                    <a:pt x="1058" y="1268"/>
                  </a:lnTo>
                  <a:lnTo>
                    <a:pt x="1058" y="1266"/>
                  </a:lnTo>
                  <a:lnTo>
                    <a:pt x="1058" y="1264"/>
                  </a:lnTo>
                  <a:lnTo>
                    <a:pt x="1056" y="1264"/>
                  </a:lnTo>
                  <a:lnTo>
                    <a:pt x="1058" y="1262"/>
                  </a:lnTo>
                  <a:lnTo>
                    <a:pt x="1060" y="1262"/>
                  </a:lnTo>
                  <a:lnTo>
                    <a:pt x="1060" y="1259"/>
                  </a:lnTo>
                  <a:lnTo>
                    <a:pt x="1063" y="1259"/>
                  </a:lnTo>
                  <a:lnTo>
                    <a:pt x="1063" y="1257"/>
                  </a:lnTo>
                  <a:lnTo>
                    <a:pt x="1065" y="1257"/>
                  </a:lnTo>
                  <a:lnTo>
                    <a:pt x="1065" y="1255"/>
                  </a:lnTo>
                  <a:lnTo>
                    <a:pt x="1065" y="1253"/>
                  </a:lnTo>
                  <a:lnTo>
                    <a:pt x="1063" y="1250"/>
                  </a:lnTo>
                  <a:lnTo>
                    <a:pt x="1063" y="1248"/>
                  </a:lnTo>
                  <a:lnTo>
                    <a:pt x="1060" y="1248"/>
                  </a:lnTo>
                  <a:lnTo>
                    <a:pt x="1060" y="1246"/>
                  </a:lnTo>
                  <a:lnTo>
                    <a:pt x="1063" y="1246"/>
                  </a:lnTo>
                  <a:lnTo>
                    <a:pt x="1060" y="1246"/>
                  </a:lnTo>
                  <a:lnTo>
                    <a:pt x="1060" y="1244"/>
                  </a:lnTo>
                  <a:lnTo>
                    <a:pt x="1060" y="1241"/>
                  </a:lnTo>
                  <a:lnTo>
                    <a:pt x="1063" y="1241"/>
                  </a:lnTo>
                  <a:lnTo>
                    <a:pt x="1063" y="1239"/>
                  </a:lnTo>
                  <a:lnTo>
                    <a:pt x="1065" y="1239"/>
                  </a:lnTo>
                  <a:lnTo>
                    <a:pt x="1065" y="1237"/>
                  </a:lnTo>
                  <a:lnTo>
                    <a:pt x="1067" y="1237"/>
                  </a:lnTo>
                  <a:lnTo>
                    <a:pt x="1067" y="1235"/>
                  </a:lnTo>
                  <a:lnTo>
                    <a:pt x="1065" y="1232"/>
                  </a:lnTo>
                  <a:lnTo>
                    <a:pt x="1067" y="1232"/>
                  </a:lnTo>
                  <a:lnTo>
                    <a:pt x="1067" y="1230"/>
                  </a:lnTo>
                  <a:lnTo>
                    <a:pt x="1067" y="1228"/>
                  </a:lnTo>
                  <a:lnTo>
                    <a:pt x="1067" y="1226"/>
                  </a:lnTo>
                  <a:lnTo>
                    <a:pt x="1065" y="1223"/>
                  </a:lnTo>
                  <a:lnTo>
                    <a:pt x="1065" y="1221"/>
                  </a:lnTo>
                  <a:lnTo>
                    <a:pt x="1063" y="1219"/>
                  </a:lnTo>
                  <a:lnTo>
                    <a:pt x="1065" y="1219"/>
                  </a:lnTo>
                  <a:lnTo>
                    <a:pt x="1065" y="1217"/>
                  </a:lnTo>
                  <a:lnTo>
                    <a:pt x="1063" y="1217"/>
                  </a:lnTo>
                  <a:lnTo>
                    <a:pt x="1063" y="1214"/>
                  </a:lnTo>
                  <a:lnTo>
                    <a:pt x="1063" y="1212"/>
                  </a:lnTo>
                  <a:lnTo>
                    <a:pt x="1060" y="1212"/>
                  </a:lnTo>
                  <a:lnTo>
                    <a:pt x="1058" y="1212"/>
                  </a:lnTo>
                  <a:lnTo>
                    <a:pt x="1058" y="1210"/>
                  </a:lnTo>
                  <a:lnTo>
                    <a:pt x="1056" y="1210"/>
                  </a:lnTo>
                  <a:lnTo>
                    <a:pt x="1054" y="1210"/>
                  </a:lnTo>
                  <a:lnTo>
                    <a:pt x="1054" y="1208"/>
                  </a:lnTo>
                  <a:lnTo>
                    <a:pt x="1054" y="1205"/>
                  </a:lnTo>
                  <a:lnTo>
                    <a:pt x="1054" y="1203"/>
                  </a:lnTo>
                  <a:lnTo>
                    <a:pt x="1054" y="1201"/>
                  </a:lnTo>
                  <a:lnTo>
                    <a:pt x="1051" y="1201"/>
                  </a:lnTo>
                  <a:lnTo>
                    <a:pt x="1049" y="1201"/>
                  </a:lnTo>
                  <a:lnTo>
                    <a:pt x="1049" y="1199"/>
                  </a:lnTo>
                  <a:lnTo>
                    <a:pt x="1047" y="1199"/>
                  </a:lnTo>
                  <a:lnTo>
                    <a:pt x="1045" y="1196"/>
                  </a:lnTo>
                  <a:lnTo>
                    <a:pt x="1042" y="1196"/>
                  </a:lnTo>
                  <a:lnTo>
                    <a:pt x="1040" y="1196"/>
                  </a:lnTo>
                  <a:lnTo>
                    <a:pt x="1038" y="1196"/>
                  </a:lnTo>
                  <a:lnTo>
                    <a:pt x="1038" y="1194"/>
                  </a:lnTo>
                  <a:lnTo>
                    <a:pt x="1038" y="1192"/>
                  </a:lnTo>
                  <a:lnTo>
                    <a:pt x="1036" y="1192"/>
                  </a:lnTo>
                  <a:lnTo>
                    <a:pt x="1036" y="1190"/>
                  </a:lnTo>
                  <a:lnTo>
                    <a:pt x="1036" y="1187"/>
                  </a:lnTo>
                  <a:lnTo>
                    <a:pt x="1033" y="1187"/>
                  </a:lnTo>
                  <a:lnTo>
                    <a:pt x="1031" y="1187"/>
                  </a:lnTo>
                  <a:lnTo>
                    <a:pt x="1031" y="1185"/>
                  </a:lnTo>
                  <a:lnTo>
                    <a:pt x="1033" y="1185"/>
                  </a:lnTo>
                  <a:lnTo>
                    <a:pt x="1031" y="1183"/>
                  </a:lnTo>
                  <a:lnTo>
                    <a:pt x="1029" y="1183"/>
                  </a:lnTo>
                  <a:lnTo>
                    <a:pt x="1029" y="1181"/>
                  </a:lnTo>
                  <a:lnTo>
                    <a:pt x="1027" y="1181"/>
                  </a:lnTo>
                  <a:lnTo>
                    <a:pt x="1024" y="1181"/>
                  </a:lnTo>
                  <a:lnTo>
                    <a:pt x="1024" y="1178"/>
                  </a:lnTo>
                  <a:lnTo>
                    <a:pt x="1022" y="1178"/>
                  </a:lnTo>
                  <a:lnTo>
                    <a:pt x="1022" y="1181"/>
                  </a:lnTo>
                  <a:lnTo>
                    <a:pt x="1022" y="1183"/>
                  </a:lnTo>
                  <a:lnTo>
                    <a:pt x="1022" y="1181"/>
                  </a:lnTo>
                  <a:lnTo>
                    <a:pt x="1022" y="1183"/>
                  </a:lnTo>
                  <a:lnTo>
                    <a:pt x="1020" y="1183"/>
                  </a:lnTo>
                  <a:lnTo>
                    <a:pt x="1020" y="1181"/>
                  </a:lnTo>
                  <a:lnTo>
                    <a:pt x="1018" y="1181"/>
                  </a:lnTo>
                  <a:lnTo>
                    <a:pt x="1018" y="1178"/>
                  </a:lnTo>
                  <a:lnTo>
                    <a:pt x="1015" y="1178"/>
                  </a:lnTo>
                  <a:lnTo>
                    <a:pt x="1015" y="1176"/>
                  </a:lnTo>
                  <a:lnTo>
                    <a:pt x="1015" y="1174"/>
                  </a:lnTo>
                  <a:lnTo>
                    <a:pt x="1013" y="1174"/>
                  </a:lnTo>
                  <a:lnTo>
                    <a:pt x="1011" y="1174"/>
                  </a:lnTo>
                  <a:lnTo>
                    <a:pt x="1009" y="1174"/>
                  </a:lnTo>
                  <a:lnTo>
                    <a:pt x="1006" y="1172"/>
                  </a:lnTo>
                  <a:lnTo>
                    <a:pt x="1004" y="1172"/>
                  </a:lnTo>
                  <a:lnTo>
                    <a:pt x="1004" y="1169"/>
                  </a:lnTo>
                  <a:lnTo>
                    <a:pt x="1002" y="1167"/>
                  </a:lnTo>
                  <a:lnTo>
                    <a:pt x="1000" y="1167"/>
                  </a:lnTo>
                  <a:lnTo>
                    <a:pt x="997" y="1167"/>
                  </a:lnTo>
                  <a:lnTo>
                    <a:pt x="995" y="1167"/>
                  </a:lnTo>
                  <a:lnTo>
                    <a:pt x="993" y="1167"/>
                  </a:lnTo>
                  <a:lnTo>
                    <a:pt x="991" y="1167"/>
                  </a:lnTo>
                  <a:lnTo>
                    <a:pt x="991" y="1165"/>
                  </a:lnTo>
                  <a:lnTo>
                    <a:pt x="991" y="1163"/>
                  </a:lnTo>
                  <a:lnTo>
                    <a:pt x="988" y="1163"/>
                  </a:lnTo>
                  <a:lnTo>
                    <a:pt x="988" y="1160"/>
                  </a:lnTo>
                  <a:lnTo>
                    <a:pt x="986" y="1160"/>
                  </a:lnTo>
                  <a:lnTo>
                    <a:pt x="984" y="1160"/>
                  </a:lnTo>
                  <a:lnTo>
                    <a:pt x="982" y="1160"/>
                  </a:lnTo>
                  <a:lnTo>
                    <a:pt x="979" y="1158"/>
                  </a:lnTo>
                  <a:lnTo>
                    <a:pt x="977" y="1158"/>
                  </a:lnTo>
                  <a:lnTo>
                    <a:pt x="977" y="1160"/>
                  </a:lnTo>
                  <a:lnTo>
                    <a:pt x="975" y="1160"/>
                  </a:lnTo>
                  <a:lnTo>
                    <a:pt x="973" y="1158"/>
                  </a:lnTo>
                  <a:lnTo>
                    <a:pt x="970" y="1158"/>
                  </a:lnTo>
                  <a:lnTo>
                    <a:pt x="968" y="1158"/>
                  </a:lnTo>
                  <a:lnTo>
                    <a:pt x="966" y="1158"/>
                  </a:lnTo>
                  <a:lnTo>
                    <a:pt x="966" y="1156"/>
                  </a:lnTo>
                  <a:lnTo>
                    <a:pt x="964" y="1156"/>
                  </a:lnTo>
                  <a:lnTo>
                    <a:pt x="964" y="1154"/>
                  </a:lnTo>
                  <a:lnTo>
                    <a:pt x="961" y="1154"/>
                  </a:lnTo>
                  <a:lnTo>
                    <a:pt x="961" y="1151"/>
                  </a:lnTo>
                  <a:lnTo>
                    <a:pt x="959" y="1151"/>
                  </a:lnTo>
                  <a:lnTo>
                    <a:pt x="957" y="1151"/>
                  </a:lnTo>
                  <a:lnTo>
                    <a:pt x="955" y="1151"/>
                  </a:lnTo>
                  <a:lnTo>
                    <a:pt x="955" y="1149"/>
                  </a:lnTo>
                  <a:lnTo>
                    <a:pt x="952" y="1149"/>
                  </a:lnTo>
                  <a:lnTo>
                    <a:pt x="952" y="1147"/>
                  </a:lnTo>
                  <a:lnTo>
                    <a:pt x="950" y="1147"/>
                  </a:lnTo>
                  <a:lnTo>
                    <a:pt x="950" y="1145"/>
                  </a:lnTo>
                  <a:lnTo>
                    <a:pt x="948" y="1145"/>
                  </a:lnTo>
                  <a:lnTo>
                    <a:pt x="946" y="1142"/>
                  </a:lnTo>
                  <a:lnTo>
                    <a:pt x="943" y="1142"/>
                  </a:lnTo>
                  <a:lnTo>
                    <a:pt x="941" y="1142"/>
                  </a:lnTo>
                  <a:lnTo>
                    <a:pt x="941" y="1140"/>
                  </a:lnTo>
                  <a:lnTo>
                    <a:pt x="939" y="1140"/>
                  </a:lnTo>
                  <a:lnTo>
                    <a:pt x="937" y="1140"/>
                  </a:lnTo>
                  <a:lnTo>
                    <a:pt x="934" y="1140"/>
                  </a:lnTo>
                  <a:lnTo>
                    <a:pt x="932" y="1140"/>
                  </a:lnTo>
                  <a:lnTo>
                    <a:pt x="930" y="1140"/>
                  </a:lnTo>
                  <a:lnTo>
                    <a:pt x="928" y="1140"/>
                  </a:lnTo>
                  <a:lnTo>
                    <a:pt x="928" y="1138"/>
                  </a:lnTo>
                  <a:lnTo>
                    <a:pt x="925" y="1138"/>
                  </a:lnTo>
                  <a:lnTo>
                    <a:pt x="923" y="1138"/>
                  </a:lnTo>
                  <a:lnTo>
                    <a:pt x="921" y="1138"/>
                  </a:lnTo>
                  <a:lnTo>
                    <a:pt x="921" y="1136"/>
                  </a:lnTo>
                  <a:lnTo>
                    <a:pt x="919" y="1138"/>
                  </a:lnTo>
                  <a:lnTo>
                    <a:pt x="919" y="1136"/>
                  </a:lnTo>
                  <a:lnTo>
                    <a:pt x="916" y="1136"/>
                  </a:lnTo>
                  <a:lnTo>
                    <a:pt x="914" y="1136"/>
                  </a:lnTo>
                  <a:lnTo>
                    <a:pt x="914" y="1133"/>
                  </a:lnTo>
                  <a:lnTo>
                    <a:pt x="912" y="1133"/>
                  </a:lnTo>
                  <a:lnTo>
                    <a:pt x="910" y="1133"/>
                  </a:lnTo>
                  <a:lnTo>
                    <a:pt x="910" y="1131"/>
                  </a:lnTo>
                  <a:lnTo>
                    <a:pt x="907" y="1131"/>
                  </a:lnTo>
                  <a:lnTo>
                    <a:pt x="907" y="1129"/>
                  </a:lnTo>
                  <a:lnTo>
                    <a:pt x="905" y="1129"/>
                  </a:lnTo>
                  <a:lnTo>
                    <a:pt x="903" y="1129"/>
                  </a:lnTo>
                  <a:lnTo>
                    <a:pt x="903" y="1127"/>
                  </a:lnTo>
                  <a:lnTo>
                    <a:pt x="901" y="1127"/>
                  </a:lnTo>
                  <a:lnTo>
                    <a:pt x="901" y="1124"/>
                  </a:lnTo>
                  <a:lnTo>
                    <a:pt x="898" y="1124"/>
                  </a:lnTo>
                  <a:lnTo>
                    <a:pt x="896" y="1124"/>
                  </a:lnTo>
                  <a:lnTo>
                    <a:pt x="894" y="1124"/>
                  </a:lnTo>
                  <a:lnTo>
                    <a:pt x="894" y="1122"/>
                  </a:lnTo>
                  <a:lnTo>
                    <a:pt x="892" y="1122"/>
                  </a:lnTo>
                  <a:lnTo>
                    <a:pt x="892" y="1124"/>
                  </a:lnTo>
                  <a:lnTo>
                    <a:pt x="889" y="1124"/>
                  </a:lnTo>
                  <a:lnTo>
                    <a:pt x="889" y="1122"/>
                  </a:lnTo>
                  <a:lnTo>
                    <a:pt x="887" y="1122"/>
                  </a:lnTo>
                  <a:lnTo>
                    <a:pt x="885" y="1122"/>
                  </a:lnTo>
                  <a:lnTo>
                    <a:pt x="883" y="1120"/>
                  </a:lnTo>
                  <a:lnTo>
                    <a:pt x="883" y="1118"/>
                  </a:lnTo>
                  <a:lnTo>
                    <a:pt x="880" y="1118"/>
                  </a:lnTo>
                  <a:lnTo>
                    <a:pt x="878" y="1118"/>
                  </a:lnTo>
                  <a:lnTo>
                    <a:pt x="878" y="1115"/>
                  </a:lnTo>
                  <a:lnTo>
                    <a:pt x="876" y="1115"/>
                  </a:lnTo>
                  <a:lnTo>
                    <a:pt x="874" y="1115"/>
                  </a:lnTo>
                  <a:lnTo>
                    <a:pt x="871" y="1115"/>
                  </a:lnTo>
                  <a:lnTo>
                    <a:pt x="871" y="1113"/>
                  </a:lnTo>
                  <a:lnTo>
                    <a:pt x="869" y="1113"/>
                  </a:lnTo>
                  <a:lnTo>
                    <a:pt x="867" y="1113"/>
                  </a:lnTo>
                  <a:lnTo>
                    <a:pt x="867" y="1111"/>
                  </a:lnTo>
                  <a:lnTo>
                    <a:pt x="865" y="1111"/>
                  </a:lnTo>
                  <a:lnTo>
                    <a:pt x="862" y="1111"/>
                  </a:lnTo>
                  <a:lnTo>
                    <a:pt x="860" y="1111"/>
                  </a:lnTo>
                  <a:lnTo>
                    <a:pt x="860" y="1113"/>
                  </a:lnTo>
                  <a:lnTo>
                    <a:pt x="860" y="1115"/>
                  </a:lnTo>
                  <a:lnTo>
                    <a:pt x="858" y="1115"/>
                  </a:lnTo>
                  <a:lnTo>
                    <a:pt x="858" y="1118"/>
                  </a:lnTo>
                  <a:lnTo>
                    <a:pt x="856" y="1118"/>
                  </a:lnTo>
                  <a:lnTo>
                    <a:pt x="856" y="1115"/>
                  </a:lnTo>
                  <a:lnTo>
                    <a:pt x="853" y="1115"/>
                  </a:lnTo>
                  <a:lnTo>
                    <a:pt x="853" y="1118"/>
                  </a:lnTo>
                  <a:lnTo>
                    <a:pt x="851" y="1118"/>
                  </a:lnTo>
                  <a:lnTo>
                    <a:pt x="849" y="1118"/>
                  </a:lnTo>
                  <a:lnTo>
                    <a:pt x="847" y="1118"/>
                  </a:lnTo>
                  <a:lnTo>
                    <a:pt x="847" y="1120"/>
                  </a:lnTo>
                  <a:lnTo>
                    <a:pt x="847" y="1122"/>
                  </a:lnTo>
                  <a:lnTo>
                    <a:pt x="844" y="1122"/>
                  </a:lnTo>
                  <a:lnTo>
                    <a:pt x="842" y="1122"/>
                  </a:lnTo>
                  <a:lnTo>
                    <a:pt x="840" y="1124"/>
                  </a:lnTo>
                  <a:lnTo>
                    <a:pt x="838" y="1124"/>
                  </a:lnTo>
                  <a:lnTo>
                    <a:pt x="838" y="1127"/>
                  </a:lnTo>
                  <a:lnTo>
                    <a:pt x="838" y="1129"/>
                  </a:lnTo>
                  <a:lnTo>
                    <a:pt x="835" y="1129"/>
                  </a:lnTo>
                  <a:lnTo>
                    <a:pt x="835" y="1131"/>
                  </a:lnTo>
                  <a:lnTo>
                    <a:pt x="833" y="1131"/>
                  </a:lnTo>
                  <a:lnTo>
                    <a:pt x="831" y="1131"/>
                  </a:lnTo>
                  <a:lnTo>
                    <a:pt x="831" y="1133"/>
                  </a:lnTo>
                  <a:lnTo>
                    <a:pt x="829" y="1133"/>
                  </a:lnTo>
                  <a:lnTo>
                    <a:pt x="826" y="1133"/>
                  </a:lnTo>
                  <a:lnTo>
                    <a:pt x="826" y="1136"/>
                  </a:lnTo>
                  <a:lnTo>
                    <a:pt x="824" y="1136"/>
                  </a:lnTo>
                  <a:lnTo>
                    <a:pt x="824" y="1138"/>
                  </a:lnTo>
                  <a:lnTo>
                    <a:pt x="822" y="1138"/>
                  </a:lnTo>
                  <a:lnTo>
                    <a:pt x="820" y="1140"/>
                  </a:lnTo>
                  <a:lnTo>
                    <a:pt x="817" y="1140"/>
                  </a:lnTo>
                  <a:lnTo>
                    <a:pt x="815" y="1140"/>
                  </a:lnTo>
                  <a:lnTo>
                    <a:pt x="813" y="1140"/>
                  </a:lnTo>
                  <a:lnTo>
                    <a:pt x="813" y="1142"/>
                  </a:lnTo>
                  <a:lnTo>
                    <a:pt x="808" y="1142"/>
                  </a:lnTo>
                  <a:lnTo>
                    <a:pt x="806" y="1142"/>
                  </a:lnTo>
                  <a:lnTo>
                    <a:pt x="804" y="1142"/>
                  </a:lnTo>
                  <a:lnTo>
                    <a:pt x="802" y="1142"/>
                  </a:lnTo>
                  <a:lnTo>
                    <a:pt x="799" y="1140"/>
                  </a:lnTo>
                  <a:lnTo>
                    <a:pt x="797" y="1140"/>
                  </a:lnTo>
                  <a:lnTo>
                    <a:pt x="795" y="1140"/>
                  </a:lnTo>
                  <a:lnTo>
                    <a:pt x="793" y="1140"/>
                  </a:lnTo>
                  <a:lnTo>
                    <a:pt x="793" y="1142"/>
                  </a:lnTo>
                  <a:lnTo>
                    <a:pt x="790" y="1142"/>
                  </a:lnTo>
                  <a:lnTo>
                    <a:pt x="788" y="1142"/>
                  </a:lnTo>
                  <a:lnTo>
                    <a:pt x="788" y="1145"/>
                  </a:lnTo>
                  <a:lnTo>
                    <a:pt x="786" y="1145"/>
                  </a:lnTo>
                  <a:lnTo>
                    <a:pt x="784" y="1147"/>
                  </a:lnTo>
                  <a:lnTo>
                    <a:pt x="781" y="1147"/>
                  </a:lnTo>
                  <a:lnTo>
                    <a:pt x="781" y="1149"/>
                  </a:lnTo>
                  <a:lnTo>
                    <a:pt x="781" y="1151"/>
                  </a:lnTo>
                  <a:lnTo>
                    <a:pt x="779" y="1151"/>
                  </a:lnTo>
                  <a:lnTo>
                    <a:pt x="779" y="1149"/>
                  </a:lnTo>
                  <a:lnTo>
                    <a:pt x="777" y="1149"/>
                  </a:lnTo>
                  <a:lnTo>
                    <a:pt x="775" y="1149"/>
                  </a:lnTo>
                  <a:lnTo>
                    <a:pt x="775" y="1151"/>
                  </a:lnTo>
                  <a:lnTo>
                    <a:pt x="772" y="1151"/>
                  </a:lnTo>
                  <a:lnTo>
                    <a:pt x="770" y="1151"/>
                  </a:lnTo>
                  <a:lnTo>
                    <a:pt x="770" y="1154"/>
                  </a:lnTo>
                  <a:lnTo>
                    <a:pt x="768" y="1154"/>
                  </a:lnTo>
                  <a:lnTo>
                    <a:pt x="766" y="1156"/>
                  </a:lnTo>
                  <a:lnTo>
                    <a:pt x="763" y="1156"/>
                  </a:lnTo>
                  <a:lnTo>
                    <a:pt x="761" y="1156"/>
                  </a:lnTo>
                  <a:lnTo>
                    <a:pt x="761" y="1154"/>
                  </a:lnTo>
                  <a:lnTo>
                    <a:pt x="759" y="1154"/>
                  </a:lnTo>
                  <a:lnTo>
                    <a:pt x="759" y="1151"/>
                  </a:lnTo>
                  <a:lnTo>
                    <a:pt x="757" y="1151"/>
                  </a:lnTo>
                  <a:lnTo>
                    <a:pt x="757" y="1149"/>
                  </a:lnTo>
                  <a:lnTo>
                    <a:pt x="754" y="1149"/>
                  </a:lnTo>
                  <a:lnTo>
                    <a:pt x="752" y="1149"/>
                  </a:lnTo>
                  <a:lnTo>
                    <a:pt x="750" y="1149"/>
                  </a:lnTo>
                  <a:lnTo>
                    <a:pt x="748" y="1149"/>
                  </a:lnTo>
                  <a:lnTo>
                    <a:pt x="748" y="1151"/>
                  </a:lnTo>
                  <a:lnTo>
                    <a:pt x="745" y="1151"/>
                  </a:lnTo>
                  <a:lnTo>
                    <a:pt x="743" y="1151"/>
                  </a:lnTo>
                  <a:lnTo>
                    <a:pt x="741" y="1151"/>
                  </a:lnTo>
                  <a:lnTo>
                    <a:pt x="739" y="1151"/>
                  </a:lnTo>
                  <a:lnTo>
                    <a:pt x="739" y="1154"/>
                  </a:lnTo>
                  <a:lnTo>
                    <a:pt x="736" y="1154"/>
                  </a:lnTo>
                  <a:lnTo>
                    <a:pt x="736" y="1156"/>
                  </a:lnTo>
                  <a:lnTo>
                    <a:pt x="734" y="1156"/>
                  </a:lnTo>
                  <a:lnTo>
                    <a:pt x="732" y="1156"/>
                  </a:lnTo>
                  <a:lnTo>
                    <a:pt x="732" y="1158"/>
                  </a:lnTo>
                  <a:lnTo>
                    <a:pt x="730" y="1158"/>
                  </a:lnTo>
                  <a:lnTo>
                    <a:pt x="732" y="1158"/>
                  </a:lnTo>
                  <a:lnTo>
                    <a:pt x="732" y="1160"/>
                  </a:lnTo>
                  <a:lnTo>
                    <a:pt x="730" y="1160"/>
                  </a:lnTo>
                  <a:lnTo>
                    <a:pt x="730" y="1163"/>
                  </a:lnTo>
                  <a:lnTo>
                    <a:pt x="727" y="1163"/>
                  </a:lnTo>
                  <a:lnTo>
                    <a:pt x="725" y="1163"/>
                  </a:lnTo>
                  <a:lnTo>
                    <a:pt x="723" y="1163"/>
                  </a:lnTo>
                  <a:lnTo>
                    <a:pt x="723" y="1165"/>
                  </a:lnTo>
                  <a:lnTo>
                    <a:pt x="721" y="1165"/>
                  </a:lnTo>
                  <a:lnTo>
                    <a:pt x="718" y="1165"/>
                  </a:lnTo>
                  <a:lnTo>
                    <a:pt x="718" y="1167"/>
                  </a:lnTo>
                  <a:lnTo>
                    <a:pt x="716" y="1167"/>
                  </a:lnTo>
                  <a:lnTo>
                    <a:pt x="716" y="1169"/>
                  </a:lnTo>
                  <a:lnTo>
                    <a:pt x="714" y="1172"/>
                  </a:lnTo>
                  <a:lnTo>
                    <a:pt x="712" y="1174"/>
                  </a:lnTo>
                  <a:lnTo>
                    <a:pt x="709" y="1174"/>
                  </a:lnTo>
                  <a:lnTo>
                    <a:pt x="709" y="1176"/>
                  </a:lnTo>
                  <a:lnTo>
                    <a:pt x="709" y="1178"/>
                  </a:lnTo>
                  <a:lnTo>
                    <a:pt x="707" y="1178"/>
                  </a:lnTo>
                  <a:lnTo>
                    <a:pt x="707" y="1181"/>
                  </a:lnTo>
                  <a:lnTo>
                    <a:pt x="705" y="1181"/>
                  </a:lnTo>
                  <a:lnTo>
                    <a:pt x="705" y="1183"/>
                  </a:lnTo>
                  <a:lnTo>
                    <a:pt x="703" y="1183"/>
                  </a:lnTo>
                  <a:lnTo>
                    <a:pt x="700" y="1183"/>
                  </a:lnTo>
                  <a:lnTo>
                    <a:pt x="698" y="1183"/>
                  </a:lnTo>
                  <a:lnTo>
                    <a:pt x="696" y="1183"/>
                  </a:lnTo>
                  <a:lnTo>
                    <a:pt x="694" y="1183"/>
                  </a:lnTo>
                  <a:lnTo>
                    <a:pt x="691" y="1183"/>
                  </a:lnTo>
                  <a:lnTo>
                    <a:pt x="691" y="1181"/>
                  </a:lnTo>
                  <a:lnTo>
                    <a:pt x="689" y="1181"/>
                  </a:lnTo>
                  <a:lnTo>
                    <a:pt x="687" y="1181"/>
                  </a:lnTo>
                  <a:lnTo>
                    <a:pt x="687" y="1178"/>
                  </a:lnTo>
                  <a:lnTo>
                    <a:pt x="685" y="1178"/>
                  </a:lnTo>
                  <a:lnTo>
                    <a:pt x="685" y="1176"/>
                  </a:lnTo>
                  <a:lnTo>
                    <a:pt x="682" y="1176"/>
                  </a:lnTo>
                  <a:lnTo>
                    <a:pt x="680" y="1176"/>
                  </a:lnTo>
                  <a:lnTo>
                    <a:pt x="678" y="1176"/>
                  </a:lnTo>
                  <a:lnTo>
                    <a:pt x="676" y="1176"/>
                  </a:lnTo>
                  <a:lnTo>
                    <a:pt x="673" y="1176"/>
                  </a:lnTo>
                  <a:lnTo>
                    <a:pt x="671" y="1178"/>
                  </a:lnTo>
                  <a:lnTo>
                    <a:pt x="669" y="1181"/>
                  </a:lnTo>
                  <a:lnTo>
                    <a:pt x="667" y="1178"/>
                  </a:lnTo>
                  <a:lnTo>
                    <a:pt x="664" y="1178"/>
                  </a:lnTo>
                  <a:lnTo>
                    <a:pt x="662" y="1178"/>
                  </a:lnTo>
                  <a:lnTo>
                    <a:pt x="660" y="1176"/>
                  </a:lnTo>
                  <a:lnTo>
                    <a:pt x="658" y="1178"/>
                  </a:lnTo>
                  <a:lnTo>
                    <a:pt x="655" y="1178"/>
                  </a:lnTo>
                  <a:lnTo>
                    <a:pt x="653" y="1178"/>
                  </a:lnTo>
                  <a:lnTo>
                    <a:pt x="651" y="1181"/>
                  </a:lnTo>
                  <a:lnTo>
                    <a:pt x="649" y="1181"/>
                  </a:lnTo>
                  <a:lnTo>
                    <a:pt x="649" y="1183"/>
                  </a:lnTo>
                  <a:lnTo>
                    <a:pt x="646" y="1183"/>
                  </a:lnTo>
                  <a:lnTo>
                    <a:pt x="644" y="1185"/>
                  </a:lnTo>
                  <a:lnTo>
                    <a:pt x="642" y="1185"/>
                  </a:lnTo>
                  <a:lnTo>
                    <a:pt x="640" y="1185"/>
                  </a:lnTo>
                  <a:lnTo>
                    <a:pt x="637" y="1185"/>
                  </a:lnTo>
                  <a:lnTo>
                    <a:pt x="635" y="1187"/>
                  </a:lnTo>
                  <a:lnTo>
                    <a:pt x="631" y="1190"/>
                  </a:lnTo>
                  <a:lnTo>
                    <a:pt x="628" y="1192"/>
                  </a:lnTo>
                  <a:lnTo>
                    <a:pt x="626" y="1194"/>
                  </a:lnTo>
                  <a:lnTo>
                    <a:pt x="624" y="1194"/>
                  </a:lnTo>
                  <a:lnTo>
                    <a:pt x="622" y="1194"/>
                  </a:lnTo>
                  <a:lnTo>
                    <a:pt x="622" y="1196"/>
                  </a:lnTo>
                  <a:lnTo>
                    <a:pt x="619" y="1196"/>
                  </a:lnTo>
                  <a:lnTo>
                    <a:pt x="617" y="1196"/>
                  </a:lnTo>
                  <a:lnTo>
                    <a:pt x="615" y="1196"/>
                  </a:lnTo>
                  <a:lnTo>
                    <a:pt x="615" y="1199"/>
                  </a:lnTo>
                  <a:lnTo>
                    <a:pt x="613" y="1199"/>
                  </a:lnTo>
                  <a:lnTo>
                    <a:pt x="610" y="1199"/>
                  </a:lnTo>
                  <a:lnTo>
                    <a:pt x="608" y="1199"/>
                  </a:lnTo>
                  <a:lnTo>
                    <a:pt x="606" y="1201"/>
                  </a:lnTo>
                  <a:lnTo>
                    <a:pt x="604" y="1201"/>
                  </a:lnTo>
                  <a:lnTo>
                    <a:pt x="604" y="1203"/>
                  </a:lnTo>
                  <a:lnTo>
                    <a:pt x="601" y="1205"/>
                  </a:lnTo>
                  <a:lnTo>
                    <a:pt x="601" y="1208"/>
                  </a:lnTo>
                  <a:lnTo>
                    <a:pt x="599" y="1208"/>
                  </a:lnTo>
                  <a:lnTo>
                    <a:pt x="599" y="1210"/>
                  </a:lnTo>
                  <a:lnTo>
                    <a:pt x="597" y="1210"/>
                  </a:lnTo>
                  <a:lnTo>
                    <a:pt x="597" y="1212"/>
                  </a:lnTo>
                  <a:lnTo>
                    <a:pt x="595" y="1212"/>
                  </a:lnTo>
                  <a:lnTo>
                    <a:pt x="592" y="1212"/>
                  </a:lnTo>
                  <a:lnTo>
                    <a:pt x="590" y="1212"/>
                  </a:lnTo>
                  <a:lnTo>
                    <a:pt x="588" y="1212"/>
                  </a:lnTo>
                  <a:lnTo>
                    <a:pt x="583" y="1212"/>
                  </a:lnTo>
                  <a:lnTo>
                    <a:pt x="579" y="1212"/>
                  </a:lnTo>
                  <a:lnTo>
                    <a:pt x="577" y="1212"/>
                  </a:lnTo>
                  <a:lnTo>
                    <a:pt x="574" y="1212"/>
                  </a:lnTo>
                  <a:lnTo>
                    <a:pt x="574" y="1214"/>
                  </a:lnTo>
                  <a:lnTo>
                    <a:pt x="572" y="1214"/>
                  </a:lnTo>
                  <a:lnTo>
                    <a:pt x="570" y="1212"/>
                  </a:lnTo>
                  <a:lnTo>
                    <a:pt x="568" y="1212"/>
                  </a:lnTo>
                  <a:lnTo>
                    <a:pt x="565" y="1212"/>
                  </a:lnTo>
                  <a:lnTo>
                    <a:pt x="563" y="1212"/>
                  </a:lnTo>
                  <a:lnTo>
                    <a:pt x="563" y="1214"/>
                  </a:lnTo>
                  <a:lnTo>
                    <a:pt x="563" y="1217"/>
                  </a:lnTo>
                  <a:lnTo>
                    <a:pt x="561" y="1219"/>
                  </a:lnTo>
                  <a:lnTo>
                    <a:pt x="561" y="1221"/>
                  </a:lnTo>
                  <a:lnTo>
                    <a:pt x="559" y="1223"/>
                  </a:lnTo>
                  <a:lnTo>
                    <a:pt x="559" y="1226"/>
                  </a:lnTo>
                  <a:lnTo>
                    <a:pt x="556" y="1226"/>
                  </a:lnTo>
                  <a:lnTo>
                    <a:pt x="554" y="1226"/>
                  </a:lnTo>
                  <a:lnTo>
                    <a:pt x="554" y="1228"/>
                  </a:lnTo>
                  <a:lnTo>
                    <a:pt x="552" y="1228"/>
                  </a:lnTo>
                  <a:lnTo>
                    <a:pt x="552" y="1230"/>
                  </a:lnTo>
                  <a:lnTo>
                    <a:pt x="550" y="1230"/>
                  </a:lnTo>
                  <a:lnTo>
                    <a:pt x="550" y="1232"/>
                  </a:lnTo>
                  <a:lnTo>
                    <a:pt x="550" y="1235"/>
                  </a:lnTo>
                  <a:lnTo>
                    <a:pt x="550" y="1237"/>
                  </a:lnTo>
                  <a:lnTo>
                    <a:pt x="547" y="1237"/>
                  </a:lnTo>
                  <a:lnTo>
                    <a:pt x="547" y="1239"/>
                  </a:lnTo>
                  <a:lnTo>
                    <a:pt x="547" y="1241"/>
                  </a:lnTo>
                  <a:lnTo>
                    <a:pt x="545" y="1244"/>
                  </a:lnTo>
                  <a:lnTo>
                    <a:pt x="543" y="1244"/>
                  </a:lnTo>
                  <a:lnTo>
                    <a:pt x="541" y="1244"/>
                  </a:lnTo>
                  <a:lnTo>
                    <a:pt x="538" y="1244"/>
                  </a:lnTo>
                  <a:lnTo>
                    <a:pt x="534" y="1244"/>
                  </a:lnTo>
                  <a:lnTo>
                    <a:pt x="532" y="1241"/>
                  </a:lnTo>
                  <a:lnTo>
                    <a:pt x="529" y="1241"/>
                  </a:lnTo>
                  <a:lnTo>
                    <a:pt x="529" y="1244"/>
                  </a:lnTo>
                  <a:lnTo>
                    <a:pt x="527" y="1244"/>
                  </a:lnTo>
                  <a:lnTo>
                    <a:pt x="525" y="1244"/>
                  </a:lnTo>
                  <a:lnTo>
                    <a:pt x="525" y="1246"/>
                  </a:lnTo>
                  <a:lnTo>
                    <a:pt x="527" y="1246"/>
                  </a:lnTo>
                  <a:lnTo>
                    <a:pt x="527" y="1248"/>
                  </a:lnTo>
                  <a:lnTo>
                    <a:pt x="527" y="1250"/>
                  </a:lnTo>
                  <a:lnTo>
                    <a:pt x="527" y="1253"/>
                  </a:lnTo>
                  <a:lnTo>
                    <a:pt x="527" y="1255"/>
                  </a:lnTo>
                  <a:lnTo>
                    <a:pt x="527" y="1257"/>
                  </a:lnTo>
                  <a:lnTo>
                    <a:pt x="529" y="1257"/>
                  </a:lnTo>
                  <a:lnTo>
                    <a:pt x="529" y="1259"/>
                  </a:lnTo>
                  <a:lnTo>
                    <a:pt x="527" y="1259"/>
                  </a:lnTo>
                  <a:lnTo>
                    <a:pt x="527" y="1262"/>
                  </a:lnTo>
                  <a:lnTo>
                    <a:pt x="525" y="1262"/>
                  </a:lnTo>
                  <a:lnTo>
                    <a:pt x="523" y="1262"/>
                  </a:lnTo>
                  <a:lnTo>
                    <a:pt x="520" y="1262"/>
                  </a:lnTo>
                  <a:lnTo>
                    <a:pt x="520" y="1259"/>
                  </a:lnTo>
                  <a:lnTo>
                    <a:pt x="518" y="1259"/>
                  </a:lnTo>
                  <a:lnTo>
                    <a:pt x="518" y="1257"/>
                  </a:lnTo>
                  <a:lnTo>
                    <a:pt x="516" y="1257"/>
                  </a:lnTo>
                  <a:lnTo>
                    <a:pt x="516" y="1255"/>
                  </a:lnTo>
                  <a:lnTo>
                    <a:pt x="516" y="1257"/>
                  </a:lnTo>
                  <a:lnTo>
                    <a:pt x="514" y="1257"/>
                  </a:lnTo>
                  <a:lnTo>
                    <a:pt x="511" y="1257"/>
                  </a:lnTo>
                  <a:lnTo>
                    <a:pt x="511" y="1255"/>
                  </a:lnTo>
                  <a:lnTo>
                    <a:pt x="509" y="1255"/>
                  </a:lnTo>
                  <a:lnTo>
                    <a:pt x="507" y="1255"/>
                  </a:lnTo>
                  <a:lnTo>
                    <a:pt x="504" y="1255"/>
                  </a:lnTo>
                  <a:lnTo>
                    <a:pt x="502" y="1255"/>
                  </a:lnTo>
                  <a:lnTo>
                    <a:pt x="500" y="1255"/>
                  </a:lnTo>
                  <a:lnTo>
                    <a:pt x="500" y="1257"/>
                  </a:lnTo>
                  <a:lnTo>
                    <a:pt x="498" y="1257"/>
                  </a:lnTo>
                  <a:lnTo>
                    <a:pt x="498" y="1259"/>
                  </a:lnTo>
                  <a:lnTo>
                    <a:pt x="498" y="1262"/>
                  </a:lnTo>
                  <a:lnTo>
                    <a:pt x="495" y="1264"/>
                  </a:lnTo>
                  <a:lnTo>
                    <a:pt x="495" y="1266"/>
                  </a:lnTo>
                  <a:lnTo>
                    <a:pt x="493" y="1266"/>
                  </a:lnTo>
                  <a:lnTo>
                    <a:pt x="493" y="1268"/>
                  </a:lnTo>
                  <a:lnTo>
                    <a:pt x="491" y="1268"/>
                  </a:lnTo>
                  <a:lnTo>
                    <a:pt x="491" y="1271"/>
                  </a:lnTo>
                  <a:lnTo>
                    <a:pt x="491" y="1273"/>
                  </a:lnTo>
                  <a:lnTo>
                    <a:pt x="491" y="1275"/>
                  </a:lnTo>
                  <a:lnTo>
                    <a:pt x="491" y="1277"/>
                  </a:lnTo>
                  <a:lnTo>
                    <a:pt x="489" y="1277"/>
                  </a:lnTo>
                  <a:lnTo>
                    <a:pt x="489" y="1280"/>
                  </a:lnTo>
                  <a:lnTo>
                    <a:pt x="486" y="1280"/>
                  </a:lnTo>
                  <a:lnTo>
                    <a:pt x="484" y="1280"/>
                  </a:lnTo>
                  <a:lnTo>
                    <a:pt x="482" y="1280"/>
                  </a:lnTo>
                  <a:lnTo>
                    <a:pt x="480" y="1280"/>
                  </a:lnTo>
                  <a:lnTo>
                    <a:pt x="477" y="1280"/>
                  </a:lnTo>
                  <a:lnTo>
                    <a:pt x="475" y="1280"/>
                  </a:lnTo>
                  <a:lnTo>
                    <a:pt x="473" y="1280"/>
                  </a:lnTo>
                  <a:lnTo>
                    <a:pt x="471" y="1280"/>
                  </a:lnTo>
                  <a:lnTo>
                    <a:pt x="468" y="1280"/>
                  </a:lnTo>
                  <a:lnTo>
                    <a:pt x="468" y="1282"/>
                  </a:lnTo>
                  <a:lnTo>
                    <a:pt x="466" y="1282"/>
                  </a:lnTo>
                  <a:lnTo>
                    <a:pt x="464" y="1282"/>
                  </a:lnTo>
                  <a:lnTo>
                    <a:pt x="462" y="1282"/>
                  </a:lnTo>
                  <a:lnTo>
                    <a:pt x="459" y="1282"/>
                  </a:lnTo>
                  <a:lnTo>
                    <a:pt x="459" y="1284"/>
                  </a:lnTo>
                  <a:lnTo>
                    <a:pt x="457" y="1284"/>
                  </a:lnTo>
                  <a:lnTo>
                    <a:pt x="457" y="1286"/>
                  </a:lnTo>
                  <a:lnTo>
                    <a:pt x="455" y="1289"/>
                  </a:lnTo>
                  <a:lnTo>
                    <a:pt x="455" y="1291"/>
                  </a:lnTo>
                  <a:lnTo>
                    <a:pt x="455" y="1293"/>
                  </a:lnTo>
                  <a:lnTo>
                    <a:pt x="453" y="1293"/>
                  </a:lnTo>
                  <a:lnTo>
                    <a:pt x="453" y="1295"/>
                  </a:lnTo>
                  <a:lnTo>
                    <a:pt x="450" y="1295"/>
                  </a:lnTo>
                  <a:lnTo>
                    <a:pt x="448" y="1295"/>
                  </a:lnTo>
                  <a:lnTo>
                    <a:pt x="446" y="1295"/>
                  </a:lnTo>
                  <a:lnTo>
                    <a:pt x="444" y="1295"/>
                  </a:lnTo>
                  <a:lnTo>
                    <a:pt x="441" y="1298"/>
                  </a:lnTo>
                  <a:lnTo>
                    <a:pt x="441" y="1300"/>
                  </a:lnTo>
                  <a:lnTo>
                    <a:pt x="439" y="1300"/>
                  </a:lnTo>
                  <a:lnTo>
                    <a:pt x="437" y="1300"/>
                  </a:lnTo>
                  <a:lnTo>
                    <a:pt x="437" y="1302"/>
                  </a:lnTo>
                  <a:lnTo>
                    <a:pt x="435" y="1300"/>
                  </a:lnTo>
                  <a:lnTo>
                    <a:pt x="432" y="1300"/>
                  </a:lnTo>
                  <a:lnTo>
                    <a:pt x="430" y="1300"/>
                  </a:lnTo>
                  <a:lnTo>
                    <a:pt x="430" y="1298"/>
                  </a:lnTo>
                  <a:lnTo>
                    <a:pt x="428" y="1298"/>
                  </a:lnTo>
                  <a:lnTo>
                    <a:pt x="428" y="1300"/>
                  </a:lnTo>
                  <a:lnTo>
                    <a:pt x="426" y="1300"/>
                  </a:lnTo>
                  <a:lnTo>
                    <a:pt x="423" y="1300"/>
                  </a:lnTo>
                  <a:lnTo>
                    <a:pt x="421" y="1300"/>
                  </a:lnTo>
                  <a:lnTo>
                    <a:pt x="421" y="1302"/>
                  </a:lnTo>
                  <a:lnTo>
                    <a:pt x="419" y="1302"/>
                  </a:lnTo>
                  <a:lnTo>
                    <a:pt x="417" y="1302"/>
                  </a:lnTo>
                  <a:lnTo>
                    <a:pt x="414" y="1302"/>
                  </a:lnTo>
                  <a:lnTo>
                    <a:pt x="412" y="1302"/>
                  </a:lnTo>
                  <a:lnTo>
                    <a:pt x="410" y="1302"/>
                  </a:lnTo>
                  <a:lnTo>
                    <a:pt x="408" y="1304"/>
                  </a:lnTo>
                  <a:lnTo>
                    <a:pt x="405" y="1304"/>
                  </a:lnTo>
                  <a:lnTo>
                    <a:pt x="403" y="1304"/>
                  </a:lnTo>
                  <a:lnTo>
                    <a:pt x="401" y="1304"/>
                  </a:lnTo>
                  <a:lnTo>
                    <a:pt x="399" y="1304"/>
                  </a:lnTo>
                  <a:lnTo>
                    <a:pt x="396" y="1304"/>
                  </a:lnTo>
                  <a:lnTo>
                    <a:pt x="394" y="1304"/>
                  </a:lnTo>
                  <a:lnTo>
                    <a:pt x="392" y="1307"/>
                  </a:lnTo>
                  <a:lnTo>
                    <a:pt x="390" y="1309"/>
                  </a:lnTo>
                  <a:lnTo>
                    <a:pt x="387" y="1309"/>
                  </a:lnTo>
                  <a:lnTo>
                    <a:pt x="385" y="1311"/>
                  </a:lnTo>
                  <a:lnTo>
                    <a:pt x="383" y="1311"/>
                  </a:lnTo>
                  <a:lnTo>
                    <a:pt x="381" y="1311"/>
                  </a:lnTo>
                  <a:lnTo>
                    <a:pt x="378" y="1311"/>
                  </a:lnTo>
                  <a:lnTo>
                    <a:pt x="376" y="1311"/>
                  </a:lnTo>
                  <a:lnTo>
                    <a:pt x="374" y="1311"/>
                  </a:lnTo>
                  <a:lnTo>
                    <a:pt x="372" y="1311"/>
                  </a:lnTo>
                  <a:lnTo>
                    <a:pt x="365" y="1311"/>
                  </a:lnTo>
                  <a:lnTo>
                    <a:pt x="363" y="1311"/>
                  </a:lnTo>
                  <a:lnTo>
                    <a:pt x="360" y="1311"/>
                  </a:lnTo>
                  <a:lnTo>
                    <a:pt x="358" y="1311"/>
                  </a:lnTo>
                  <a:lnTo>
                    <a:pt x="358" y="1313"/>
                  </a:lnTo>
                  <a:lnTo>
                    <a:pt x="356" y="1313"/>
                  </a:lnTo>
                  <a:lnTo>
                    <a:pt x="356" y="1316"/>
                  </a:lnTo>
                  <a:lnTo>
                    <a:pt x="354" y="1316"/>
                  </a:lnTo>
                  <a:lnTo>
                    <a:pt x="354" y="1318"/>
                  </a:lnTo>
                  <a:lnTo>
                    <a:pt x="351" y="1318"/>
                  </a:lnTo>
                  <a:lnTo>
                    <a:pt x="351" y="1316"/>
                  </a:lnTo>
                  <a:lnTo>
                    <a:pt x="349" y="1316"/>
                  </a:lnTo>
                  <a:lnTo>
                    <a:pt x="347" y="1316"/>
                  </a:lnTo>
                  <a:lnTo>
                    <a:pt x="345" y="1316"/>
                  </a:lnTo>
                  <a:lnTo>
                    <a:pt x="345" y="1318"/>
                  </a:lnTo>
                  <a:lnTo>
                    <a:pt x="342" y="1318"/>
                  </a:lnTo>
                  <a:lnTo>
                    <a:pt x="340" y="1318"/>
                  </a:lnTo>
                  <a:lnTo>
                    <a:pt x="340" y="1320"/>
                  </a:lnTo>
                  <a:lnTo>
                    <a:pt x="338" y="1320"/>
                  </a:lnTo>
                  <a:lnTo>
                    <a:pt x="336" y="1320"/>
                  </a:lnTo>
                  <a:lnTo>
                    <a:pt x="333" y="1322"/>
                  </a:lnTo>
                  <a:lnTo>
                    <a:pt x="331" y="1320"/>
                  </a:lnTo>
                  <a:lnTo>
                    <a:pt x="329" y="1320"/>
                  </a:lnTo>
                  <a:lnTo>
                    <a:pt x="327" y="1320"/>
                  </a:lnTo>
                  <a:lnTo>
                    <a:pt x="324" y="1320"/>
                  </a:lnTo>
                  <a:lnTo>
                    <a:pt x="322" y="1320"/>
                  </a:lnTo>
                  <a:lnTo>
                    <a:pt x="322" y="1322"/>
                  </a:lnTo>
                  <a:lnTo>
                    <a:pt x="320" y="1320"/>
                  </a:lnTo>
                  <a:lnTo>
                    <a:pt x="320" y="1318"/>
                  </a:lnTo>
                  <a:lnTo>
                    <a:pt x="318" y="1318"/>
                  </a:lnTo>
                  <a:lnTo>
                    <a:pt x="315" y="1316"/>
                  </a:lnTo>
                  <a:lnTo>
                    <a:pt x="313" y="1316"/>
                  </a:lnTo>
                  <a:lnTo>
                    <a:pt x="311" y="1316"/>
                  </a:lnTo>
                  <a:lnTo>
                    <a:pt x="311" y="1313"/>
                  </a:lnTo>
                  <a:lnTo>
                    <a:pt x="309" y="1313"/>
                  </a:lnTo>
                  <a:lnTo>
                    <a:pt x="306" y="1313"/>
                  </a:lnTo>
                  <a:lnTo>
                    <a:pt x="304" y="1313"/>
                  </a:lnTo>
                  <a:lnTo>
                    <a:pt x="302" y="1313"/>
                  </a:lnTo>
                  <a:lnTo>
                    <a:pt x="302" y="1311"/>
                  </a:lnTo>
                  <a:lnTo>
                    <a:pt x="300" y="1311"/>
                  </a:lnTo>
                  <a:lnTo>
                    <a:pt x="297" y="1311"/>
                  </a:lnTo>
                  <a:lnTo>
                    <a:pt x="295" y="1311"/>
                  </a:lnTo>
                  <a:lnTo>
                    <a:pt x="295" y="1309"/>
                  </a:lnTo>
                  <a:lnTo>
                    <a:pt x="297" y="1309"/>
                  </a:lnTo>
                  <a:lnTo>
                    <a:pt x="300" y="1309"/>
                  </a:lnTo>
                  <a:lnTo>
                    <a:pt x="302" y="1307"/>
                  </a:lnTo>
                  <a:lnTo>
                    <a:pt x="306" y="1304"/>
                  </a:lnTo>
                  <a:lnTo>
                    <a:pt x="306" y="1302"/>
                  </a:lnTo>
                  <a:lnTo>
                    <a:pt x="309" y="1302"/>
                  </a:lnTo>
                  <a:lnTo>
                    <a:pt x="309" y="1300"/>
                  </a:lnTo>
                  <a:lnTo>
                    <a:pt x="311" y="1298"/>
                  </a:lnTo>
                  <a:lnTo>
                    <a:pt x="311" y="1295"/>
                  </a:lnTo>
                  <a:lnTo>
                    <a:pt x="311" y="1293"/>
                  </a:lnTo>
                  <a:lnTo>
                    <a:pt x="311" y="1291"/>
                  </a:lnTo>
                  <a:lnTo>
                    <a:pt x="309" y="1291"/>
                  </a:lnTo>
                  <a:lnTo>
                    <a:pt x="309" y="1289"/>
                  </a:lnTo>
                  <a:lnTo>
                    <a:pt x="306" y="1289"/>
                  </a:lnTo>
                  <a:lnTo>
                    <a:pt x="304" y="1289"/>
                  </a:lnTo>
                  <a:lnTo>
                    <a:pt x="302" y="1289"/>
                  </a:lnTo>
                  <a:lnTo>
                    <a:pt x="300" y="1289"/>
                  </a:lnTo>
                  <a:lnTo>
                    <a:pt x="297" y="1289"/>
                  </a:lnTo>
                  <a:lnTo>
                    <a:pt x="297" y="1291"/>
                  </a:lnTo>
                  <a:lnTo>
                    <a:pt x="295" y="1289"/>
                  </a:lnTo>
                  <a:lnTo>
                    <a:pt x="295" y="1286"/>
                  </a:lnTo>
                  <a:lnTo>
                    <a:pt x="293" y="1286"/>
                  </a:lnTo>
                  <a:lnTo>
                    <a:pt x="291" y="1286"/>
                  </a:lnTo>
                  <a:lnTo>
                    <a:pt x="288" y="1286"/>
                  </a:lnTo>
                  <a:lnTo>
                    <a:pt x="288" y="1284"/>
                  </a:lnTo>
                  <a:lnTo>
                    <a:pt x="286" y="1284"/>
                  </a:lnTo>
                  <a:lnTo>
                    <a:pt x="284" y="1284"/>
                  </a:lnTo>
                  <a:lnTo>
                    <a:pt x="282" y="1284"/>
                  </a:lnTo>
                  <a:lnTo>
                    <a:pt x="279" y="1284"/>
                  </a:lnTo>
                  <a:lnTo>
                    <a:pt x="279" y="1282"/>
                  </a:lnTo>
                  <a:lnTo>
                    <a:pt x="277" y="1280"/>
                  </a:lnTo>
                  <a:lnTo>
                    <a:pt x="275" y="1280"/>
                  </a:lnTo>
                  <a:lnTo>
                    <a:pt x="275" y="1277"/>
                  </a:lnTo>
                  <a:lnTo>
                    <a:pt x="273" y="1277"/>
                  </a:lnTo>
                  <a:lnTo>
                    <a:pt x="270" y="1277"/>
                  </a:lnTo>
                  <a:lnTo>
                    <a:pt x="268" y="1277"/>
                  </a:lnTo>
                  <a:lnTo>
                    <a:pt x="266" y="1277"/>
                  </a:lnTo>
                  <a:lnTo>
                    <a:pt x="264" y="1277"/>
                  </a:lnTo>
                  <a:lnTo>
                    <a:pt x="261" y="1277"/>
                  </a:lnTo>
                  <a:lnTo>
                    <a:pt x="261" y="1275"/>
                  </a:lnTo>
                  <a:lnTo>
                    <a:pt x="261" y="1273"/>
                  </a:lnTo>
                  <a:lnTo>
                    <a:pt x="264" y="1273"/>
                  </a:lnTo>
                  <a:lnTo>
                    <a:pt x="264" y="1271"/>
                  </a:lnTo>
                  <a:lnTo>
                    <a:pt x="266" y="1271"/>
                  </a:lnTo>
                  <a:lnTo>
                    <a:pt x="266" y="1273"/>
                  </a:lnTo>
                  <a:lnTo>
                    <a:pt x="268" y="1273"/>
                  </a:lnTo>
                  <a:lnTo>
                    <a:pt x="268" y="1271"/>
                  </a:lnTo>
                  <a:lnTo>
                    <a:pt x="270" y="1271"/>
                  </a:lnTo>
                  <a:lnTo>
                    <a:pt x="270" y="1268"/>
                  </a:lnTo>
                  <a:lnTo>
                    <a:pt x="273" y="1268"/>
                  </a:lnTo>
                  <a:lnTo>
                    <a:pt x="273" y="1266"/>
                  </a:lnTo>
                  <a:lnTo>
                    <a:pt x="270" y="1266"/>
                  </a:lnTo>
                  <a:lnTo>
                    <a:pt x="270" y="1264"/>
                  </a:lnTo>
                  <a:lnTo>
                    <a:pt x="268" y="1264"/>
                  </a:lnTo>
                  <a:lnTo>
                    <a:pt x="266" y="1266"/>
                  </a:lnTo>
                  <a:lnTo>
                    <a:pt x="264" y="1266"/>
                  </a:lnTo>
                  <a:lnTo>
                    <a:pt x="261" y="1266"/>
                  </a:lnTo>
                  <a:lnTo>
                    <a:pt x="259" y="1266"/>
                  </a:lnTo>
                  <a:lnTo>
                    <a:pt x="259" y="1268"/>
                  </a:lnTo>
                  <a:lnTo>
                    <a:pt x="257" y="1268"/>
                  </a:lnTo>
                  <a:lnTo>
                    <a:pt x="257" y="1271"/>
                  </a:lnTo>
                  <a:lnTo>
                    <a:pt x="255" y="1271"/>
                  </a:lnTo>
                  <a:lnTo>
                    <a:pt x="252" y="1271"/>
                  </a:lnTo>
                  <a:lnTo>
                    <a:pt x="252" y="1268"/>
                  </a:lnTo>
                  <a:lnTo>
                    <a:pt x="252" y="1266"/>
                  </a:lnTo>
                  <a:lnTo>
                    <a:pt x="252" y="1264"/>
                  </a:lnTo>
                  <a:lnTo>
                    <a:pt x="250" y="1264"/>
                  </a:lnTo>
                  <a:lnTo>
                    <a:pt x="250" y="1262"/>
                  </a:lnTo>
                  <a:lnTo>
                    <a:pt x="250" y="1259"/>
                  </a:lnTo>
                  <a:lnTo>
                    <a:pt x="250" y="1257"/>
                  </a:lnTo>
                  <a:lnTo>
                    <a:pt x="250" y="1255"/>
                  </a:lnTo>
                  <a:lnTo>
                    <a:pt x="248" y="1255"/>
                  </a:lnTo>
                  <a:lnTo>
                    <a:pt x="248" y="1253"/>
                  </a:lnTo>
                  <a:lnTo>
                    <a:pt x="248" y="1250"/>
                  </a:lnTo>
                  <a:lnTo>
                    <a:pt x="246" y="1248"/>
                  </a:lnTo>
                  <a:lnTo>
                    <a:pt x="243" y="1246"/>
                  </a:lnTo>
                  <a:lnTo>
                    <a:pt x="241" y="1246"/>
                  </a:lnTo>
                  <a:lnTo>
                    <a:pt x="239" y="1246"/>
                  </a:lnTo>
                  <a:lnTo>
                    <a:pt x="239" y="1248"/>
                  </a:lnTo>
                  <a:lnTo>
                    <a:pt x="239" y="1250"/>
                  </a:lnTo>
                  <a:lnTo>
                    <a:pt x="237" y="1250"/>
                  </a:lnTo>
                  <a:lnTo>
                    <a:pt x="237" y="1253"/>
                  </a:lnTo>
                  <a:lnTo>
                    <a:pt x="237" y="1255"/>
                  </a:lnTo>
                  <a:lnTo>
                    <a:pt x="239" y="1255"/>
                  </a:lnTo>
                  <a:lnTo>
                    <a:pt x="239" y="1257"/>
                  </a:lnTo>
                  <a:lnTo>
                    <a:pt x="239" y="1259"/>
                  </a:lnTo>
                  <a:lnTo>
                    <a:pt x="241" y="1262"/>
                  </a:lnTo>
                  <a:lnTo>
                    <a:pt x="241" y="1264"/>
                  </a:lnTo>
                  <a:lnTo>
                    <a:pt x="241" y="1266"/>
                  </a:lnTo>
                  <a:lnTo>
                    <a:pt x="243" y="1266"/>
                  </a:lnTo>
                  <a:lnTo>
                    <a:pt x="243" y="1268"/>
                  </a:lnTo>
                  <a:lnTo>
                    <a:pt x="241" y="1271"/>
                  </a:lnTo>
                  <a:lnTo>
                    <a:pt x="237" y="1271"/>
                  </a:lnTo>
                  <a:lnTo>
                    <a:pt x="237" y="1268"/>
                  </a:lnTo>
                  <a:lnTo>
                    <a:pt x="234" y="1268"/>
                  </a:lnTo>
                  <a:lnTo>
                    <a:pt x="232" y="1268"/>
                  </a:lnTo>
                  <a:lnTo>
                    <a:pt x="230" y="1268"/>
                  </a:lnTo>
                  <a:lnTo>
                    <a:pt x="230" y="1266"/>
                  </a:lnTo>
                  <a:lnTo>
                    <a:pt x="228" y="1266"/>
                  </a:lnTo>
                  <a:lnTo>
                    <a:pt x="228" y="1264"/>
                  </a:lnTo>
                  <a:lnTo>
                    <a:pt x="228" y="1262"/>
                  </a:lnTo>
                  <a:lnTo>
                    <a:pt x="228" y="1259"/>
                  </a:lnTo>
                  <a:lnTo>
                    <a:pt x="230" y="1259"/>
                  </a:lnTo>
                  <a:lnTo>
                    <a:pt x="230" y="1257"/>
                  </a:lnTo>
                  <a:lnTo>
                    <a:pt x="232" y="1255"/>
                  </a:lnTo>
                  <a:lnTo>
                    <a:pt x="230" y="1255"/>
                  </a:lnTo>
                  <a:lnTo>
                    <a:pt x="228" y="1253"/>
                  </a:lnTo>
                  <a:lnTo>
                    <a:pt x="225" y="1253"/>
                  </a:lnTo>
                  <a:lnTo>
                    <a:pt x="225" y="1250"/>
                  </a:lnTo>
                  <a:lnTo>
                    <a:pt x="228" y="1250"/>
                  </a:lnTo>
                  <a:lnTo>
                    <a:pt x="228" y="1248"/>
                  </a:lnTo>
                  <a:lnTo>
                    <a:pt x="230" y="1246"/>
                  </a:lnTo>
                  <a:lnTo>
                    <a:pt x="230" y="1244"/>
                  </a:lnTo>
                  <a:lnTo>
                    <a:pt x="232" y="1241"/>
                  </a:lnTo>
                  <a:lnTo>
                    <a:pt x="232" y="1239"/>
                  </a:lnTo>
                  <a:lnTo>
                    <a:pt x="232" y="1237"/>
                  </a:lnTo>
                  <a:lnTo>
                    <a:pt x="234" y="1237"/>
                  </a:lnTo>
                  <a:lnTo>
                    <a:pt x="234" y="1235"/>
                  </a:lnTo>
                  <a:lnTo>
                    <a:pt x="234" y="1237"/>
                  </a:lnTo>
                  <a:lnTo>
                    <a:pt x="237" y="1235"/>
                  </a:lnTo>
                  <a:lnTo>
                    <a:pt x="239" y="1235"/>
                  </a:lnTo>
                  <a:lnTo>
                    <a:pt x="239" y="1232"/>
                  </a:lnTo>
                  <a:lnTo>
                    <a:pt x="241" y="1230"/>
                  </a:lnTo>
                  <a:lnTo>
                    <a:pt x="241" y="1228"/>
                  </a:lnTo>
                  <a:lnTo>
                    <a:pt x="241" y="1226"/>
                  </a:lnTo>
                  <a:lnTo>
                    <a:pt x="241" y="1223"/>
                  </a:lnTo>
                  <a:lnTo>
                    <a:pt x="241" y="1221"/>
                  </a:lnTo>
                  <a:lnTo>
                    <a:pt x="243" y="1219"/>
                  </a:lnTo>
                  <a:lnTo>
                    <a:pt x="241" y="1219"/>
                  </a:lnTo>
                  <a:lnTo>
                    <a:pt x="239" y="1219"/>
                  </a:lnTo>
                  <a:lnTo>
                    <a:pt x="237" y="1219"/>
                  </a:lnTo>
                  <a:lnTo>
                    <a:pt x="234" y="1219"/>
                  </a:lnTo>
                  <a:lnTo>
                    <a:pt x="232" y="1219"/>
                  </a:lnTo>
                  <a:lnTo>
                    <a:pt x="232" y="1221"/>
                  </a:lnTo>
                  <a:lnTo>
                    <a:pt x="230" y="1221"/>
                  </a:lnTo>
                  <a:lnTo>
                    <a:pt x="228" y="1221"/>
                  </a:lnTo>
                  <a:lnTo>
                    <a:pt x="228" y="1223"/>
                  </a:lnTo>
                  <a:lnTo>
                    <a:pt x="225" y="1221"/>
                  </a:lnTo>
                  <a:lnTo>
                    <a:pt x="223" y="1221"/>
                  </a:lnTo>
                  <a:lnTo>
                    <a:pt x="223" y="1219"/>
                  </a:lnTo>
                  <a:lnTo>
                    <a:pt x="223" y="1217"/>
                  </a:lnTo>
                  <a:lnTo>
                    <a:pt x="225" y="1214"/>
                  </a:lnTo>
                  <a:lnTo>
                    <a:pt x="228" y="1214"/>
                  </a:lnTo>
                  <a:lnTo>
                    <a:pt x="230" y="1217"/>
                  </a:lnTo>
                  <a:lnTo>
                    <a:pt x="230" y="1214"/>
                  </a:lnTo>
                  <a:lnTo>
                    <a:pt x="232" y="1214"/>
                  </a:lnTo>
                  <a:lnTo>
                    <a:pt x="234" y="1214"/>
                  </a:lnTo>
                  <a:lnTo>
                    <a:pt x="234" y="1212"/>
                  </a:lnTo>
                  <a:lnTo>
                    <a:pt x="234" y="1210"/>
                  </a:lnTo>
                  <a:lnTo>
                    <a:pt x="232" y="1205"/>
                  </a:lnTo>
                  <a:lnTo>
                    <a:pt x="232" y="1203"/>
                  </a:lnTo>
                  <a:lnTo>
                    <a:pt x="232" y="1201"/>
                  </a:lnTo>
                  <a:lnTo>
                    <a:pt x="232" y="1199"/>
                  </a:lnTo>
                  <a:lnTo>
                    <a:pt x="230" y="1199"/>
                  </a:lnTo>
                  <a:lnTo>
                    <a:pt x="228" y="1196"/>
                  </a:lnTo>
                  <a:lnTo>
                    <a:pt x="228" y="1194"/>
                  </a:lnTo>
                  <a:lnTo>
                    <a:pt x="228" y="1192"/>
                  </a:lnTo>
                  <a:lnTo>
                    <a:pt x="228" y="1190"/>
                  </a:lnTo>
                  <a:lnTo>
                    <a:pt x="225" y="1190"/>
                  </a:lnTo>
                  <a:lnTo>
                    <a:pt x="228" y="1190"/>
                  </a:lnTo>
                  <a:lnTo>
                    <a:pt x="228" y="1187"/>
                  </a:lnTo>
                  <a:lnTo>
                    <a:pt x="228" y="1185"/>
                  </a:lnTo>
                  <a:lnTo>
                    <a:pt x="230" y="1185"/>
                  </a:lnTo>
                  <a:lnTo>
                    <a:pt x="230" y="1183"/>
                  </a:lnTo>
                  <a:lnTo>
                    <a:pt x="232" y="1183"/>
                  </a:lnTo>
                  <a:lnTo>
                    <a:pt x="232" y="1181"/>
                  </a:lnTo>
                  <a:lnTo>
                    <a:pt x="232" y="1178"/>
                  </a:lnTo>
                  <a:lnTo>
                    <a:pt x="230" y="1178"/>
                  </a:lnTo>
                  <a:lnTo>
                    <a:pt x="230" y="1176"/>
                  </a:lnTo>
                  <a:lnTo>
                    <a:pt x="230" y="1174"/>
                  </a:lnTo>
                  <a:lnTo>
                    <a:pt x="228" y="1174"/>
                  </a:lnTo>
                  <a:lnTo>
                    <a:pt x="228" y="1172"/>
                  </a:lnTo>
                  <a:lnTo>
                    <a:pt x="225" y="1172"/>
                  </a:lnTo>
                  <a:lnTo>
                    <a:pt x="223" y="1169"/>
                  </a:lnTo>
                  <a:lnTo>
                    <a:pt x="223" y="1167"/>
                  </a:lnTo>
                  <a:lnTo>
                    <a:pt x="221" y="1167"/>
                  </a:lnTo>
                  <a:lnTo>
                    <a:pt x="221" y="1165"/>
                  </a:lnTo>
                  <a:lnTo>
                    <a:pt x="219" y="1165"/>
                  </a:lnTo>
                  <a:lnTo>
                    <a:pt x="219" y="1163"/>
                  </a:lnTo>
                  <a:lnTo>
                    <a:pt x="216" y="1163"/>
                  </a:lnTo>
                  <a:lnTo>
                    <a:pt x="216" y="1160"/>
                  </a:lnTo>
                  <a:lnTo>
                    <a:pt x="216" y="1158"/>
                  </a:lnTo>
                  <a:lnTo>
                    <a:pt x="214" y="1158"/>
                  </a:lnTo>
                  <a:lnTo>
                    <a:pt x="212" y="1156"/>
                  </a:lnTo>
                  <a:lnTo>
                    <a:pt x="210" y="1156"/>
                  </a:lnTo>
                  <a:lnTo>
                    <a:pt x="207" y="1156"/>
                  </a:lnTo>
                  <a:lnTo>
                    <a:pt x="203" y="1156"/>
                  </a:lnTo>
                  <a:lnTo>
                    <a:pt x="201" y="1156"/>
                  </a:lnTo>
                  <a:lnTo>
                    <a:pt x="201" y="1154"/>
                  </a:lnTo>
                  <a:lnTo>
                    <a:pt x="198" y="1154"/>
                  </a:lnTo>
                  <a:lnTo>
                    <a:pt x="198" y="1151"/>
                  </a:lnTo>
                  <a:lnTo>
                    <a:pt x="198" y="1149"/>
                  </a:lnTo>
                  <a:lnTo>
                    <a:pt x="198" y="1147"/>
                  </a:lnTo>
                  <a:lnTo>
                    <a:pt x="201" y="1145"/>
                  </a:lnTo>
                  <a:lnTo>
                    <a:pt x="203" y="1142"/>
                  </a:lnTo>
                  <a:lnTo>
                    <a:pt x="205" y="1142"/>
                  </a:lnTo>
                  <a:lnTo>
                    <a:pt x="207" y="1142"/>
                  </a:lnTo>
                  <a:lnTo>
                    <a:pt x="207" y="1140"/>
                  </a:lnTo>
                  <a:lnTo>
                    <a:pt x="210" y="1140"/>
                  </a:lnTo>
                  <a:lnTo>
                    <a:pt x="210" y="1138"/>
                  </a:lnTo>
                  <a:lnTo>
                    <a:pt x="210" y="1136"/>
                  </a:lnTo>
                  <a:lnTo>
                    <a:pt x="210" y="1133"/>
                  </a:lnTo>
                  <a:lnTo>
                    <a:pt x="210" y="1131"/>
                  </a:lnTo>
                  <a:lnTo>
                    <a:pt x="210" y="1129"/>
                  </a:lnTo>
                  <a:lnTo>
                    <a:pt x="212" y="1127"/>
                  </a:lnTo>
                  <a:lnTo>
                    <a:pt x="212" y="1124"/>
                  </a:lnTo>
                  <a:lnTo>
                    <a:pt x="212" y="1122"/>
                  </a:lnTo>
                  <a:lnTo>
                    <a:pt x="212" y="1120"/>
                  </a:lnTo>
                  <a:lnTo>
                    <a:pt x="210" y="1118"/>
                  </a:lnTo>
                  <a:lnTo>
                    <a:pt x="210" y="1115"/>
                  </a:lnTo>
                  <a:lnTo>
                    <a:pt x="207" y="1113"/>
                  </a:lnTo>
                  <a:lnTo>
                    <a:pt x="207" y="1111"/>
                  </a:lnTo>
                  <a:lnTo>
                    <a:pt x="205" y="1111"/>
                  </a:lnTo>
                  <a:lnTo>
                    <a:pt x="203" y="1111"/>
                  </a:lnTo>
                  <a:lnTo>
                    <a:pt x="203" y="1113"/>
                  </a:lnTo>
                  <a:lnTo>
                    <a:pt x="201" y="1113"/>
                  </a:lnTo>
                  <a:lnTo>
                    <a:pt x="201" y="1115"/>
                  </a:lnTo>
                  <a:lnTo>
                    <a:pt x="198" y="1118"/>
                  </a:lnTo>
                  <a:lnTo>
                    <a:pt x="196" y="1118"/>
                  </a:lnTo>
                  <a:lnTo>
                    <a:pt x="194" y="1118"/>
                  </a:lnTo>
                  <a:lnTo>
                    <a:pt x="192" y="1115"/>
                  </a:lnTo>
                  <a:lnTo>
                    <a:pt x="192" y="1113"/>
                  </a:lnTo>
                  <a:lnTo>
                    <a:pt x="192" y="1111"/>
                  </a:lnTo>
                  <a:lnTo>
                    <a:pt x="192" y="1109"/>
                  </a:lnTo>
                  <a:lnTo>
                    <a:pt x="194" y="1109"/>
                  </a:lnTo>
                  <a:lnTo>
                    <a:pt x="194" y="1106"/>
                  </a:lnTo>
                  <a:lnTo>
                    <a:pt x="192" y="1106"/>
                  </a:lnTo>
                  <a:lnTo>
                    <a:pt x="192" y="1104"/>
                  </a:lnTo>
                  <a:lnTo>
                    <a:pt x="189" y="1104"/>
                  </a:lnTo>
                  <a:lnTo>
                    <a:pt x="189" y="1102"/>
                  </a:lnTo>
                  <a:lnTo>
                    <a:pt x="189" y="1100"/>
                  </a:lnTo>
                  <a:lnTo>
                    <a:pt x="189" y="1097"/>
                  </a:lnTo>
                  <a:lnTo>
                    <a:pt x="187" y="1095"/>
                  </a:lnTo>
                  <a:lnTo>
                    <a:pt x="185" y="1095"/>
                  </a:lnTo>
                  <a:lnTo>
                    <a:pt x="183" y="1095"/>
                  </a:lnTo>
                  <a:lnTo>
                    <a:pt x="180" y="1095"/>
                  </a:lnTo>
                  <a:lnTo>
                    <a:pt x="178" y="1095"/>
                  </a:lnTo>
                  <a:lnTo>
                    <a:pt x="176" y="1095"/>
                  </a:lnTo>
                  <a:lnTo>
                    <a:pt x="174" y="1095"/>
                  </a:lnTo>
                  <a:lnTo>
                    <a:pt x="174" y="1093"/>
                  </a:lnTo>
                  <a:lnTo>
                    <a:pt x="174" y="1091"/>
                  </a:lnTo>
                  <a:lnTo>
                    <a:pt x="174" y="1088"/>
                  </a:lnTo>
                  <a:lnTo>
                    <a:pt x="174" y="1086"/>
                  </a:lnTo>
                  <a:lnTo>
                    <a:pt x="176" y="1086"/>
                  </a:lnTo>
                  <a:lnTo>
                    <a:pt x="178" y="1086"/>
                  </a:lnTo>
                  <a:lnTo>
                    <a:pt x="183" y="1086"/>
                  </a:lnTo>
                  <a:lnTo>
                    <a:pt x="185" y="1084"/>
                  </a:lnTo>
                  <a:lnTo>
                    <a:pt x="192" y="1084"/>
                  </a:lnTo>
                  <a:lnTo>
                    <a:pt x="194" y="1084"/>
                  </a:lnTo>
                  <a:lnTo>
                    <a:pt x="196" y="1084"/>
                  </a:lnTo>
                  <a:lnTo>
                    <a:pt x="198" y="1084"/>
                  </a:lnTo>
                  <a:lnTo>
                    <a:pt x="198" y="1082"/>
                  </a:lnTo>
                  <a:lnTo>
                    <a:pt x="201" y="1082"/>
                  </a:lnTo>
                  <a:lnTo>
                    <a:pt x="201" y="1079"/>
                  </a:lnTo>
                  <a:lnTo>
                    <a:pt x="201" y="1077"/>
                  </a:lnTo>
                  <a:lnTo>
                    <a:pt x="201" y="1075"/>
                  </a:lnTo>
                  <a:lnTo>
                    <a:pt x="201" y="1073"/>
                  </a:lnTo>
                  <a:lnTo>
                    <a:pt x="198" y="1073"/>
                  </a:lnTo>
                  <a:lnTo>
                    <a:pt x="198" y="1070"/>
                  </a:lnTo>
                  <a:lnTo>
                    <a:pt x="198" y="1068"/>
                  </a:lnTo>
                  <a:lnTo>
                    <a:pt x="198" y="1066"/>
                  </a:lnTo>
                  <a:lnTo>
                    <a:pt x="196" y="1064"/>
                  </a:lnTo>
                  <a:lnTo>
                    <a:pt x="194" y="1064"/>
                  </a:lnTo>
                  <a:lnTo>
                    <a:pt x="192" y="1064"/>
                  </a:lnTo>
                  <a:lnTo>
                    <a:pt x="189" y="1064"/>
                  </a:lnTo>
                  <a:lnTo>
                    <a:pt x="187" y="1064"/>
                  </a:lnTo>
                  <a:lnTo>
                    <a:pt x="185" y="1064"/>
                  </a:lnTo>
                  <a:lnTo>
                    <a:pt x="183" y="1064"/>
                  </a:lnTo>
                  <a:lnTo>
                    <a:pt x="180" y="1064"/>
                  </a:lnTo>
                  <a:lnTo>
                    <a:pt x="178" y="1061"/>
                  </a:lnTo>
                  <a:lnTo>
                    <a:pt x="176" y="1061"/>
                  </a:lnTo>
                  <a:lnTo>
                    <a:pt x="174" y="1061"/>
                  </a:lnTo>
                  <a:lnTo>
                    <a:pt x="171" y="1061"/>
                  </a:lnTo>
                  <a:lnTo>
                    <a:pt x="169" y="1061"/>
                  </a:lnTo>
                  <a:lnTo>
                    <a:pt x="167" y="1061"/>
                  </a:lnTo>
                  <a:lnTo>
                    <a:pt x="167" y="1064"/>
                  </a:lnTo>
                  <a:lnTo>
                    <a:pt x="165" y="1064"/>
                  </a:lnTo>
                  <a:lnTo>
                    <a:pt x="162" y="1064"/>
                  </a:lnTo>
                  <a:lnTo>
                    <a:pt x="160" y="1064"/>
                  </a:lnTo>
                  <a:lnTo>
                    <a:pt x="158" y="1064"/>
                  </a:lnTo>
                  <a:lnTo>
                    <a:pt x="156" y="1064"/>
                  </a:lnTo>
                  <a:lnTo>
                    <a:pt x="156" y="1061"/>
                  </a:lnTo>
                  <a:lnTo>
                    <a:pt x="156" y="1059"/>
                  </a:lnTo>
                  <a:lnTo>
                    <a:pt x="156" y="1057"/>
                  </a:lnTo>
                  <a:lnTo>
                    <a:pt x="158" y="1055"/>
                  </a:lnTo>
                  <a:lnTo>
                    <a:pt x="158" y="1052"/>
                  </a:lnTo>
                  <a:lnTo>
                    <a:pt x="158" y="1050"/>
                  </a:lnTo>
                  <a:lnTo>
                    <a:pt x="156" y="1050"/>
                  </a:lnTo>
                  <a:lnTo>
                    <a:pt x="156" y="1048"/>
                  </a:lnTo>
                  <a:lnTo>
                    <a:pt x="153" y="1048"/>
                  </a:lnTo>
                  <a:lnTo>
                    <a:pt x="151" y="1046"/>
                  </a:lnTo>
                  <a:lnTo>
                    <a:pt x="149" y="1046"/>
                  </a:lnTo>
                  <a:lnTo>
                    <a:pt x="149" y="1043"/>
                  </a:lnTo>
                  <a:lnTo>
                    <a:pt x="147" y="1043"/>
                  </a:lnTo>
                  <a:lnTo>
                    <a:pt x="147" y="1041"/>
                  </a:lnTo>
                  <a:lnTo>
                    <a:pt x="144" y="1041"/>
                  </a:lnTo>
                  <a:lnTo>
                    <a:pt x="144" y="1039"/>
                  </a:lnTo>
                  <a:lnTo>
                    <a:pt x="147" y="1039"/>
                  </a:lnTo>
                  <a:lnTo>
                    <a:pt x="147" y="1037"/>
                  </a:lnTo>
                  <a:lnTo>
                    <a:pt x="149" y="1037"/>
                  </a:lnTo>
                  <a:lnTo>
                    <a:pt x="151" y="1037"/>
                  </a:lnTo>
                  <a:lnTo>
                    <a:pt x="151" y="1034"/>
                  </a:lnTo>
                  <a:lnTo>
                    <a:pt x="153" y="1034"/>
                  </a:lnTo>
                  <a:lnTo>
                    <a:pt x="156" y="1034"/>
                  </a:lnTo>
                  <a:lnTo>
                    <a:pt x="158" y="1034"/>
                  </a:lnTo>
                  <a:lnTo>
                    <a:pt x="158" y="1032"/>
                  </a:lnTo>
                  <a:lnTo>
                    <a:pt x="158" y="1030"/>
                  </a:lnTo>
                  <a:lnTo>
                    <a:pt x="160" y="1030"/>
                  </a:lnTo>
                  <a:lnTo>
                    <a:pt x="158" y="1028"/>
                  </a:lnTo>
                  <a:lnTo>
                    <a:pt x="158" y="1025"/>
                  </a:lnTo>
                  <a:lnTo>
                    <a:pt x="156" y="1023"/>
                  </a:lnTo>
                  <a:lnTo>
                    <a:pt x="153" y="1021"/>
                  </a:lnTo>
                  <a:lnTo>
                    <a:pt x="153" y="1019"/>
                  </a:lnTo>
                  <a:lnTo>
                    <a:pt x="153" y="1016"/>
                  </a:lnTo>
                  <a:lnTo>
                    <a:pt x="156" y="1016"/>
                  </a:lnTo>
                  <a:lnTo>
                    <a:pt x="156" y="1014"/>
                  </a:lnTo>
                  <a:lnTo>
                    <a:pt x="158" y="1014"/>
                  </a:lnTo>
                  <a:lnTo>
                    <a:pt x="160" y="1012"/>
                  </a:lnTo>
                  <a:lnTo>
                    <a:pt x="162" y="1010"/>
                  </a:lnTo>
                  <a:lnTo>
                    <a:pt x="165" y="1010"/>
                  </a:lnTo>
                  <a:lnTo>
                    <a:pt x="167" y="1010"/>
                  </a:lnTo>
                  <a:lnTo>
                    <a:pt x="167" y="1007"/>
                  </a:lnTo>
                  <a:lnTo>
                    <a:pt x="169" y="1007"/>
                  </a:lnTo>
                  <a:lnTo>
                    <a:pt x="169" y="1005"/>
                  </a:lnTo>
                  <a:lnTo>
                    <a:pt x="169" y="1003"/>
                  </a:lnTo>
                  <a:lnTo>
                    <a:pt x="169" y="1001"/>
                  </a:lnTo>
                  <a:lnTo>
                    <a:pt x="167" y="1001"/>
                  </a:lnTo>
                  <a:lnTo>
                    <a:pt x="165" y="1001"/>
                  </a:lnTo>
                  <a:lnTo>
                    <a:pt x="162" y="1001"/>
                  </a:lnTo>
                  <a:lnTo>
                    <a:pt x="160" y="1001"/>
                  </a:lnTo>
                  <a:lnTo>
                    <a:pt x="160" y="1003"/>
                  </a:lnTo>
                  <a:lnTo>
                    <a:pt x="158" y="1003"/>
                  </a:lnTo>
                  <a:lnTo>
                    <a:pt x="158" y="1005"/>
                  </a:lnTo>
                  <a:lnTo>
                    <a:pt x="156" y="1005"/>
                  </a:lnTo>
                  <a:lnTo>
                    <a:pt x="153" y="1005"/>
                  </a:lnTo>
                  <a:lnTo>
                    <a:pt x="151" y="1005"/>
                  </a:lnTo>
                  <a:lnTo>
                    <a:pt x="149" y="1005"/>
                  </a:lnTo>
                  <a:lnTo>
                    <a:pt x="149" y="1003"/>
                  </a:lnTo>
                  <a:lnTo>
                    <a:pt x="149" y="1001"/>
                  </a:lnTo>
                  <a:lnTo>
                    <a:pt x="149" y="998"/>
                  </a:lnTo>
                  <a:lnTo>
                    <a:pt x="151" y="996"/>
                  </a:lnTo>
                  <a:lnTo>
                    <a:pt x="151" y="994"/>
                  </a:lnTo>
                  <a:lnTo>
                    <a:pt x="151" y="992"/>
                  </a:lnTo>
                  <a:lnTo>
                    <a:pt x="151" y="989"/>
                  </a:lnTo>
                  <a:lnTo>
                    <a:pt x="149" y="989"/>
                  </a:lnTo>
                  <a:lnTo>
                    <a:pt x="149" y="987"/>
                  </a:lnTo>
                  <a:lnTo>
                    <a:pt x="147" y="985"/>
                  </a:lnTo>
                  <a:lnTo>
                    <a:pt x="147" y="983"/>
                  </a:lnTo>
                  <a:lnTo>
                    <a:pt x="147" y="980"/>
                  </a:lnTo>
                  <a:lnTo>
                    <a:pt x="144" y="978"/>
                  </a:lnTo>
                  <a:lnTo>
                    <a:pt x="144" y="976"/>
                  </a:lnTo>
                  <a:lnTo>
                    <a:pt x="144" y="974"/>
                  </a:lnTo>
                  <a:lnTo>
                    <a:pt x="142" y="974"/>
                  </a:lnTo>
                  <a:lnTo>
                    <a:pt x="142" y="971"/>
                  </a:lnTo>
                  <a:lnTo>
                    <a:pt x="142" y="969"/>
                  </a:lnTo>
                  <a:lnTo>
                    <a:pt x="140" y="969"/>
                  </a:lnTo>
                  <a:lnTo>
                    <a:pt x="140" y="967"/>
                  </a:lnTo>
                  <a:lnTo>
                    <a:pt x="142" y="967"/>
                  </a:lnTo>
                  <a:lnTo>
                    <a:pt x="142" y="965"/>
                  </a:lnTo>
                  <a:lnTo>
                    <a:pt x="144" y="965"/>
                  </a:lnTo>
                  <a:lnTo>
                    <a:pt x="144" y="962"/>
                  </a:lnTo>
                  <a:lnTo>
                    <a:pt x="147" y="962"/>
                  </a:lnTo>
                  <a:lnTo>
                    <a:pt x="149" y="962"/>
                  </a:lnTo>
                  <a:lnTo>
                    <a:pt x="151" y="960"/>
                  </a:lnTo>
                  <a:lnTo>
                    <a:pt x="153" y="960"/>
                  </a:lnTo>
                  <a:lnTo>
                    <a:pt x="156" y="958"/>
                  </a:lnTo>
                  <a:lnTo>
                    <a:pt x="160" y="958"/>
                  </a:lnTo>
                  <a:lnTo>
                    <a:pt x="160" y="956"/>
                  </a:lnTo>
                  <a:lnTo>
                    <a:pt x="162" y="956"/>
                  </a:lnTo>
                  <a:lnTo>
                    <a:pt x="165" y="956"/>
                  </a:lnTo>
                  <a:lnTo>
                    <a:pt x="167" y="953"/>
                  </a:lnTo>
                  <a:lnTo>
                    <a:pt x="169" y="951"/>
                  </a:lnTo>
                  <a:lnTo>
                    <a:pt x="169" y="949"/>
                  </a:lnTo>
                  <a:lnTo>
                    <a:pt x="169" y="947"/>
                  </a:lnTo>
                  <a:lnTo>
                    <a:pt x="167" y="947"/>
                  </a:lnTo>
                  <a:lnTo>
                    <a:pt x="167" y="944"/>
                  </a:lnTo>
                  <a:lnTo>
                    <a:pt x="165" y="944"/>
                  </a:lnTo>
                  <a:lnTo>
                    <a:pt x="165" y="947"/>
                  </a:lnTo>
                  <a:lnTo>
                    <a:pt x="162" y="947"/>
                  </a:lnTo>
                  <a:lnTo>
                    <a:pt x="160" y="947"/>
                  </a:lnTo>
                  <a:lnTo>
                    <a:pt x="158" y="949"/>
                  </a:lnTo>
                  <a:lnTo>
                    <a:pt x="156" y="949"/>
                  </a:lnTo>
                  <a:lnTo>
                    <a:pt x="156" y="951"/>
                  </a:lnTo>
                  <a:lnTo>
                    <a:pt x="153" y="951"/>
                  </a:lnTo>
                  <a:lnTo>
                    <a:pt x="151" y="951"/>
                  </a:lnTo>
                  <a:lnTo>
                    <a:pt x="149" y="951"/>
                  </a:lnTo>
                  <a:lnTo>
                    <a:pt x="147" y="951"/>
                  </a:lnTo>
                  <a:lnTo>
                    <a:pt x="142" y="951"/>
                  </a:lnTo>
                  <a:lnTo>
                    <a:pt x="142" y="949"/>
                  </a:lnTo>
                  <a:lnTo>
                    <a:pt x="140" y="949"/>
                  </a:lnTo>
                  <a:lnTo>
                    <a:pt x="138" y="949"/>
                  </a:lnTo>
                  <a:lnTo>
                    <a:pt x="135" y="947"/>
                  </a:lnTo>
                  <a:lnTo>
                    <a:pt x="133" y="947"/>
                  </a:lnTo>
                  <a:lnTo>
                    <a:pt x="131" y="947"/>
                  </a:lnTo>
                  <a:lnTo>
                    <a:pt x="129" y="947"/>
                  </a:lnTo>
                  <a:lnTo>
                    <a:pt x="126" y="949"/>
                  </a:lnTo>
                  <a:lnTo>
                    <a:pt x="124" y="949"/>
                  </a:lnTo>
                  <a:lnTo>
                    <a:pt x="122" y="949"/>
                  </a:lnTo>
                  <a:lnTo>
                    <a:pt x="120" y="949"/>
                  </a:lnTo>
                  <a:lnTo>
                    <a:pt x="117" y="949"/>
                  </a:lnTo>
                  <a:lnTo>
                    <a:pt x="117" y="947"/>
                  </a:lnTo>
                  <a:lnTo>
                    <a:pt x="117" y="944"/>
                  </a:lnTo>
                  <a:lnTo>
                    <a:pt x="117" y="942"/>
                  </a:lnTo>
                  <a:lnTo>
                    <a:pt x="120" y="942"/>
                  </a:lnTo>
                  <a:lnTo>
                    <a:pt x="122" y="942"/>
                  </a:lnTo>
                  <a:lnTo>
                    <a:pt x="124" y="942"/>
                  </a:lnTo>
                  <a:lnTo>
                    <a:pt x="126" y="944"/>
                  </a:lnTo>
                  <a:lnTo>
                    <a:pt x="129" y="944"/>
                  </a:lnTo>
                  <a:lnTo>
                    <a:pt x="131" y="944"/>
                  </a:lnTo>
                  <a:lnTo>
                    <a:pt x="133" y="944"/>
                  </a:lnTo>
                  <a:lnTo>
                    <a:pt x="133" y="942"/>
                  </a:lnTo>
                  <a:lnTo>
                    <a:pt x="135" y="940"/>
                  </a:lnTo>
                  <a:lnTo>
                    <a:pt x="135" y="938"/>
                  </a:lnTo>
                  <a:lnTo>
                    <a:pt x="138" y="938"/>
                  </a:lnTo>
                  <a:lnTo>
                    <a:pt x="138" y="935"/>
                  </a:lnTo>
                  <a:lnTo>
                    <a:pt x="140" y="935"/>
                  </a:lnTo>
                  <a:lnTo>
                    <a:pt x="140" y="933"/>
                  </a:lnTo>
                  <a:lnTo>
                    <a:pt x="142" y="933"/>
                  </a:lnTo>
                  <a:lnTo>
                    <a:pt x="142" y="931"/>
                  </a:lnTo>
                  <a:lnTo>
                    <a:pt x="144" y="931"/>
                  </a:lnTo>
                  <a:lnTo>
                    <a:pt x="147" y="931"/>
                  </a:lnTo>
                  <a:lnTo>
                    <a:pt x="147" y="933"/>
                  </a:lnTo>
                  <a:lnTo>
                    <a:pt x="149" y="935"/>
                  </a:lnTo>
                  <a:lnTo>
                    <a:pt x="149" y="938"/>
                  </a:lnTo>
                  <a:lnTo>
                    <a:pt x="149" y="940"/>
                  </a:lnTo>
                  <a:lnTo>
                    <a:pt x="149" y="942"/>
                  </a:lnTo>
                  <a:lnTo>
                    <a:pt x="151" y="942"/>
                  </a:lnTo>
                  <a:lnTo>
                    <a:pt x="153" y="944"/>
                  </a:lnTo>
                  <a:lnTo>
                    <a:pt x="156" y="944"/>
                  </a:lnTo>
                  <a:lnTo>
                    <a:pt x="158" y="942"/>
                  </a:lnTo>
                  <a:lnTo>
                    <a:pt x="160" y="940"/>
                  </a:lnTo>
                  <a:lnTo>
                    <a:pt x="160" y="938"/>
                  </a:lnTo>
                  <a:lnTo>
                    <a:pt x="162" y="938"/>
                  </a:lnTo>
                  <a:lnTo>
                    <a:pt x="162" y="935"/>
                  </a:lnTo>
                  <a:lnTo>
                    <a:pt x="162" y="933"/>
                  </a:lnTo>
                  <a:lnTo>
                    <a:pt x="160" y="931"/>
                  </a:lnTo>
                  <a:lnTo>
                    <a:pt x="158" y="929"/>
                  </a:lnTo>
                  <a:lnTo>
                    <a:pt x="156" y="926"/>
                  </a:lnTo>
                  <a:lnTo>
                    <a:pt x="153" y="926"/>
                  </a:lnTo>
                  <a:lnTo>
                    <a:pt x="153" y="924"/>
                  </a:lnTo>
                  <a:lnTo>
                    <a:pt x="151" y="924"/>
                  </a:lnTo>
                  <a:lnTo>
                    <a:pt x="149" y="924"/>
                  </a:lnTo>
                  <a:lnTo>
                    <a:pt x="147" y="920"/>
                  </a:lnTo>
                  <a:lnTo>
                    <a:pt x="144" y="920"/>
                  </a:lnTo>
                  <a:lnTo>
                    <a:pt x="142" y="917"/>
                  </a:lnTo>
                  <a:lnTo>
                    <a:pt x="140" y="915"/>
                  </a:lnTo>
                  <a:lnTo>
                    <a:pt x="140" y="913"/>
                  </a:lnTo>
                  <a:lnTo>
                    <a:pt x="140" y="911"/>
                  </a:lnTo>
                  <a:lnTo>
                    <a:pt x="138" y="911"/>
                  </a:lnTo>
                  <a:lnTo>
                    <a:pt x="135" y="911"/>
                  </a:lnTo>
                  <a:lnTo>
                    <a:pt x="133" y="911"/>
                  </a:lnTo>
                  <a:lnTo>
                    <a:pt x="131" y="911"/>
                  </a:lnTo>
                  <a:lnTo>
                    <a:pt x="129" y="913"/>
                  </a:lnTo>
                  <a:lnTo>
                    <a:pt x="126" y="915"/>
                  </a:lnTo>
                  <a:lnTo>
                    <a:pt x="126" y="917"/>
                  </a:lnTo>
                  <a:lnTo>
                    <a:pt x="124" y="917"/>
                  </a:lnTo>
                  <a:lnTo>
                    <a:pt x="122" y="917"/>
                  </a:lnTo>
                  <a:lnTo>
                    <a:pt x="120" y="917"/>
                  </a:lnTo>
                  <a:lnTo>
                    <a:pt x="120" y="915"/>
                  </a:lnTo>
                  <a:lnTo>
                    <a:pt x="120" y="913"/>
                  </a:lnTo>
                  <a:lnTo>
                    <a:pt x="120" y="911"/>
                  </a:lnTo>
                  <a:lnTo>
                    <a:pt x="122" y="911"/>
                  </a:lnTo>
                  <a:lnTo>
                    <a:pt x="122" y="908"/>
                  </a:lnTo>
                  <a:lnTo>
                    <a:pt x="124" y="908"/>
                  </a:lnTo>
                  <a:lnTo>
                    <a:pt x="124" y="906"/>
                  </a:lnTo>
                  <a:lnTo>
                    <a:pt x="124" y="904"/>
                  </a:lnTo>
                  <a:lnTo>
                    <a:pt x="126" y="904"/>
                  </a:lnTo>
                  <a:lnTo>
                    <a:pt x="126" y="902"/>
                  </a:lnTo>
                  <a:lnTo>
                    <a:pt x="126" y="899"/>
                  </a:lnTo>
                  <a:lnTo>
                    <a:pt x="129" y="899"/>
                  </a:lnTo>
                  <a:lnTo>
                    <a:pt x="129" y="897"/>
                  </a:lnTo>
                  <a:lnTo>
                    <a:pt x="129" y="895"/>
                  </a:lnTo>
                  <a:lnTo>
                    <a:pt x="129" y="893"/>
                  </a:lnTo>
                  <a:lnTo>
                    <a:pt x="129" y="888"/>
                  </a:lnTo>
                  <a:lnTo>
                    <a:pt x="129" y="886"/>
                  </a:lnTo>
                  <a:lnTo>
                    <a:pt x="126" y="886"/>
                  </a:lnTo>
                  <a:lnTo>
                    <a:pt x="126" y="884"/>
                  </a:lnTo>
                  <a:lnTo>
                    <a:pt x="124" y="881"/>
                  </a:lnTo>
                  <a:lnTo>
                    <a:pt x="124" y="879"/>
                  </a:lnTo>
                  <a:lnTo>
                    <a:pt x="124" y="877"/>
                  </a:lnTo>
                  <a:lnTo>
                    <a:pt x="126" y="875"/>
                  </a:lnTo>
                  <a:lnTo>
                    <a:pt x="129" y="875"/>
                  </a:lnTo>
                  <a:lnTo>
                    <a:pt x="131" y="872"/>
                  </a:lnTo>
                  <a:lnTo>
                    <a:pt x="133" y="872"/>
                  </a:lnTo>
                  <a:lnTo>
                    <a:pt x="133" y="870"/>
                  </a:lnTo>
                  <a:lnTo>
                    <a:pt x="135" y="870"/>
                  </a:lnTo>
                  <a:lnTo>
                    <a:pt x="138" y="870"/>
                  </a:lnTo>
                  <a:lnTo>
                    <a:pt x="138" y="868"/>
                  </a:lnTo>
                  <a:lnTo>
                    <a:pt x="138" y="866"/>
                  </a:lnTo>
                  <a:lnTo>
                    <a:pt x="135" y="866"/>
                  </a:lnTo>
                  <a:lnTo>
                    <a:pt x="135" y="863"/>
                  </a:lnTo>
                  <a:lnTo>
                    <a:pt x="133" y="863"/>
                  </a:lnTo>
                  <a:lnTo>
                    <a:pt x="131" y="861"/>
                  </a:lnTo>
                  <a:lnTo>
                    <a:pt x="129" y="861"/>
                  </a:lnTo>
                  <a:lnTo>
                    <a:pt x="126" y="861"/>
                  </a:lnTo>
                  <a:lnTo>
                    <a:pt x="124" y="861"/>
                  </a:lnTo>
                  <a:lnTo>
                    <a:pt x="122" y="861"/>
                  </a:lnTo>
                  <a:lnTo>
                    <a:pt x="122" y="863"/>
                  </a:lnTo>
                  <a:lnTo>
                    <a:pt x="120" y="863"/>
                  </a:lnTo>
                  <a:lnTo>
                    <a:pt x="117" y="863"/>
                  </a:lnTo>
                  <a:lnTo>
                    <a:pt x="115" y="863"/>
                  </a:lnTo>
                  <a:lnTo>
                    <a:pt x="113" y="861"/>
                  </a:lnTo>
                  <a:lnTo>
                    <a:pt x="111" y="861"/>
                  </a:lnTo>
                  <a:lnTo>
                    <a:pt x="111" y="859"/>
                  </a:lnTo>
                  <a:lnTo>
                    <a:pt x="108" y="857"/>
                  </a:lnTo>
                  <a:lnTo>
                    <a:pt x="108" y="854"/>
                  </a:lnTo>
                  <a:lnTo>
                    <a:pt x="108" y="852"/>
                  </a:lnTo>
                  <a:lnTo>
                    <a:pt x="108" y="850"/>
                  </a:lnTo>
                  <a:lnTo>
                    <a:pt x="106" y="848"/>
                  </a:lnTo>
                  <a:lnTo>
                    <a:pt x="106" y="845"/>
                  </a:lnTo>
                  <a:lnTo>
                    <a:pt x="108" y="845"/>
                  </a:lnTo>
                  <a:lnTo>
                    <a:pt x="108" y="843"/>
                  </a:lnTo>
                  <a:lnTo>
                    <a:pt x="108" y="841"/>
                  </a:lnTo>
                  <a:lnTo>
                    <a:pt x="111" y="841"/>
                  </a:lnTo>
                  <a:lnTo>
                    <a:pt x="113" y="839"/>
                  </a:lnTo>
                  <a:lnTo>
                    <a:pt x="113" y="836"/>
                  </a:lnTo>
                  <a:lnTo>
                    <a:pt x="115" y="836"/>
                  </a:lnTo>
                  <a:lnTo>
                    <a:pt x="117" y="836"/>
                  </a:lnTo>
                  <a:lnTo>
                    <a:pt x="120" y="834"/>
                  </a:lnTo>
                  <a:lnTo>
                    <a:pt x="122" y="834"/>
                  </a:lnTo>
                  <a:lnTo>
                    <a:pt x="124" y="832"/>
                  </a:lnTo>
                  <a:lnTo>
                    <a:pt x="124" y="830"/>
                  </a:lnTo>
                  <a:lnTo>
                    <a:pt x="126" y="830"/>
                  </a:lnTo>
                  <a:lnTo>
                    <a:pt x="126" y="827"/>
                  </a:lnTo>
                  <a:lnTo>
                    <a:pt x="126" y="825"/>
                  </a:lnTo>
                  <a:lnTo>
                    <a:pt x="124" y="823"/>
                  </a:lnTo>
                  <a:lnTo>
                    <a:pt x="122" y="823"/>
                  </a:lnTo>
                  <a:lnTo>
                    <a:pt x="122" y="825"/>
                  </a:lnTo>
                  <a:lnTo>
                    <a:pt x="120" y="825"/>
                  </a:lnTo>
                  <a:lnTo>
                    <a:pt x="117" y="827"/>
                  </a:lnTo>
                  <a:lnTo>
                    <a:pt x="115" y="827"/>
                  </a:lnTo>
                  <a:lnTo>
                    <a:pt x="115" y="825"/>
                  </a:lnTo>
                  <a:lnTo>
                    <a:pt x="113" y="825"/>
                  </a:lnTo>
                  <a:lnTo>
                    <a:pt x="111" y="823"/>
                  </a:lnTo>
                  <a:lnTo>
                    <a:pt x="111" y="821"/>
                  </a:lnTo>
                  <a:lnTo>
                    <a:pt x="108" y="818"/>
                  </a:lnTo>
                  <a:lnTo>
                    <a:pt x="108" y="816"/>
                  </a:lnTo>
                  <a:lnTo>
                    <a:pt x="108" y="814"/>
                  </a:lnTo>
                  <a:lnTo>
                    <a:pt x="106" y="814"/>
                  </a:lnTo>
                  <a:lnTo>
                    <a:pt x="106" y="812"/>
                  </a:lnTo>
                  <a:lnTo>
                    <a:pt x="104" y="812"/>
                  </a:lnTo>
                  <a:lnTo>
                    <a:pt x="104" y="809"/>
                  </a:lnTo>
                  <a:lnTo>
                    <a:pt x="104" y="807"/>
                  </a:lnTo>
                  <a:lnTo>
                    <a:pt x="106" y="807"/>
                  </a:lnTo>
                  <a:lnTo>
                    <a:pt x="108" y="807"/>
                  </a:lnTo>
                  <a:lnTo>
                    <a:pt x="108" y="809"/>
                  </a:lnTo>
                  <a:lnTo>
                    <a:pt x="111" y="809"/>
                  </a:lnTo>
                  <a:lnTo>
                    <a:pt x="111" y="812"/>
                  </a:lnTo>
                  <a:lnTo>
                    <a:pt x="113" y="812"/>
                  </a:lnTo>
                  <a:lnTo>
                    <a:pt x="115" y="814"/>
                  </a:lnTo>
                  <a:lnTo>
                    <a:pt x="117" y="814"/>
                  </a:lnTo>
                  <a:lnTo>
                    <a:pt x="120" y="814"/>
                  </a:lnTo>
                  <a:lnTo>
                    <a:pt x="122" y="812"/>
                  </a:lnTo>
                  <a:lnTo>
                    <a:pt x="122" y="809"/>
                  </a:lnTo>
                  <a:lnTo>
                    <a:pt x="120" y="807"/>
                  </a:lnTo>
                  <a:lnTo>
                    <a:pt x="117" y="807"/>
                  </a:lnTo>
                  <a:lnTo>
                    <a:pt x="115" y="805"/>
                  </a:lnTo>
                  <a:lnTo>
                    <a:pt x="113" y="805"/>
                  </a:lnTo>
                  <a:lnTo>
                    <a:pt x="113" y="803"/>
                  </a:lnTo>
                  <a:lnTo>
                    <a:pt x="113" y="800"/>
                  </a:lnTo>
                  <a:lnTo>
                    <a:pt x="113" y="798"/>
                  </a:lnTo>
                  <a:lnTo>
                    <a:pt x="111" y="796"/>
                  </a:lnTo>
                  <a:lnTo>
                    <a:pt x="111" y="794"/>
                  </a:lnTo>
                  <a:lnTo>
                    <a:pt x="111" y="791"/>
                  </a:lnTo>
                  <a:lnTo>
                    <a:pt x="113" y="791"/>
                  </a:lnTo>
                  <a:lnTo>
                    <a:pt x="113" y="789"/>
                  </a:lnTo>
                  <a:lnTo>
                    <a:pt x="115" y="789"/>
                  </a:lnTo>
                  <a:lnTo>
                    <a:pt x="117" y="789"/>
                  </a:lnTo>
                  <a:lnTo>
                    <a:pt x="117" y="787"/>
                  </a:lnTo>
                  <a:lnTo>
                    <a:pt x="120" y="787"/>
                  </a:lnTo>
                  <a:lnTo>
                    <a:pt x="122" y="787"/>
                  </a:lnTo>
                  <a:lnTo>
                    <a:pt x="124" y="787"/>
                  </a:lnTo>
                  <a:lnTo>
                    <a:pt x="126" y="785"/>
                  </a:lnTo>
                  <a:lnTo>
                    <a:pt x="129" y="782"/>
                  </a:lnTo>
                  <a:lnTo>
                    <a:pt x="129" y="780"/>
                  </a:lnTo>
                  <a:lnTo>
                    <a:pt x="129" y="778"/>
                  </a:lnTo>
                  <a:lnTo>
                    <a:pt x="129" y="776"/>
                  </a:lnTo>
                  <a:lnTo>
                    <a:pt x="126" y="773"/>
                  </a:lnTo>
                  <a:lnTo>
                    <a:pt x="124" y="771"/>
                  </a:lnTo>
                  <a:lnTo>
                    <a:pt x="122" y="771"/>
                  </a:lnTo>
                  <a:lnTo>
                    <a:pt x="120" y="769"/>
                  </a:lnTo>
                  <a:lnTo>
                    <a:pt x="117" y="767"/>
                  </a:lnTo>
                  <a:lnTo>
                    <a:pt x="117" y="764"/>
                  </a:lnTo>
                  <a:lnTo>
                    <a:pt x="115" y="762"/>
                  </a:lnTo>
                  <a:lnTo>
                    <a:pt x="115" y="760"/>
                  </a:lnTo>
                  <a:lnTo>
                    <a:pt x="113" y="760"/>
                  </a:lnTo>
                  <a:lnTo>
                    <a:pt x="111" y="758"/>
                  </a:lnTo>
                  <a:lnTo>
                    <a:pt x="108" y="758"/>
                  </a:lnTo>
                  <a:lnTo>
                    <a:pt x="106" y="755"/>
                  </a:lnTo>
                  <a:lnTo>
                    <a:pt x="104" y="755"/>
                  </a:lnTo>
                  <a:lnTo>
                    <a:pt x="102" y="755"/>
                  </a:lnTo>
                  <a:lnTo>
                    <a:pt x="97" y="755"/>
                  </a:lnTo>
                  <a:lnTo>
                    <a:pt x="97" y="753"/>
                  </a:lnTo>
                  <a:lnTo>
                    <a:pt x="95" y="753"/>
                  </a:lnTo>
                  <a:lnTo>
                    <a:pt x="95" y="751"/>
                  </a:lnTo>
                  <a:lnTo>
                    <a:pt x="95" y="749"/>
                  </a:lnTo>
                  <a:lnTo>
                    <a:pt x="95" y="746"/>
                  </a:lnTo>
                  <a:lnTo>
                    <a:pt x="97" y="744"/>
                  </a:lnTo>
                  <a:lnTo>
                    <a:pt x="99" y="742"/>
                  </a:lnTo>
                  <a:lnTo>
                    <a:pt x="102" y="740"/>
                  </a:lnTo>
                  <a:lnTo>
                    <a:pt x="106" y="737"/>
                  </a:lnTo>
                  <a:lnTo>
                    <a:pt x="108" y="735"/>
                  </a:lnTo>
                  <a:lnTo>
                    <a:pt x="108" y="733"/>
                  </a:lnTo>
                  <a:lnTo>
                    <a:pt x="111" y="733"/>
                  </a:lnTo>
                  <a:lnTo>
                    <a:pt x="111" y="731"/>
                  </a:lnTo>
                  <a:lnTo>
                    <a:pt x="111" y="728"/>
                  </a:lnTo>
                  <a:lnTo>
                    <a:pt x="111" y="726"/>
                  </a:lnTo>
                  <a:lnTo>
                    <a:pt x="113" y="726"/>
                  </a:lnTo>
                  <a:lnTo>
                    <a:pt x="113" y="724"/>
                  </a:lnTo>
                  <a:lnTo>
                    <a:pt x="111" y="724"/>
                  </a:lnTo>
                  <a:lnTo>
                    <a:pt x="111" y="722"/>
                  </a:lnTo>
                  <a:lnTo>
                    <a:pt x="111" y="719"/>
                  </a:lnTo>
                  <a:lnTo>
                    <a:pt x="108" y="717"/>
                  </a:lnTo>
                  <a:lnTo>
                    <a:pt x="106" y="715"/>
                  </a:lnTo>
                  <a:lnTo>
                    <a:pt x="104" y="715"/>
                  </a:lnTo>
                  <a:lnTo>
                    <a:pt x="102" y="715"/>
                  </a:lnTo>
                  <a:lnTo>
                    <a:pt x="99" y="713"/>
                  </a:lnTo>
                  <a:lnTo>
                    <a:pt x="97" y="713"/>
                  </a:lnTo>
                  <a:lnTo>
                    <a:pt x="95" y="713"/>
                  </a:lnTo>
                  <a:lnTo>
                    <a:pt x="93" y="710"/>
                  </a:lnTo>
                  <a:lnTo>
                    <a:pt x="90" y="708"/>
                  </a:lnTo>
                  <a:lnTo>
                    <a:pt x="88" y="706"/>
                  </a:lnTo>
                  <a:lnTo>
                    <a:pt x="88" y="704"/>
                  </a:lnTo>
                  <a:lnTo>
                    <a:pt x="86" y="701"/>
                  </a:lnTo>
                  <a:lnTo>
                    <a:pt x="86" y="699"/>
                  </a:lnTo>
                  <a:lnTo>
                    <a:pt x="86" y="697"/>
                  </a:lnTo>
                  <a:lnTo>
                    <a:pt x="86" y="695"/>
                  </a:lnTo>
                  <a:lnTo>
                    <a:pt x="86" y="692"/>
                  </a:lnTo>
                  <a:lnTo>
                    <a:pt x="88" y="690"/>
                  </a:lnTo>
                  <a:lnTo>
                    <a:pt x="90" y="688"/>
                  </a:lnTo>
                  <a:lnTo>
                    <a:pt x="93" y="688"/>
                  </a:lnTo>
                  <a:lnTo>
                    <a:pt x="95" y="688"/>
                  </a:lnTo>
                  <a:lnTo>
                    <a:pt x="97" y="688"/>
                  </a:lnTo>
                  <a:lnTo>
                    <a:pt x="99" y="688"/>
                  </a:lnTo>
                  <a:lnTo>
                    <a:pt x="102" y="688"/>
                  </a:lnTo>
                  <a:lnTo>
                    <a:pt x="102" y="686"/>
                  </a:lnTo>
                  <a:lnTo>
                    <a:pt x="104" y="686"/>
                  </a:lnTo>
                  <a:lnTo>
                    <a:pt x="104" y="683"/>
                  </a:lnTo>
                  <a:lnTo>
                    <a:pt x="106" y="681"/>
                  </a:lnTo>
                  <a:lnTo>
                    <a:pt x="104" y="681"/>
                  </a:lnTo>
                  <a:lnTo>
                    <a:pt x="104" y="679"/>
                  </a:lnTo>
                  <a:lnTo>
                    <a:pt x="102" y="679"/>
                  </a:lnTo>
                  <a:lnTo>
                    <a:pt x="99" y="677"/>
                  </a:lnTo>
                  <a:lnTo>
                    <a:pt x="95" y="677"/>
                  </a:lnTo>
                  <a:lnTo>
                    <a:pt x="93" y="677"/>
                  </a:lnTo>
                  <a:lnTo>
                    <a:pt x="90" y="677"/>
                  </a:lnTo>
                  <a:lnTo>
                    <a:pt x="88" y="677"/>
                  </a:lnTo>
                  <a:lnTo>
                    <a:pt x="86" y="679"/>
                  </a:lnTo>
                  <a:lnTo>
                    <a:pt x="84" y="679"/>
                  </a:lnTo>
                  <a:lnTo>
                    <a:pt x="79" y="679"/>
                  </a:lnTo>
                  <a:lnTo>
                    <a:pt x="77" y="681"/>
                  </a:lnTo>
                  <a:lnTo>
                    <a:pt x="75" y="681"/>
                  </a:lnTo>
                  <a:lnTo>
                    <a:pt x="75" y="683"/>
                  </a:lnTo>
                  <a:lnTo>
                    <a:pt x="72" y="683"/>
                  </a:lnTo>
                  <a:lnTo>
                    <a:pt x="70" y="686"/>
                  </a:lnTo>
                  <a:lnTo>
                    <a:pt x="68" y="686"/>
                  </a:lnTo>
                  <a:lnTo>
                    <a:pt x="66" y="686"/>
                  </a:lnTo>
                  <a:lnTo>
                    <a:pt x="63" y="686"/>
                  </a:lnTo>
                  <a:lnTo>
                    <a:pt x="61" y="686"/>
                  </a:lnTo>
                  <a:lnTo>
                    <a:pt x="59" y="686"/>
                  </a:lnTo>
                  <a:lnTo>
                    <a:pt x="59" y="683"/>
                  </a:lnTo>
                  <a:lnTo>
                    <a:pt x="57" y="681"/>
                  </a:lnTo>
                  <a:lnTo>
                    <a:pt x="59" y="679"/>
                  </a:lnTo>
                  <a:lnTo>
                    <a:pt x="59" y="677"/>
                  </a:lnTo>
                  <a:lnTo>
                    <a:pt x="61" y="677"/>
                  </a:lnTo>
                  <a:lnTo>
                    <a:pt x="63" y="674"/>
                  </a:lnTo>
                  <a:lnTo>
                    <a:pt x="66" y="672"/>
                  </a:lnTo>
                  <a:lnTo>
                    <a:pt x="66" y="670"/>
                  </a:lnTo>
                  <a:lnTo>
                    <a:pt x="68" y="668"/>
                  </a:lnTo>
                  <a:lnTo>
                    <a:pt x="68" y="665"/>
                  </a:lnTo>
                  <a:lnTo>
                    <a:pt x="70" y="665"/>
                  </a:lnTo>
                  <a:lnTo>
                    <a:pt x="70" y="663"/>
                  </a:lnTo>
                  <a:lnTo>
                    <a:pt x="72" y="661"/>
                  </a:lnTo>
                  <a:lnTo>
                    <a:pt x="72" y="659"/>
                  </a:lnTo>
                  <a:lnTo>
                    <a:pt x="72" y="656"/>
                  </a:lnTo>
                  <a:lnTo>
                    <a:pt x="70" y="654"/>
                  </a:lnTo>
                  <a:lnTo>
                    <a:pt x="70" y="650"/>
                  </a:lnTo>
                  <a:lnTo>
                    <a:pt x="68" y="650"/>
                  </a:lnTo>
                  <a:lnTo>
                    <a:pt x="68" y="647"/>
                  </a:lnTo>
                  <a:lnTo>
                    <a:pt x="66" y="645"/>
                  </a:lnTo>
                  <a:lnTo>
                    <a:pt x="66" y="643"/>
                  </a:lnTo>
                  <a:lnTo>
                    <a:pt x="63" y="643"/>
                  </a:lnTo>
                  <a:lnTo>
                    <a:pt x="61" y="643"/>
                  </a:lnTo>
                  <a:lnTo>
                    <a:pt x="61" y="641"/>
                  </a:lnTo>
                  <a:lnTo>
                    <a:pt x="59" y="641"/>
                  </a:lnTo>
                  <a:lnTo>
                    <a:pt x="57" y="643"/>
                  </a:lnTo>
                  <a:lnTo>
                    <a:pt x="57" y="645"/>
                  </a:lnTo>
                  <a:lnTo>
                    <a:pt x="57" y="647"/>
                  </a:lnTo>
                  <a:lnTo>
                    <a:pt x="59" y="650"/>
                  </a:lnTo>
                  <a:lnTo>
                    <a:pt x="61" y="652"/>
                  </a:lnTo>
                  <a:lnTo>
                    <a:pt x="59" y="652"/>
                  </a:lnTo>
                  <a:lnTo>
                    <a:pt x="57" y="652"/>
                  </a:lnTo>
                  <a:lnTo>
                    <a:pt x="54" y="652"/>
                  </a:lnTo>
                  <a:lnTo>
                    <a:pt x="52" y="652"/>
                  </a:lnTo>
                  <a:lnTo>
                    <a:pt x="50" y="652"/>
                  </a:lnTo>
                  <a:lnTo>
                    <a:pt x="48" y="652"/>
                  </a:lnTo>
                  <a:lnTo>
                    <a:pt x="45" y="652"/>
                  </a:lnTo>
                  <a:lnTo>
                    <a:pt x="43" y="652"/>
                  </a:lnTo>
                  <a:lnTo>
                    <a:pt x="41" y="654"/>
                  </a:lnTo>
                  <a:lnTo>
                    <a:pt x="39" y="654"/>
                  </a:lnTo>
                  <a:lnTo>
                    <a:pt x="36" y="654"/>
                  </a:lnTo>
                  <a:lnTo>
                    <a:pt x="34" y="654"/>
                  </a:lnTo>
                  <a:lnTo>
                    <a:pt x="34" y="652"/>
                  </a:lnTo>
                  <a:lnTo>
                    <a:pt x="32" y="652"/>
                  </a:lnTo>
                  <a:lnTo>
                    <a:pt x="32" y="650"/>
                  </a:lnTo>
                  <a:lnTo>
                    <a:pt x="32" y="647"/>
                  </a:lnTo>
                  <a:lnTo>
                    <a:pt x="32" y="645"/>
                  </a:lnTo>
                  <a:lnTo>
                    <a:pt x="34" y="643"/>
                  </a:lnTo>
                  <a:lnTo>
                    <a:pt x="36" y="643"/>
                  </a:lnTo>
                  <a:lnTo>
                    <a:pt x="36" y="641"/>
                  </a:lnTo>
                  <a:lnTo>
                    <a:pt x="39" y="641"/>
                  </a:lnTo>
                  <a:lnTo>
                    <a:pt x="39" y="638"/>
                  </a:lnTo>
                  <a:lnTo>
                    <a:pt x="39" y="636"/>
                  </a:lnTo>
                  <a:lnTo>
                    <a:pt x="39" y="634"/>
                  </a:lnTo>
                  <a:lnTo>
                    <a:pt x="36" y="634"/>
                  </a:lnTo>
                  <a:lnTo>
                    <a:pt x="34" y="634"/>
                  </a:lnTo>
                  <a:lnTo>
                    <a:pt x="32" y="634"/>
                  </a:lnTo>
                  <a:lnTo>
                    <a:pt x="27" y="634"/>
                  </a:lnTo>
                  <a:lnTo>
                    <a:pt x="25" y="634"/>
                  </a:lnTo>
                  <a:lnTo>
                    <a:pt x="23" y="634"/>
                  </a:lnTo>
                  <a:lnTo>
                    <a:pt x="21" y="634"/>
                  </a:lnTo>
                  <a:lnTo>
                    <a:pt x="18" y="634"/>
                  </a:lnTo>
                  <a:lnTo>
                    <a:pt x="16" y="634"/>
                  </a:lnTo>
                  <a:lnTo>
                    <a:pt x="14" y="634"/>
                  </a:lnTo>
                  <a:lnTo>
                    <a:pt x="14" y="632"/>
                  </a:lnTo>
                  <a:lnTo>
                    <a:pt x="12" y="632"/>
                  </a:lnTo>
                  <a:lnTo>
                    <a:pt x="9" y="632"/>
                  </a:lnTo>
                  <a:lnTo>
                    <a:pt x="9" y="629"/>
                  </a:lnTo>
                  <a:lnTo>
                    <a:pt x="7" y="629"/>
                  </a:lnTo>
                  <a:lnTo>
                    <a:pt x="7" y="627"/>
                  </a:lnTo>
                  <a:lnTo>
                    <a:pt x="7" y="625"/>
                  </a:lnTo>
                  <a:lnTo>
                    <a:pt x="7" y="623"/>
                  </a:lnTo>
                  <a:lnTo>
                    <a:pt x="7" y="620"/>
                  </a:lnTo>
                  <a:lnTo>
                    <a:pt x="9" y="620"/>
                  </a:lnTo>
                  <a:lnTo>
                    <a:pt x="12" y="620"/>
                  </a:lnTo>
                  <a:lnTo>
                    <a:pt x="14" y="620"/>
                  </a:lnTo>
                  <a:lnTo>
                    <a:pt x="16" y="620"/>
                  </a:lnTo>
                  <a:lnTo>
                    <a:pt x="18" y="620"/>
                  </a:lnTo>
                  <a:lnTo>
                    <a:pt x="21" y="623"/>
                  </a:lnTo>
                  <a:lnTo>
                    <a:pt x="23" y="623"/>
                  </a:lnTo>
                  <a:lnTo>
                    <a:pt x="25" y="623"/>
                  </a:lnTo>
                  <a:lnTo>
                    <a:pt x="27" y="623"/>
                  </a:lnTo>
                  <a:lnTo>
                    <a:pt x="27" y="620"/>
                  </a:lnTo>
                  <a:lnTo>
                    <a:pt x="30" y="623"/>
                  </a:lnTo>
                  <a:lnTo>
                    <a:pt x="32" y="623"/>
                  </a:lnTo>
                  <a:lnTo>
                    <a:pt x="34" y="623"/>
                  </a:lnTo>
                  <a:lnTo>
                    <a:pt x="36" y="623"/>
                  </a:lnTo>
                  <a:lnTo>
                    <a:pt x="39" y="625"/>
                  </a:lnTo>
                  <a:lnTo>
                    <a:pt x="41" y="625"/>
                  </a:lnTo>
                  <a:lnTo>
                    <a:pt x="43" y="623"/>
                  </a:lnTo>
                  <a:lnTo>
                    <a:pt x="45" y="620"/>
                  </a:lnTo>
                  <a:lnTo>
                    <a:pt x="48" y="618"/>
                  </a:lnTo>
                  <a:lnTo>
                    <a:pt x="48" y="616"/>
                  </a:lnTo>
                  <a:lnTo>
                    <a:pt x="48" y="614"/>
                  </a:lnTo>
                  <a:lnTo>
                    <a:pt x="48" y="611"/>
                  </a:lnTo>
                  <a:lnTo>
                    <a:pt x="48" y="609"/>
                  </a:lnTo>
                  <a:lnTo>
                    <a:pt x="45" y="607"/>
                  </a:lnTo>
                  <a:lnTo>
                    <a:pt x="43" y="607"/>
                  </a:lnTo>
                  <a:lnTo>
                    <a:pt x="41" y="605"/>
                  </a:lnTo>
                  <a:lnTo>
                    <a:pt x="39" y="605"/>
                  </a:lnTo>
                  <a:lnTo>
                    <a:pt x="39" y="607"/>
                  </a:lnTo>
                  <a:lnTo>
                    <a:pt x="36" y="607"/>
                  </a:lnTo>
                  <a:lnTo>
                    <a:pt x="34" y="607"/>
                  </a:lnTo>
                  <a:lnTo>
                    <a:pt x="32" y="607"/>
                  </a:lnTo>
                  <a:lnTo>
                    <a:pt x="30" y="609"/>
                  </a:lnTo>
                  <a:lnTo>
                    <a:pt x="27" y="609"/>
                  </a:lnTo>
                  <a:lnTo>
                    <a:pt x="25" y="609"/>
                  </a:lnTo>
                  <a:lnTo>
                    <a:pt x="23" y="609"/>
                  </a:lnTo>
                  <a:lnTo>
                    <a:pt x="23" y="611"/>
                  </a:lnTo>
                  <a:lnTo>
                    <a:pt x="21" y="611"/>
                  </a:lnTo>
                  <a:lnTo>
                    <a:pt x="18" y="611"/>
                  </a:lnTo>
                  <a:lnTo>
                    <a:pt x="16" y="611"/>
                  </a:lnTo>
                  <a:lnTo>
                    <a:pt x="14" y="611"/>
                  </a:lnTo>
                  <a:lnTo>
                    <a:pt x="12" y="611"/>
                  </a:lnTo>
                  <a:lnTo>
                    <a:pt x="9" y="611"/>
                  </a:lnTo>
                  <a:lnTo>
                    <a:pt x="7" y="609"/>
                  </a:lnTo>
                  <a:lnTo>
                    <a:pt x="7" y="607"/>
                  </a:lnTo>
                  <a:lnTo>
                    <a:pt x="5" y="607"/>
                  </a:lnTo>
                  <a:lnTo>
                    <a:pt x="5" y="605"/>
                  </a:lnTo>
                  <a:lnTo>
                    <a:pt x="5" y="602"/>
                  </a:lnTo>
                  <a:lnTo>
                    <a:pt x="5" y="600"/>
                  </a:lnTo>
                  <a:lnTo>
                    <a:pt x="7" y="600"/>
                  </a:lnTo>
                  <a:lnTo>
                    <a:pt x="7" y="598"/>
                  </a:lnTo>
                  <a:lnTo>
                    <a:pt x="9" y="598"/>
                  </a:lnTo>
                  <a:lnTo>
                    <a:pt x="12" y="598"/>
                  </a:lnTo>
                  <a:lnTo>
                    <a:pt x="14" y="598"/>
                  </a:lnTo>
                  <a:lnTo>
                    <a:pt x="16" y="598"/>
                  </a:lnTo>
                  <a:lnTo>
                    <a:pt x="18" y="598"/>
                  </a:lnTo>
                  <a:lnTo>
                    <a:pt x="21" y="598"/>
                  </a:lnTo>
                  <a:lnTo>
                    <a:pt x="23" y="598"/>
                  </a:lnTo>
                  <a:lnTo>
                    <a:pt x="25" y="598"/>
                  </a:lnTo>
                  <a:lnTo>
                    <a:pt x="27" y="596"/>
                  </a:lnTo>
                  <a:lnTo>
                    <a:pt x="30" y="596"/>
                  </a:lnTo>
                  <a:lnTo>
                    <a:pt x="32" y="593"/>
                  </a:lnTo>
                  <a:lnTo>
                    <a:pt x="34" y="591"/>
                  </a:lnTo>
                  <a:lnTo>
                    <a:pt x="34" y="589"/>
                  </a:lnTo>
                  <a:lnTo>
                    <a:pt x="34" y="587"/>
                  </a:lnTo>
                  <a:lnTo>
                    <a:pt x="34" y="584"/>
                  </a:lnTo>
                  <a:lnTo>
                    <a:pt x="32" y="584"/>
                  </a:lnTo>
                  <a:lnTo>
                    <a:pt x="32" y="582"/>
                  </a:lnTo>
                  <a:lnTo>
                    <a:pt x="30" y="582"/>
                  </a:lnTo>
                  <a:lnTo>
                    <a:pt x="27" y="582"/>
                  </a:lnTo>
                  <a:lnTo>
                    <a:pt x="25" y="582"/>
                  </a:lnTo>
                  <a:lnTo>
                    <a:pt x="23" y="582"/>
                  </a:lnTo>
                  <a:lnTo>
                    <a:pt x="21" y="582"/>
                  </a:lnTo>
                  <a:lnTo>
                    <a:pt x="18" y="584"/>
                  </a:lnTo>
                  <a:lnTo>
                    <a:pt x="14" y="584"/>
                  </a:lnTo>
                  <a:lnTo>
                    <a:pt x="9" y="584"/>
                  </a:lnTo>
                  <a:lnTo>
                    <a:pt x="5" y="582"/>
                  </a:lnTo>
                  <a:lnTo>
                    <a:pt x="3" y="582"/>
                  </a:lnTo>
                  <a:lnTo>
                    <a:pt x="3" y="580"/>
                  </a:lnTo>
                  <a:lnTo>
                    <a:pt x="3" y="578"/>
                  </a:lnTo>
                  <a:lnTo>
                    <a:pt x="3" y="575"/>
                  </a:lnTo>
                  <a:lnTo>
                    <a:pt x="3" y="573"/>
                  </a:lnTo>
                  <a:lnTo>
                    <a:pt x="5" y="573"/>
                  </a:lnTo>
                  <a:lnTo>
                    <a:pt x="5" y="571"/>
                  </a:lnTo>
                  <a:lnTo>
                    <a:pt x="5" y="569"/>
                  </a:lnTo>
                  <a:lnTo>
                    <a:pt x="5" y="566"/>
                  </a:lnTo>
                  <a:lnTo>
                    <a:pt x="3" y="564"/>
                  </a:lnTo>
                  <a:lnTo>
                    <a:pt x="3" y="562"/>
                  </a:lnTo>
                  <a:lnTo>
                    <a:pt x="0" y="562"/>
                  </a:lnTo>
                  <a:lnTo>
                    <a:pt x="0" y="560"/>
                  </a:lnTo>
                  <a:lnTo>
                    <a:pt x="3" y="560"/>
                  </a:lnTo>
                  <a:lnTo>
                    <a:pt x="5" y="555"/>
                  </a:lnTo>
                  <a:lnTo>
                    <a:pt x="5" y="553"/>
                  </a:lnTo>
                  <a:lnTo>
                    <a:pt x="5" y="548"/>
                  </a:lnTo>
                  <a:lnTo>
                    <a:pt x="5" y="546"/>
                  </a:lnTo>
                  <a:lnTo>
                    <a:pt x="7" y="544"/>
                  </a:lnTo>
                  <a:lnTo>
                    <a:pt x="7" y="542"/>
                  </a:lnTo>
                  <a:lnTo>
                    <a:pt x="9" y="539"/>
                  </a:lnTo>
                  <a:lnTo>
                    <a:pt x="12" y="539"/>
                  </a:lnTo>
                  <a:lnTo>
                    <a:pt x="14" y="537"/>
                  </a:lnTo>
                  <a:lnTo>
                    <a:pt x="16" y="537"/>
                  </a:lnTo>
                  <a:lnTo>
                    <a:pt x="16" y="535"/>
                  </a:lnTo>
                  <a:lnTo>
                    <a:pt x="18" y="535"/>
                  </a:lnTo>
                  <a:lnTo>
                    <a:pt x="21" y="535"/>
                  </a:lnTo>
                  <a:lnTo>
                    <a:pt x="23" y="533"/>
                  </a:lnTo>
                  <a:lnTo>
                    <a:pt x="23" y="530"/>
                  </a:lnTo>
                  <a:lnTo>
                    <a:pt x="25" y="530"/>
                  </a:lnTo>
                  <a:lnTo>
                    <a:pt x="25" y="528"/>
                  </a:lnTo>
                  <a:lnTo>
                    <a:pt x="25" y="526"/>
                  </a:lnTo>
                  <a:lnTo>
                    <a:pt x="25" y="524"/>
                  </a:lnTo>
                  <a:lnTo>
                    <a:pt x="23" y="521"/>
                  </a:lnTo>
                  <a:lnTo>
                    <a:pt x="23" y="519"/>
                  </a:lnTo>
                  <a:lnTo>
                    <a:pt x="23" y="517"/>
                  </a:lnTo>
                  <a:lnTo>
                    <a:pt x="25" y="517"/>
                  </a:lnTo>
                  <a:lnTo>
                    <a:pt x="27" y="517"/>
                  </a:lnTo>
                  <a:lnTo>
                    <a:pt x="30" y="517"/>
                  </a:lnTo>
                  <a:lnTo>
                    <a:pt x="32" y="517"/>
                  </a:lnTo>
                  <a:lnTo>
                    <a:pt x="32" y="515"/>
                  </a:lnTo>
                  <a:lnTo>
                    <a:pt x="32" y="512"/>
                  </a:lnTo>
                  <a:lnTo>
                    <a:pt x="32" y="510"/>
                  </a:lnTo>
                  <a:lnTo>
                    <a:pt x="30" y="510"/>
                  </a:lnTo>
                  <a:lnTo>
                    <a:pt x="27" y="510"/>
                  </a:lnTo>
                  <a:lnTo>
                    <a:pt x="27" y="508"/>
                  </a:lnTo>
                  <a:lnTo>
                    <a:pt x="27" y="506"/>
                  </a:lnTo>
                  <a:lnTo>
                    <a:pt x="23" y="503"/>
                  </a:lnTo>
                  <a:lnTo>
                    <a:pt x="23" y="501"/>
                  </a:lnTo>
                  <a:lnTo>
                    <a:pt x="23" y="499"/>
                  </a:lnTo>
                  <a:lnTo>
                    <a:pt x="23" y="497"/>
                  </a:lnTo>
                  <a:lnTo>
                    <a:pt x="25" y="497"/>
                  </a:lnTo>
                  <a:lnTo>
                    <a:pt x="27" y="497"/>
                  </a:lnTo>
                  <a:lnTo>
                    <a:pt x="30" y="499"/>
                  </a:lnTo>
                  <a:lnTo>
                    <a:pt x="32" y="499"/>
                  </a:lnTo>
                  <a:lnTo>
                    <a:pt x="34" y="499"/>
                  </a:lnTo>
                  <a:lnTo>
                    <a:pt x="34" y="497"/>
                  </a:lnTo>
                  <a:lnTo>
                    <a:pt x="36" y="497"/>
                  </a:lnTo>
                  <a:lnTo>
                    <a:pt x="36" y="494"/>
                  </a:lnTo>
                  <a:lnTo>
                    <a:pt x="36" y="492"/>
                  </a:lnTo>
                  <a:lnTo>
                    <a:pt x="34" y="490"/>
                  </a:lnTo>
                  <a:lnTo>
                    <a:pt x="34" y="488"/>
                  </a:lnTo>
                  <a:lnTo>
                    <a:pt x="36" y="485"/>
                  </a:lnTo>
                  <a:lnTo>
                    <a:pt x="39" y="485"/>
                  </a:lnTo>
                  <a:lnTo>
                    <a:pt x="41" y="485"/>
                  </a:lnTo>
                  <a:lnTo>
                    <a:pt x="43" y="490"/>
                  </a:lnTo>
                  <a:lnTo>
                    <a:pt x="45" y="490"/>
                  </a:lnTo>
                  <a:lnTo>
                    <a:pt x="45" y="492"/>
                  </a:lnTo>
                  <a:lnTo>
                    <a:pt x="48" y="492"/>
                  </a:lnTo>
                  <a:lnTo>
                    <a:pt x="52" y="492"/>
                  </a:lnTo>
                  <a:lnTo>
                    <a:pt x="52" y="490"/>
                  </a:lnTo>
                  <a:lnTo>
                    <a:pt x="54" y="490"/>
                  </a:lnTo>
                  <a:lnTo>
                    <a:pt x="57" y="488"/>
                  </a:lnTo>
                  <a:lnTo>
                    <a:pt x="57" y="485"/>
                  </a:lnTo>
                  <a:lnTo>
                    <a:pt x="59" y="485"/>
                  </a:lnTo>
                  <a:lnTo>
                    <a:pt x="61" y="483"/>
                  </a:lnTo>
                  <a:lnTo>
                    <a:pt x="63" y="483"/>
                  </a:lnTo>
                  <a:lnTo>
                    <a:pt x="66" y="483"/>
                  </a:lnTo>
                  <a:lnTo>
                    <a:pt x="68" y="483"/>
                  </a:lnTo>
                  <a:lnTo>
                    <a:pt x="68" y="485"/>
                  </a:lnTo>
                  <a:lnTo>
                    <a:pt x="68" y="488"/>
                  </a:lnTo>
                  <a:lnTo>
                    <a:pt x="66" y="488"/>
                  </a:lnTo>
                  <a:lnTo>
                    <a:pt x="66" y="490"/>
                  </a:lnTo>
                  <a:lnTo>
                    <a:pt x="66" y="492"/>
                  </a:lnTo>
                  <a:lnTo>
                    <a:pt x="66" y="494"/>
                  </a:lnTo>
                  <a:lnTo>
                    <a:pt x="66" y="497"/>
                  </a:lnTo>
                  <a:lnTo>
                    <a:pt x="68" y="497"/>
                  </a:lnTo>
                  <a:lnTo>
                    <a:pt x="70" y="497"/>
                  </a:lnTo>
                  <a:lnTo>
                    <a:pt x="75" y="494"/>
                  </a:lnTo>
                  <a:lnTo>
                    <a:pt x="77" y="492"/>
                  </a:lnTo>
                  <a:lnTo>
                    <a:pt x="79" y="492"/>
                  </a:lnTo>
                  <a:lnTo>
                    <a:pt x="81" y="492"/>
                  </a:lnTo>
                  <a:lnTo>
                    <a:pt x="84" y="494"/>
                  </a:lnTo>
                  <a:lnTo>
                    <a:pt x="86" y="494"/>
                  </a:lnTo>
                  <a:lnTo>
                    <a:pt x="88" y="492"/>
                  </a:lnTo>
                  <a:lnTo>
                    <a:pt x="90" y="490"/>
                  </a:lnTo>
                  <a:lnTo>
                    <a:pt x="90" y="488"/>
                  </a:lnTo>
                  <a:lnTo>
                    <a:pt x="88" y="485"/>
                  </a:lnTo>
                  <a:lnTo>
                    <a:pt x="86" y="483"/>
                  </a:lnTo>
                  <a:lnTo>
                    <a:pt x="86" y="481"/>
                  </a:lnTo>
                  <a:lnTo>
                    <a:pt x="86" y="479"/>
                  </a:lnTo>
                  <a:lnTo>
                    <a:pt x="86" y="476"/>
                  </a:lnTo>
                  <a:lnTo>
                    <a:pt x="88" y="476"/>
                  </a:lnTo>
                  <a:lnTo>
                    <a:pt x="90" y="476"/>
                  </a:lnTo>
                  <a:lnTo>
                    <a:pt x="90" y="479"/>
                  </a:lnTo>
                  <a:lnTo>
                    <a:pt x="93" y="479"/>
                  </a:lnTo>
                  <a:lnTo>
                    <a:pt x="95" y="479"/>
                  </a:lnTo>
                  <a:lnTo>
                    <a:pt x="95" y="481"/>
                  </a:lnTo>
                  <a:lnTo>
                    <a:pt x="97" y="481"/>
                  </a:lnTo>
                  <a:lnTo>
                    <a:pt x="99" y="481"/>
                  </a:lnTo>
                  <a:lnTo>
                    <a:pt x="104" y="479"/>
                  </a:lnTo>
                  <a:lnTo>
                    <a:pt x="108" y="479"/>
                  </a:lnTo>
                  <a:lnTo>
                    <a:pt x="111" y="479"/>
                  </a:lnTo>
                  <a:lnTo>
                    <a:pt x="111" y="476"/>
                  </a:lnTo>
                  <a:lnTo>
                    <a:pt x="113" y="476"/>
                  </a:lnTo>
                  <a:lnTo>
                    <a:pt x="113" y="474"/>
                  </a:lnTo>
                  <a:lnTo>
                    <a:pt x="113" y="472"/>
                  </a:lnTo>
                  <a:lnTo>
                    <a:pt x="111" y="470"/>
                  </a:lnTo>
                  <a:lnTo>
                    <a:pt x="108" y="467"/>
                  </a:lnTo>
                  <a:lnTo>
                    <a:pt x="108" y="465"/>
                  </a:lnTo>
                  <a:lnTo>
                    <a:pt x="106" y="465"/>
                  </a:lnTo>
                  <a:lnTo>
                    <a:pt x="106" y="463"/>
                  </a:lnTo>
                  <a:lnTo>
                    <a:pt x="106" y="461"/>
                  </a:lnTo>
                  <a:lnTo>
                    <a:pt x="106" y="458"/>
                  </a:lnTo>
                  <a:lnTo>
                    <a:pt x="108" y="458"/>
                  </a:lnTo>
                  <a:lnTo>
                    <a:pt x="108" y="456"/>
                  </a:lnTo>
                  <a:lnTo>
                    <a:pt x="108" y="458"/>
                  </a:lnTo>
                  <a:lnTo>
                    <a:pt x="111" y="458"/>
                  </a:lnTo>
                  <a:lnTo>
                    <a:pt x="111" y="461"/>
                  </a:lnTo>
                  <a:lnTo>
                    <a:pt x="113" y="461"/>
                  </a:lnTo>
                  <a:lnTo>
                    <a:pt x="115" y="461"/>
                  </a:lnTo>
                  <a:lnTo>
                    <a:pt x="115" y="463"/>
                  </a:lnTo>
                  <a:lnTo>
                    <a:pt x="117" y="463"/>
                  </a:lnTo>
                  <a:lnTo>
                    <a:pt x="120" y="463"/>
                  </a:lnTo>
                  <a:lnTo>
                    <a:pt x="122" y="463"/>
                  </a:lnTo>
                  <a:lnTo>
                    <a:pt x="124" y="463"/>
                  </a:lnTo>
                  <a:lnTo>
                    <a:pt x="126" y="463"/>
                  </a:lnTo>
                  <a:lnTo>
                    <a:pt x="126" y="461"/>
                  </a:lnTo>
                  <a:lnTo>
                    <a:pt x="126" y="458"/>
                  </a:lnTo>
                  <a:lnTo>
                    <a:pt x="124" y="458"/>
                  </a:lnTo>
                  <a:lnTo>
                    <a:pt x="122" y="456"/>
                  </a:lnTo>
                  <a:lnTo>
                    <a:pt x="122" y="454"/>
                  </a:lnTo>
                  <a:lnTo>
                    <a:pt x="122" y="452"/>
                  </a:lnTo>
                  <a:lnTo>
                    <a:pt x="124" y="449"/>
                  </a:lnTo>
                  <a:lnTo>
                    <a:pt x="124" y="447"/>
                  </a:lnTo>
                  <a:lnTo>
                    <a:pt x="126" y="447"/>
                  </a:lnTo>
                  <a:lnTo>
                    <a:pt x="129" y="447"/>
                  </a:lnTo>
                  <a:lnTo>
                    <a:pt x="129" y="445"/>
                  </a:lnTo>
                  <a:lnTo>
                    <a:pt x="131" y="445"/>
                  </a:lnTo>
                  <a:lnTo>
                    <a:pt x="131" y="443"/>
                  </a:lnTo>
                  <a:lnTo>
                    <a:pt x="133" y="440"/>
                  </a:lnTo>
                  <a:lnTo>
                    <a:pt x="133" y="438"/>
                  </a:lnTo>
                  <a:lnTo>
                    <a:pt x="133" y="436"/>
                  </a:lnTo>
                  <a:lnTo>
                    <a:pt x="135" y="436"/>
                  </a:lnTo>
                  <a:lnTo>
                    <a:pt x="135" y="434"/>
                  </a:lnTo>
                  <a:lnTo>
                    <a:pt x="138" y="434"/>
                  </a:lnTo>
                  <a:lnTo>
                    <a:pt x="140" y="431"/>
                  </a:lnTo>
                  <a:lnTo>
                    <a:pt x="142" y="431"/>
                  </a:lnTo>
                  <a:lnTo>
                    <a:pt x="144" y="431"/>
                  </a:lnTo>
                  <a:lnTo>
                    <a:pt x="144" y="434"/>
                  </a:lnTo>
                  <a:lnTo>
                    <a:pt x="147" y="434"/>
                  </a:lnTo>
                  <a:lnTo>
                    <a:pt x="147" y="436"/>
                  </a:lnTo>
                  <a:lnTo>
                    <a:pt x="144" y="438"/>
                  </a:lnTo>
                  <a:lnTo>
                    <a:pt x="142" y="438"/>
                  </a:lnTo>
                  <a:lnTo>
                    <a:pt x="142" y="440"/>
                  </a:lnTo>
                  <a:lnTo>
                    <a:pt x="144" y="440"/>
                  </a:lnTo>
                  <a:lnTo>
                    <a:pt x="149" y="443"/>
                  </a:lnTo>
                  <a:lnTo>
                    <a:pt x="151" y="443"/>
                  </a:lnTo>
                  <a:lnTo>
                    <a:pt x="153" y="443"/>
                  </a:lnTo>
                  <a:lnTo>
                    <a:pt x="156" y="443"/>
                  </a:lnTo>
                  <a:lnTo>
                    <a:pt x="158" y="443"/>
                  </a:lnTo>
                  <a:lnTo>
                    <a:pt x="160" y="443"/>
                  </a:lnTo>
                  <a:lnTo>
                    <a:pt x="160" y="440"/>
                  </a:lnTo>
                  <a:lnTo>
                    <a:pt x="160" y="438"/>
                  </a:lnTo>
                  <a:lnTo>
                    <a:pt x="158" y="438"/>
                  </a:lnTo>
                  <a:lnTo>
                    <a:pt x="158" y="436"/>
                  </a:lnTo>
                  <a:lnTo>
                    <a:pt x="156" y="436"/>
                  </a:lnTo>
                  <a:lnTo>
                    <a:pt x="153" y="434"/>
                  </a:lnTo>
                  <a:lnTo>
                    <a:pt x="151" y="431"/>
                  </a:lnTo>
                  <a:lnTo>
                    <a:pt x="151" y="429"/>
                  </a:lnTo>
                  <a:lnTo>
                    <a:pt x="151" y="427"/>
                  </a:lnTo>
                  <a:lnTo>
                    <a:pt x="151" y="425"/>
                  </a:lnTo>
                  <a:lnTo>
                    <a:pt x="151" y="422"/>
                  </a:lnTo>
                  <a:lnTo>
                    <a:pt x="151" y="420"/>
                  </a:lnTo>
                  <a:lnTo>
                    <a:pt x="153" y="420"/>
                  </a:lnTo>
                  <a:lnTo>
                    <a:pt x="156" y="422"/>
                  </a:lnTo>
                  <a:lnTo>
                    <a:pt x="158" y="422"/>
                  </a:lnTo>
                  <a:lnTo>
                    <a:pt x="160" y="425"/>
                  </a:lnTo>
                  <a:lnTo>
                    <a:pt x="162" y="427"/>
                  </a:lnTo>
                  <a:lnTo>
                    <a:pt x="167" y="429"/>
                  </a:lnTo>
                  <a:lnTo>
                    <a:pt x="169" y="429"/>
                  </a:lnTo>
                  <a:lnTo>
                    <a:pt x="171" y="429"/>
                  </a:lnTo>
                  <a:lnTo>
                    <a:pt x="171" y="431"/>
                  </a:lnTo>
                  <a:lnTo>
                    <a:pt x="171" y="429"/>
                  </a:lnTo>
                  <a:lnTo>
                    <a:pt x="174" y="429"/>
                  </a:lnTo>
                  <a:lnTo>
                    <a:pt x="174" y="427"/>
                  </a:lnTo>
                  <a:lnTo>
                    <a:pt x="174" y="425"/>
                  </a:lnTo>
                  <a:lnTo>
                    <a:pt x="176" y="422"/>
                  </a:lnTo>
                  <a:lnTo>
                    <a:pt x="176" y="420"/>
                  </a:lnTo>
                  <a:lnTo>
                    <a:pt x="176" y="418"/>
                  </a:lnTo>
                  <a:lnTo>
                    <a:pt x="176" y="416"/>
                  </a:lnTo>
                  <a:lnTo>
                    <a:pt x="174" y="416"/>
                  </a:lnTo>
                  <a:lnTo>
                    <a:pt x="171" y="416"/>
                  </a:lnTo>
                  <a:lnTo>
                    <a:pt x="169" y="418"/>
                  </a:lnTo>
                  <a:lnTo>
                    <a:pt x="167" y="418"/>
                  </a:lnTo>
                  <a:lnTo>
                    <a:pt x="165" y="418"/>
                  </a:lnTo>
                  <a:lnTo>
                    <a:pt x="162" y="418"/>
                  </a:lnTo>
                  <a:lnTo>
                    <a:pt x="160" y="418"/>
                  </a:lnTo>
                  <a:lnTo>
                    <a:pt x="158" y="416"/>
                  </a:lnTo>
                  <a:lnTo>
                    <a:pt x="158" y="413"/>
                  </a:lnTo>
                  <a:lnTo>
                    <a:pt x="156" y="413"/>
                  </a:lnTo>
                  <a:lnTo>
                    <a:pt x="156" y="411"/>
                  </a:lnTo>
                  <a:lnTo>
                    <a:pt x="156" y="409"/>
                  </a:lnTo>
                  <a:lnTo>
                    <a:pt x="158" y="407"/>
                  </a:lnTo>
                  <a:lnTo>
                    <a:pt x="160" y="407"/>
                  </a:lnTo>
                  <a:lnTo>
                    <a:pt x="162" y="407"/>
                  </a:lnTo>
                  <a:lnTo>
                    <a:pt x="165" y="409"/>
                  </a:lnTo>
                  <a:lnTo>
                    <a:pt x="165" y="411"/>
                  </a:lnTo>
                  <a:lnTo>
                    <a:pt x="165" y="413"/>
                  </a:lnTo>
                  <a:lnTo>
                    <a:pt x="167" y="413"/>
                  </a:lnTo>
                  <a:lnTo>
                    <a:pt x="169" y="413"/>
                  </a:lnTo>
                  <a:lnTo>
                    <a:pt x="169" y="411"/>
                  </a:lnTo>
                  <a:lnTo>
                    <a:pt x="171" y="411"/>
                  </a:lnTo>
                  <a:lnTo>
                    <a:pt x="171" y="409"/>
                  </a:lnTo>
                  <a:lnTo>
                    <a:pt x="171" y="407"/>
                  </a:lnTo>
                  <a:lnTo>
                    <a:pt x="174" y="407"/>
                  </a:lnTo>
                  <a:lnTo>
                    <a:pt x="174" y="404"/>
                  </a:lnTo>
                  <a:lnTo>
                    <a:pt x="176" y="404"/>
                  </a:lnTo>
                  <a:lnTo>
                    <a:pt x="178" y="404"/>
                  </a:lnTo>
                  <a:lnTo>
                    <a:pt x="180" y="404"/>
                  </a:lnTo>
                  <a:lnTo>
                    <a:pt x="183" y="404"/>
                  </a:lnTo>
                  <a:lnTo>
                    <a:pt x="185" y="404"/>
                  </a:lnTo>
                  <a:lnTo>
                    <a:pt x="187" y="402"/>
                  </a:lnTo>
                  <a:lnTo>
                    <a:pt x="189" y="400"/>
                  </a:lnTo>
                  <a:lnTo>
                    <a:pt x="192" y="398"/>
                  </a:lnTo>
                  <a:lnTo>
                    <a:pt x="194" y="395"/>
                  </a:lnTo>
                  <a:lnTo>
                    <a:pt x="194" y="393"/>
                  </a:lnTo>
                  <a:lnTo>
                    <a:pt x="192" y="393"/>
                  </a:lnTo>
                  <a:lnTo>
                    <a:pt x="192" y="391"/>
                  </a:lnTo>
                  <a:lnTo>
                    <a:pt x="189" y="391"/>
                  </a:lnTo>
                  <a:lnTo>
                    <a:pt x="187" y="389"/>
                  </a:lnTo>
                  <a:lnTo>
                    <a:pt x="185" y="387"/>
                  </a:lnTo>
                  <a:lnTo>
                    <a:pt x="185" y="384"/>
                  </a:lnTo>
                  <a:lnTo>
                    <a:pt x="185" y="382"/>
                  </a:lnTo>
                  <a:lnTo>
                    <a:pt x="187" y="382"/>
                  </a:lnTo>
                  <a:lnTo>
                    <a:pt x="189" y="382"/>
                  </a:lnTo>
                  <a:lnTo>
                    <a:pt x="192" y="382"/>
                  </a:lnTo>
                  <a:lnTo>
                    <a:pt x="194" y="382"/>
                  </a:lnTo>
                  <a:lnTo>
                    <a:pt x="194" y="384"/>
                  </a:lnTo>
                  <a:lnTo>
                    <a:pt x="196" y="384"/>
                  </a:lnTo>
                  <a:lnTo>
                    <a:pt x="198" y="382"/>
                  </a:lnTo>
                  <a:lnTo>
                    <a:pt x="201" y="382"/>
                  </a:lnTo>
                  <a:lnTo>
                    <a:pt x="201" y="380"/>
                  </a:lnTo>
                  <a:lnTo>
                    <a:pt x="201" y="378"/>
                  </a:lnTo>
                  <a:lnTo>
                    <a:pt x="198" y="378"/>
                  </a:lnTo>
                  <a:lnTo>
                    <a:pt x="196" y="378"/>
                  </a:lnTo>
                  <a:lnTo>
                    <a:pt x="194" y="378"/>
                  </a:lnTo>
                  <a:lnTo>
                    <a:pt x="192" y="378"/>
                  </a:lnTo>
                  <a:lnTo>
                    <a:pt x="192" y="375"/>
                  </a:lnTo>
                  <a:lnTo>
                    <a:pt x="194" y="373"/>
                  </a:lnTo>
                  <a:lnTo>
                    <a:pt x="196" y="371"/>
                  </a:lnTo>
                  <a:lnTo>
                    <a:pt x="196" y="369"/>
                  </a:lnTo>
                  <a:lnTo>
                    <a:pt x="196" y="366"/>
                  </a:lnTo>
                  <a:lnTo>
                    <a:pt x="196" y="364"/>
                  </a:lnTo>
                  <a:lnTo>
                    <a:pt x="196" y="362"/>
                  </a:lnTo>
                  <a:lnTo>
                    <a:pt x="196" y="360"/>
                  </a:lnTo>
                  <a:lnTo>
                    <a:pt x="196" y="357"/>
                  </a:lnTo>
                  <a:lnTo>
                    <a:pt x="198" y="357"/>
                  </a:lnTo>
                  <a:lnTo>
                    <a:pt x="201" y="357"/>
                  </a:lnTo>
                  <a:lnTo>
                    <a:pt x="203" y="355"/>
                  </a:lnTo>
                  <a:lnTo>
                    <a:pt x="205" y="355"/>
                  </a:lnTo>
                  <a:lnTo>
                    <a:pt x="207" y="357"/>
                  </a:lnTo>
                  <a:lnTo>
                    <a:pt x="210" y="357"/>
                  </a:lnTo>
                  <a:lnTo>
                    <a:pt x="212" y="360"/>
                  </a:lnTo>
                  <a:lnTo>
                    <a:pt x="214" y="360"/>
                  </a:lnTo>
                  <a:lnTo>
                    <a:pt x="216" y="360"/>
                  </a:lnTo>
                  <a:lnTo>
                    <a:pt x="219" y="360"/>
                  </a:lnTo>
                  <a:lnTo>
                    <a:pt x="221" y="357"/>
                  </a:lnTo>
                  <a:lnTo>
                    <a:pt x="219" y="357"/>
                  </a:lnTo>
                  <a:lnTo>
                    <a:pt x="216" y="355"/>
                  </a:lnTo>
                  <a:lnTo>
                    <a:pt x="214" y="355"/>
                  </a:lnTo>
                  <a:lnTo>
                    <a:pt x="214" y="353"/>
                  </a:lnTo>
                  <a:lnTo>
                    <a:pt x="212" y="353"/>
                  </a:lnTo>
                  <a:lnTo>
                    <a:pt x="212" y="351"/>
                  </a:lnTo>
                  <a:lnTo>
                    <a:pt x="214" y="348"/>
                  </a:lnTo>
                  <a:lnTo>
                    <a:pt x="214" y="346"/>
                  </a:lnTo>
                  <a:lnTo>
                    <a:pt x="216" y="346"/>
                  </a:lnTo>
                  <a:lnTo>
                    <a:pt x="216" y="344"/>
                  </a:lnTo>
                  <a:lnTo>
                    <a:pt x="219" y="344"/>
                  </a:lnTo>
                  <a:lnTo>
                    <a:pt x="221" y="344"/>
                  </a:lnTo>
                  <a:lnTo>
                    <a:pt x="223" y="344"/>
                  </a:lnTo>
                  <a:lnTo>
                    <a:pt x="225" y="344"/>
                  </a:lnTo>
                  <a:lnTo>
                    <a:pt x="228" y="342"/>
                  </a:lnTo>
                  <a:lnTo>
                    <a:pt x="230" y="342"/>
                  </a:lnTo>
                  <a:lnTo>
                    <a:pt x="230" y="339"/>
                  </a:lnTo>
                  <a:lnTo>
                    <a:pt x="230" y="337"/>
                  </a:lnTo>
                  <a:lnTo>
                    <a:pt x="228" y="337"/>
                  </a:lnTo>
                  <a:lnTo>
                    <a:pt x="228" y="335"/>
                  </a:lnTo>
                  <a:lnTo>
                    <a:pt x="228" y="333"/>
                  </a:lnTo>
                  <a:lnTo>
                    <a:pt x="228" y="330"/>
                  </a:lnTo>
                  <a:lnTo>
                    <a:pt x="228" y="328"/>
                  </a:lnTo>
                  <a:lnTo>
                    <a:pt x="225" y="326"/>
                  </a:lnTo>
                  <a:lnTo>
                    <a:pt x="225" y="324"/>
                  </a:lnTo>
                  <a:lnTo>
                    <a:pt x="228" y="324"/>
                  </a:lnTo>
                  <a:lnTo>
                    <a:pt x="230" y="324"/>
                  </a:lnTo>
                  <a:lnTo>
                    <a:pt x="232" y="326"/>
                  </a:lnTo>
                  <a:lnTo>
                    <a:pt x="234" y="326"/>
                  </a:lnTo>
                  <a:lnTo>
                    <a:pt x="237" y="328"/>
                  </a:lnTo>
                  <a:lnTo>
                    <a:pt x="239" y="328"/>
                  </a:lnTo>
                  <a:lnTo>
                    <a:pt x="241" y="328"/>
                  </a:lnTo>
                  <a:lnTo>
                    <a:pt x="243" y="328"/>
                  </a:lnTo>
                  <a:lnTo>
                    <a:pt x="246" y="328"/>
                  </a:lnTo>
                  <a:lnTo>
                    <a:pt x="248" y="328"/>
                  </a:lnTo>
                  <a:lnTo>
                    <a:pt x="248" y="326"/>
                  </a:lnTo>
                  <a:lnTo>
                    <a:pt x="250" y="326"/>
                  </a:lnTo>
                  <a:lnTo>
                    <a:pt x="250" y="324"/>
                  </a:lnTo>
                  <a:lnTo>
                    <a:pt x="248" y="324"/>
                  </a:lnTo>
                  <a:lnTo>
                    <a:pt x="248" y="321"/>
                  </a:lnTo>
                  <a:lnTo>
                    <a:pt x="246" y="319"/>
                  </a:lnTo>
                  <a:lnTo>
                    <a:pt x="243" y="319"/>
                  </a:lnTo>
                  <a:lnTo>
                    <a:pt x="243" y="317"/>
                  </a:lnTo>
                  <a:lnTo>
                    <a:pt x="243" y="315"/>
                  </a:lnTo>
                  <a:lnTo>
                    <a:pt x="246" y="315"/>
                  </a:lnTo>
                  <a:lnTo>
                    <a:pt x="246" y="312"/>
                  </a:lnTo>
                  <a:lnTo>
                    <a:pt x="248" y="312"/>
                  </a:lnTo>
                  <a:lnTo>
                    <a:pt x="248" y="310"/>
                  </a:lnTo>
                  <a:lnTo>
                    <a:pt x="248" y="308"/>
                  </a:lnTo>
                  <a:lnTo>
                    <a:pt x="248" y="306"/>
                  </a:lnTo>
                  <a:lnTo>
                    <a:pt x="250" y="306"/>
                  </a:lnTo>
                  <a:lnTo>
                    <a:pt x="250" y="303"/>
                  </a:lnTo>
                  <a:lnTo>
                    <a:pt x="250" y="301"/>
                  </a:lnTo>
                  <a:lnTo>
                    <a:pt x="252" y="301"/>
                  </a:lnTo>
                  <a:lnTo>
                    <a:pt x="255" y="301"/>
                  </a:lnTo>
                  <a:lnTo>
                    <a:pt x="257" y="301"/>
                  </a:lnTo>
                  <a:lnTo>
                    <a:pt x="257" y="303"/>
                  </a:lnTo>
                  <a:lnTo>
                    <a:pt x="259" y="303"/>
                  </a:lnTo>
                  <a:lnTo>
                    <a:pt x="259" y="306"/>
                  </a:lnTo>
                  <a:lnTo>
                    <a:pt x="261" y="306"/>
                  </a:lnTo>
                  <a:lnTo>
                    <a:pt x="264" y="308"/>
                  </a:lnTo>
                  <a:lnTo>
                    <a:pt x="266" y="308"/>
                  </a:lnTo>
                  <a:lnTo>
                    <a:pt x="268" y="308"/>
                  </a:lnTo>
                  <a:lnTo>
                    <a:pt x="270" y="306"/>
                  </a:lnTo>
                  <a:lnTo>
                    <a:pt x="273" y="303"/>
                  </a:lnTo>
                  <a:lnTo>
                    <a:pt x="273" y="301"/>
                  </a:lnTo>
                  <a:lnTo>
                    <a:pt x="270" y="301"/>
                  </a:lnTo>
                  <a:lnTo>
                    <a:pt x="268" y="301"/>
                  </a:lnTo>
                  <a:lnTo>
                    <a:pt x="268" y="299"/>
                  </a:lnTo>
                  <a:lnTo>
                    <a:pt x="266" y="299"/>
                  </a:lnTo>
                  <a:lnTo>
                    <a:pt x="268" y="299"/>
                  </a:lnTo>
                  <a:lnTo>
                    <a:pt x="268" y="297"/>
                  </a:lnTo>
                  <a:lnTo>
                    <a:pt x="270" y="297"/>
                  </a:lnTo>
                  <a:lnTo>
                    <a:pt x="273" y="297"/>
                  </a:lnTo>
                  <a:lnTo>
                    <a:pt x="275" y="297"/>
                  </a:lnTo>
                  <a:lnTo>
                    <a:pt x="277" y="297"/>
                  </a:lnTo>
                  <a:lnTo>
                    <a:pt x="277" y="294"/>
                  </a:lnTo>
                  <a:lnTo>
                    <a:pt x="277" y="292"/>
                  </a:lnTo>
                  <a:lnTo>
                    <a:pt x="277" y="290"/>
                  </a:lnTo>
                  <a:lnTo>
                    <a:pt x="277" y="288"/>
                  </a:lnTo>
                  <a:lnTo>
                    <a:pt x="279" y="288"/>
                  </a:lnTo>
                  <a:lnTo>
                    <a:pt x="279" y="290"/>
                  </a:lnTo>
                  <a:lnTo>
                    <a:pt x="279" y="292"/>
                  </a:lnTo>
                  <a:lnTo>
                    <a:pt x="282" y="292"/>
                  </a:lnTo>
                  <a:lnTo>
                    <a:pt x="284" y="292"/>
                  </a:lnTo>
                  <a:lnTo>
                    <a:pt x="284" y="290"/>
                  </a:lnTo>
                  <a:lnTo>
                    <a:pt x="284" y="288"/>
                  </a:lnTo>
                  <a:lnTo>
                    <a:pt x="286" y="288"/>
                  </a:lnTo>
                  <a:lnTo>
                    <a:pt x="288" y="288"/>
                  </a:lnTo>
                  <a:lnTo>
                    <a:pt x="291" y="288"/>
                  </a:lnTo>
                  <a:lnTo>
                    <a:pt x="293" y="288"/>
                  </a:lnTo>
                  <a:lnTo>
                    <a:pt x="295" y="288"/>
                  </a:lnTo>
                  <a:lnTo>
                    <a:pt x="297" y="285"/>
                  </a:lnTo>
                  <a:lnTo>
                    <a:pt x="300" y="285"/>
                  </a:lnTo>
                  <a:lnTo>
                    <a:pt x="300" y="283"/>
                  </a:lnTo>
                  <a:lnTo>
                    <a:pt x="302" y="283"/>
                  </a:lnTo>
                  <a:lnTo>
                    <a:pt x="302" y="285"/>
                  </a:lnTo>
                  <a:lnTo>
                    <a:pt x="304" y="285"/>
                  </a:lnTo>
                  <a:lnTo>
                    <a:pt x="304" y="283"/>
                  </a:lnTo>
                  <a:lnTo>
                    <a:pt x="306" y="281"/>
                  </a:lnTo>
                  <a:lnTo>
                    <a:pt x="306" y="279"/>
                  </a:lnTo>
                  <a:lnTo>
                    <a:pt x="309" y="279"/>
                  </a:lnTo>
                  <a:lnTo>
                    <a:pt x="311" y="279"/>
                  </a:lnTo>
                  <a:lnTo>
                    <a:pt x="313" y="279"/>
                  </a:lnTo>
                  <a:lnTo>
                    <a:pt x="315" y="279"/>
                  </a:lnTo>
                  <a:lnTo>
                    <a:pt x="315" y="276"/>
                  </a:lnTo>
                  <a:lnTo>
                    <a:pt x="313" y="274"/>
                  </a:lnTo>
                  <a:lnTo>
                    <a:pt x="311" y="274"/>
                  </a:lnTo>
                  <a:lnTo>
                    <a:pt x="311" y="272"/>
                  </a:lnTo>
                  <a:lnTo>
                    <a:pt x="311" y="270"/>
                  </a:lnTo>
                  <a:lnTo>
                    <a:pt x="313" y="270"/>
                  </a:lnTo>
                  <a:lnTo>
                    <a:pt x="315" y="270"/>
                  </a:lnTo>
                  <a:lnTo>
                    <a:pt x="315" y="267"/>
                  </a:lnTo>
                  <a:lnTo>
                    <a:pt x="315" y="265"/>
                  </a:lnTo>
                  <a:lnTo>
                    <a:pt x="318" y="265"/>
                  </a:lnTo>
                  <a:lnTo>
                    <a:pt x="320" y="265"/>
                  </a:lnTo>
                  <a:lnTo>
                    <a:pt x="320" y="263"/>
                  </a:lnTo>
                  <a:lnTo>
                    <a:pt x="318" y="261"/>
                  </a:lnTo>
                  <a:lnTo>
                    <a:pt x="315" y="261"/>
                  </a:lnTo>
                  <a:lnTo>
                    <a:pt x="315" y="258"/>
                  </a:lnTo>
                  <a:lnTo>
                    <a:pt x="318" y="258"/>
                  </a:lnTo>
                  <a:lnTo>
                    <a:pt x="320" y="258"/>
                  </a:lnTo>
                  <a:lnTo>
                    <a:pt x="322" y="258"/>
                  </a:lnTo>
                  <a:lnTo>
                    <a:pt x="322" y="256"/>
                  </a:lnTo>
                  <a:lnTo>
                    <a:pt x="324" y="256"/>
                  </a:lnTo>
                  <a:lnTo>
                    <a:pt x="324" y="254"/>
                  </a:lnTo>
                  <a:lnTo>
                    <a:pt x="327" y="252"/>
                  </a:lnTo>
                  <a:lnTo>
                    <a:pt x="329" y="249"/>
                  </a:lnTo>
                  <a:lnTo>
                    <a:pt x="329" y="247"/>
                  </a:lnTo>
                  <a:lnTo>
                    <a:pt x="331" y="247"/>
                  </a:lnTo>
                  <a:lnTo>
                    <a:pt x="331" y="249"/>
                  </a:lnTo>
                  <a:lnTo>
                    <a:pt x="333" y="249"/>
                  </a:lnTo>
                  <a:lnTo>
                    <a:pt x="333" y="252"/>
                  </a:lnTo>
                  <a:lnTo>
                    <a:pt x="333" y="254"/>
                  </a:lnTo>
                  <a:lnTo>
                    <a:pt x="336" y="254"/>
                  </a:lnTo>
                  <a:lnTo>
                    <a:pt x="336" y="256"/>
                  </a:lnTo>
                  <a:lnTo>
                    <a:pt x="338" y="256"/>
                  </a:lnTo>
                  <a:lnTo>
                    <a:pt x="338" y="254"/>
                  </a:lnTo>
                  <a:lnTo>
                    <a:pt x="340" y="254"/>
                  </a:lnTo>
                  <a:lnTo>
                    <a:pt x="338" y="254"/>
                  </a:lnTo>
                  <a:lnTo>
                    <a:pt x="338" y="252"/>
                  </a:lnTo>
                  <a:lnTo>
                    <a:pt x="338" y="249"/>
                  </a:lnTo>
                  <a:lnTo>
                    <a:pt x="340" y="249"/>
                  </a:lnTo>
                  <a:lnTo>
                    <a:pt x="342" y="245"/>
                  </a:lnTo>
                  <a:lnTo>
                    <a:pt x="345" y="245"/>
                  </a:lnTo>
                  <a:lnTo>
                    <a:pt x="345" y="243"/>
                  </a:lnTo>
                  <a:lnTo>
                    <a:pt x="342" y="243"/>
                  </a:lnTo>
                  <a:lnTo>
                    <a:pt x="340" y="243"/>
                  </a:lnTo>
                  <a:lnTo>
                    <a:pt x="338" y="243"/>
                  </a:lnTo>
                  <a:lnTo>
                    <a:pt x="336" y="243"/>
                  </a:lnTo>
                  <a:lnTo>
                    <a:pt x="336" y="245"/>
                  </a:lnTo>
                  <a:lnTo>
                    <a:pt x="333" y="243"/>
                  </a:lnTo>
                  <a:lnTo>
                    <a:pt x="333" y="240"/>
                  </a:lnTo>
                  <a:lnTo>
                    <a:pt x="333" y="238"/>
                  </a:lnTo>
                  <a:lnTo>
                    <a:pt x="336" y="236"/>
                  </a:lnTo>
                  <a:lnTo>
                    <a:pt x="336" y="234"/>
                  </a:lnTo>
                  <a:lnTo>
                    <a:pt x="338" y="234"/>
                  </a:lnTo>
                  <a:lnTo>
                    <a:pt x="338" y="231"/>
                  </a:lnTo>
                  <a:lnTo>
                    <a:pt x="340" y="231"/>
                  </a:lnTo>
                  <a:lnTo>
                    <a:pt x="340" y="229"/>
                  </a:lnTo>
                  <a:lnTo>
                    <a:pt x="338" y="227"/>
                  </a:lnTo>
                  <a:lnTo>
                    <a:pt x="336" y="227"/>
                  </a:lnTo>
                  <a:lnTo>
                    <a:pt x="333" y="227"/>
                  </a:lnTo>
                  <a:lnTo>
                    <a:pt x="331" y="227"/>
                  </a:lnTo>
                  <a:lnTo>
                    <a:pt x="329" y="225"/>
                  </a:lnTo>
                  <a:lnTo>
                    <a:pt x="329" y="222"/>
                  </a:lnTo>
                  <a:lnTo>
                    <a:pt x="331" y="222"/>
                  </a:lnTo>
                  <a:lnTo>
                    <a:pt x="333" y="225"/>
                  </a:lnTo>
                  <a:lnTo>
                    <a:pt x="336" y="225"/>
                  </a:lnTo>
                  <a:lnTo>
                    <a:pt x="336" y="222"/>
                  </a:lnTo>
                  <a:lnTo>
                    <a:pt x="333" y="222"/>
                  </a:lnTo>
                  <a:lnTo>
                    <a:pt x="333" y="220"/>
                  </a:lnTo>
                  <a:lnTo>
                    <a:pt x="333" y="218"/>
                  </a:lnTo>
                  <a:lnTo>
                    <a:pt x="331" y="216"/>
                  </a:lnTo>
                  <a:lnTo>
                    <a:pt x="331" y="213"/>
                  </a:lnTo>
                  <a:lnTo>
                    <a:pt x="329" y="211"/>
                  </a:lnTo>
                  <a:lnTo>
                    <a:pt x="329" y="209"/>
                  </a:lnTo>
                  <a:lnTo>
                    <a:pt x="327" y="209"/>
                  </a:lnTo>
                  <a:lnTo>
                    <a:pt x="327" y="207"/>
                  </a:lnTo>
                  <a:lnTo>
                    <a:pt x="329" y="207"/>
                  </a:lnTo>
                  <a:lnTo>
                    <a:pt x="329" y="204"/>
                  </a:lnTo>
                  <a:lnTo>
                    <a:pt x="329" y="202"/>
                  </a:lnTo>
                  <a:lnTo>
                    <a:pt x="327" y="200"/>
                  </a:lnTo>
                  <a:lnTo>
                    <a:pt x="327" y="198"/>
                  </a:lnTo>
                  <a:lnTo>
                    <a:pt x="327" y="195"/>
                  </a:lnTo>
                  <a:lnTo>
                    <a:pt x="324" y="195"/>
                  </a:lnTo>
                  <a:lnTo>
                    <a:pt x="322" y="195"/>
                  </a:lnTo>
                  <a:lnTo>
                    <a:pt x="322" y="198"/>
                  </a:lnTo>
                  <a:lnTo>
                    <a:pt x="322" y="200"/>
                  </a:lnTo>
                  <a:lnTo>
                    <a:pt x="320" y="200"/>
                  </a:lnTo>
                  <a:lnTo>
                    <a:pt x="320" y="198"/>
                  </a:lnTo>
                  <a:lnTo>
                    <a:pt x="318" y="198"/>
                  </a:lnTo>
                  <a:lnTo>
                    <a:pt x="318" y="195"/>
                  </a:lnTo>
                  <a:lnTo>
                    <a:pt x="315" y="195"/>
                  </a:lnTo>
                  <a:lnTo>
                    <a:pt x="313" y="195"/>
                  </a:lnTo>
                  <a:lnTo>
                    <a:pt x="313" y="198"/>
                  </a:lnTo>
                  <a:lnTo>
                    <a:pt x="311" y="198"/>
                  </a:lnTo>
                  <a:lnTo>
                    <a:pt x="311" y="195"/>
                  </a:lnTo>
                  <a:lnTo>
                    <a:pt x="311" y="193"/>
                  </a:lnTo>
                  <a:lnTo>
                    <a:pt x="309" y="193"/>
                  </a:lnTo>
                  <a:lnTo>
                    <a:pt x="309" y="191"/>
                  </a:lnTo>
                  <a:lnTo>
                    <a:pt x="309" y="189"/>
                  </a:lnTo>
                  <a:lnTo>
                    <a:pt x="311" y="189"/>
                  </a:lnTo>
                  <a:lnTo>
                    <a:pt x="313" y="189"/>
                  </a:lnTo>
                  <a:lnTo>
                    <a:pt x="313" y="191"/>
                  </a:lnTo>
                  <a:lnTo>
                    <a:pt x="315" y="191"/>
                  </a:lnTo>
                  <a:lnTo>
                    <a:pt x="315" y="189"/>
                  </a:lnTo>
                  <a:lnTo>
                    <a:pt x="315" y="186"/>
                  </a:lnTo>
                  <a:lnTo>
                    <a:pt x="315" y="184"/>
                  </a:lnTo>
                  <a:lnTo>
                    <a:pt x="313" y="184"/>
                  </a:lnTo>
                  <a:lnTo>
                    <a:pt x="311" y="184"/>
                  </a:lnTo>
                  <a:lnTo>
                    <a:pt x="311" y="182"/>
                  </a:lnTo>
                  <a:lnTo>
                    <a:pt x="313" y="182"/>
                  </a:lnTo>
                  <a:lnTo>
                    <a:pt x="315" y="182"/>
                  </a:lnTo>
                  <a:lnTo>
                    <a:pt x="318" y="182"/>
                  </a:lnTo>
                  <a:lnTo>
                    <a:pt x="318" y="180"/>
                  </a:lnTo>
                  <a:lnTo>
                    <a:pt x="318" y="177"/>
                  </a:lnTo>
                  <a:lnTo>
                    <a:pt x="318" y="175"/>
                  </a:lnTo>
                  <a:lnTo>
                    <a:pt x="315" y="175"/>
                  </a:lnTo>
                  <a:lnTo>
                    <a:pt x="315" y="173"/>
                  </a:lnTo>
                  <a:lnTo>
                    <a:pt x="315" y="175"/>
                  </a:lnTo>
                  <a:lnTo>
                    <a:pt x="313" y="175"/>
                  </a:lnTo>
                  <a:lnTo>
                    <a:pt x="311" y="175"/>
                  </a:lnTo>
                  <a:lnTo>
                    <a:pt x="309" y="175"/>
                  </a:lnTo>
                  <a:lnTo>
                    <a:pt x="309" y="177"/>
                  </a:lnTo>
                  <a:lnTo>
                    <a:pt x="306" y="177"/>
                  </a:lnTo>
                  <a:lnTo>
                    <a:pt x="304" y="175"/>
                  </a:lnTo>
                  <a:lnTo>
                    <a:pt x="302" y="175"/>
                  </a:lnTo>
                  <a:lnTo>
                    <a:pt x="302" y="173"/>
                  </a:lnTo>
                  <a:lnTo>
                    <a:pt x="302" y="171"/>
                  </a:lnTo>
                  <a:lnTo>
                    <a:pt x="300" y="171"/>
                  </a:lnTo>
                  <a:lnTo>
                    <a:pt x="300" y="168"/>
                  </a:lnTo>
                  <a:lnTo>
                    <a:pt x="302" y="166"/>
                  </a:lnTo>
                  <a:lnTo>
                    <a:pt x="302" y="164"/>
                  </a:lnTo>
                  <a:lnTo>
                    <a:pt x="302" y="162"/>
                  </a:lnTo>
                  <a:lnTo>
                    <a:pt x="300" y="162"/>
                  </a:lnTo>
                  <a:lnTo>
                    <a:pt x="297" y="162"/>
                  </a:lnTo>
                  <a:lnTo>
                    <a:pt x="295" y="162"/>
                  </a:lnTo>
                  <a:lnTo>
                    <a:pt x="293" y="162"/>
                  </a:lnTo>
                  <a:lnTo>
                    <a:pt x="293" y="159"/>
                  </a:lnTo>
                  <a:lnTo>
                    <a:pt x="295" y="159"/>
                  </a:lnTo>
                  <a:lnTo>
                    <a:pt x="297" y="157"/>
                  </a:lnTo>
                  <a:lnTo>
                    <a:pt x="297" y="155"/>
                  </a:lnTo>
                  <a:lnTo>
                    <a:pt x="295" y="155"/>
                  </a:lnTo>
                  <a:lnTo>
                    <a:pt x="293" y="155"/>
                  </a:lnTo>
                  <a:lnTo>
                    <a:pt x="293" y="157"/>
                  </a:lnTo>
                  <a:lnTo>
                    <a:pt x="291" y="157"/>
                  </a:lnTo>
                  <a:lnTo>
                    <a:pt x="288" y="157"/>
                  </a:lnTo>
                  <a:lnTo>
                    <a:pt x="286" y="155"/>
                  </a:lnTo>
                  <a:lnTo>
                    <a:pt x="286" y="153"/>
                  </a:lnTo>
                  <a:lnTo>
                    <a:pt x="288" y="153"/>
                  </a:lnTo>
                  <a:lnTo>
                    <a:pt x="291" y="153"/>
                  </a:lnTo>
                  <a:lnTo>
                    <a:pt x="293" y="150"/>
                  </a:lnTo>
                  <a:lnTo>
                    <a:pt x="295" y="150"/>
                  </a:lnTo>
                  <a:lnTo>
                    <a:pt x="295" y="148"/>
                  </a:lnTo>
                  <a:lnTo>
                    <a:pt x="295" y="146"/>
                  </a:lnTo>
                  <a:lnTo>
                    <a:pt x="293" y="146"/>
                  </a:lnTo>
                  <a:lnTo>
                    <a:pt x="293" y="148"/>
                  </a:lnTo>
                  <a:lnTo>
                    <a:pt x="291" y="148"/>
                  </a:lnTo>
                  <a:lnTo>
                    <a:pt x="288" y="148"/>
                  </a:lnTo>
                  <a:lnTo>
                    <a:pt x="288" y="150"/>
                  </a:lnTo>
                  <a:lnTo>
                    <a:pt x="286" y="150"/>
                  </a:lnTo>
                  <a:lnTo>
                    <a:pt x="286" y="148"/>
                  </a:lnTo>
                  <a:lnTo>
                    <a:pt x="286" y="146"/>
                  </a:lnTo>
                  <a:lnTo>
                    <a:pt x="286" y="144"/>
                  </a:lnTo>
                  <a:lnTo>
                    <a:pt x="286" y="141"/>
                  </a:lnTo>
                  <a:lnTo>
                    <a:pt x="288" y="141"/>
                  </a:lnTo>
                  <a:lnTo>
                    <a:pt x="288" y="139"/>
                  </a:lnTo>
                  <a:lnTo>
                    <a:pt x="286" y="139"/>
                  </a:lnTo>
                  <a:lnTo>
                    <a:pt x="284" y="139"/>
                  </a:lnTo>
                  <a:lnTo>
                    <a:pt x="282" y="139"/>
                  </a:lnTo>
                  <a:lnTo>
                    <a:pt x="279" y="139"/>
                  </a:lnTo>
                  <a:lnTo>
                    <a:pt x="279" y="137"/>
                  </a:lnTo>
                  <a:lnTo>
                    <a:pt x="279" y="135"/>
                  </a:lnTo>
                  <a:lnTo>
                    <a:pt x="277" y="132"/>
                  </a:lnTo>
                  <a:lnTo>
                    <a:pt x="277" y="130"/>
                  </a:lnTo>
                  <a:lnTo>
                    <a:pt x="275" y="130"/>
                  </a:lnTo>
                  <a:lnTo>
                    <a:pt x="273" y="130"/>
                  </a:lnTo>
                  <a:lnTo>
                    <a:pt x="270" y="130"/>
                  </a:lnTo>
                  <a:lnTo>
                    <a:pt x="270" y="132"/>
                  </a:lnTo>
                  <a:lnTo>
                    <a:pt x="268" y="130"/>
                  </a:lnTo>
                  <a:lnTo>
                    <a:pt x="268" y="128"/>
                  </a:lnTo>
                  <a:lnTo>
                    <a:pt x="266" y="128"/>
                  </a:lnTo>
                  <a:lnTo>
                    <a:pt x="264" y="126"/>
                  </a:lnTo>
                  <a:lnTo>
                    <a:pt x="261" y="126"/>
                  </a:lnTo>
                  <a:lnTo>
                    <a:pt x="259" y="126"/>
                  </a:lnTo>
                  <a:lnTo>
                    <a:pt x="257" y="126"/>
                  </a:lnTo>
                  <a:lnTo>
                    <a:pt x="257" y="123"/>
                  </a:lnTo>
                  <a:lnTo>
                    <a:pt x="257" y="121"/>
                  </a:lnTo>
                  <a:lnTo>
                    <a:pt x="257" y="119"/>
                  </a:lnTo>
                  <a:lnTo>
                    <a:pt x="255" y="119"/>
                  </a:lnTo>
                  <a:lnTo>
                    <a:pt x="255" y="117"/>
                  </a:lnTo>
                  <a:lnTo>
                    <a:pt x="252" y="117"/>
                  </a:lnTo>
                  <a:lnTo>
                    <a:pt x="255" y="117"/>
                  </a:lnTo>
                  <a:lnTo>
                    <a:pt x="255" y="114"/>
                  </a:lnTo>
                  <a:lnTo>
                    <a:pt x="252" y="114"/>
                  </a:lnTo>
                  <a:lnTo>
                    <a:pt x="252" y="112"/>
                  </a:lnTo>
                  <a:lnTo>
                    <a:pt x="255" y="112"/>
                  </a:lnTo>
                  <a:lnTo>
                    <a:pt x="255" y="110"/>
                  </a:lnTo>
                  <a:lnTo>
                    <a:pt x="252" y="110"/>
                  </a:lnTo>
                  <a:lnTo>
                    <a:pt x="252" y="108"/>
                  </a:lnTo>
                  <a:lnTo>
                    <a:pt x="250" y="108"/>
                  </a:lnTo>
                  <a:lnTo>
                    <a:pt x="250" y="105"/>
                  </a:lnTo>
                  <a:lnTo>
                    <a:pt x="250" y="103"/>
                  </a:lnTo>
                  <a:lnTo>
                    <a:pt x="248" y="103"/>
                  </a:lnTo>
                  <a:lnTo>
                    <a:pt x="248" y="101"/>
                  </a:lnTo>
                  <a:lnTo>
                    <a:pt x="246" y="101"/>
                  </a:lnTo>
                  <a:lnTo>
                    <a:pt x="246" y="99"/>
                  </a:lnTo>
                  <a:lnTo>
                    <a:pt x="243" y="99"/>
                  </a:lnTo>
                  <a:lnTo>
                    <a:pt x="243" y="96"/>
                  </a:lnTo>
                  <a:lnTo>
                    <a:pt x="243" y="94"/>
                  </a:lnTo>
                  <a:lnTo>
                    <a:pt x="241" y="92"/>
                  </a:lnTo>
                  <a:lnTo>
                    <a:pt x="239" y="92"/>
                  </a:lnTo>
                  <a:lnTo>
                    <a:pt x="239" y="90"/>
                  </a:lnTo>
                  <a:lnTo>
                    <a:pt x="239" y="87"/>
                  </a:lnTo>
                  <a:lnTo>
                    <a:pt x="239" y="85"/>
                  </a:lnTo>
                  <a:lnTo>
                    <a:pt x="241" y="85"/>
                  </a:lnTo>
                  <a:lnTo>
                    <a:pt x="241" y="83"/>
                  </a:lnTo>
                  <a:lnTo>
                    <a:pt x="239" y="83"/>
                  </a:lnTo>
                  <a:lnTo>
                    <a:pt x="239" y="81"/>
                  </a:lnTo>
                  <a:lnTo>
                    <a:pt x="237" y="81"/>
                  </a:lnTo>
                  <a:lnTo>
                    <a:pt x="239" y="81"/>
                  </a:lnTo>
                  <a:lnTo>
                    <a:pt x="239" y="78"/>
                  </a:lnTo>
                  <a:lnTo>
                    <a:pt x="241" y="78"/>
                  </a:lnTo>
                  <a:lnTo>
                    <a:pt x="241" y="76"/>
                  </a:lnTo>
                  <a:lnTo>
                    <a:pt x="243" y="76"/>
                  </a:lnTo>
                  <a:lnTo>
                    <a:pt x="246" y="76"/>
                  </a:lnTo>
                  <a:lnTo>
                    <a:pt x="246" y="74"/>
                  </a:lnTo>
                  <a:lnTo>
                    <a:pt x="248" y="74"/>
                  </a:lnTo>
                  <a:lnTo>
                    <a:pt x="248" y="72"/>
                  </a:lnTo>
                  <a:lnTo>
                    <a:pt x="250" y="72"/>
                  </a:lnTo>
                  <a:lnTo>
                    <a:pt x="250" y="69"/>
                  </a:lnTo>
                  <a:lnTo>
                    <a:pt x="250" y="67"/>
                  </a:lnTo>
                  <a:lnTo>
                    <a:pt x="252" y="67"/>
                  </a:lnTo>
                  <a:lnTo>
                    <a:pt x="255" y="67"/>
                  </a:lnTo>
                  <a:lnTo>
                    <a:pt x="255" y="65"/>
                  </a:lnTo>
                  <a:lnTo>
                    <a:pt x="255" y="63"/>
                  </a:lnTo>
                  <a:lnTo>
                    <a:pt x="257" y="63"/>
                  </a:lnTo>
                  <a:lnTo>
                    <a:pt x="257" y="60"/>
                  </a:lnTo>
                  <a:lnTo>
                    <a:pt x="259" y="58"/>
                  </a:lnTo>
                  <a:lnTo>
                    <a:pt x="259" y="56"/>
                  </a:lnTo>
                  <a:lnTo>
                    <a:pt x="261" y="56"/>
                  </a:lnTo>
                  <a:lnTo>
                    <a:pt x="259" y="56"/>
                  </a:lnTo>
                  <a:lnTo>
                    <a:pt x="261" y="54"/>
                  </a:lnTo>
                  <a:lnTo>
                    <a:pt x="264" y="54"/>
                  </a:lnTo>
                  <a:lnTo>
                    <a:pt x="264" y="51"/>
                  </a:lnTo>
                  <a:lnTo>
                    <a:pt x="266" y="51"/>
                  </a:lnTo>
                  <a:lnTo>
                    <a:pt x="268" y="51"/>
                  </a:lnTo>
                  <a:lnTo>
                    <a:pt x="270" y="51"/>
                  </a:lnTo>
                  <a:lnTo>
                    <a:pt x="273" y="51"/>
                  </a:lnTo>
                  <a:lnTo>
                    <a:pt x="273" y="49"/>
                  </a:lnTo>
                  <a:lnTo>
                    <a:pt x="275" y="49"/>
                  </a:lnTo>
                  <a:lnTo>
                    <a:pt x="275" y="47"/>
                  </a:lnTo>
                  <a:lnTo>
                    <a:pt x="277" y="47"/>
                  </a:lnTo>
                  <a:lnTo>
                    <a:pt x="279" y="47"/>
                  </a:lnTo>
                  <a:lnTo>
                    <a:pt x="282" y="47"/>
                  </a:lnTo>
                  <a:lnTo>
                    <a:pt x="284" y="47"/>
                  </a:lnTo>
                  <a:lnTo>
                    <a:pt x="284" y="45"/>
                  </a:lnTo>
                  <a:lnTo>
                    <a:pt x="286" y="45"/>
                  </a:lnTo>
                  <a:lnTo>
                    <a:pt x="288" y="45"/>
                  </a:lnTo>
                  <a:lnTo>
                    <a:pt x="291" y="45"/>
                  </a:lnTo>
                  <a:lnTo>
                    <a:pt x="291" y="42"/>
                  </a:lnTo>
                  <a:lnTo>
                    <a:pt x="293" y="42"/>
                  </a:lnTo>
                  <a:lnTo>
                    <a:pt x="293" y="40"/>
                  </a:lnTo>
                  <a:lnTo>
                    <a:pt x="295" y="40"/>
                  </a:lnTo>
                  <a:lnTo>
                    <a:pt x="297" y="40"/>
                  </a:lnTo>
                  <a:lnTo>
                    <a:pt x="300" y="38"/>
                  </a:lnTo>
                  <a:lnTo>
                    <a:pt x="302" y="36"/>
                  </a:lnTo>
                  <a:lnTo>
                    <a:pt x="304" y="36"/>
                  </a:lnTo>
                  <a:lnTo>
                    <a:pt x="306" y="36"/>
                  </a:lnTo>
                  <a:lnTo>
                    <a:pt x="306" y="33"/>
                  </a:lnTo>
                  <a:lnTo>
                    <a:pt x="306" y="31"/>
                  </a:lnTo>
                  <a:lnTo>
                    <a:pt x="304" y="29"/>
                  </a:lnTo>
                  <a:lnTo>
                    <a:pt x="304" y="27"/>
                  </a:lnTo>
                  <a:lnTo>
                    <a:pt x="304" y="24"/>
                  </a:lnTo>
                  <a:lnTo>
                    <a:pt x="302" y="24"/>
                  </a:lnTo>
                  <a:lnTo>
                    <a:pt x="302" y="22"/>
                  </a:lnTo>
                  <a:lnTo>
                    <a:pt x="302" y="20"/>
                  </a:lnTo>
                  <a:lnTo>
                    <a:pt x="302" y="18"/>
                  </a:lnTo>
                  <a:lnTo>
                    <a:pt x="302" y="15"/>
                  </a:lnTo>
                  <a:lnTo>
                    <a:pt x="300" y="15"/>
                  </a:lnTo>
                  <a:lnTo>
                    <a:pt x="297" y="15"/>
                  </a:lnTo>
                  <a:lnTo>
                    <a:pt x="297" y="13"/>
                  </a:lnTo>
                  <a:lnTo>
                    <a:pt x="300" y="13"/>
                  </a:lnTo>
                  <a:lnTo>
                    <a:pt x="302" y="13"/>
                  </a:lnTo>
                  <a:lnTo>
                    <a:pt x="304" y="13"/>
                  </a:lnTo>
                  <a:lnTo>
                    <a:pt x="306" y="13"/>
                  </a:lnTo>
                  <a:lnTo>
                    <a:pt x="306" y="11"/>
                  </a:lnTo>
                  <a:lnTo>
                    <a:pt x="309" y="11"/>
                  </a:lnTo>
                  <a:lnTo>
                    <a:pt x="311" y="11"/>
                  </a:lnTo>
                  <a:lnTo>
                    <a:pt x="313" y="11"/>
                  </a:lnTo>
                  <a:lnTo>
                    <a:pt x="315" y="11"/>
                  </a:lnTo>
                  <a:lnTo>
                    <a:pt x="318" y="9"/>
                  </a:lnTo>
                  <a:lnTo>
                    <a:pt x="320" y="9"/>
                  </a:lnTo>
                  <a:lnTo>
                    <a:pt x="320" y="6"/>
                  </a:lnTo>
                  <a:lnTo>
                    <a:pt x="320" y="4"/>
                  </a:lnTo>
                  <a:lnTo>
                    <a:pt x="318" y="4"/>
                  </a:lnTo>
                  <a:lnTo>
                    <a:pt x="318" y="2"/>
                  </a:lnTo>
                  <a:lnTo>
                    <a:pt x="315" y="2"/>
                  </a:lnTo>
                  <a:lnTo>
                    <a:pt x="318" y="2"/>
                  </a:lnTo>
                  <a:lnTo>
                    <a:pt x="318" y="0"/>
                  </a:lnTo>
                  <a:lnTo>
                    <a:pt x="322" y="0"/>
                  </a:lnTo>
                  <a:lnTo>
                    <a:pt x="322" y="2"/>
                  </a:lnTo>
                  <a:lnTo>
                    <a:pt x="324" y="2"/>
                  </a:lnTo>
                  <a:lnTo>
                    <a:pt x="327" y="2"/>
                  </a:lnTo>
                  <a:lnTo>
                    <a:pt x="327" y="0"/>
                  </a:lnTo>
                  <a:lnTo>
                    <a:pt x="329" y="0"/>
                  </a:lnTo>
                  <a:lnTo>
                    <a:pt x="331" y="0"/>
                  </a:lnTo>
                  <a:lnTo>
                    <a:pt x="333" y="0"/>
                  </a:lnTo>
                  <a:lnTo>
                    <a:pt x="333" y="2"/>
                  </a:lnTo>
                  <a:lnTo>
                    <a:pt x="336" y="2"/>
                  </a:lnTo>
                  <a:lnTo>
                    <a:pt x="336" y="4"/>
                  </a:lnTo>
                  <a:lnTo>
                    <a:pt x="338" y="4"/>
                  </a:lnTo>
                  <a:lnTo>
                    <a:pt x="338" y="2"/>
                  </a:lnTo>
                  <a:lnTo>
                    <a:pt x="340" y="2"/>
                  </a:lnTo>
                  <a:lnTo>
                    <a:pt x="342" y="4"/>
                  </a:lnTo>
                  <a:lnTo>
                    <a:pt x="345" y="4"/>
                  </a:lnTo>
                  <a:lnTo>
                    <a:pt x="347" y="4"/>
                  </a:lnTo>
                  <a:lnTo>
                    <a:pt x="349" y="4"/>
                  </a:lnTo>
                  <a:lnTo>
                    <a:pt x="351" y="4"/>
                  </a:lnTo>
                  <a:lnTo>
                    <a:pt x="354" y="4"/>
                  </a:lnTo>
                  <a:lnTo>
                    <a:pt x="354" y="6"/>
                  </a:lnTo>
                  <a:lnTo>
                    <a:pt x="356" y="6"/>
                  </a:lnTo>
                  <a:lnTo>
                    <a:pt x="358" y="6"/>
                  </a:lnTo>
                  <a:lnTo>
                    <a:pt x="360" y="6"/>
                  </a:lnTo>
                  <a:lnTo>
                    <a:pt x="363" y="9"/>
                  </a:lnTo>
                  <a:lnTo>
                    <a:pt x="365" y="9"/>
                  </a:lnTo>
                  <a:lnTo>
                    <a:pt x="367" y="9"/>
                  </a:lnTo>
                  <a:lnTo>
                    <a:pt x="369" y="11"/>
                  </a:lnTo>
                  <a:lnTo>
                    <a:pt x="369" y="13"/>
                  </a:lnTo>
                  <a:lnTo>
                    <a:pt x="372" y="13"/>
                  </a:lnTo>
                  <a:lnTo>
                    <a:pt x="372" y="15"/>
                  </a:lnTo>
                  <a:lnTo>
                    <a:pt x="374" y="15"/>
                  </a:lnTo>
                  <a:lnTo>
                    <a:pt x="376" y="15"/>
                  </a:lnTo>
                  <a:lnTo>
                    <a:pt x="376" y="13"/>
                  </a:lnTo>
                  <a:lnTo>
                    <a:pt x="378" y="13"/>
                  </a:lnTo>
                  <a:lnTo>
                    <a:pt x="378" y="15"/>
                  </a:lnTo>
                  <a:lnTo>
                    <a:pt x="381" y="18"/>
                  </a:lnTo>
                  <a:lnTo>
                    <a:pt x="383" y="18"/>
                  </a:lnTo>
                  <a:lnTo>
                    <a:pt x="383" y="15"/>
                  </a:lnTo>
                  <a:lnTo>
                    <a:pt x="383" y="13"/>
                  </a:lnTo>
                  <a:lnTo>
                    <a:pt x="385" y="13"/>
                  </a:lnTo>
                  <a:lnTo>
                    <a:pt x="387" y="15"/>
                  </a:lnTo>
                  <a:lnTo>
                    <a:pt x="387" y="18"/>
                  </a:lnTo>
                  <a:lnTo>
                    <a:pt x="387" y="20"/>
                  </a:lnTo>
                  <a:lnTo>
                    <a:pt x="390" y="20"/>
                  </a:lnTo>
                  <a:lnTo>
                    <a:pt x="392" y="20"/>
                  </a:lnTo>
                  <a:lnTo>
                    <a:pt x="394" y="20"/>
                  </a:lnTo>
                  <a:lnTo>
                    <a:pt x="392" y="22"/>
                  </a:lnTo>
                  <a:lnTo>
                    <a:pt x="394" y="22"/>
                  </a:lnTo>
                  <a:lnTo>
                    <a:pt x="396" y="22"/>
                  </a:lnTo>
                  <a:lnTo>
                    <a:pt x="396" y="24"/>
                  </a:lnTo>
                  <a:lnTo>
                    <a:pt x="396" y="27"/>
                  </a:lnTo>
                  <a:lnTo>
                    <a:pt x="396" y="24"/>
                  </a:lnTo>
                  <a:lnTo>
                    <a:pt x="399" y="24"/>
                  </a:lnTo>
                  <a:lnTo>
                    <a:pt x="401" y="24"/>
                  </a:lnTo>
                  <a:lnTo>
                    <a:pt x="403" y="24"/>
                  </a:lnTo>
                  <a:lnTo>
                    <a:pt x="403" y="27"/>
                  </a:lnTo>
                  <a:lnTo>
                    <a:pt x="401" y="27"/>
                  </a:lnTo>
                  <a:lnTo>
                    <a:pt x="403" y="27"/>
                  </a:lnTo>
                  <a:lnTo>
                    <a:pt x="403" y="29"/>
                  </a:lnTo>
                  <a:lnTo>
                    <a:pt x="405" y="29"/>
                  </a:lnTo>
                  <a:lnTo>
                    <a:pt x="408" y="29"/>
                  </a:lnTo>
                  <a:lnTo>
                    <a:pt x="408" y="27"/>
                  </a:lnTo>
                  <a:lnTo>
                    <a:pt x="408" y="24"/>
                  </a:lnTo>
                  <a:lnTo>
                    <a:pt x="410" y="27"/>
                  </a:lnTo>
                  <a:lnTo>
                    <a:pt x="412" y="27"/>
                  </a:lnTo>
                  <a:lnTo>
                    <a:pt x="414" y="27"/>
                  </a:lnTo>
                  <a:lnTo>
                    <a:pt x="414" y="29"/>
                  </a:lnTo>
                  <a:lnTo>
                    <a:pt x="417" y="29"/>
                  </a:lnTo>
                  <a:lnTo>
                    <a:pt x="417" y="27"/>
                  </a:lnTo>
                  <a:lnTo>
                    <a:pt x="417" y="29"/>
                  </a:lnTo>
                  <a:lnTo>
                    <a:pt x="417" y="31"/>
                  </a:lnTo>
                  <a:lnTo>
                    <a:pt x="419" y="31"/>
                  </a:lnTo>
                  <a:lnTo>
                    <a:pt x="421" y="31"/>
                  </a:lnTo>
                  <a:lnTo>
                    <a:pt x="423" y="31"/>
                  </a:lnTo>
                  <a:lnTo>
                    <a:pt x="421" y="31"/>
                  </a:lnTo>
                  <a:lnTo>
                    <a:pt x="421" y="33"/>
                  </a:lnTo>
                  <a:lnTo>
                    <a:pt x="419" y="33"/>
                  </a:lnTo>
                  <a:lnTo>
                    <a:pt x="419" y="36"/>
                  </a:lnTo>
                  <a:lnTo>
                    <a:pt x="421" y="36"/>
                  </a:lnTo>
                  <a:lnTo>
                    <a:pt x="423" y="36"/>
                  </a:lnTo>
                  <a:lnTo>
                    <a:pt x="423" y="38"/>
                  </a:lnTo>
                  <a:lnTo>
                    <a:pt x="426" y="38"/>
                  </a:lnTo>
                  <a:lnTo>
                    <a:pt x="426" y="40"/>
                  </a:lnTo>
                  <a:lnTo>
                    <a:pt x="426" y="42"/>
                  </a:lnTo>
                  <a:lnTo>
                    <a:pt x="423" y="42"/>
                  </a:lnTo>
                  <a:lnTo>
                    <a:pt x="423" y="45"/>
                  </a:lnTo>
                  <a:lnTo>
                    <a:pt x="423" y="47"/>
                  </a:lnTo>
                  <a:lnTo>
                    <a:pt x="421" y="49"/>
                  </a:lnTo>
                  <a:lnTo>
                    <a:pt x="419" y="47"/>
                  </a:lnTo>
                  <a:lnTo>
                    <a:pt x="417" y="47"/>
                  </a:lnTo>
                  <a:lnTo>
                    <a:pt x="414" y="47"/>
                  </a:lnTo>
                  <a:lnTo>
                    <a:pt x="414" y="49"/>
                  </a:lnTo>
                  <a:lnTo>
                    <a:pt x="414" y="51"/>
                  </a:lnTo>
                  <a:lnTo>
                    <a:pt x="414" y="54"/>
                  </a:lnTo>
                  <a:lnTo>
                    <a:pt x="412" y="54"/>
                  </a:lnTo>
                  <a:lnTo>
                    <a:pt x="412" y="56"/>
                  </a:lnTo>
                  <a:lnTo>
                    <a:pt x="410" y="56"/>
                  </a:lnTo>
                  <a:lnTo>
                    <a:pt x="410" y="58"/>
                  </a:lnTo>
                  <a:lnTo>
                    <a:pt x="410" y="60"/>
                  </a:lnTo>
                  <a:lnTo>
                    <a:pt x="412" y="60"/>
                  </a:lnTo>
                  <a:lnTo>
                    <a:pt x="412" y="63"/>
                  </a:lnTo>
                  <a:lnTo>
                    <a:pt x="410" y="65"/>
                  </a:lnTo>
                  <a:lnTo>
                    <a:pt x="410" y="67"/>
                  </a:lnTo>
                  <a:lnTo>
                    <a:pt x="410" y="69"/>
                  </a:lnTo>
                  <a:lnTo>
                    <a:pt x="408" y="69"/>
                  </a:lnTo>
                  <a:lnTo>
                    <a:pt x="405" y="69"/>
                  </a:lnTo>
                  <a:lnTo>
                    <a:pt x="405" y="72"/>
                  </a:lnTo>
                  <a:lnTo>
                    <a:pt x="405" y="74"/>
                  </a:lnTo>
                  <a:lnTo>
                    <a:pt x="408" y="76"/>
                  </a:lnTo>
                  <a:lnTo>
                    <a:pt x="410" y="78"/>
                  </a:lnTo>
                  <a:lnTo>
                    <a:pt x="410" y="81"/>
                  </a:lnTo>
                  <a:lnTo>
                    <a:pt x="410" y="83"/>
                  </a:lnTo>
                  <a:lnTo>
                    <a:pt x="408" y="85"/>
                  </a:lnTo>
                  <a:lnTo>
                    <a:pt x="405" y="85"/>
                  </a:lnTo>
                  <a:lnTo>
                    <a:pt x="405" y="87"/>
                  </a:lnTo>
                  <a:lnTo>
                    <a:pt x="408" y="87"/>
                  </a:lnTo>
                  <a:lnTo>
                    <a:pt x="408" y="90"/>
                  </a:lnTo>
                  <a:lnTo>
                    <a:pt x="408" y="87"/>
                  </a:lnTo>
                  <a:lnTo>
                    <a:pt x="410" y="87"/>
                  </a:lnTo>
                  <a:lnTo>
                    <a:pt x="412" y="87"/>
                  </a:lnTo>
                  <a:lnTo>
                    <a:pt x="414" y="87"/>
                  </a:lnTo>
                  <a:lnTo>
                    <a:pt x="417" y="87"/>
                  </a:lnTo>
                  <a:lnTo>
                    <a:pt x="417" y="90"/>
                  </a:lnTo>
                  <a:lnTo>
                    <a:pt x="414" y="92"/>
                  </a:lnTo>
                  <a:lnTo>
                    <a:pt x="412" y="94"/>
                  </a:lnTo>
                  <a:lnTo>
                    <a:pt x="412" y="96"/>
                  </a:lnTo>
                  <a:lnTo>
                    <a:pt x="412" y="99"/>
                  </a:lnTo>
                  <a:lnTo>
                    <a:pt x="414" y="99"/>
                  </a:lnTo>
                  <a:lnTo>
                    <a:pt x="417" y="99"/>
                  </a:lnTo>
                  <a:lnTo>
                    <a:pt x="419" y="99"/>
                  </a:lnTo>
                  <a:lnTo>
                    <a:pt x="421" y="99"/>
                  </a:lnTo>
                  <a:lnTo>
                    <a:pt x="423" y="99"/>
                  </a:lnTo>
                  <a:lnTo>
                    <a:pt x="423" y="101"/>
                  </a:lnTo>
                  <a:lnTo>
                    <a:pt x="421" y="101"/>
                  </a:lnTo>
                  <a:lnTo>
                    <a:pt x="421" y="103"/>
                  </a:lnTo>
                  <a:lnTo>
                    <a:pt x="419" y="103"/>
                  </a:lnTo>
                  <a:lnTo>
                    <a:pt x="419" y="105"/>
                  </a:lnTo>
                  <a:lnTo>
                    <a:pt x="421" y="108"/>
                  </a:lnTo>
                  <a:lnTo>
                    <a:pt x="423" y="108"/>
                  </a:lnTo>
                  <a:lnTo>
                    <a:pt x="426" y="108"/>
                  </a:lnTo>
                  <a:lnTo>
                    <a:pt x="426" y="110"/>
                  </a:lnTo>
                  <a:lnTo>
                    <a:pt x="426" y="112"/>
                  </a:lnTo>
                  <a:lnTo>
                    <a:pt x="423" y="112"/>
                  </a:lnTo>
                  <a:lnTo>
                    <a:pt x="421" y="112"/>
                  </a:lnTo>
                  <a:lnTo>
                    <a:pt x="421" y="114"/>
                  </a:lnTo>
                  <a:lnTo>
                    <a:pt x="419" y="114"/>
                  </a:lnTo>
                  <a:lnTo>
                    <a:pt x="419" y="117"/>
                  </a:lnTo>
                  <a:lnTo>
                    <a:pt x="421" y="117"/>
                  </a:lnTo>
                  <a:lnTo>
                    <a:pt x="421" y="119"/>
                  </a:lnTo>
                  <a:lnTo>
                    <a:pt x="423" y="119"/>
                  </a:lnTo>
                  <a:lnTo>
                    <a:pt x="426" y="119"/>
                  </a:lnTo>
                  <a:lnTo>
                    <a:pt x="428" y="119"/>
                  </a:lnTo>
                  <a:lnTo>
                    <a:pt x="430" y="119"/>
                  </a:lnTo>
                  <a:lnTo>
                    <a:pt x="430" y="121"/>
                  </a:lnTo>
                  <a:lnTo>
                    <a:pt x="430" y="123"/>
                  </a:lnTo>
                  <a:lnTo>
                    <a:pt x="430" y="126"/>
                  </a:lnTo>
                  <a:lnTo>
                    <a:pt x="432" y="126"/>
                  </a:lnTo>
                  <a:lnTo>
                    <a:pt x="432" y="128"/>
                  </a:lnTo>
                  <a:lnTo>
                    <a:pt x="435" y="128"/>
                  </a:lnTo>
                  <a:lnTo>
                    <a:pt x="432" y="128"/>
                  </a:lnTo>
                  <a:lnTo>
                    <a:pt x="432" y="130"/>
                  </a:lnTo>
                  <a:lnTo>
                    <a:pt x="432" y="132"/>
                  </a:lnTo>
                  <a:lnTo>
                    <a:pt x="435" y="132"/>
                  </a:lnTo>
                  <a:lnTo>
                    <a:pt x="437" y="132"/>
                  </a:lnTo>
                  <a:lnTo>
                    <a:pt x="437" y="135"/>
                  </a:lnTo>
                  <a:lnTo>
                    <a:pt x="435" y="135"/>
                  </a:lnTo>
                  <a:lnTo>
                    <a:pt x="432" y="135"/>
                  </a:lnTo>
                  <a:lnTo>
                    <a:pt x="432" y="137"/>
                  </a:lnTo>
                  <a:lnTo>
                    <a:pt x="432" y="139"/>
                  </a:lnTo>
                  <a:lnTo>
                    <a:pt x="435" y="139"/>
                  </a:lnTo>
                  <a:lnTo>
                    <a:pt x="437" y="137"/>
                  </a:lnTo>
                  <a:lnTo>
                    <a:pt x="439" y="137"/>
                  </a:lnTo>
                  <a:lnTo>
                    <a:pt x="441" y="137"/>
                  </a:lnTo>
                  <a:lnTo>
                    <a:pt x="444" y="137"/>
                  </a:lnTo>
                  <a:lnTo>
                    <a:pt x="444" y="135"/>
                  </a:lnTo>
                  <a:lnTo>
                    <a:pt x="446" y="137"/>
                  </a:lnTo>
                  <a:lnTo>
                    <a:pt x="446" y="139"/>
                  </a:lnTo>
                  <a:lnTo>
                    <a:pt x="446" y="141"/>
                  </a:lnTo>
                  <a:lnTo>
                    <a:pt x="446" y="144"/>
                  </a:lnTo>
                  <a:lnTo>
                    <a:pt x="444" y="144"/>
                  </a:lnTo>
                  <a:lnTo>
                    <a:pt x="444" y="146"/>
                  </a:lnTo>
                  <a:lnTo>
                    <a:pt x="446" y="146"/>
                  </a:lnTo>
                  <a:lnTo>
                    <a:pt x="448" y="144"/>
                  </a:lnTo>
                  <a:lnTo>
                    <a:pt x="450" y="141"/>
                  </a:lnTo>
                  <a:lnTo>
                    <a:pt x="453" y="141"/>
                  </a:lnTo>
                  <a:lnTo>
                    <a:pt x="455" y="144"/>
                  </a:lnTo>
                  <a:lnTo>
                    <a:pt x="457" y="144"/>
                  </a:lnTo>
                  <a:lnTo>
                    <a:pt x="457" y="146"/>
                  </a:lnTo>
                  <a:lnTo>
                    <a:pt x="455" y="146"/>
                  </a:lnTo>
                  <a:lnTo>
                    <a:pt x="455" y="148"/>
                  </a:lnTo>
                  <a:lnTo>
                    <a:pt x="455" y="150"/>
                  </a:lnTo>
                  <a:lnTo>
                    <a:pt x="455" y="153"/>
                  </a:lnTo>
                  <a:lnTo>
                    <a:pt x="455" y="155"/>
                  </a:lnTo>
                  <a:lnTo>
                    <a:pt x="453" y="155"/>
                  </a:lnTo>
                  <a:lnTo>
                    <a:pt x="450" y="155"/>
                  </a:lnTo>
                  <a:lnTo>
                    <a:pt x="448" y="155"/>
                  </a:lnTo>
                  <a:lnTo>
                    <a:pt x="448" y="157"/>
                  </a:lnTo>
                  <a:lnTo>
                    <a:pt x="448" y="159"/>
                  </a:lnTo>
                  <a:lnTo>
                    <a:pt x="450" y="159"/>
                  </a:lnTo>
                  <a:lnTo>
                    <a:pt x="453" y="159"/>
                  </a:lnTo>
                  <a:lnTo>
                    <a:pt x="455" y="159"/>
                  </a:lnTo>
                  <a:lnTo>
                    <a:pt x="455" y="162"/>
                  </a:lnTo>
                  <a:lnTo>
                    <a:pt x="457" y="162"/>
                  </a:lnTo>
                  <a:lnTo>
                    <a:pt x="457" y="164"/>
                  </a:lnTo>
                  <a:lnTo>
                    <a:pt x="459" y="166"/>
                  </a:lnTo>
                  <a:lnTo>
                    <a:pt x="459" y="168"/>
                  </a:lnTo>
                  <a:lnTo>
                    <a:pt x="462" y="168"/>
                  </a:lnTo>
                  <a:lnTo>
                    <a:pt x="462" y="171"/>
                  </a:lnTo>
                  <a:lnTo>
                    <a:pt x="462" y="173"/>
                  </a:lnTo>
                  <a:lnTo>
                    <a:pt x="459" y="173"/>
                  </a:lnTo>
                  <a:lnTo>
                    <a:pt x="457" y="173"/>
                  </a:lnTo>
                  <a:lnTo>
                    <a:pt x="455" y="173"/>
                  </a:lnTo>
                  <a:lnTo>
                    <a:pt x="453" y="173"/>
                  </a:lnTo>
                  <a:lnTo>
                    <a:pt x="453" y="175"/>
                  </a:lnTo>
                  <a:lnTo>
                    <a:pt x="455" y="175"/>
                  </a:lnTo>
                  <a:lnTo>
                    <a:pt x="457" y="177"/>
                  </a:lnTo>
                  <a:lnTo>
                    <a:pt x="459" y="177"/>
                  </a:lnTo>
                  <a:lnTo>
                    <a:pt x="459" y="180"/>
                  </a:lnTo>
                  <a:lnTo>
                    <a:pt x="459" y="182"/>
                  </a:lnTo>
                  <a:lnTo>
                    <a:pt x="459" y="184"/>
                  </a:lnTo>
                  <a:lnTo>
                    <a:pt x="457" y="184"/>
                  </a:lnTo>
                  <a:lnTo>
                    <a:pt x="457" y="186"/>
                  </a:lnTo>
                  <a:lnTo>
                    <a:pt x="455" y="189"/>
                  </a:lnTo>
                  <a:lnTo>
                    <a:pt x="457" y="189"/>
                  </a:lnTo>
                  <a:lnTo>
                    <a:pt x="457" y="191"/>
                  </a:lnTo>
                  <a:lnTo>
                    <a:pt x="459" y="193"/>
                  </a:lnTo>
                  <a:lnTo>
                    <a:pt x="459" y="195"/>
                  </a:lnTo>
                  <a:lnTo>
                    <a:pt x="457" y="195"/>
                  </a:lnTo>
                  <a:lnTo>
                    <a:pt x="457" y="198"/>
                  </a:lnTo>
                  <a:lnTo>
                    <a:pt x="455" y="198"/>
                  </a:lnTo>
                  <a:lnTo>
                    <a:pt x="453" y="200"/>
                  </a:lnTo>
                  <a:lnTo>
                    <a:pt x="455" y="202"/>
                  </a:lnTo>
                  <a:lnTo>
                    <a:pt x="455" y="204"/>
                  </a:lnTo>
                  <a:lnTo>
                    <a:pt x="457" y="204"/>
                  </a:lnTo>
                  <a:lnTo>
                    <a:pt x="462" y="204"/>
                  </a:lnTo>
                  <a:lnTo>
                    <a:pt x="464" y="202"/>
                  </a:lnTo>
                  <a:lnTo>
                    <a:pt x="466" y="202"/>
                  </a:lnTo>
                  <a:lnTo>
                    <a:pt x="466" y="204"/>
                  </a:lnTo>
                  <a:lnTo>
                    <a:pt x="468" y="204"/>
                  </a:lnTo>
                  <a:lnTo>
                    <a:pt x="468" y="207"/>
                  </a:lnTo>
                  <a:lnTo>
                    <a:pt x="466" y="207"/>
                  </a:lnTo>
                  <a:lnTo>
                    <a:pt x="466" y="209"/>
                  </a:lnTo>
                  <a:lnTo>
                    <a:pt x="464" y="209"/>
                  </a:lnTo>
                  <a:lnTo>
                    <a:pt x="462" y="209"/>
                  </a:lnTo>
                  <a:lnTo>
                    <a:pt x="462" y="211"/>
                  </a:lnTo>
                  <a:lnTo>
                    <a:pt x="462" y="213"/>
                  </a:lnTo>
                  <a:lnTo>
                    <a:pt x="464" y="213"/>
                  </a:lnTo>
                  <a:lnTo>
                    <a:pt x="466" y="213"/>
                  </a:lnTo>
                  <a:lnTo>
                    <a:pt x="468" y="211"/>
                  </a:lnTo>
                  <a:lnTo>
                    <a:pt x="471" y="211"/>
                  </a:lnTo>
                  <a:lnTo>
                    <a:pt x="473" y="211"/>
                  </a:lnTo>
                  <a:lnTo>
                    <a:pt x="473" y="213"/>
                  </a:lnTo>
                  <a:lnTo>
                    <a:pt x="473" y="216"/>
                  </a:lnTo>
                  <a:lnTo>
                    <a:pt x="471" y="218"/>
                  </a:lnTo>
                  <a:lnTo>
                    <a:pt x="468" y="218"/>
                  </a:lnTo>
                  <a:lnTo>
                    <a:pt x="466" y="220"/>
                  </a:lnTo>
                  <a:lnTo>
                    <a:pt x="464" y="220"/>
                  </a:lnTo>
                  <a:lnTo>
                    <a:pt x="464" y="222"/>
                  </a:lnTo>
                  <a:lnTo>
                    <a:pt x="462" y="222"/>
                  </a:lnTo>
                  <a:lnTo>
                    <a:pt x="462" y="225"/>
                  </a:lnTo>
                  <a:lnTo>
                    <a:pt x="464" y="225"/>
                  </a:lnTo>
                  <a:lnTo>
                    <a:pt x="464" y="227"/>
                  </a:lnTo>
                  <a:lnTo>
                    <a:pt x="466" y="227"/>
                  </a:lnTo>
                  <a:lnTo>
                    <a:pt x="468" y="227"/>
                  </a:lnTo>
                  <a:lnTo>
                    <a:pt x="471" y="227"/>
                  </a:lnTo>
                  <a:lnTo>
                    <a:pt x="473" y="227"/>
                  </a:lnTo>
                  <a:lnTo>
                    <a:pt x="475" y="229"/>
                  </a:lnTo>
                  <a:lnTo>
                    <a:pt x="477" y="229"/>
                  </a:lnTo>
                  <a:lnTo>
                    <a:pt x="477" y="231"/>
                  </a:lnTo>
                  <a:lnTo>
                    <a:pt x="477" y="234"/>
                  </a:lnTo>
                  <a:lnTo>
                    <a:pt x="480" y="234"/>
                  </a:lnTo>
                  <a:lnTo>
                    <a:pt x="482" y="231"/>
                  </a:lnTo>
                  <a:lnTo>
                    <a:pt x="484" y="231"/>
                  </a:lnTo>
                  <a:lnTo>
                    <a:pt x="486" y="234"/>
                  </a:lnTo>
                  <a:lnTo>
                    <a:pt x="486" y="236"/>
                  </a:lnTo>
                  <a:lnTo>
                    <a:pt x="489" y="238"/>
                  </a:lnTo>
                  <a:lnTo>
                    <a:pt x="486" y="238"/>
                  </a:lnTo>
                  <a:lnTo>
                    <a:pt x="486" y="240"/>
                  </a:lnTo>
                  <a:lnTo>
                    <a:pt x="486" y="243"/>
                  </a:lnTo>
                  <a:lnTo>
                    <a:pt x="489" y="245"/>
                  </a:lnTo>
                  <a:lnTo>
                    <a:pt x="489" y="247"/>
                  </a:lnTo>
                  <a:lnTo>
                    <a:pt x="486" y="247"/>
                  </a:lnTo>
                  <a:lnTo>
                    <a:pt x="486" y="249"/>
                  </a:lnTo>
                  <a:lnTo>
                    <a:pt x="484" y="249"/>
                  </a:lnTo>
                  <a:lnTo>
                    <a:pt x="484" y="252"/>
                  </a:lnTo>
                  <a:lnTo>
                    <a:pt x="484" y="254"/>
                  </a:lnTo>
                  <a:lnTo>
                    <a:pt x="486" y="254"/>
                  </a:lnTo>
                  <a:lnTo>
                    <a:pt x="489" y="254"/>
                  </a:lnTo>
                  <a:lnTo>
                    <a:pt x="489" y="256"/>
                  </a:lnTo>
                  <a:lnTo>
                    <a:pt x="491" y="256"/>
                  </a:lnTo>
                  <a:lnTo>
                    <a:pt x="493" y="258"/>
                  </a:lnTo>
                  <a:lnTo>
                    <a:pt x="493" y="261"/>
                  </a:lnTo>
                  <a:lnTo>
                    <a:pt x="493" y="263"/>
                  </a:lnTo>
                  <a:lnTo>
                    <a:pt x="493" y="265"/>
                  </a:lnTo>
                  <a:lnTo>
                    <a:pt x="495" y="265"/>
                  </a:lnTo>
                  <a:lnTo>
                    <a:pt x="495" y="267"/>
                  </a:lnTo>
                  <a:lnTo>
                    <a:pt x="498" y="267"/>
                  </a:lnTo>
                  <a:lnTo>
                    <a:pt x="500" y="267"/>
                  </a:lnTo>
                  <a:lnTo>
                    <a:pt x="502" y="265"/>
                  </a:lnTo>
                  <a:lnTo>
                    <a:pt x="502" y="267"/>
                  </a:lnTo>
                  <a:lnTo>
                    <a:pt x="502" y="270"/>
                  </a:lnTo>
                  <a:lnTo>
                    <a:pt x="500" y="270"/>
                  </a:lnTo>
                  <a:lnTo>
                    <a:pt x="498" y="270"/>
                  </a:lnTo>
                  <a:lnTo>
                    <a:pt x="495" y="272"/>
                  </a:lnTo>
                  <a:lnTo>
                    <a:pt x="498" y="272"/>
                  </a:lnTo>
                  <a:lnTo>
                    <a:pt x="498" y="274"/>
                  </a:lnTo>
                  <a:lnTo>
                    <a:pt x="498" y="276"/>
                  </a:lnTo>
                  <a:lnTo>
                    <a:pt x="500" y="276"/>
                  </a:lnTo>
                  <a:lnTo>
                    <a:pt x="502" y="276"/>
                  </a:lnTo>
                  <a:lnTo>
                    <a:pt x="504" y="276"/>
                  </a:lnTo>
                  <a:lnTo>
                    <a:pt x="507" y="276"/>
                  </a:lnTo>
                  <a:lnTo>
                    <a:pt x="509" y="276"/>
                  </a:lnTo>
                  <a:lnTo>
                    <a:pt x="509" y="279"/>
                  </a:lnTo>
                  <a:lnTo>
                    <a:pt x="507" y="281"/>
                  </a:lnTo>
                  <a:lnTo>
                    <a:pt x="504" y="283"/>
                  </a:lnTo>
                  <a:lnTo>
                    <a:pt x="502" y="283"/>
                  </a:lnTo>
                  <a:lnTo>
                    <a:pt x="500" y="283"/>
                  </a:lnTo>
                  <a:lnTo>
                    <a:pt x="500" y="281"/>
                  </a:lnTo>
                  <a:lnTo>
                    <a:pt x="498" y="281"/>
                  </a:lnTo>
                  <a:lnTo>
                    <a:pt x="495" y="281"/>
                  </a:lnTo>
                  <a:lnTo>
                    <a:pt x="495" y="283"/>
                  </a:lnTo>
                  <a:lnTo>
                    <a:pt x="493" y="283"/>
                  </a:lnTo>
                  <a:lnTo>
                    <a:pt x="491" y="285"/>
                  </a:lnTo>
                  <a:lnTo>
                    <a:pt x="491" y="288"/>
                  </a:lnTo>
                  <a:lnTo>
                    <a:pt x="489" y="290"/>
                  </a:lnTo>
                  <a:lnTo>
                    <a:pt x="491" y="292"/>
                  </a:lnTo>
                  <a:lnTo>
                    <a:pt x="491" y="294"/>
                  </a:lnTo>
                  <a:lnTo>
                    <a:pt x="491" y="297"/>
                  </a:lnTo>
                  <a:lnTo>
                    <a:pt x="493" y="297"/>
                  </a:lnTo>
                  <a:lnTo>
                    <a:pt x="495" y="299"/>
                  </a:lnTo>
                  <a:lnTo>
                    <a:pt x="498" y="299"/>
                  </a:lnTo>
                  <a:lnTo>
                    <a:pt x="500" y="299"/>
                  </a:lnTo>
                  <a:lnTo>
                    <a:pt x="502" y="299"/>
                  </a:lnTo>
                  <a:lnTo>
                    <a:pt x="504" y="299"/>
                  </a:lnTo>
                  <a:lnTo>
                    <a:pt x="507" y="299"/>
                  </a:lnTo>
                  <a:lnTo>
                    <a:pt x="507" y="301"/>
                  </a:lnTo>
                  <a:lnTo>
                    <a:pt x="507" y="303"/>
                  </a:lnTo>
                  <a:lnTo>
                    <a:pt x="507" y="306"/>
                  </a:lnTo>
                  <a:lnTo>
                    <a:pt x="509" y="308"/>
                  </a:lnTo>
                  <a:lnTo>
                    <a:pt x="514" y="308"/>
                  </a:lnTo>
                  <a:lnTo>
                    <a:pt x="516" y="308"/>
                  </a:lnTo>
                  <a:lnTo>
                    <a:pt x="518" y="308"/>
                  </a:lnTo>
                  <a:lnTo>
                    <a:pt x="520" y="308"/>
                  </a:lnTo>
                  <a:lnTo>
                    <a:pt x="523" y="308"/>
                  </a:lnTo>
                  <a:lnTo>
                    <a:pt x="523" y="310"/>
                  </a:lnTo>
                  <a:lnTo>
                    <a:pt x="523" y="312"/>
                  </a:lnTo>
                  <a:lnTo>
                    <a:pt x="525" y="315"/>
                  </a:lnTo>
                  <a:lnTo>
                    <a:pt x="525" y="317"/>
                  </a:lnTo>
                  <a:lnTo>
                    <a:pt x="527" y="317"/>
                  </a:lnTo>
                  <a:lnTo>
                    <a:pt x="529" y="317"/>
                  </a:lnTo>
                  <a:lnTo>
                    <a:pt x="532" y="317"/>
                  </a:lnTo>
                  <a:lnTo>
                    <a:pt x="534" y="317"/>
                  </a:lnTo>
                  <a:lnTo>
                    <a:pt x="536" y="317"/>
                  </a:lnTo>
                  <a:lnTo>
                    <a:pt x="536" y="319"/>
                  </a:lnTo>
                  <a:lnTo>
                    <a:pt x="536" y="321"/>
                  </a:lnTo>
                  <a:lnTo>
                    <a:pt x="532" y="324"/>
                  </a:lnTo>
                  <a:lnTo>
                    <a:pt x="529" y="326"/>
                  </a:lnTo>
                  <a:lnTo>
                    <a:pt x="525" y="330"/>
                  </a:lnTo>
                  <a:lnTo>
                    <a:pt x="520" y="333"/>
                  </a:lnTo>
                  <a:lnTo>
                    <a:pt x="518" y="333"/>
                  </a:lnTo>
                  <a:lnTo>
                    <a:pt x="518" y="335"/>
                  </a:lnTo>
                  <a:lnTo>
                    <a:pt x="520" y="335"/>
                  </a:lnTo>
                  <a:lnTo>
                    <a:pt x="520" y="337"/>
                  </a:lnTo>
                  <a:lnTo>
                    <a:pt x="523" y="337"/>
                  </a:lnTo>
                  <a:lnTo>
                    <a:pt x="525" y="335"/>
                  </a:lnTo>
                  <a:lnTo>
                    <a:pt x="527" y="335"/>
                  </a:lnTo>
                  <a:lnTo>
                    <a:pt x="529" y="335"/>
                  </a:lnTo>
                  <a:lnTo>
                    <a:pt x="532" y="335"/>
                  </a:lnTo>
                  <a:lnTo>
                    <a:pt x="534" y="337"/>
                  </a:lnTo>
                  <a:lnTo>
                    <a:pt x="534" y="339"/>
                  </a:lnTo>
                  <a:lnTo>
                    <a:pt x="536" y="339"/>
                  </a:lnTo>
                  <a:lnTo>
                    <a:pt x="538" y="342"/>
                  </a:lnTo>
                  <a:lnTo>
                    <a:pt x="541" y="342"/>
                  </a:lnTo>
                  <a:lnTo>
                    <a:pt x="543" y="342"/>
                  </a:lnTo>
                  <a:lnTo>
                    <a:pt x="543" y="339"/>
                  </a:lnTo>
                  <a:lnTo>
                    <a:pt x="545" y="339"/>
                  </a:lnTo>
                  <a:lnTo>
                    <a:pt x="547" y="339"/>
                  </a:lnTo>
                  <a:lnTo>
                    <a:pt x="550" y="339"/>
                  </a:lnTo>
                  <a:lnTo>
                    <a:pt x="552" y="342"/>
                  </a:lnTo>
                  <a:lnTo>
                    <a:pt x="552" y="344"/>
                  </a:lnTo>
                  <a:lnTo>
                    <a:pt x="554" y="344"/>
                  </a:lnTo>
                  <a:lnTo>
                    <a:pt x="556" y="342"/>
                  </a:lnTo>
                  <a:lnTo>
                    <a:pt x="556" y="339"/>
                  </a:lnTo>
                  <a:lnTo>
                    <a:pt x="559" y="339"/>
                  </a:lnTo>
                  <a:lnTo>
                    <a:pt x="561" y="342"/>
                  </a:lnTo>
                  <a:lnTo>
                    <a:pt x="559" y="344"/>
                  </a:lnTo>
                  <a:lnTo>
                    <a:pt x="559" y="346"/>
                  </a:lnTo>
                  <a:lnTo>
                    <a:pt x="556" y="346"/>
                  </a:lnTo>
                  <a:lnTo>
                    <a:pt x="556" y="348"/>
                  </a:lnTo>
                  <a:lnTo>
                    <a:pt x="559" y="348"/>
                  </a:lnTo>
                  <a:lnTo>
                    <a:pt x="561" y="348"/>
                  </a:lnTo>
                  <a:lnTo>
                    <a:pt x="563" y="348"/>
                  </a:lnTo>
                  <a:lnTo>
                    <a:pt x="565" y="346"/>
                  </a:lnTo>
                  <a:lnTo>
                    <a:pt x="568" y="346"/>
                  </a:lnTo>
                  <a:lnTo>
                    <a:pt x="568" y="344"/>
                  </a:lnTo>
                  <a:lnTo>
                    <a:pt x="568" y="342"/>
                  </a:lnTo>
                  <a:lnTo>
                    <a:pt x="570" y="342"/>
                  </a:lnTo>
                  <a:lnTo>
                    <a:pt x="570" y="339"/>
                  </a:lnTo>
                  <a:lnTo>
                    <a:pt x="572" y="339"/>
                  </a:lnTo>
                  <a:lnTo>
                    <a:pt x="574" y="339"/>
                  </a:lnTo>
                  <a:lnTo>
                    <a:pt x="577" y="339"/>
                  </a:lnTo>
                  <a:lnTo>
                    <a:pt x="577" y="342"/>
                  </a:lnTo>
                  <a:lnTo>
                    <a:pt x="579" y="342"/>
                  </a:lnTo>
                  <a:lnTo>
                    <a:pt x="579" y="344"/>
                  </a:lnTo>
                  <a:lnTo>
                    <a:pt x="579" y="346"/>
                  </a:lnTo>
                  <a:lnTo>
                    <a:pt x="579" y="348"/>
                  </a:lnTo>
                  <a:lnTo>
                    <a:pt x="581" y="351"/>
                  </a:lnTo>
                  <a:lnTo>
                    <a:pt x="583" y="351"/>
                  </a:lnTo>
                  <a:lnTo>
                    <a:pt x="583" y="348"/>
                  </a:lnTo>
                  <a:lnTo>
                    <a:pt x="586" y="348"/>
                  </a:lnTo>
                  <a:lnTo>
                    <a:pt x="588" y="348"/>
                  </a:lnTo>
                  <a:lnTo>
                    <a:pt x="588" y="346"/>
                  </a:lnTo>
                  <a:lnTo>
                    <a:pt x="592" y="346"/>
                  </a:lnTo>
                  <a:lnTo>
                    <a:pt x="595" y="346"/>
                  </a:lnTo>
                  <a:lnTo>
                    <a:pt x="597" y="346"/>
                  </a:lnTo>
                  <a:lnTo>
                    <a:pt x="597" y="348"/>
                  </a:lnTo>
                  <a:lnTo>
                    <a:pt x="599" y="348"/>
                  </a:lnTo>
                  <a:lnTo>
                    <a:pt x="599" y="351"/>
                  </a:lnTo>
                  <a:lnTo>
                    <a:pt x="601" y="351"/>
                  </a:lnTo>
                  <a:lnTo>
                    <a:pt x="601" y="353"/>
                  </a:lnTo>
                  <a:lnTo>
                    <a:pt x="604" y="353"/>
                  </a:lnTo>
                  <a:lnTo>
                    <a:pt x="604" y="355"/>
                  </a:lnTo>
                  <a:lnTo>
                    <a:pt x="606" y="355"/>
                  </a:lnTo>
                  <a:lnTo>
                    <a:pt x="608" y="357"/>
                  </a:lnTo>
                  <a:lnTo>
                    <a:pt x="610" y="357"/>
                  </a:lnTo>
                  <a:lnTo>
                    <a:pt x="613" y="355"/>
                  </a:lnTo>
                  <a:lnTo>
                    <a:pt x="615" y="355"/>
                  </a:lnTo>
                  <a:lnTo>
                    <a:pt x="617" y="355"/>
                  </a:lnTo>
                  <a:lnTo>
                    <a:pt x="619" y="355"/>
                  </a:lnTo>
                  <a:lnTo>
                    <a:pt x="624" y="355"/>
                  </a:lnTo>
                  <a:lnTo>
                    <a:pt x="626" y="357"/>
                  </a:lnTo>
                  <a:lnTo>
                    <a:pt x="628" y="357"/>
                  </a:lnTo>
                  <a:lnTo>
                    <a:pt x="631" y="357"/>
                  </a:lnTo>
                  <a:lnTo>
                    <a:pt x="633" y="357"/>
                  </a:lnTo>
                  <a:lnTo>
                    <a:pt x="635" y="357"/>
                  </a:lnTo>
                  <a:lnTo>
                    <a:pt x="637" y="357"/>
                  </a:lnTo>
                  <a:lnTo>
                    <a:pt x="637" y="355"/>
                  </a:lnTo>
                  <a:lnTo>
                    <a:pt x="640" y="355"/>
                  </a:lnTo>
                  <a:lnTo>
                    <a:pt x="642" y="353"/>
                  </a:lnTo>
                  <a:lnTo>
                    <a:pt x="644" y="355"/>
                  </a:lnTo>
                  <a:lnTo>
                    <a:pt x="646" y="355"/>
                  </a:lnTo>
                  <a:lnTo>
                    <a:pt x="646" y="357"/>
                  </a:lnTo>
                  <a:lnTo>
                    <a:pt x="649" y="357"/>
                  </a:lnTo>
                  <a:lnTo>
                    <a:pt x="649" y="360"/>
                  </a:lnTo>
                  <a:lnTo>
                    <a:pt x="649" y="362"/>
                  </a:lnTo>
                  <a:lnTo>
                    <a:pt x="651" y="362"/>
                  </a:lnTo>
                  <a:lnTo>
                    <a:pt x="651" y="364"/>
                  </a:lnTo>
                  <a:lnTo>
                    <a:pt x="653" y="364"/>
                  </a:lnTo>
                  <a:lnTo>
                    <a:pt x="655" y="364"/>
                  </a:lnTo>
                  <a:lnTo>
                    <a:pt x="658" y="364"/>
                  </a:lnTo>
                  <a:lnTo>
                    <a:pt x="658" y="362"/>
                  </a:lnTo>
                  <a:lnTo>
                    <a:pt x="660" y="360"/>
                  </a:lnTo>
                  <a:lnTo>
                    <a:pt x="662" y="357"/>
                  </a:lnTo>
                  <a:lnTo>
                    <a:pt x="664" y="355"/>
                  </a:lnTo>
                  <a:lnTo>
                    <a:pt x="667" y="355"/>
                  </a:lnTo>
                  <a:lnTo>
                    <a:pt x="669" y="355"/>
                  </a:lnTo>
                  <a:lnTo>
                    <a:pt x="671" y="357"/>
                  </a:lnTo>
                  <a:lnTo>
                    <a:pt x="673" y="360"/>
                  </a:lnTo>
                  <a:lnTo>
                    <a:pt x="676" y="362"/>
                  </a:lnTo>
                  <a:lnTo>
                    <a:pt x="678" y="364"/>
                  </a:lnTo>
                  <a:lnTo>
                    <a:pt x="680" y="364"/>
                  </a:lnTo>
                  <a:lnTo>
                    <a:pt x="685" y="364"/>
                  </a:lnTo>
                  <a:lnTo>
                    <a:pt x="687" y="362"/>
                  </a:lnTo>
                  <a:lnTo>
                    <a:pt x="689" y="360"/>
                  </a:lnTo>
                  <a:lnTo>
                    <a:pt x="691" y="360"/>
                  </a:lnTo>
                  <a:lnTo>
                    <a:pt x="691" y="357"/>
                  </a:lnTo>
                  <a:lnTo>
                    <a:pt x="694" y="357"/>
                  </a:lnTo>
                  <a:lnTo>
                    <a:pt x="698" y="357"/>
                  </a:lnTo>
                  <a:lnTo>
                    <a:pt x="700" y="357"/>
                  </a:lnTo>
                  <a:lnTo>
                    <a:pt x="703" y="357"/>
                  </a:lnTo>
                  <a:lnTo>
                    <a:pt x="705" y="360"/>
                  </a:lnTo>
                  <a:lnTo>
                    <a:pt x="707" y="362"/>
                  </a:lnTo>
                  <a:lnTo>
                    <a:pt x="709" y="364"/>
                  </a:lnTo>
                  <a:lnTo>
                    <a:pt x="709" y="369"/>
                  </a:lnTo>
                  <a:lnTo>
                    <a:pt x="709" y="371"/>
                  </a:lnTo>
                  <a:lnTo>
                    <a:pt x="709" y="373"/>
                  </a:lnTo>
                  <a:lnTo>
                    <a:pt x="712" y="373"/>
                  </a:lnTo>
                  <a:lnTo>
                    <a:pt x="712" y="375"/>
                  </a:lnTo>
                  <a:lnTo>
                    <a:pt x="712" y="378"/>
                  </a:lnTo>
                  <a:lnTo>
                    <a:pt x="714" y="380"/>
                  </a:lnTo>
                  <a:lnTo>
                    <a:pt x="716" y="380"/>
                  </a:lnTo>
                  <a:lnTo>
                    <a:pt x="718" y="380"/>
                  </a:lnTo>
                  <a:lnTo>
                    <a:pt x="721" y="380"/>
                  </a:lnTo>
                  <a:lnTo>
                    <a:pt x="723" y="380"/>
                  </a:lnTo>
                  <a:lnTo>
                    <a:pt x="725" y="380"/>
                  </a:lnTo>
                  <a:lnTo>
                    <a:pt x="727" y="382"/>
                  </a:lnTo>
                  <a:lnTo>
                    <a:pt x="730" y="384"/>
                  </a:lnTo>
                  <a:lnTo>
                    <a:pt x="732" y="387"/>
                  </a:lnTo>
                  <a:lnTo>
                    <a:pt x="734" y="387"/>
                  </a:lnTo>
                  <a:lnTo>
                    <a:pt x="732" y="389"/>
                  </a:lnTo>
                  <a:lnTo>
                    <a:pt x="732" y="391"/>
                  </a:lnTo>
                  <a:lnTo>
                    <a:pt x="730" y="391"/>
                  </a:lnTo>
                  <a:lnTo>
                    <a:pt x="730" y="393"/>
                  </a:lnTo>
                  <a:lnTo>
                    <a:pt x="730" y="395"/>
                  </a:lnTo>
                  <a:lnTo>
                    <a:pt x="730" y="398"/>
                  </a:lnTo>
                  <a:lnTo>
                    <a:pt x="732" y="398"/>
                  </a:lnTo>
                  <a:lnTo>
                    <a:pt x="734" y="400"/>
                  </a:lnTo>
                  <a:lnTo>
                    <a:pt x="736" y="402"/>
                  </a:lnTo>
                  <a:lnTo>
                    <a:pt x="739" y="402"/>
                  </a:lnTo>
                  <a:lnTo>
                    <a:pt x="741" y="402"/>
                  </a:lnTo>
                  <a:lnTo>
                    <a:pt x="743" y="402"/>
                  </a:lnTo>
                  <a:lnTo>
                    <a:pt x="745" y="404"/>
                  </a:lnTo>
                  <a:lnTo>
                    <a:pt x="748" y="402"/>
                  </a:lnTo>
                  <a:lnTo>
                    <a:pt x="750" y="402"/>
                  </a:lnTo>
                  <a:lnTo>
                    <a:pt x="754" y="404"/>
                  </a:lnTo>
                  <a:lnTo>
                    <a:pt x="757" y="404"/>
                  </a:lnTo>
                  <a:lnTo>
                    <a:pt x="759" y="404"/>
                  </a:lnTo>
                  <a:lnTo>
                    <a:pt x="759" y="402"/>
                  </a:lnTo>
                  <a:lnTo>
                    <a:pt x="761" y="402"/>
                  </a:lnTo>
                  <a:lnTo>
                    <a:pt x="763" y="402"/>
                  </a:lnTo>
                  <a:lnTo>
                    <a:pt x="766" y="402"/>
                  </a:lnTo>
                  <a:lnTo>
                    <a:pt x="768" y="402"/>
                  </a:lnTo>
                  <a:lnTo>
                    <a:pt x="770" y="404"/>
                  </a:lnTo>
                  <a:lnTo>
                    <a:pt x="772" y="407"/>
                  </a:lnTo>
                  <a:lnTo>
                    <a:pt x="770" y="407"/>
                  </a:lnTo>
                  <a:lnTo>
                    <a:pt x="770" y="409"/>
                  </a:lnTo>
                  <a:lnTo>
                    <a:pt x="770" y="411"/>
                  </a:lnTo>
                  <a:lnTo>
                    <a:pt x="772" y="411"/>
                  </a:lnTo>
                  <a:lnTo>
                    <a:pt x="775" y="413"/>
                  </a:lnTo>
                  <a:lnTo>
                    <a:pt x="777" y="413"/>
                  </a:lnTo>
                  <a:lnTo>
                    <a:pt x="779" y="413"/>
                  </a:lnTo>
                  <a:lnTo>
                    <a:pt x="779" y="416"/>
                  </a:lnTo>
                  <a:lnTo>
                    <a:pt x="781" y="416"/>
                  </a:lnTo>
                  <a:lnTo>
                    <a:pt x="781" y="418"/>
                  </a:lnTo>
                  <a:lnTo>
                    <a:pt x="784" y="418"/>
                  </a:lnTo>
                  <a:lnTo>
                    <a:pt x="784" y="420"/>
                  </a:lnTo>
                  <a:lnTo>
                    <a:pt x="786" y="420"/>
                  </a:lnTo>
                  <a:lnTo>
                    <a:pt x="788" y="420"/>
                  </a:lnTo>
                  <a:lnTo>
                    <a:pt x="790" y="420"/>
                  </a:lnTo>
                  <a:lnTo>
                    <a:pt x="793" y="420"/>
                  </a:lnTo>
                  <a:lnTo>
                    <a:pt x="795" y="420"/>
                  </a:lnTo>
                  <a:lnTo>
                    <a:pt x="797" y="420"/>
                  </a:lnTo>
                  <a:lnTo>
                    <a:pt x="799" y="420"/>
                  </a:lnTo>
                  <a:lnTo>
                    <a:pt x="802" y="420"/>
                  </a:lnTo>
                  <a:lnTo>
                    <a:pt x="804" y="420"/>
                  </a:lnTo>
                  <a:lnTo>
                    <a:pt x="806" y="420"/>
                  </a:lnTo>
                  <a:lnTo>
                    <a:pt x="808" y="420"/>
                  </a:lnTo>
                  <a:lnTo>
                    <a:pt x="811" y="420"/>
                  </a:lnTo>
                  <a:lnTo>
                    <a:pt x="813" y="420"/>
                  </a:lnTo>
                  <a:lnTo>
                    <a:pt x="813" y="422"/>
                  </a:lnTo>
                  <a:lnTo>
                    <a:pt x="815" y="422"/>
                  </a:lnTo>
                  <a:lnTo>
                    <a:pt x="817" y="422"/>
                  </a:lnTo>
                  <a:lnTo>
                    <a:pt x="817" y="425"/>
                  </a:lnTo>
                  <a:lnTo>
                    <a:pt x="820" y="425"/>
                  </a:lnTo>
                  <a:lnTo>
                    <a:pt x="820" y="427"/>
                  </a:lnTo>
                  <a:lnTo>
                    <a:pt x="822" y="427"/>
                  </a:lnTo>
                  <a:lnTo>
                    <a:pt x="824" y="429"/>
                  </a:lnTo>
                  <a:lnTo>
                    <a:pt x="826" y="431"/>
                  </a:lnTo>
                  <a:lnTo>
                    <a:pt x="829" y="431"/>
                  </a:lnTo>
                  <a:lnTo>
                    <a:pt x="831" y="431"/>
                  </a:lnTo>
                  <a:lnTo>
                    <a:pt x="833" y="431"/>
                  </a:lnTo>
                  <a:lnTo>
                    <a:pt x="835" y="431"/>
                  </a:lnTo>
                  <a:lnTo>
                    <a:pt x="838" y="429"/>
                  </a:lnTo>
                  <a:lnTo>
                    <a:pt x="840" y="429"/>
                  </a:lnTo>
                  <a:lnTo>
                    <a:pt x="844" y="429"/>
                  </a:lnTo>
                  <a:lnTo>
                    <a:pt x="844" y="431"/>
                  </a:lnTo>
                  <a:lnTo>
                    <a:pt x="847" y="431"/>
                  </a:lnTo>
                  <a:lnTo>
                    <a:pt x="849" y="431"/>
                  </a:lnTo>
                  <a:lnTo>
                    <a:pt x="851" y="431"/>
                  </a:lnTo>
                  <a:lnTo>
                    <a:pt x="853" y="431"/>
                  </a:lnTo>
                  <a:lnTo>
                    <a:pt x="853" y="429"/>
                  </a:lnTo>
                  <a:lnTo>
                    <a:pt x="853" y="427"/>
                  </a:lnTo>
                  <a:lnTo>
                    <a:pt x="853" y="425"/>
                  </a:lnTo>
                  <a:lnTo>
                    <a:pt x="853" y="422"/>
                  </a:lnTo>
                  <a:lnTo>
                    <a:pt x="853" y="420"/>
                  </a:lnTo>
                  <a:lnTo>
                    <a:pt x="853" y="418"/>
                  </a:lnTo>
                  <a:lnTo>
                    <a:pt x="853" y="416"/>
                  </a:lnTo>
                  <a:lnTo>
                    <a:pt x="856" y="413"/>
                  </a:lnTo>
                  <a:lnTo>
                    <a:pt x="858" y="413"/>
                  </a:lnTo>
                  <a:lnTo>
                    <a:pt x="860" y="411"/>
                  </a:lnTo>
                  <a:lnTo>
                    <a:pt x="862" y="411"/>
                  </a:lnTo>
                  <a:lnTo>
                    <a:pt x="865" y="411"/>
                  </a:lnTo>
                  <a:lnTo>
                    <a:pt x="869" y="411"/>
                  </a:lnTo>
                  <a:lnTo>
                    <a:pt x="871" y="411"/>
                  </a:lnTo>
                  <a:lnTo>
                    <a:pt x="874" y="411"/>
                  </a:lnTo>
                  <a:lnTo>
                    <a:pt x="876" y="413"/>
                  </a:lnTo>
                  <a:lnTo>
                    <a:pt x="878" y="416"/>
                  </a:lnTo>
                  <a:lnTo>
                    <a:pt x="880" y="418"/>
                  </a:lnTo>
                  <a:lnTo>
                    <a:pt x="887" y="422"/>
                  </a:lnTo>
                  <a:lnTo>
                    <a:pt x="889" y="422"/>
                  </a:lnTo>
                  <a:lnTo>
                    <a:pt x="889" y="425"/>
                  </a:lnTo>
                  <a:lnTo>
                    <a:pt x="892" y="425"/>
                  </a:lnTo>
                  <a:lnTo>
                    <a:pt x="892" y="427"/>
                  </a:lnTo>
                  <a:lnTo>
                    <a:pt x="894" y="427"/>
                  </a:lnTo>
                  <a:lnTo>
                    <a:pt x="894" y="429"/>
                  </a:lnTo>
                  <a:lnTo>
                    <a:pt x="896" y="429"/>
                  </a:lnTo>
                  <a:lnTo>
                    <a:pt x="896" y="427"/>
                  </a:lnTo>
                  <a:lnTo>
                    <a:pt x="896" y="425"/>
                  </a:lnTo>
                  <a:lnTo>
                    <a:pt x="896" y="422"/>
                  </a:lnTo>
                  <a:lnTo>
                    <a:pt x="894" y="422"/>
                  </a:lnTo>
                  <a:lnTo>
                    <a:pt x="892" y="422"/>
                  </a:lnTo>
                  <a:lnTo>
                    <a:pt x="892" y="420"/>
                  </a:lnTo>
                  <a:lnTo>
                    <a:pt x="889" y="420"/>
                  </a:lnTo>
                  <a:lnTo>
                    <a:pt x="889" y="418"/>
                  </a:lnTo>
                  <a:lnTo>
                    <a:pt x="887" y="418"/>
                  </a:lnTo>
                  <a:lnTo>
                    <a:pt x="885" y="418"/>
                  </a:lnTo>
                  <a:lnTo>
                    <a:pt x="885" y="416"/>
                  </a:lnTo>
                  <a:lnTo>
                    <a:pt x="885" y="413"/>
                  </a:lnTo>
                  <a:lnTo>
                    <a:pt x="887" y="411"/>
                  </a:lnTo>
                  <a:lnTo>
                    <a:pt x="887" y="409"/>
                  </a:lnTo>
                  <a:lnTo>
                    <a:pt x="889" y="409"/>
                  </a:lnTo>
                  <a:lnTo>
                    <a:pt x="892" y="411"/>
                  </a:lnTo>
                  <a:lnTo>
                    <a:pt x="894" y="411"/>
                  </a:lnTo>
                  <a:lnTo>
                    <a:pt x="896" y="411"/>
                  </a:lnTo>
                  <a:lnTo>
                    <a:pt x="894" y="411"/>
                  </a:lnTo>
                  <a:lnTo>
                    <a:pt x="894" y="409"/>
                  </a:lnTo>
                  <a:lnTo>
                    <a:pt x="892" y="409"/>
                  </a:lnTo>
                  <a:lnTo>
                    <a:pt x="892" y="407"/>
                  </a:lnTo>
                  <a:lnTo>
                    <a:pt x="892" y="404"/>
                  </a:lnTo>
                  <a:lnTo>
                    <a:pt x="894" y="404"/>
                  </a:lnTo>
                  <a:lnTo>
                    <a:pt x="896" y="402"/>
                  </a:lnTo>
                  <a:lnTo>
                    <a:pt x="896" y="400"/>
                  </a:lnTo>
                  <a:lnTo>
                    <a:pt x="896" y="398"/>
                  </a:lnTo>
                  <a:lnTo>
                    <a:pt x="896" y="395"/>
                  </a:lnTo>
                  <a:lnTo>
                    <a:pt x="898" y="395"/>
                  </a:lnTo>
                  <a:lnTo>
                    <a:pt x="898" y="393"/>
                  </a:lnTo>
                  <a:lnTo>
                    <a:pt x="901" y="393"/>
                  </a:lnTo>
                  <a:lnTo>
                    <a:pt x="901" y="391"/>
                  </a:lnTo>
                  <a:lnTo>
                    <a:pt x="903" y="391"/>
                  </a:lnTo>
                  <a:lnTo>
                    <a:pt x="905" y="391"/>
                  </a:lnTo>
                  <a:lnTo>
                    <a:pt x="907" y="391"/>
                  </a:lnTo>
                  <a:lnTo>
                    <a:pt x="907" y="389"/>
                  </a:lnTo>
                  <a:lnTo>
                    <a:pt x="910" y="389"/>
                  </a:lnTo>
                  <a:lnTo>
                    <a:pt x="910" y="387"/>
                  </a:lnTo>
                  <a:lnTo>
                    <a:pt x="910" y="384"/>
                  </a:lnTo>
                  <a:lnTo>
                    <a:pt x="910" y="382"/>
                  </a:lnTo>
                  <a:lnTo>
                    <a:pt x="907" y="382"/>
                  </a:lnTo>
                  <a:lnTo>
                    <a:pt x="905" y="382"/>
                  </a:lnTo>
                  <a:lnTo>
                    <a:pt x="903" y="382"/>
                  </a:lnTo>
                  <a:lnTo>
                    <a:pt x="901" y="382"/>
                  </a:lnTo>
                  <a:lnTo>
                    <a:pt x="901" y="384"/>
                  </a:lnTo>
                  <a:lnTo>
                    <a:pt x="898" y="384"/>
                  </a:lnTo>
                  <a:lnTo>
                    <a:pt x="898" y="382"/>
                  </a:lnTo>
                  <a:lnTo>
                    <a:pt x="898" y="384"/>
                  </a:lnTo>
                  <a:lnTo>
                    <a:pt x="896" y="384"/>
                  </a:lnTo>
                  <a:lnTo>
                    <a:pt x="894" y="384"/>
                  </a:lnTo>
                  <a:lnTo>
                    <a:pt x="894" y="387"/>
                  </a:lnTo>
                  <a:lnTo>
                    <a:pt x="892" y="387"/>
                  </a:lnTo>
                  <a:lnTo>
                    <a:pt x="889" y="389"/>
                  </a:lnTo>
                  <a:lnTo>
                    <a:pt x="892" y="389"/>
                  </a:lnTo>
                  <a:lnTo>
                    <a:pt x="892" y="391"/>
                  </a:lnTo>
                  <a:lnTo>
                    <a:pt x="892" y="393"/>
                  </a:lnTo>
                  <a:lnTo>
                    <a:pt x="892" y="395"/>
                  </a:lnTo>
                  <a:lnTo>
                    <a:pt x="889" y="398"/>
                  </a:lnTo>
                  <a:lnTo>
                    <a:pt x="887" y="398"/>
                  </a:lnTo>
                  <a:lnTo>
                    <a:pt x="887" y="395"/>
                  </a:lnTo>
                  <a:lnTo>
                    <a:pt x="885" y="395"/>
                  </a:lnTo>
                  <a:lnTo>
                    <a:pt x="885" y="393"/>
                  </a:lnTo>
                  <a:lnTo>
                    <a:pt x="885" y="391"/>
                  </a:lnTo>
                  <a:lnTo>
                    <a:pt x="883" y="389"/>
                  </a:lnTo>
                  <a:lnTo>
                    <a:pt x="880" y="389"/>
                  </a:lnTo>
                  <a:lnTo>
                    <a:pt x="878" y="387"/>
                  </a:lnTo>
                  <a:lnTo>
                    <a:pt x="876" y="387"/>
                  </a:lnTo>
                  <a:lnTo>
                    <a:pt x="876" y="384"/>
                  </a:lnTo>
                  <a:lnTo>
                    <a:pt x="874" y="384"/>
                  </a:lnTo>
                  <a:lnTo>
                    <a:pt x="876" y="382"/>
                  </a:lnTo>
                  <a:lnTo>
                    <a:pt x="874" y="380"/>
                  </a:lnTo>
                  <a:lnTo>
                    <a:pt x="874" y="382"/>
                  </a:lnTo>
                  <a:lnTo>
                    <a:pt x="871" y="382"/>
                  </a:lnTo>
                  <a:lnTo>
                    <a:pt x="869" y="382"/>
                  </a:lnTo>
                  <a:lnTo>
                    <a:pt x="867" y="382"/>
                  </a:lnTo>
                  <a:lnTo>
                    <a:pt x="867" y="380"/>
                  </a:lnTo>
                  <a:lnTo>
                    <a:pt x="865" y="380"/>
                  </a:lnTo>
                  <a:lnTo>
                    <a:pt x="865" y="378"/>
                  </a:lnTo>
                  <a:lnTo>
                    <a:pt x="865" y="375"/>
                  </a:lnTo>
                  <a:lnTo>
                    <a:pt x="867" y="375"/>
                  </a:lnTo>
                  <a:lnTo>
                    <a:pt x="867" y="373"/>
                  </a:lnTo>
                  <a:lnTo>
                    <a:pt x="869" y="373"/>
                  </a:lnTo>
                  <a:lnTo>
                    <a:pt x="871" y="371"/>
                  </a:lnTo>
                  <a:lnTo>
                    <a:pt x="874" y="371"/>
                  </a:lnTo>
                  <a:lnTo>
                    <a:pt x="874" y="369"/>
                  </a:lnTo>
                  <a:lnTo>
                    <a:pt x="874" y="366"/>
                  </a:lnTo>
                  <a:lnTo>
                    <a:pt x="874" y="364"/>
                  </a:lnTo>
                  <a:lnTo>
                    <a:pt x="874" y="362"/>
                  </a:lnTo>
                  <a:lnTo>
                    <a:pt x="871" y="362"/>
                  </a:lnTo>
                  <a:lnTo>
                    <a:pt x="869" y="362"/>
                  </a:lnTo>
                  <a:lnTo>
                    <a:pt x="869" y="364"/>
                  </a:lnTo>
                  <a:lnTo>
                    <a:pt x="867" y="366"/>
                  </a:lnTo>
                  <a:lnTo>
                    <a:pt x="867" y="369"/>
                  </a:lnTo>
                  <a:lnTo>
                    <a:pt x="865" y="369"/>
                  </a:lnTo>
                  <a:lnTo>
                    <a:pt x="862" y="369"/>
                  </a:lnTo>
                  <a:lnTo>
                    <a:pt x="862" y="366"/>
                  </a:lnTo>
                  <a:lnTo>
                    <a:pt x="865" y="366"/>
                  </a:lnTo>
                  <a:lnTo>
                    <a:pt x="865" y="364"/>
                  </a:lnTo>
                  <a:lnTo>
                    <a:pt x="865" y="362"/>
                  </a:lnTo>
                  <a:lnTo>
                    <a:pt x="865" y="360"/>
                  </a:lnTo>
                  <a:lnTo>
                    <a:pt x="865" y="357"/>
                  </a:lnTo>
                  <a:lnTo>
                    <a:pt x="865" y="355"/>
                  </a:lnTo>
                  <a:lnTo>
                    <a:pt x="865" y="353"/>
                  </a:lnTo>
                  <a:lnTo>
                    <a:pt x="862" y="353"/>
                  </a:lnTo>
                  <a:lnTo>
                    <a:pt x="860" y="353"/>
                  </a:lnTo>
                  <a:lnTo>
                    <a:pt x="858" y="353"/>
                  </a:lnTo>
                  <a:lnTo>
                    <a:pt x="858" y="355"/>
                  </a:lnTo>
                  <a:lnTo>
                    <a:pt x="856" y="355"/>
                  </a:lnTo>
                  <a:lnTo>
                    <a:pt x="853" y="355"/>
                  </a:lnTo>
                  <a:lnTo>
                    <a:pt x="851" y="355"/>
                  </a:lnTo>
                  <a:lnTo>
                    <a:pt x="851" y="353"/>
                  </a:lnTo>
                  <a:lnTo>
                    <a:pt x="849" y="353"/>
                  </a:lnTo>
                  <a:lnTo>
                    <a:pt x="847" y="353"/>
                  </a:lnTo>
                  <a:lnTo>
                    <a:pt x="847" y="351"/>
                  </a:lnTo>
                  <a:lnTo>
                    <a:pt x="844" y="351"/>
                  </a:lnTo>
                  <a:lnTo>
                    <a:pt x="844" y="348"/>
                  </a:lnTo>
                  <a:lnTo>
                    <a:pt x="847" y="348"/>
                  </a:lnTo>
                  <a:lnTo>
                    <a:pt x="849" y="348"/>
                  </a:lnTo>
                  <a:lnTo>
                    <a:pt x="851" y="348"/>
                  </a:lnTo>
                  <a:lnTo>
                    <a:pt x="853" y="348"/>
                  </a:lnTo>
                  <a:lnTo>
                    <a:pt x="853" y="346"/>
                  </a:lnTo>
                  <a:lnTo>
                    <a:pt x="856" y="346"/>
                  </a:lnTo>
                  <a:lnTo>
                    <a:pt x="858" y="346"/>
                  </a:lnTo>
                  <a:lnTo>
                    <a:pt x="860" y="346"/>
                  </a:lnTo>
                  <a:lnTo>
                    <a:pt x="860" y="344"/>
                  </a:lnTo>
                  <a:lnTo>
                    <a:pt x="862" y="342"/>
                  </a:lnTo>
                  <a:lnTo>
                    <a:pt x="860" y="339"/>
                  </a:lnTo>
                  <a:lnTo>
                    <a:pt x="858" y="339"/>
                  </a:lnTo>
                  <a:lnTo>
                    <a:pt x="858" y="342"/>
                  </a:lnTo>
                  <a:lnTo>
                    <a:pt x="856" y="342"/>
                  </a:lnTo>
                  <a:lnTo>
                    <a:pt x="853" y="342"/>
                  </a:lnTo>
                  <a:lnTo>
                    <a:pt x="851" y="339"/>
                  </a:lnTo>
                  <a:lnTo>
                    <a:pt x="851" y="337"/>
                  </a:lnTo>
                  <a:lnTo>
                    <a:pt x="851" y="335"/>
                  </a:lnTo>
                  <a:lnTo>
                    <a:pt x="849" y="333"/>
                  </a:lnTo>
                  <a:lnTo>
                    <a:pt x="849" y="330"/>
                  </a:lnTo>
                  <a:lnTo>
                    <a:pt x="849" y="328"/>
                  </a:lnTo>
                  <a:lnTo>
                    <a:pt x="849" y="326"/>
                  </a:lnTo>
                  <a:lnTo>
                    <a:pt x="851" y="326"/>
                  </a:lnTo>
                  <a:lnTo>
                    <a:pt x="849" y="326"/>
                  </a:lnTo>
                  <a:lnTo>
                    <a:pt x="849" y="324"/>
                  </a:lnTo>
                  <a:lnTo>
                    <a:pt x="847" y="324"/>
                  </a:lnTo>
                  <a:lnTo>
                    <a:pt x="844" y="324"/>
                  </a:lnTo>
                  <a:lnTo>
                    <a:pt x="842" y="324"/>
                  </a:lnTo>
                  <a:lnTo>
                    <a:pt x="842" y="326"/>
                  </a:lnTo>
                  <a:lnTo>
                    <a:pt x="840" y="326"/>
                  </a:lnTo>
                  <a:lnTo>
                    <a:pt x="838" y="326"/>
                  </a:lnTo>
                  <a:lnTo>
                    <a:pt x="838" y="328"/>
                  </a:lnTo>
                  <a:lnTo>
                    <a:pt x="835" y="328"/>
                  </a:lnTo>
                  <a:lnTo>
                    <a:pt x="833" y="328"/>
                  </a:lnTo>
                  <a:lnTo>
                    <a:pt x="831" y="328"/>
                  </a:lnTo>
                  <a:lnTo>
                    <a:pt x="829" y="328"/>
                  </a:lnTo>
                  <a:lnTo>
                    <a:pt x="829" y="326"/>
                  </a:lnTo>
                  <a:lnTo>
                    <a:pt x="831" y="326"/>
                  </a:lnTo>
                  <a:lnTo>
                    <a:pt x="833" y="326"/>
                  </a:lnTo>
                  <a:lnTo>
                    <a:pt x="833" y="324"/>
                  </a:lnTo>
                  <a:lnTo>
                    <a:pt x="833" y="321"/>
                  </a:lnTo>
                  <a:lnTo>
                    <a:pt x="831" y="321"/>
                  </a:lnTo>
                  <a:lnTo>
                    <a:pt x="831" y="319"/>
                  </a:lnTo>
                  <a:lnTo>
                    <a:pt x="831" y="317"/>
                  </a:lnTo>
                  <a:lnTo>
                    <a:pt x="829" y="315"/>
                  </a:lnTo>
                  <a:lnTo>
                    <a:pt x="829" y="312"/>
                  </a:lnTo>
                  <a:lnTo>
                    <a:pt x="829" y="310"/>
                  </a:lnTo>
                  <a:lnTo>
                    <a:pt x="831" y="308"/>
                  </a:lnTo>
                  <a:lnTo>
                    <a:pt x="831" y="306"/>
                  </a:lnTo>
                  <a:lnTo>
                    <a:pt x="829" y="306"/>
                  </a:lnTo>
                  <a:lnTo>
                    <a:pt x="829" y="303"/>
                  </a:lnTo>
                  <a:lnTo>
                    <a:pt x="829" y="301"/>
                  </a:lnTo>
                  <a:lnTo>
                    <a:pt x="826" y="301"/>
                  </a:lnTo>
                  <a:lnTo>
                    <a:pt x="826" y="303"/>
                  </a:lnTo>
                  <a:lnTo>
                    <a:pt x="824" y="303"/>
                  </a:lnTo>
                  <a:lnTo>
                    <a:pt x="824" y="306"/>
                  </a:lnTo>
                  <a:lnTo>
                    <a:pt x="824" y="308"/>
                  </a:lnTo>
                  <a:lnTo>
                    <a:pt x="822" y="308"/>
                  </a:lnTo>
                  <a:lnTo>
                    <a:pt x="822" y="310"/>
                  </a:lnTo>
                  <a:lnTo>
                    <a:pt x="820" y="310"/>
                  </a:lnTo>
                  <a:lnTo>
                    <a:pt x="817" y="312"/>
                  </a:lnTo>
                  <a:lnTo>
                    <a:pt x="817" y="315"/>
                  </a:lnTo>
                  <a:lnTo>
                    <a:pt x="815" y="317"/>
                  </a:lnTo>
                  <a:lnTo>
                    <a:pt x="813" y="317"/>
                  </a:lnTo>
                  <a:lnTo>
                    <a:pt x="811" y="317"/>
                  </a:lnTo>
                  <a:lnTo>
                    <a:pt x="811" y="315"/>
                  </a:lnTo>
                  <a:lnTo>
                    <a:pt x="813" y="315"/>
                  </a:lnTo>
                  <a:lnTo>
                    <a:pt x="815" y="312"/>
                  </a:lnTo>
                  <a:lnTo>
                    <a:pt x="815" y="310"/>
                  </a:lnTo>
                  <a:lnTo>
                    <a:pt x="813" y="310"/>
                  </a:lnTo>
                  <a:lnTo>
                    <a:pt x="813" y="308"/>
                  </a:lnTo>
                  <a:lnTo>
                    <a:pt x="813" y="306"/>
                  </a:lnTo>
                  <a:lnTo>
                    <a:pt x="811" y="306"/>
                  </a:lnTo>
                  <a:lnTo>
                    <a:pt x="811" y="303"/>
                  </a:lnTo>
                  <a:lnTo>
                    <a:pt x="808" y="301"/>
                  </a:lnTo>
                  <a:lnTo>
                    <a:pt x="808" y="299"/>
                  </a:lnTo>
                  <a:lnTo>
                    <a:pt x="808" y="297"/>
                  </a:lnTo>
                  <a:lnTo>
                    <a:pt x="811" y="294"/>
                  </a:lnTo>
                  <a:lnTo>
                    <a:pt x="813" y="294"/>
                  </a:lnTo>
                  <a:lnTo>
                    <a:pt x="815" y="294"/>
                  </a:lnTo>
                  <a:lnTo>
                    <a:pt x="817" y="294"/>
                  </a:lnTo>
                  <a:lnTo>
                    <a:pt x="817" y="292"/>
                  </a:lnTo>
                  <a:lnTo>
                    <a:pt x="820" y="292"/>
                  </a:lnTo>
                  <a:lnTo>
                    <a:pt x="817" y="290"/>
                  </a:lnTo>
                  <a:lnTo>
                    <a:pt x="817" y="288"/>
                  </a:lnTo>
                  <a:lnTo>
                    <a:pt x="817" y="285"/>
                  </a:lnTo>
                  <a:lnTo>
                    <a:pt x="817" y="283"/>
                  </a:lnTo>
                  <a:lnTo>
                    <a:pt x="820" y="281"/>
                  </a:lnTo>
                  <a:lnTo>
                    <a:pt x="820" y="279"/>
                  </a:lnTo>
                  <a:lnTo>
                    <a:pt x="817" y="279"/>
                  </a:lnTo>
                  <a:lnTo>
                    <a:pt x="815" y="279"/>
                  </a:lnTo>
                  <a:lnTo>
                    <a:pt x="815" y="281"/>
                  </a:lnTo>
                  <a:lnTo>
                    <a:pt x="813" y="283"/>
                  </a:lnTo>
                  <a:lnTo>
                    <a:pt x="811" y="283"/>
                  </a:lnTo>
                  <a:lnTo>
                    <a:pt x="811" y="285"/>
                  </a:lnTo>
                  <a:lnTo>
                    <a:pt x="808" y="285"/>
                  </a:lnTo>
                  <a:lnTo>
                    <a:pt x="808" y="283"/>
                  </a:lnTo>
                  <a:lnTo>
                    <a:pt x="806" y="283"/>
                  </a:lnTo>
                  <a:lnTo>
                    <a:pt x="806" y="281"/>
                  </a:lnTo>
                  <a:lnTo>
                    <a:pt x="804" y="281"/>
                  </a:lnTo>
                  <a:lnTo>
                    <a:pt x="804" y="279"/>
                  </a:lnTo>
                  <a:lnTo>
                    <a:pt x="804" y="276"/>
                  </a:lnTo>
                  <a:lnTo>
                    <a:pt x="806" y="276"/>
                  </a:lnTo>
                  <a:lnTo>
                    <a:pt x="806" y="274"/>
                  </a:lnTo>
                  <a:lnTo>
                    <a:pt x="806" y="276"/>
                  </a:lnTo>
                  <a:lnTo>
                    <a:pt x="808" y="274"/>
                  </a:lnTo>
                  <a:lnTo>
                    <a:pt x="811" y="274"/>
                  </a:lnTo>
                  <a:lnTo>
                    <a:pt x="811" y="272"/>
                  </a:lnTo>
                  <a:lnTo>
                    <a:pt x="813" y="272"/>
                  </a:lnTo>
                  <a:lnTo>
                    <a:pt x="813" y="270"/>
                  </a:lnTo>
                  <a:lnTo>
                    <a:pt x="815" y="270"/>
                  </a:lnTo>
                  <a:lnTo>
                    <a:pt x="813" y="270"/>
                  </a:lnTo>
                  <a:lnTo>
                    <a:pt x="811" y="270"/>
                  </a:lnTo>
                  <a:lnTo>
                    <a:pt x="808" y="270"/>
                  </a:lnTo>
                  <a:lnTo>
                    <a:pt x="808" y="267"/>
                  </a:lnTo>
                  <a:lnTo>
                    <a:pt x="808" y="265"/>
                  </a:lnTo>
                  <a:lnTo>
                    <a:pt x="811" y="265"/>
                  </a:lnTo>
                  <a:lnTo>
                    <a:pt x="813" y="265"/>
                  </a:lnTo>
                  <a:lnTo>
                    <a:pt x="813" y="263"/>
                  </a:lnTo>
                  <a:lnTo>
                    <a:pt x="815" y="263"/>
                  </a:lnTo>
                  <a:lnTo>
                    <a:pt x="817" y="263"/>
                  </a:lnTo>
                  <a:lnTo>
                    <a:pt x="817" y="261"/>
                  </a:lnTo>
                  <a:lnTo>
                    <a:pt x="820" y="261"/>
                  </a:lnTo>
                  <a:lnTo>
                    <a:pt x="822" y="261"/>
                  </a:lnTo>
                  <a:lnTo>
                    <a:pt x="824" y="261"/>
                  </a:lnTo>
                  <a:lnTo>
                    <a:pt x="824" y="258"/>
                  </a:lnTo>
                  <a:lnTo>
                    <a:pt x="826" y="258"/>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7"/>
            <p:cNvSpPr>
              <a:spLocks/>
            </p:cNvSpPr>
            <p:nvPr/>
          </p:nvSpPr>
          <p:spPr bwMode="auto">
            <a:xfrm>
              <a:off x="953" y="1870"/>
              <a:ext cx="1636" cy="1134"/>
            </a:xfrm>
            <a:custGeom>
              <a:avLst/>
              <a:gdLst>
                <a:gd name="T0" fmla="*/ 582 w 1636"/>
                <a:gd name="T1" fmla="*/ 85 h 1134"/>
                <a:gd name="T2" fmla="*/ 655 w 1636"/>
                <a:gd name="T3" fmla="*/ 108 h 1134"/>
                <a:gd name="T4" fmla="*/ 697 w 1636"/>
                <a:gd name="T5" fmla="*/ 115 h 1134"/>
                <a:gd name="T6" fmla="*/ 749 w 1636"/>
                <a:gd name="T7" fmla="*/ 124 h 1134"/>
                <a:gd name="T8" fmla="*/ 805 w 1636"/>
                <a:gd name="T9" fmla="*/ 58 h 1134"/>
                <a:gd name="T10" fmla="*/ 909 w 1636"/>
                <a:gd name="T11" fmla="*/ 79 h 1134"/>
                <a:gd name="T12" fmla="*/ 974 w 1636"/>
                <a:gd name="T13" fmla="*/ 130 h 1134"/>
                <a:gd name="T14" fmla="*/ 1075 w 1636"/>
                <a:gd name="T15" fmla="*/ 137 h 1134"/>
                <a:gd name="T16" fmla="*/ 1161 w 1636"/>
                <a:gd name="T17" fmla="*/ 79 h 1134"/>
                <a:gd name="T18" fmla="*/ 1240 w 1636"/>
                <a:gd name="T19" fmla="*/ 34 h 1134"/>
                <a:gd name="T20" fmla="*/ 1253 w 1636"/>
                <a:gd name="T21" fmla="*/ 90 h 1134"/>
                <a:gd name="T22" fmla="*/ 1258 w 1636"/>
                <a:gd name="T23" fmla="*/ 146 h 1134"/>
                <a:gd name="T24" fmla="*/ 1312 w 1636"/>
                <a:gd name="T25" fmla="*/ 175 h 1134"/>
                <a:gd name="T26" fmla="*/ 1397 w 1636"/>
                <a:gd name="T27" fmla="*/ 119 h 1134"/>
                <a:gd name="T28" fmla="*/ 1469 w 1636"/>
                <a:gd name="T29" fmla="*/ 74 h 1134"/>
                <a:gd name="T30" fmla="*/ 1512 w 1636"/>
                <a:gd name="T31" fmla="*/ 72 h 1134"/>
                <a:gd name="T32" fmla="*/ 1552 w 1636"/>
                <a:gd name="T33" fmla="*/ 137 h 1134"/>
                <a:gd name="T34" fmla="*/ 1507 w 1636"/>
                <a:gd name="T35" fmla="*/ 177 h 1134"/>
                <a:gd name="T36" fmla="*/ 1451 w 1636"/>
                <a:gd name="T37" fmla="*/ 222 h 1134"/>
                <a:gd name="T38" fmla="*/ 1388 w 1636"/>
                <a:gd name="T39" fmla="*/ 267 h 1134"/>
                <a:gd name="T40" fmla="*/ 1381 w 1636"/>
                <a:gd name="T41" fmla="*/ 348 h 1134"/>
                <a:gd name="T42" fmla="*/ 1397 w 1636"/>
                <a:gd name="T43" fmla="*/ 389 h 1134"/>
                <a:gd name="T44" fmla="*/ 1465 w 1636"/>
                <a:gd name="T45" fmla="*/ 425 h 1134"/>
                <a:gd name="T46" fmla="*/ 1478 w 1636"/>
                <a:gd name="T47" fmla="*/ 526 h 1134"/>
                <a:gd name="T48" fmla="*/ 1483 w 1636"/>
                <a:gd name="T49" fmla="*/ 600 h 1134"/>
                <a:gd name="T50" fmla="*/ 1523 w 1636"/>
                <a:gd name="T51" fmla="*/ 677 h 1134"/>
                <a:gd name="T52" fmla="*/ 1512 w 1636"/>
                <a:gd name="T53" fmla="*/ 699 h 1134"/>
                <a:gd name="T54" fmla="*/ 1510 w 1636"/>
                <a:gd name="T55" fmla="*/ 778 h 1134"/>
                <a:gd name="T56" fmla="*/ 1555 w 1636"/>
                <a:gd name="T57" fmla="*/ 843 h 1134"/>
                <a:gd name="T58" fmla="*/ 1588 w 1636"/>
                <a:gd name="T59" fmla="*/ 927 h 1134"/>
                <a:gd name="T60" fmla="*/ 1606 w 1636"/>
                <a:gd name="T61" fmla="*/ 1005 h 1134"/>
                <a:gd name="T62" fmla="*/ 1609 w 1636"/>
                <a:gd name="T63" fmla="*/ 1035 h 1134"/>
                <a:gd name="T64" fmla="*/ 1521 w 1636"/>
                <a:gd name="T65" fmla="*/ 1086 h 1134"/>
                <a:gd name="T66" fmla="*/ 1413 w 1636"/>
                <a:gd name="T67" fmla="*/ 1098 h 1134"/>
                <a:gd name="T68" fmla="*/ 1307 w 1636"/>
                <a:gd name="T69" fmla="*/ 1127 h 1134"/>
                <a:gd name="T70" fmla="*/ 1204 w 1636"/>
                <a:gd name="T71" fmla="*/ 1111 h 1134"/>
                <a:gd name="T72" fmla="*/ 1165 w 1636"/>
                <a:gd name="T73" fmla="*/ 1032 h 1134"/>
                <a:gd name="T74" fmla="*/ 1150 w 1636"/>
                <a:gd name="T75" fmla="*/ 965 h 1134"/>
                <a:gd name="T76" fmla="*/ 1039 w 1636"/>
                <a:gd name="T77" fmla="*/ 940 h 1134"/>
                <a:gd name="T78" fmla="*/ 920 w 1636"/>
                <a:gd name="T79" fmla="*/ 929 h 1134"/>
                <a:gd name="T80" fmla="*/ 839 w 1636"/>
                <a:gd name="T81" fmla="*/ 960 h 1134"/>
                <a:gd name="T82" fmla="*/ 731 w 1636"/>
                <a:gd name="T83" fmla="*/ 974 h 1134"/>
                <a:gd name="T84" fmla="*/ 641 w 1636"/>
                <a:gd name="T85" fmla="*/ 999 h 1134"/>
                <a:gd name="T86" fmla="*/ 555 w 1636"/>
                <a:gd name="T87" fmla="*/ 994 h 1134"/>
                <a:gd name="T88" fmla="*/ 618 w 1636"/>
                <a:gd name="T89" fmla="*/ 949 h 1134"/>
                <a:gd name="T90" fmla="*/ 697 w 1636"/>
                <a:gd name="T91" fmla="*/ 958 h 1134"/>
                <a:gd name="T92" fmla="*/ 668 w 1636"/>
                <a:gd name="T93" fmla="*/ 888 h 1134"/>
                <a:gd name="T94" fmla="*/ 614 w 1636"/>
                <a:gd name="T95" fmla="*/ 832 h 1134"/>
                <a:gd name="T96" fmla="*/ 621 w 1636"/>
                <a:gd name="T97" fmla="*/ 753 h 1134"/>
                <a:gd name="T98" fmla="*/ 522 w 1636"/>
                <a:gd name="T99" fmla="*/ 726 h 1134"/>
                <a:gd name="T100" fmla="*/ 438 w 1636"/>
                <a:gd name="T101" fmla="*/ 760 h 1134"/>
                <a:gd name="T102" fmla="*/ 405 w 1636"/>
                <a:gd name="T103" fmla="*/ 704 h 1134"/>
                <a:gd name="T104" fmla="*/ 418 w 1636"/>
                <a:gd name="T105" fmla="*/ 661 h 1134"/>
                <a:gd name="T106" fmla="*/ 333 w 1636"/>
                <a:gd name="T107" fmla="*/ 666 h 1134"/>
                <a:gd name="T108" fmla="*/ 256 w 1636"/>
                <a:gd name="T109" fmla="*/ 720 h 1134"/>
                <a:gd name="T110" fmla="*/ 243 w 1636"/>
                <a:gd name="T111" fmla="*/ 648 h 1134"/>
                <a:gd name="T112" fmla="*/ 173 w 1636"/>
                <a:gd name="T113" fmla="*/ 605 h 1134"/>
                <a:gd name="T114" fmla="*/ 130 w 1636"/>
                <a:gd name="T115" fmla="*/ 535 h 1134"/>
                <a:gd name="T116" fmla="*/ 85 w 1636"/>
                <a:gd name="T117" fmla="*/ 454 h 1134"/>
                <a:gd name="T118" fmla="*/ 94 w 1636"/>
                <a:gd name="T119" fmla="*/ 330 h 1134"/>
                <a:gd name="T120" fmla="*/ 364 w 1636"/>
                <a:gd name="T121" fmla="*/ 54 h 1134"/>
                <a:gd name="T122" fmla="*/ 416 w 1636"/>
                <a:gd name="T123" fmla="*/ 108 h 1134"/>
                <a:gd name="T124" fmla="*/ 513 w 1636"/>
                <a:gd name="T125" fmla="*/ 11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6" h="1134">
                  <a:moveTo>
                    <a:pt x="526" y="83"/>
                  </a:moveTo>
                  <a:lnTo>
                    <a:pt x="528" y="83"/>
                  </a:lnTo>
                  <a:lnTo>
                    <a:pt x="531" y="83"/>
                  </a:lnTo>
                  <a:lnTo>
                    <a:pt x="533" y="83"/>
                  </a:lnTo>
                  <a:lnTo>
                    <a:pt x="533" y="81"/>
                  </a:lnTo>
                  <a:lnTo>
                    <a:pt x="535" y="79"/>
                  </a:lnTo>
                  <a:lnTo>
                    <a:pt x="535" y="76"/>
                  </a:lnTo>
                  <a:lnTo>
                    <a:pt x="535" y="74"/>
                  </a:lnTo>
                  <a:lnTo>
                    <a:pt x="535" y="72"/>
                  </a:lnTo>
                  <a:lnTo>
                    <a:pt x="537" y="72"/>
                  </a:lnTo>
                  <a:lnTo>
                    <a:pt x="540" y="70"/>
                  </a:lnTo>
                  <a:lnTo>
                    <a:pt x="540" y="67"/>
                  </a:lnTo>
                  <a:lnTo>
                    <a:pt x="540" y="65"/>
                  </a:lnTo>
                  <a:lnTo>
                    <a:pt x="540" y="63"/>
                  </a:lnTo>
                  <a:lnTo>
                    <a:pt x="540" y="61"/>
                  </a:lnTo>
                  <a:lnTo>
                    <a:pt x="540" y="58"/>
                  </a:lnTo>
                  <a:lnTo>
                    <a:pt x="537" y="58"/>
                  </a:lnTo>
                  <a:lnTo>
                    <a:pt x="537" y="56"/>
                  </a:lnTo>
                  <a:lnTo>
                    <a:pt x="540" y="56"/>
                  </a:lnTo>
                  <a:lnTo>
                    <a:pt x="540" y="54"/>
                  </a:lnTo>
                  <a:lnTo>
                    <a:pt x="537" y="54"/>
                  </a:lnTo>
                  <a:lnTo>
                    <a:pt x="537" y="52"/>
                  </a:lnTo>
                  <a:lnTo>
                    <a:pt x="540" y="52"/>
                  </a:lnTo>
                  <a:lnTo>
                    <a:pt x="540" y="49"/>
                  </a:lnTo>
                  <a:lnTo>
                    <a:pt x="542" y="49"/>
                  </a:lnTo>
                  <a:lnTo>
                    <a:pt x="542" y="47"/>
                  </a:lnTo>
                  <a:lnTo>
                    <a:pt x="544" y="47"/>
                  </a:lnTo>
                  <a:lnTo>
                    <a:pt x="544" y="45"/>
                  </a:lnTo>
                  <a:lnTo>
                    <a:pt x="546" y="47"/>
                  </a:lnTo>
                  <a:lnTo>
                    <a:pt x="546" y="45"/>
                  </a:lnTo>
                  <a:lnTo>
                    <a:pt x="549" y="45"/>
                  </a:lnTo>
                  <a:lnTo>
                    <a:pt x="551" y="45"/>
                  </a:lnTo>
                  <a:lnTo>
                    <a:pt x="553" y="45"/>
                  </a:lnTo>
                  <a:lnTo>
                    <a:pt x="555" y="45"/>
                  </a:lnTo>
                  <a:lnTo>
                    <a:pt x="555" y="43"/>
                  </a:lnTo>
                  <a:lnTo>
                    <a:pt x="558" y="43"/>
                  </a:lnTo>
                  <a:lnTo>
                    <a:pt x="555" y="40"/>
                  </a:lnTo>
                  <a:lnTo>
                    <a:pt x="558" y="40"/>
                  </a:lnTo>
                  <a:lnTo>
                    <a:pt x="560" y="40"/>
                  </a:lnTo>
                  <a:lnTo>
                    <a:pt x="562" y="43"/>
                  </a:lnTo>
                  <a:lnTo>
                    <a:pt x="562" y="45"/>
                  </a:lnTo>
                  <a:lnTo>
                    <a:pt x="564" y="45"/>
                  </a:lnTo>
                  <a:lnTo>
                    <a:pt x="567" y="45"/>
                  </a:lnTo>
                  <a:lnTo>
                    <a:pt x="567" y="47"/>
                  </a:lnTo>
                  <a:lnTo>
                    <a:pt x="569" y="47"/>
                  </a:lnTo>
                  <a:lnTo>
                    <a:pt x="571" y="47"/>
                  </a:lnTo>
                  <a:lnTo>
                    <a:pt x="571" y="49"/>
                  </a:lnTo>
                  <a:lnTo>
                    <a:pt x="571" y="52"/>
                  </a:lnTo>
                  <a:lnTo>
                    <a:pt x="571" y="54"/>
                  </a:lnTo>
                  <a:lnTo>
                    <a:pt x="573" y="54"/>
                  </a:lnTo>
                  <a:lnTo>
                    <a:pt x="576" y="56"/>
                  </a:lnTo>
                  <a:lnTo>
                    <a:pt x="576" y="58"/>
                  </a:lnTo>
                  <a:lnTo>
                    <a:pt x="578" y="58"/>
                  </a:lnTo>
                  <a:lnTo>
                    <a:pt x="578" y="61"/>
                  </a:lnTo>
                  <a:lnTo>
                    <a:pt x="578" y="63"/>
                  </a:lnTo>
                  <a:lnTo>
                    <a:pt x="578" y="65"/>
                  </a:lnTo>
                  <a:lnTo>
                    <a:pt x="580" y="65"/>
                  </a:lnTo>
                  <a:lnTo>
                    <a:pt x="582" y="65"/>
                  </a:lnTo>
                  <a:lnTo>
                    <a:pt x="582" y="67"/>
                  </a:lnTo>
                  <a:lnTo>
                    <a:pt x="585" y="67"/>
                  </a:lnTo>
                  <a:lnTo>
                    <a:pt x="585" y="70"/>
                  </a:lnTo>
                  <a:lnTo>
                    <a:pt x="585" y="72"/>
                  </a:lnTo>
                  <a:lnTo>
                    <a:pt x="582" y="74"/>
                  </a:lnTo>
                  <a:lnTo>
                    <a:pt x="582" y="76"/>
                  </a:lnTo>
                  <a:lnTo>
                    <a:pt x="582" y="79"/>
                  </a:lnTo>
                  <a:lnTo>
                    <a:pt x="582" y="81"/>
                  </a:lnTo>
                  <a:lnTo>
                    <a:pt x="585" y="83"/>
                  </a:lnTo>
                  <a:lnTo>
                    <a:pt x="582" y="85"/>
                  </a:lnTo>
                  <a:lnTo>
                    <a:pt x="582" y="88"/>
                  </a:lnTo>
                  <a:lnTo>
                    <a:pt x="580" y="88"/>
                  </a:lnTo>
                  <a:lnTo>
                    <a:pt x="580" y="90"/>
                  </a:lnTo>
                  <a:lnTo>
                    <a:pt x="580" y="92"/>
                  </a:lnTo>
                  <a:lnTo>
                    <a:pt x="582" y="92"/>
                  </a:lnTo>
                  <a:lnTo>
                    <a:pt x="582" y="94"/>
                  </a:lnTo>
                  <a:lnTo>
                    <a:pt x="580" y="94"/>
                  </a:lnTo>
                  <a:lnTo>
                    <a:pt x="580" y="97"/>
                  </a:lnTo>
                  <a:lnTo>
                    <a:pt x="582" y="97"/>
                  </a:lnTo>
                  <a:lnTo>
                    <a:pt x="582" y="99"/>
                  </a:lnTo>
                  <a:lnTo>
                    <a:pt x="582" y="101"/>
                  </a:lnTo>
                  <a:lnTo>
                    <a:pt x="582" y="103"/>
                  </a:lnTo>
                  <a:lnTo>
                    <a:pt x="585" y="103"/>
                  </a:lnTo>
                  <a:lnTo>
                    <a:pt x="585" y="106"/>
                  </a:lnTo>
                  <a:lnTo>
                    <a:pt x="587" y="106"/>
                  </a:lnTo>
                  <a:lnTo>
                    <a:pt x="589" y="106"/>
                  </a:lnTo>
                  <a:lnTo>
                    <a:pt x="591" y="106"/>
                  </a:lnTo>
                  <a:lnTo>
                    <a:pt x="594" y="106"/>
                  </a:lnTo>
                  <a:lnTo>
                    <a:pt x="594" y="103"/>
                  </a:lnTo>
                  <a:lnTo>
                    <a:pt x="594" y="101"/>
                  </a:lnTo>
                  <a:lnTo>
                    <a:pt x="596" y="101"/>
                  </a:lnTo>
                  <a:lnTo>
                    <a:pt x="598" y="101"/>
                  </a:lnTo>
                  <a:lnTo>
                    <a:pt x="598" y="99"/>
                  </a:lnTo>
                  <a:lnTo>
                    <a:pt x="600" y="99"/>
                  </a:lnTo>
                  <a:lnTo>
                    <a:pt x="600" y="97"/>
                  </a:lnTo>
                  <a:lnTo>
                    <a:pt x="603" y="97"/>
                  </a:lnTo>
                  <a:lnTo>
                    <a:pt x="605" y="97"/>
                  </a:lnTo>
                  <a:lnTo>
                    <a:pt x="607" y="97"/>
                  </a:lnTo>
                  <a:lnTo>
                    <a:pt x="609" y="97"/>
                  </a:lnTo>
                  <a:lnTo>
                    <a:pt x="612" y="97"/>
                  </a:lnTo>
                  <a:lnTo>
                    <a:pt x="609" y="94"/>
                  </a:lnTo>
                  <a:lnTo>
                    <a:pt x="609" y="92"/>
                  </a:lnTo>
                  <a:lnTo>
                    <a:pt x="612" y="92"/>
                  </a:lnTo>
                  <a:lnTo>
                    <a:pt x="612" y="90"/>
                  </a:lnTo>
                  <a:lnTo>
                    <a:pt x="612" y="88"/>
                  </a:lnTo>
                  <a:lnTo>
                    <a:pt x="614" y="88"/>
                  </a:lnTo>
                  <a:lnTo>
                    <a:pt x="614" y="90"/>
                  </a:lnTo>
                  <a:lnTo>
                    <a:pt x="616" y="92"/>
                  </a:lnTo>
                  <a:lnTo>
                    <a:pt x="618" y="92"/>
                  </a:lnTo>
                  <a:lnTo>
                    <a:pt x="618" y="94"/>
                  </a:lnTo>
                  <a:lnTo>
                    <a:pt x="618" y="97"/>
                  </a:lnTo>
                  <a:lnTo>
                    <a:pt x="618" y="99"/>
                  </a:lnTo>
                  <a:lnTo>
                    <a:pt x="621" y="99"/>
                  </a:lnTo>
                  <a:lnTo>
                    <a:pt x="623" y="97"/>
                  </a:lnTo>
                  <a:lnTo>
                    <a:pt x="625" y="97"/>
                  </a:lnTo>
                  <a:lnTo>
                    <a:pt x="627" y="97"/>
                  </a:lnTo>
                  <a:lnTo>
                    <a:pt x="627" y="94"/>
                  </a:lnTo>
                  <a:lnTo>
                    <a:pt x="627" y="97"/>
                  </a:lnTo>
                  <a:lnTo>
                    <a:pt x="627" y="94"/>
                  </a:lnTo>
                  <a:lnTo>
                    <a:pt x="630" y="97"/>
                  </a:lnTo>
                  <a:lnTo>
                    <a:pt x="630" y="94"/>
                  </a:lnTo>
                  <a:lnTo>
                    <a:pt x="632" y="94"/>
                  </a:lnTo>
                  <a:lnTo>
                    <a:pt x="632" y="97"/>
                  </a:lnTo>
                  <a:lnTo>
                    <a:pt x="634" y="97"/>
                  </a:lnTo>
                  <a:lnTo>
                    <a:pt x="636" y="97"/>
                  </a:lnTo>
                  <a:lnTo>
                    <a:pt x="636" y="99"/>
                  </a:lnTo>
                  <a:lnTo>
                    <a:pt x="639" y="99"/>
                  </a:lnTo>
                  <a:lnTo>
                    <a:pt x="639" y="101"/>
                  </a:lnTo>
                  <a:lnTo>
                    <a:pt x="639" y="103"/>
                  </a:lnTo>
                  <a:lnTo>
                    <a:pt x="641" y="103"/>
                  </a:lnTo>
                  <a:lnTo>
                    <a:pt x="643" y="103"/>
                  </a:lnTo>
                  <a:lnTo>
                    <a:pt x="643" y="106"/>
                  </a:lnTo>
                  <a:lnTo>
                    <a:pt x="645" y="106"/>
                  </a:lnTo>
                  <a:lnTo>
                    <a:pt x="648" y="106"/>
                  </a:lnTo>
                  <a:lnTo>
                    <a:pt x="650" y="106"/>
                  </a:lnTo>
                  <a:lnTo>
                    <a:pt x="652" y="106"/>
                  </a:lnTo>
                  <a:lnTo>
                    <a:pt x="655" y="106"/>
                  </a:lnTo>
                  <a:lnTo>
                    <a:pt x="655" y="108"/>
                  </a:lnTo>
                  <a:lnTo>
                    <a:pt x="657" y="108"/>
                  </a:lnTo>
                  <a:lnTo>
                    <a:pt x="657" y="106"/>
                  </a:lnTo>
                  <a:lnTo>
                    <a:pt x="659" y="106"/>
                  </a:lnTo>
                  <a:lnTo>
                    <a:pt x="661" y="103"/>
                  </a:lnTo>
                  <a:lnTo>
                    <a:pt x="664" y="103"/>
                  </a:lnTo>
                  <a:lnTo>
                    <a:pt x="666" y="103"/>
                  </a:lnTo>
                  <a:lnTo>
                    <a:pt x="668" y="103"/>
                  </a:lnTo>
                  <a:lnTo>
                    <a:pt x="668" y="101"/>
                  </a:lnTo>
                  <a:lnTo>
                    <a:pt x="670" y="101"/>
                  </a:lnTo>
                  <a:lnTo>
                    <a:pt x="670" y="103"/>
                  </a:lnTo>
                  <a:lnTo>
                    <a:pt x="670" y="101"/>
                  </a:lnTo>
                  <a:lnTo>
                    <a:pt x="673" y="101"/>
                  </a:lnTo>
                  <a:lnTo>
                    <a:pt x="673" y="99"/>
                  </a:lnTo>
                  <a:lnTo>
                    <a:pt x="675" y="99"/>
                  </a:lnTo>
                  <a:lnTo>
                    <a:pt x="677" y="99"/>
                  </a:lnTo>
                  <a:lnTo>
                    <a:pt x="679" y="97"/>
                  </a:lnTo>
                  <a:lnTo>
                    <a:pt x="679" y="94"/>
                  </a:lnTo>
                  <a:lnTo>
                    <a:pt x="679" y="92"/>
                  </a:lnTo>
                  <a:lnTo>
                    <a:pt x="682" y="92"/>
                  </a:lnTo>
                  <a:lnTo>
                    <a:pt x="682" y="90"/>
                  </a:lnTo>
                  <a:lnTo>
                    <a:pt x="684" y="90"/>
                  </a:lnTo>
                  <a:lnTo>
                    <a:pt x="684" y="92"/>
                  </a:lnTo>
                  <a:lnTo>
                    <a:pt x="686" y="92"/>
                  </a:lnTo>
                  <a:lnTo>
                    <a:pt x="686" y="94"/>
                  </a:lnTo>
                  <a:lnTo>
                    <a:pt x="688" y="94"/>
                  </a:lnTo>
                  <a:lnTo>
                    <a:pt x="691" y="94"/>
                  </a:lnTo>
                  <a:lnTo>
                    <a:pt x="691" y="97"/>
                  </a:lnTo>
                  <a:lnTo>
                    <a:pt x="693" y="97"/>
                  </a:lnTo>
                  <a:lnTo>
                    <a:pt x="695" y="97"/>
                  </a:lnTo>
                  <a:lnTo>
                    <a:pt x="695" y="94"/>
                  </a:lnTo>
                  <a:lnTo>
                    <a:pt x="697" y="94"/>
                  </a:lnTo>
                  <a:lnTo>
                    <a:pt x="697" y="97"/>
                  </a:lnTo>
                  <a:lnTo>
                    <a:pt x="700" y="97"/>
                  </a:lnTo>
                  <a:lnTo>
                    <a:pt x="697" y="99"/>
                  </a:lnTo>
                  <a:lnTo>
                    <a:pt x="700" y="101"/>
                  </a:lnTo>
                  <a:lnTo>
                    <a:pt x="700" y="103"/>
                  </a:lnTo>
                  <a:lnTo>
                    <a:pt x="697" y="101"/>
                  </a:lnTo>
                  <a:lnTo>
                    <a:pt x="697" y="103"/>
                  </a:lnTo>
                  <a:lnTo>
                    <a:pt x="695" y="103"/>
                  </a:lnTo>
                  <a:lnTo>
                    <a:pt x="695" y="101"/>
                  </a:lnTo>
                  <a:lnTo>
                    <a:pt x="693" y="101"/>
                  </a:lnTo>
                  <a:lnTo>
                    <a:pt x="693" y="103"/>
                  </a:lnTo>
                  <a:lnTo>
                    <a:pt x="691" y="103"/>
                  </a:lnTo>
                  <a:lnTo>
                    <a:pt x="688" y="103"/>
                  </a:lnTo>
                  <a:lnTo>
                    <a:pt x="688" y="106"/>
                  </a:lnTo>
                  <a:lnTo>
                    <a:pt x="686" y="106"/>
                  </a:lnTo>
                  <a:lnTo>
                    <a:pt x="684" y="108"/>
                  </a:lnTo>
                  <a:lnTo>
                    <a:pt x="684" y="110"/>
                  </a:lnTo>
                  <a:lnTo>
                    <a:pt x="684" y="112"/>
                  </a:lnTo>
                  <a:lnTo>
                    <a:pt x="686" y="112"/>
                  </a:lnTo>
                  <a:lnTo>
                    <a:pt x="688" y="112"/>
                  </a:lnTo>
                  <a:lnTo>
                    <a:pt x="688" y="110"/>
                  </a:lnTo>
                  <a:lnTo>
                    <a:pt x="691" y="110"/>
                  </a:lnTo>
                  <a:lnTo>
                    <a:pt x="691" y="112"/>
                  </a:lnTo>
                  <a:lnTo>
                    <a:pt x="691" y="115"/>
                  </a:lnTo>
                  <a:lnTo>
                    <a:pt x="693" y="115"/>
                  </a:lnTo>
                  <a:lnTo>
                    <a:pt x="693" y="112"/>
                  </a:lnTo>
                  <a:lnTo>
                    <a:pt x="695" y="112"/>
                  </a:lnTo>
                  <a:lnTo>
                    <a:pt x="695" y="110"/>
                  </a:lnTo>
                  <a:lnTo>
                    <a:pt x="697" y="110"/>
                  </a:lnTo>
                  <a:lnTo>
                    <a:pt x="697" y="112"/>
                  </a:lnTo>
                  <a:lnTo>
                    <a:pt x="700" y="112"/>
                  </a:lnTo>
                  <a:lnTo>
                    <a:pt x="700" y="110"/>
                  </a:lnTo>
                  <a:lnTo>
                    <a:pt x="702" y="110"/>
                  </a:lnTo>
                  <a:lnTo>
                    <a:pt x="702" y="112"/>
                  </a:lnTo>
                  <a:lnTo>
                    <a:pt x="700" y="112"/>
                  </a:lnTo>
                  <a:lnTo>
                    <a:pt x="700" y="115"/>
                  </a:lnTo>
                  <a:lnTo>
                    <a:pt x="697" y="115"/>
                  </a:lnTo>
                  <a:lnTo>
                    <a:pt x="697" y="117"/>
                  </a:lnTo>
                  <a:lnTo>
                    <a:pt x="697" y="119"/>
                  </a:lnTo>
                  <a:lnTo>
                    <a:pt x="697" y="121"/>
                  </a:lnTo>
                  <a:lnTo>
                    <a:pt x="695" y="121"/>
                  </a:lnTo>
                  <a:lnTo>
                    <a:pt x="693" y="121"/>
                  </a:lnTo>
                  <a:lnTo>
                    <a:pt x="693" y="124"/>
                  </a:lnTo>
                  <a:lnTo>
                    <a:pt x="691" y="124"/>
                  </a:lnTo>
                  <a:lnTo>
                    <a:pt x="691" y="126"/>
                  </a:lnTo>
                  <a:lnTo>
                    <a:pt x="693" y="126"/>
                  </a:lnTo>
                  <a:lnTo>
                    <a:pt x="693" y="128"/>
                  </a:lnTo>
                  <a:lnTo>
                    <a:pt x="695" y="128"/>
                  </a:lnTo>
                  <a:lnTo>
                    <a:pt x="695" y="130"/>
                  </a:lnTo>
                  <a:lnTo>
                    <a:pt x="697" y="130"/>
                  </a:lnTo>
                  <a:lnTo>
                    <a:pt x="695" y="132"/>
                  </a:lnTo>
                  <a:lnTo>
                    <a:pt x="695" y="135"/>
                  </a:lnTo>
                  <a:lnTo>
                    <a:pt x="693" y="137"/>
                  </a:lnTo>
                  <a:lnTo>
                    <a:pt x="691" y="139"/>
                  </a:lnTo>
                  <a:lnTo>
                    <a:pt x="691" y="141"/>
                  </a:lnTo>
                  <a:lnTo>
                    <a:pt x="693" y="144"/>
                  </a:lnTo>
                  <a:lnTo>
                    <a:pt x="693" y="141"/>
                  </a:lnTo>
                  <a:lnTo>
                    <a:pt x="695" y="141"/>
                  </a:lnTo>
                  <a:lnTo>
                    <a:pt x="695" y="139"/>
                  </a:lnTo>
                  <a:lnTo>
                    <a:pt x="697" y="139"/>
                  </a:lnTo>
                  <a:lnTo>
                    <a:pt x="697" y="137"/>
                  </a:lnTo>
                  <a:lnTo>
                    <a:pt x="700" y="137"/>
                  </a:lnTo>
                  <a:lnTo>
                    <a:pt x="702" y="137"/>
                  </a:lnTo>
                  <a:lnTo>
                    <a:pt x="704" y="135"/>
                  </a:lnTo>
                  <a:lnTo>
                    <a:pt x="704" y="137"/>
                  </a:lnTo>
                  <a:lnTo>
                    <a:pt x="706" y="137"/>
                  </a:lnTo>
                  <a:lnTo>
                    <a:pt x="709" y="137"/>
                  </a:lnTo>
                  <a:lnTo>
                    <a:pt x="709" y="135"/>
                  </a:lnTo>
                  <a:lnTo>
                    <a:pt x="711" y="135"/>
                  </a:lnTo>
                  <a:lnTo>
                    <a:pt x="711" y="132"/>
                  </a:lnTo>
                  <a:lnTo>
                    <a:pt x="709" y="132"/>
                  </a:lnTo>
                  <a:lnTo>
                    <a:pt x="709" y="130"/>
                  </a:lnTo>
                  <a:lnTo>
                    <a:pt x="709" y="128"/>
                  </a:lnTo>
                  <a:lnTo>
                    <a:pt x="711" y="128"/>
                  </a:lnTo>
                  <a:lnTo>
                    <a:pt x="711" y="126"/>
                  </a:lnTo>
                  <a:lnTo>
                    <a:pt x="713" y="126"/>
                  </a:lnTo>
                  <a:lnTo>
                    <a:pt x="713" y="124"/>
                  </a:lnTo>
                  <a:lnTo>
                    <a:pt x="713" y="121"/>
                  </a:lnTo>
                  <a:lnTo>
                    <a:pt x="713" y="124"/>
                  </a:lnTo>
                  <a:lnTo>
                    <a:pt x="715" y="124"/>
                  </a:lnTo>
                  <a:lnTo>
                    <a:pt x="718" y="124"/>
                  </a:lnTo>
                  <a:lnTo>
                    <a:pt x="718" y="126"/>
                  </a:lnTo>
                  <a:lnTo>
                    <a:pt x="720" y="126"/>
                  </a:lnTo>
                  <a:lnTo>
                    <a:pt x="722" y="124"/>
                  </a:lnTo>
                  <a:lnTo>
                    <a:pt x="722" y="121"/>
                  </a:lnTo>
                  <a:lnTo>
                    <a:pt x="722" y="119"/>
                  </a:lnTo>
                  <a:lnTo>
                    <a:pt x="724" y="119"/>
                  </a:lnTo>
                  <a:lnTo>
                    <a:pt x="724" y="121"/>
                  </a:lnTo>
                  <a:lnTo>
                    <a:pt x="727" y="121"/>
                  </a:lnTo>
                  <a:lnTo>
                    <a:pt x="729" y="121"/>
                  </a:lnTo>
                  <a:lnTo>
                    <a:pt x="729" y="124"/>
                  </a:lnTo>
                  <a:lnTo>
                    <a:pt x="731" y="124"/>
                  </a:lnTo>
                  <a:lnTo>
                    <a:pt x="731" y="121"/>
                  </a:lnTo>
                  <a:lnTo>
                    <a:pt x="733" y="121"/>
                  </a:lnTo>
                  <a:lnTo>
                    <a:pt x="736" y="121"/>
                  </a:lnTo>
                  <a:lnTo>
                    <a:pt x="738" y="121"/>
                  </a:lnTo>
                  <a:lnTo>
                    <a:pt x="738" y="124"/>
                  </a:lnTo>
                  <a:lnTo>
                    <a:pt x="738" y="126"/>
                  </a:lnTo>
                  <a:lnTo>
                    <a:pt x="738" y="128"/>
                  </a:lnTo>
                  <a:lnTo>
                    <a:pt x="740" y="128"/>
                  </a:lnTo>
                  <a:lnTo>
                    <a:pt x="742" y="126"/>
                  </a:lnTo>
                  <a:lnTo>
                    <a:pt x="745" y="126"/>
                  </a:lnTo>
                  <a:lnTo>
                    <a:pt x="745" y="124"/>
                  </a:lnTo>
                  <a:lnTo>
                    <a:pt x="747" y="124"/>
                  </a:lnTo>
                  <a:lnTo>
                    <a:pt x="749" y="124"/>
                  </a:lnTo>
                  <a:lnTo>
                    <a:pt x="751" y="124"/>
                  </a:lnTo>
                  <a:lnTo>
                    <a:pt x="751" y="121"/>
                  </a:lnTo>
                  <a:lnTo>
                    <a:pt x="754" y="121"/>
                  </a:lnTo>
                  <a:lnTo>
                    <a:pt x="754" y="119"/>
                  </a:lnTo>
                  <a:lnTo>
                    <a:pt x="754" y="117"/>
                  </a:lnTo>
                  <a:lnTo>
                    <a:pt x="756" y="117"/>
                  </a:lnTo>
                  <a:lnTo>
                    <a:pt x="756" y="115"/>
                  </a:lnTo>
                  <a:lnTo>
                    <a:pt x="754" y="115"/>
                  </a:lnTo>
                  <a:lnTo>
                    <a:pt x="754" y="112"/>
                  </a:lnTo>
                  <a:lnTo>
                    <a:pt x="756" y="112"/>
                  </a:lnTo>
                  <a:lnTo>
                    <a:pt x="758" y="112"/>
                  </a:lnTo>
                  <a:lnTo>
                    <a:pt x="758" y="110"/>
                  </a:lnTo>
                  <a:lnTo>
                    <a:pt x="758" y="108"/>
                  </a:lnTo>
                  <a:lnTo>
                    <a:pt x="756" y="108"/>
                  </a:lnTo>
                  <a:lnTo>
                    <a:pt x="756" y="106"/>
                  </a:lnTo>
                  <a:lnTo>
                    <a:pt x="758" y="106"/>
                  </a:lnTo>
                  <a:lnTo>
                    <a:pt x="756" y="106"/>
                  </a:lnTo>
                  <a:lnTo>
                    <a:pt x="758" y="106"/>
                  </a:lnTo>
                  <a:lnTo>
                    <a:pt x="758" y="103"/>
                  </a:lnTo>
                  <a:lnTo>
                    <a:pt x="756" y="103"/>
                  </a:lnTo>
                  <a:lnTo>
                    <a:pt x="758" y="103"/>
                  </a:lnTo>
                  <a:lnTo>
                    <a:pt x="758" y="101"/>
                  </a:lnTo>
                  <a:lnTo>
                    <a:pt x="758" y="99"/>
                  </a:lnTo>
                  <a:lnTo>
                    <a:pt x="758" y="97"/>
                  </a:lnTo>
                  <a:lnTo>
                    <a:pt x="758" y="94"/>
                  </a:lnTo>
                  <a:lnTo>
                    <a:pt x="756" y="94"/>
                  </a:lnTo>
                  <a:lnTo>
                    <a:pt x="756" y="92"/>
                  </a:lnTo>
                  <a:lnTo>
                    <a:pt x="754" y="92"/>
                  </a:lnTo>
                  <a:lnTo>
                    <a:pt x="751" y="90"/>
                  </a:lnTo>
                  <a:lnTo>
                    <a:pt x="751" y="88"/>
                  </a:lnTo>
                  <a:lnTo>
                    <a:pt x="749" y="88"/>
                  </a:lnTo>
                  <a:lnTo>
                    <a:pt x="749" y="85"/>
                  </a:lnTo>
                  <a:lnTo>
                    <a:pt x="747" y="85"/>
                  </a:lnTo>
                  <a:lnTo>
                    <a:pt x="749" y="85"/>
                  </a:lnTo>
                  <a:lnTo>
                    <a:pt x="751" y="83"/>
                  </a:lnTo>
                  <a:lnTo>
                    <a:pt x="754" y="81"/>
                  </a:lnTo>
                  <a:lnTo>
                    <a:pt x="756" y="81"/>
                  </a:lnTo>
                  <a:lnTo>
                    <a:pt x="758" y="81"/>
                  </a:lnTo>
                  <a:lnTo>
                    <a:pt x="763" y="79"/>
                  </a:lnTo>
                  <a:lnTo>
                    <a:pt x="765" y="76"/>
                  </a:lnTo>
                  <a:lnTo>
                    <a:pt x="767" y="76"/>
                  </a:lnTo>
                  <a:lnTo>
                    <a:pt x="767" y="74"/>
                  </a:lnTo>
                  <a:lnTo>
                    <a:pt x="769" y="74"/>
                  </a:lnTo>
                  <a:lnTo>
                    <a:pt x="772" y="74"/>
                  </a:lnTo>
                  <a:lnTo>
                    <a:pt x="774" y="74"/>
                  </a:lnTo>
                  <a:lnTo>
                    <a:pt x="774" y="72"/>
                  </a:lnTo>
                  <a:lnTo>
                    <a:pt x="776" y="72"/>
                  </a:lnTo>
                  <a:lnTo>
                    <a:pt x="778" y="72"/>
                  </a:lnTo>
                  <a:lnTo>
                    <a:pt x="778" y="70"/>
                  </a:lnTo>
                  <a:lnTo>
                    <a:pt x="781" y="70"/>
                  </a:lnTo>
                  <a:lnTo>
                    <a:pt x="783" y="70"/>
                  </a:lnTo>
                  <a:lnTo>
                    <a:pt x="783" y="67"/>
                  </a:lnTo>
                  <a:lnTo>
                    <a:pt x="785" y="67"/>
                  </a:lnTo>
                  <a:lnTo>
                    <a:pt x="783" y="67"/>
                  </a:lnTo>
                  <a:lnTo>
                    <a:pt x="785" y="67"/>
                  </a:lnTo>
                  <a:lnTo>
                    <a:pt x="785" y="65"/>
                  </a:lnTo>
                  <a:lnTo>
                    <a:pt x="787" y="65"/>
                  </a:lnTo>
                  <a:lnTo>
                    <a:pt x="790" y="65"/>
                  </a:lnTo>
                  <a:lnTo>
                    <a:pt x="792" y="65"/>
                  </a:lnTo>
                  <a:lnTo>
                    <a:pt x="794" y="65"/>
                  </a:lnTo>
                  <a:lnTo>
                    <a:pt x="796" y="65"/>
                  </a:lnTo>
                  <a:lnTo>
                    <a:pt x="796" y="63"/>
                  </a:lnTo>
                  <a:lnTo>
                    <a:pt x="799" y="63"/>
                  </a:lnTo>
                  <a:lnTo>
                    <a:pt x="801" y="63"/>
                  </a:lnTo>
                  <a:lnTo>
                    <a:pt x="801" y="61"/>
                  </a:lnTo>
                  <a:lnTo>
                    <a:pt x="803" y="61"/>
                  </a:lnTo>
                  <a:lnTo>
                    <a:pt x="805" y="61"/>
                  </a:lnTo>
                  <a:lnTo>
                    <a:pt x="805" y="58"/>
                  </a:lnTo>
                  <a:lnTo>
                    <a:pt x="808" y="58"/>
                  </a:lnTo>
                  <a:lnTo>
                    <a:pt x="810" y="58"/>
                  </a:lnTo>
                  <a:lnTo>
                    <a:pt x="810" y="56"/>
                  </a:lnTo>
                  <a:lnTo>
                    <a:pt x="812" y="58"/>
                  </a:lnTo>
                  <a:lnTo>
                    <a:pt x="814" y="58"/>
                  </a:lnTo>
                  <a:lnTo>
                    <a:pt x="814" y="56"/>
                  </a:lnTo>
                  <a:lnTo>
                    <a:pt x="817" y="56"/>
                  </a:lnTo>
                  <a:lnTo>
                    <a:pt x="817" y="54"/>
                  </a:lnTo>
                  <a:lnTo>
                    <a:pt x="819" y="54"/>
                  </a:lnTo>
                  <a:lnTo>
                    <a:pt x="821" y="54"/>
                  </a:lnTo>
                  <a:lnTo>
                    <a:pt x="823" y="54"/>
                  </a:lnTo>
                  <a:lnTo>
                    <a:pt x="826" y="54"/>
                  </a:lnTo>
                  <a:lnTo>
                    <a:pt x="828" y="52"/>
                  </a:lnTo>
                  <a:lnTo>
                    <a:pt x="830" y="52"/>
                  </a:lnTo>
                  <a:lnTo>
                    <a:pt x="832" y="49"/>
                  </a:lnTo>
                  <a:lnTo>
                    <a:pt x="835" y="49"/>
                  </a:lnTo>
                  <a:lnTo>
                    <a:pt x="835" y="47"/>
                  </a:lnTo>
                  <a:lnTo>
                    <a:pt x="839" y="47"/>
                  </a:lnTo>
                  <a:lnTo>
                    <a:pt x="839" y="45"/>
                  </a:lnTo>
                  <a:lnTo>
                    <a:pt x="841" y="45"/>
                  </a:lnTo>
                  <a:lnTo>
                    <a:pt x="841" y="43"/>
                  </a:lnTo>
                  <a:lnTo>
                    <a:pt x="844" y="43"/>
                  </a:lnTo>
                  <a:lnTo>
                    <a:pt x="844" y="40"/>
                  </a:lnTo>
                  <a:lnTo>
                    <a:pt x="846" y="40"/>
                  </a:lnTo>
                  <a:lnTo>
                    <a:pt x="846" y="38"/>
                  </a:lnTo>
                  <a:lnTo>
                    <a:pt x="848" y="38"/>
                  </a:lnTo>
                  <a:lnTo>
                    <a:pt x="850" y="38"/>
                  </a:lnTo>
                  <a:lnTo>
                    <a:pt x="853" y="38"/>
                  </a:lnTo>
                  <a:lnTo>
                    <a:pt x="853" y="40"/>
                  </a:lnTo>
                  <a:lnTo>
                    <a:pt x="855" y="40"/>
                  </a:lnTo>
                  <a:lnTo>
                    <a:pt x="855" y="43"/>
                  </a:lnTo>
                  <a:lnTo>
                    <a:pt x="857" y="43"/>
                  </a:lnTo>
                  <a:lnTo>
                    <a:pt x="859" y="43"/>
                  </a:lnTo>
                  <a:lnTo>
                    <a:pt x="859" y="45"/>
                  </a:lnTo>
                  <a:lnTo>
                    <a:pt x="862" y="47"/>
                  </a:lnTo>
                  <a:lnTo>
                    <a:pt x="864" y="47"/>
                  </a:lnTo>
                  <a:lnTo>
                    <a:pt x="864" y="49"/>
                  </a:lnTo>
                  <a:lnTo>
                    <a:pt x="866" y="49"/>
                  </a:lnTo>
                  <a:lnTo>
                    <a:pt x="868" y="49"/>
                  </a:lnTo>
                  <a:lnTo>
                    <a:pt x="868" y="52"/>
                  </a:lnTo>
                  <a:lnTo>
                    <a:pt x="871" y="52"/>
                  </a:lnTo>
                  <a:lnTo>
                    <a:pt x="871" y="54"/>
                  </a:lnTo>
                  <a:lnTo>
                    <a:pt x="873" y="54"/>
                  </a:lnTo>
                  <a:lnTo>
                    <a:pt x="875" y="54"/>
                  </a:lnTo>
                  <a:lnTo>
                    <a:pt x="875" y="56"/>
                  </a:lnTo>
                  <a:lnTo>
                    <a:pt x="877" y="56"/>
                  </a:lnTo>
                  <a:lnTo>
                    <a:pt x="880" y="58"/>
                  </a:lnTo>
                  <a:lnTo>
                    <a:pt x="880" y="61"/>
                  </a:lnTo>
                  <a:lnTo>
                    <a:pt x="882" y="61"/>
                  </a:lnTo>
                  <a:lnTo>
                    <a:pt x="882" y="63"/>
                  </a:lnTo>
                  <a:lnTo>
                    <a:pt x="884" y="63"/>
                  </a:lnTo>
                  <a:lnTo>
                    <a:pt x="886" y="65"/>
                  </a:lnTo>
                  <a:lnTo>
                    <a:pt x="889" y="63"/>
                  </a:lnTo>
                  <a:lnTo>
                    <a:pt x="889" y="65"/>
                  </a:lnTo>
                  <a:lnTo>
                    <a:pt x="891" y="65"/>
                  </a:lnTo>
                  <a:lnTo>
                    <a:pt x="891" y="67"/>
                  </a:lnTo>
                  <a:lnTo>
                    <a:pt x="893" y="67"/>
                  </a:lnTo>
                  <a:lnTo>
                    <a:pt x="893" y="70"/>
                  </a:lnTo>
                  <a:lnTo>
                    <a:pt x="895" y="70"/>
                  </a:lnTo>
                  <a:lnTo>
                    <a:pt x="898" y="70"/>
                  </a:lnTo>
                  <a:lnTo>
                    <a:pt x="900" y="72"/>
                  </a:lnTo>
                  <a:lnTo>
                    <a:pt x="902" y="72"/>
                  </a:lnTo>
                  <a:lnTo>
                    <a:pt x="904" y="74"/>
                  </a:lnTo>
                  <a:lnTo>
                    <a:pt x="902" y="76"/>
                  </a:lnTo>
                  <a:lnTo>
                    <a:pt x="902" y="79"/>
                  </a:lnTo>
                  <a:lnTo>
                    <a:pt x="904" y="79"/>
                  </a:lnTo>
                  <a:lnTo>
                    <a:pt x="907" y="79"/>
                  </a:lnTo>
                  <a:lnTo>
                    <a:pt x="909" y="79"/>
                  </a:lnTo>
                  <a:lnTo>
                    <a:pt x="911" y="79"/>
                  </a:lnTo>
                  <a:lnTo>
                    <a:pt x="911" y="81"/>
                  </a:lnTo>
                  <a:lnTo>
                    <a:pt x="911" y="83"/>
                  </a:lnTo>
                  <a:lnTo>
                    <a:pt x="913" y="83"/>
                  </a:lnTo>
                  <a:lnTo>
                    <a:pt x="916" y="83"/>
                  </a:lnTo>
                  <a:lnTo>
                    <a:pt x="918" y="83"/>
                  </a:lnTo>
                  <a:lnTo>
                    <a:pt x="918" y="81"/>
                  </a:lnTo>
                  <a:lnTo>
                    <a:pt x="918" y="79"/>
                  </a:lnTo>
                  <a:lnTo>
                    <a:pt x="920" y="79"/>
                  </a:lnTo>
                  <a:lnTo>
                    <a:pt x="922" y="79"/>
                  </a:lnTo>
                  <a:lnTo>
                    <a:pt x="925" y="79"/>
                  </a:lnTo>
                  <a:lnTo>
                    <a:pt x="925" y="81"/>
                  </a:lnTo>
                  <a:lnTo>
                    <a:pt x="925" y="83"/>
                  </a:lnTo>
                  <a:lnTo>
                    <a:pt x="927" y="85"/>
                  </a:lnTo>
                  <a:lnTo>
                    <a:pt x="927" y="88"/>
                  </a:lnTo>
                  <a:lnTo>
                    <a:pt x="927" y="90"/>
                  </a:lnTo>
                  <a:lnTo>
                    <a:pt x="929" y="90"/>
                  </a:lnTo>
                  <a:lnTo>
                    <a:pt x="929" y="92"/>
                  </a:lnTo>
                  <a:lnTo>
                    <a:pt x="931" y="92"/>
                  </a:lnTo>
                  <a:lnTo>
                    <a:pt x="931" y="94"/>
                  </a:lnTo>
                  <a:lnTo>
                    <a:pt x="934" y="94"/>
                  </a:lnTo>
                  <a:lnTo>
                    <a:pt x="934" y="97"/>
                  </a:lnTo>
                  <a:lnTo>
                    <a:pt x="936" y="97"/>
                  </a:lnTo>
                  <a:lnTo>
                    <a:pt x="936" y="99"/>
                  </a:lnTo>
                  <a:lnTo>
                    <a:pt x="936" y="101"/>
                  </a:lnTo>
                  <a:lnTo>
                    <a:pt x="938" y="101"/>
                  </a:lnTo>
                  <a:lnTo>
                    <a:pt x="938" y="103"/>
                  </a:lnTo>
                  <a:lnTo>
                    <a:pt x="938" y="106"/>
                  </a:lnTo>
                  <a:lnTo>
                    <a:pt x="940" y="106"/>
                  </a:lnTo>
                  <a:lnTo>
                    <a:pt x="940" y="108"/>
                  </a:lnTo>
                  <a:lnTo>
                    <a:pt x="940" y="110"/>
                  </a:lnTo>
                  <a:lnTo>
                    <a:pt x="940" y="108"/>
                  </a:lnTo>
                  <a:lnTo>
                    <a:pt x="943" y="108"/>
                  </a:lnTo>
                  <a:lnTo>
                    <a:pt x="945" y="108"/>
                  </a:lnTo>
                  <a:lnTo>
                    <a:pt x="947" y="108"/>
                  </a:lnTo>
                  <a:lnTo>
                    <a:pt x="949" y="106"/>
                  </a:lnTo>
                  <a:lnTo>
                    <a:pt x="947" y="106"/>
                  </a:lnTo>
                  <a:lnTo>
                    <a:pt x="947" y="103"/>
                  </a:lnTo>
                  <a:lnTo>
                    <a:pt x="945" y="101"/>
                  </a:lnTo>
                  <a:lnTo>
                    <a:pt x="947" y="101"/>
                  </a:lnTo>
                  <a:lnTo>
                    <a:pt x="947" y="99"/>
                  </a:lnTo>
                  <a:lnTo>
                    <a:pt x="949" y="99"/>
                  </a:lnTo>
                  <a:lnTo>
                    <a:pt x="949" y="101"/>
                  </a:lnTo>
                  <a:lnTo>
                    <a:pt x="952" y="101"/>
                  </a:lnTo>
                  <a:lnTo>
                    <a:pt x="954" y="101"/>
                  </a:lnTo>
                  <a:lnTo>
                    <a:pt x="954" y="103"/>
                  </a:lnTo>
                  <a:lnTo>
                    <a:pt x="956" y="103"/>
                  </a:lnTo>
                  <a:lnTo>
                    <a:pt x="958" y="103"/>
                  </a:lnTo>
                  <a:lnTo>
                    <a:pt x="958" y="101"/>
                  </a:lnTo>
                  <a:lnTo>
                    <a:pt x="963" y="106"/>
                  </a:lnTo>
                  <a:lnTo>
                    <a:pt x="965" y="106"/>
                  </a:lnTo>
                  <a:lnTo>
                    <a:pt x="965" y="108"/>
                  </a:lnTo>
                  <a:lnTo>
                    <a:pt x="965" y="110"/>
                  </a:lnTo>
                  <a:lnTo>
                    <a:pt x="967" y="110"/>
                  </a:lnTo>
                  <a:lnTo>
                    <a:pt x="967" y="112"/>
                  </a:lnTo>
                  <a:lnTo>
                    <a:pt x="970" y="115"/>
                  </a:lnTo>
                  <a:lnTo>
                    <a:pt x="970" y="117"/>
                  </a:lnTo>
                  <a:lnTo>
                    <a:pt x="972" y="117"/>
                  </a:lnTo>
                  <a:lnTo>
                    <a:pt x="972" y="119"/>
                  </a:lnTo>
                  <a:lnTo>
                    <a:pt x="972" y="121"/>
                  </a:lnTo>
                  <a:lnTo>
                    <a:pt x="970" y="124"/>
                  </a:lnTo>
                  <a:lnTo>
                    <a:pt x="967" y="124"/>
                  </a:lnTo>
                  <a:lnTo>
                    <a:pt x="967" y="126"/>
                  </a:lnTo>
                  <a:lnTo>
                    <a:pt x="970" y="126"/>
                  </a:lnTo>
                  <a:lnTo>
                    <a:pt x="972" y="126"/>
                  </a:lnTo>
                  <a:lnTo>
                    <a:pt x="972" y="128"/>
                  </a:lnTo>
                  <a:lnTo>
                    <a:pt x="974" y="128"/>
                  </a:lnTo>
                  <a:lnTo>
                    <a:pt x="974" y="130"/>
                  </a:lnTo>
                  <a:lnTo>
                    <a:pt x="976" y="130"/>
                  </a:lnTo>
                  <a:lnTo>
                    <a:pt x="979" y="130"/>
                  </a:lnTo>
                  <a:lnTo>
                    <a:pt x="979" y="132"/>
                  </a:lnTo>
                  <a:lnTo>
                    <a:pt x="979" y="135"/>
                  </a:lnTo>
                  <a:lnTo>
                    <a:pt x="981" y="135"/>
                  </a:lnTo>
                  <a:lnTo>
                    <a:pt x="981" y="137"/>
                  </a:lnTo>
                  <a:lnTo>
                    <a:pt x="983" y="137"/>
                  </a:lnTo>
                  <a:lnTo>
                    <a:pt x="985" y="137"/>
                  </a:lnTo>
                  <a:lnTo>
                    <a:pt x="988" y="137"/>
                  </a:lnTo>
                  <a:lnTo>
                    <a:pt x="988" y="139"/>
                  </a:lnTo>
                  <a:lnTo>
                    <a:pt x="990" y="139"/>
                  </a:lnTo>
                  <a:lnTo>
                    <a:pt x="992" y="139"/>
                  </a:lnTo>
                  <a:lnTo>
                    <a:pt x="992" y="141"/>
                  </a:lnTo>
                  <a:lnTo>
                    <a:pt x="994" y="141"/>
                  </a:lnTo>
                  <a:lnTo>
                    <a:pt x="997" y="141"/>
                  </a:lnTo>
                  <a:lnTo>
                    <a:pt x="997" y="144"/>
                  </a:lnTo>
                  <a:lnTo>
                    <a:pt x="999" y="144"/>
                  </a:lnTo>
                  <a:lnTo>
                    <a:pt x="999" y="146"/>
                  </a:lnTo>
                  <a:lnTo>
                    <a:pt x="999" y="148"/>
                  </a:lnTo>
                  <a:lnTo>
                    <a:pt x="1001" y="148"/>
                  </a:lnTo>
                  <a:lnTo>
                    <a:pt x="1003" y="150"/>
                  </a:lnTo>
                  <a:lnTo>
                    <a:pt x="1006" y="150"/>
                  </a:lnTo>
                  <a:lnTo>
                    <a:pt x="1008" y="150"/>
                  </a:lnTo>
                  <a:lnTo>
                    <a:pt x="1008" y="153"/>
                  </a:lnTo>
                  <a:lnTo>
                    <a:pt x="1010" y="153"/>
                  </a:lnTo>
                  <a:lnTo>
                    <a:pt x="1010" y="150"/>
                  </a:lnTo>
                  <a:lnTo>
                    <a:pt x="1012" y="150"/>
                  </a:lnTo>
                  <a:lnTo>
                    <a:pt x="1015" y="150"/>
                  </a:lnTo>
                  <a:lnTo>
                    <a:pt x="1017" y="150"/>
                  </a:lnTo>
                  <a:lnTo>
                    <a:pt x="1019" y="150"/>
                  </a:lnTo>
                  <a:lnTo>
                    <a:pt x="1019" y="148"/>
                  </a:lnTo>
                  <a:lnTo>
                    <a:pt x="1021" y="148"/>
                  </a:lnTo>
                  <a:lnTo>
                    <a:pt x="1021" y="146"/>
                  </a:lnTo>
                  <a:lnTo>
                    <a:pt x="1021" y="144"/>
                  </a:lnTo>
                  <a:lnTo>
                    <a:pt x="1024" y="144"/>
                  </a:lnTo>
                  <a:lnTo>
                    <a:pt x="1021" y="144"/>
                  </a:lnTo>
                  <a:lnTo>
                    <a:pt x="1021" y="141"/>
                  </a:lnTo>
                  <a:lnTo>
                    <a:pt x="1024" y="141"/>
                  </a:lnTo>
                  <a:lnTo>
                    <a:pt x="1026" y="141"/>
                  </a:lnTo>
                  <a:lnTo>
                    <a:pt x="1028" y="141"/>
                  </a:lnTo>
                  <a:lnTo>
                    <a:pt x="1028" y="144"/>
                  </a:lnTo>
                  <a:lnTo>
                    <a:pt x="1030" y="144"/>
                  </a:lnTo>
                  <a:lnTo>
                    <a:pt x="1033" y="144"/>
                  </a:lnTo>
                  <a:lnTo>
                    <a:pt x="1033" y="141"/>
                  </a:lnTo>
                  <a:lnTo>
                    <a:pt x="1035" y="141"/>
                  </a:lnTo>
                  <a:lnTo>
                    <a:pt x="1035" y="139"/>
                  </a:lnTo>
                  <a:lnTo>
                    <a:pt x="1037" y="139"/>
                  </a:lnTo>
                  <a:lnTo>
                    <a:pt x="1037" y="137"/>
                  </a:lnTo>
                  <a:lnTo>
                    <a:pt x="1037" y="135"/>
                  </a:lnTo>
                  <a:lnTo>
                    <a:pt x="1037" y="132"/>
                  </a:lnTo>
                  <a:lnTo>
                    <a:pt x="1039" y="132"/>
                  </a:lnTo>
                  <a:lnTo>
                    <a:pt x="1042" y="132"/>
                  </a:lnTo>
                  <a:lnTo>
                    <a:pt x="1044" y="130"/>
                  </a:lnTo>
                  <a:lnTo>
                    <a:pt x="1046" y="130"/>
                  </a:lnTo>
                  <a:lnTo>
                    <a:pt x="1048" y="130"/>
                  </a:lnTo>
                  <a:lnTo>
                    <a:pt x="1051" y="130"/>
                  </a:lnTo>
                  <a:lnTo>
                    <a:pt x="1053" y="130"/>
                  </a:lnTo>
                  <a:lnTo>
                    <a:pt x="1053" y="132"/>
                  </a:lnTo>
                  <a:lnTo>
                    <a:pt x="1055" y="132"/>
                  </a:lnTo>
                  <a:lnTo>
                    <a:pt x="1057" y="132"/>
                  </a:lnTo>
                  <a:lnTo>
                    <a:pt x="1060" y="132"/>
                  </a:lnTo>
                  <a:lnTo>
                    <a:pt x="1062" y="135"/>
                  </a:lnTo>
                  <a:lnTo>
                    <a:pt x="1064" y="135"/>
                  </a:lnTo>
                  <a:lnTo>
                    <a:pt x="1066" y="135"/>
                  </a:lnTo>
                  <a:lnTo>
                    <a:pt x="1069" y="135"/>
                  </a:lnTo>
                  <a:lnTo>
                    <a:pt x="1071" y="137"/>
                  </a:lnTo>
                  <a:lnTo>
                    <a:pt x="1073" y="137"/>
                  </a:lnTo>
                  <a:lnTo>
                    <a:pt x="1075" y="137"/>
                  </a:lnTo>
                  <a:lnTo>
                    <a:pt x="1078" y="137"/>
                  </a:lnTo>
                  <a:lnTo>
                    <a:pt x="1080" y="139"/>
                  </a:lnTo>
                  <a:lnTo>
                    <a:pt x="1082" y="139"/>
                  </a:lnTo>
                  <a:lnTo>
                    <a:pt x="1082" y="137"/>
                  </a:lnTo>
                  <a:lnTo>
                    <a:pt x="1084" y="137"/>
                  </a:lnTo>
                  <a:lnTo>
                    <a:pt x="1084" y="135"/>
                  </a:lnTo>
                  <a:lnTo>
                    <a:pt x="1087" y="135"/>
                  </a:lnTo>
                  <a:lnTo>
                    <a:pt x="1087" y="132"/>
                  </a:lnTo>
                  <a:lnTo>
                    <a:pt x="1089" y="130"/>
                  </a:lnTo>
                  <a:lnTo>
                    <a:pt x="1091" y="128"/>
                  </a:lnTo>
                  <a:lnTo>
                    <a:pt x="1091" y="126"/>
                  </a:lnTo>
                  <a:lnTo>
                    <a:pt x="1089" y="126"/>
                  </a:lnTo>
                  <a:lnTo>
                    <a:pt x="1089" y="124"/>
                  </a:lnTo>
                  <a:lnTo>
                    <a:pt x="1091" y="124"/>
                  </a:lnTo>
                  <a:lnTo>
                    <a:pt x="1091" y="121"/>
                  </a:lnTo>
                  <a:lnTo>
                    <a:pt x="1093" y="121"/>
                  </a:lnTo>
                  <a:lnTo>
                    <a:pt x="1093" y="119"/>
                  </a:lnTo>
                  <a:lnTo>
                    <a:pt x="1096" y="119"/>
                  </a:lnTo>
                  <a:lnTo>
                    <a:pt x="1098" y="119"/>
                  </a:lnTo>
                  <a:lnTo>
                    <a:pt x="1100" y="119"/>
                  </a:lnTo>
                  <a:lnTo>
                    <a:pt x="1102" y="119"/>
                  </a:lnTo>
                  <a:lnTo>
                    <a:pt x="1105" y="119"/>
                  </a:lnTo>
                  <a:lnTo>
                    <a:pt x="1107" y="119"/>
                  </a:lnTo>
                  <a:lnTo>
                    <a:pt x="1109" y="119"/>
                  </a:lnTo>
                  <a:lnTo>
                    <a:pt x="1111" y="119"/>
                  </a:lnTo>
                  <a:lnTo>
                    <a:pt x="1114" y="121"/>
                  </a:lnTo>
                  <a:lnTo>
                    <a:pt x="1116" y="121"/>
                  </a:lnTo>
                  <a:lnTo>
                    <a:pt x="1118" y="121"/>
                  </a:lnTo>
                  <a:lnTo>
                    <a:pt x="1120" y="121"/>
                  </a:lnTo>
                  <a:lnTo>
                    <a:pt x="1120" y="119"/>
                  </a:lnTo>
                  <a:lnTo>
                    <a:pt x="1123" y="119"/>
                  </a:lnTo>
                  <a:lnTo>
                    <a:pt x="1125" y="119"/>
                  </a:lnTo>
                  <a:lnTo>
                    <a:pt x="1125" y="117"/>
                  </a:lnTo>
                  <a:lnTo>
                    <a:pt x="1127" y="117"/>
                  </a:lnTo>
                  <a:lnTo>
                    <a:pt x="1129" y="117"/>
                  </a:lnTo>
                  <a:lnTo>
                    <a:pt x="1132" y="117"/>
                  </a:lnTo>
                  <a:lnTo>
                    <a:pt x="1134" y="117"/>
                  </a:lnTo>
                  <a:lnTo>
                    <a:pt x="1136" y="117"/>
                  </a:lnTo>
                  <a:lnTo>
                    <a:pt x="1138" y="117"/>
                  </a:lnTo>
                  <a:lnTo>
                    <a:pt x="1141" y="117"/>
                  </a:lnTo>
                  <a:lnTo>
                    <a:pt x="1141" y="115"/>
                  </a:lnTo>
                  <a:lnTo>
                    <a:pt x="1143" y="115"/>
                  </a:lnTo>
                  <a:lnTo>
                    <a:pt x="1143" y="112"/>
                  </a:lnTo>
                  <a:lnTo>
                    <a:pt x="1143" y="110"/>
                  </a:lnTo>
                  <a:lnTo>
                    <a:pt x="1145" y="110"/>
                  </a:lnTo>
                  <a:lnTo>
                    <a:pt x="1145" y="108"/>
                  </a:lnTo>
                  <a:lnTo>
                    <a:pt x="1147" y="108"/>
                  </a:lnTo>
                  <a:lnTo>
                    <a:pt x="1147" y="106"/>
                  </a:lnTo>
                  <a:lnTo>
                    <a:pt x="1147" y="103"/>
                  </a:lnTo>
                  <a:lnTo>
                    <a:pt x="1150" y="101"/>
                  </a:lnTo>
                  <a:lnTo>
                    <a:pt x="1150" y="99"/>
                  </a:lnTo>
                  <a:lnTo>
                    <a:pt x="1147" y="99"/>
                  </a:lnTo>
                  <a:lnTo>
                    <a:pt x="1147" y="97"/>
                  </a:lnTo>
                  <a:lnTo>
                    <a:pt x="1147" y="94"/>
                  </a:lnTo>
                  <a:lnTo>
                    <a:pt x="1150" y="94"/>
                  </a:lnTo>
                  <a:lnTo>
                    <a:pt x="1152" y="94"/>
                  </a:lnTo>
                  <a:lnTo>
                    <a:pt x="1152" y="92"/>
                  </a:lnTo>
                  <a:lnTo>
                    <a:pt x="1154" y="92"/>
                  </a:lnTo>
                  <a:lnTo>
                    <a:pt x="1154" y="90"/>
                  </a:lnTo>
                  <a:lnTo>
                    <a:pt x="1154" y="88"/>
                  </a:lnTo>
                  <a:lnTo>
                    <a:pt x="1156" y="88"/>
                  </a:lnTo>
                  <a:lnTo>
                    <a:pt x="1156" y="85"/>
                  </a:lnTo>
                  <a:lnTo>
                    <a:pt x="1156" y="83"/>
                  </a:lnTo>
                  <a:lnTo>
                    <a:pt x="1154" y="83"/>
                  </a:lnTo>
                  <a:lnTo>
                    <a:pt x="1154" y="81"/>
                  </a:lnTo>
                  <a:lnTo>
                    <a:pt x="1156" y="81"/>
                  </a:lnTo>
                  <a:lnTo>
                    <a:pt x="1159" y="79"/>
                  </a:lnTo>
                  <a:lnTo>
                    <a:pt x="1161" y="79"/>
                  </a:lnTo>
                  <a:lnTo>
                    <a:pt x="1163" y="79"/>
                  </a:lnTo>
                  <a:lnTo>
                    <a:pt x="1165" y="79"/>
                  </a:lnTo>
                  <a:lnTo>
                    <a:pt x="1168" y="79"/>
                  </a:lnTo>
                  <a:lnTo>
                    <a:pt x="1170" y="79"/>
                  </a:lnTo>
                  <a:lnTo>
                    <a:pt x="1170" y="76"/>
                  </a:lnTo>
                  <a:lnTo>
                    <a:pt x="1172" y="74"/>
                  </a:lnTo>
                  <a:lnTo>
                    <a:pt x="1174" y="74"/>
                  </a:lnTo>
                  <a:lnTo>
                    <a:pt x="1174" y="76"/>
                  </a:lnTo>
                  <a:lnTo>
                    <a:pt x="1174" y="74"/>
                  </a:lnTo>
                  <a:lnTo>
                    <a:pt x="1177" y="74"/>
                  </a:lnTo>
                  <a:lnTo>
                    <a:pt x="1179" y="72"/>
                  </a:lnTo>
                  <a:lnTo>
                    <a:pt x="1179" y="70"/>
                  </a:lnTo>
                  <a:lnTo>
                    <a:pt x="1179" y="67"/>
                  </a:lnTo>
                  <a:lnTo>
                    <a:pt x="1179" y="65"/>
                  </a:lnTo>
                  <a:lnTo>
                    <a:pt x="1179" y="63"/>
                  </a:lnTo>
                  <a:lnTo>
                    <a:pt x="1179" y="61"/>
                  </a:lnTo>
                  <a:lnTo>
                    <a:pt x="1181" y="61"/>
                  </a:lnTo>
                  <a:lnTo>
                    <a:pt x="1181" y="58"/>
                  </a:lnTo>
                  <a:lnTo>
                    <a:pt x="1183" y="58"/>
                  </a:lnTo>
                  <a:lnTo>
                    <a:pt x="1183" y="56"/>
                  </a:lnTo>
                  <a:lnTo>
                    <a:pt x="1186" y="56"/>
                  </a:lnTo>
                  <a:lnTo>
                    <a:pt x="1186" y="54"/>
                  </a:lnTo>
                  <a:lnTo>
                    <a:pt x="1188" y="54"/>
                  </a:lnTo>
                  <a:lnTo>
                    <a:pt x="1188" y="52"/>
                  </a:lnTo>
                  <a:lnTo>
                    <a:pt x="1190" y="52"/>
                  </a:lnTo>
                  <a:lnTo>
                    <a:pt x="1190" y="49"/>
                  </a:lnTo>
                  <a:lnTo>
                    <a:pt x="1190" y="47"/>
                  </a:lnTo>
                  <a:lnTo>
                    <a:pt x="1190" y="45"/>
                  </a:lnTo>
                  <a:lnTo>
                    <a:pt x="1190" y="43"/>
                  </a:lnTo>
                  <a:lnTo>
                    <a:pt x="1188" y="43"/>
                  </a:lnTo>
                  <a:lnTo>
                    <a:pt x="1190" y="43"/>
                  </a:lnTo>
                  <a:lnTo>
                    <a:pt x="1190" y="40"/>
                  </a:lnTo>
                  <a:lnTo>
                    <a:pt x="1192" y="40"/>
                  </a:lnTo>
                  <a:lnTo>
                    <a:pt x="1192" y="38"/>
                  </a:lnTo>
                  <a:lnTo>
                    <a:pt x="1192" y="36"/>
                  </a:lnTo>
                  <a:lnTo>
                    <a:pt x="1192" y="38"/>
                  </a:lnTo>
                  <a:lnTo>
                    <a:pt x="1195" y="38"/>
                  </a:lnTo>
                  <a:lnTo>
                    <a:pt x="1195" y="36"/>
                  </a:lnTo>
                  <a:lnTo>
                    <a:pt x="1197" y="36"/>
                  </a:lnTo>
                  <a:lnTo>
                    <a:pt x="1199" y="34"/>
                  </a:lnTo>
                  <a:lnTo>
                    <a:pt x="1201" y="34"/>
                  </a:lnTo>
                  <a:lnTo>
                    <a:pt x="1201" y="31"/>
                  </a:lnTo>
                  <a:lnTo>
                    <a:pt x="1204" y="31"/>
                  </a:lnTo>
                  <a:lnTo>
                    <a:pt x="1204" y="29"/>
                  </a:lnTo>
                  <a:lnTo>
                    <a:pt x="1204" y="27"/>
                  </a:lnTo>
                  <a:lnTo>
                    <a:pt x="1206" y="27"/>
                  </a:lnTo>
                  <a:lnTo>
                    <a:pt x="1208" y="25"/>
                  </a:lnTo>
                  <a:lnTo>
                    <a:pt x="1210" y="25"/>
                  </a:lnTo>
                  <a:lnTo>
                    <a:pt x="1213" y="25"/>
                  </a:lnTo>
                  <a:lnTo>
                    <a:pt x="1215" y="25"/>
                  </a:lnTo>
                  <a:lnTo>
                    <a:pt x="1217" y="25"/>
                  </a:lnTo>
                  <a:lnTo>
                    <a:pt x="1217" y="22"/>
                  </a:lnTo>
                  <a:lnTo>
                    <a:pt x="1219" y="22"/>
                  </a:lnTo>
                  <a:lnTo>
                    <a:pt x="1222" y="22"/>
                  </a:lnTo>
                  <a:lnTo>
                    <a:pt x="1224" y="22"/>
                  </a:lnTo>
                  <a:lnTo>
                    <a:pt x="1224" y="20"/>
                  </a:lnTo>
                  <a:lnTo>
                    <a:pt x="1226" y="20"/>
                  </a:lnTo>
                  <a:lnTo>
                    <a:pt x="1228" y="20"/>
                  </a:lnTo>
                  <a:lnTo>
                    <a:pt x="1228" y="22"/>
                  </a:lnTo>
                  <a:lnTo>
                    <a:pt x="1231" y="25"/>
                  </a:lnTo>
                  <a:lnTo>
                    <a:pt x="1233" y="25"/>
                  </a:lnTo>
                  <a:lnTo>
                    <a:pt x="1233" y="27"/>
                  </a:lnTo>
                  <a:lnTo>
                    <a:pt x="1235" y="27"/>
                  </a:lnTo>
                  <a:lnTo>
                    <a:pt x="1235" y="29"/>
                  </a:lnTo>
                  <a:lnTo>
                    <a:pt x="1235" y="31"/>
                  </a:lnTo>
                  <a:lnTo>
                    <a:pt x="1237" y="31"/>
                  </a:lnTo>
                  <a:lnTo>
                    <a:pt x="1240" y="31"/>
                  </a:lnTo>
                  <a:lnTo>
                    <a:pt x="1240" y="34"/>
                  </a:lnTo>
                  <a:lnTo>
                    <a:pt x="1242" y="34"/>
                  </a:lnTo>
                  <a:lnTo>
                    <a:pt x="1244" y="34"/>
                  </a:lnTo>
                  <a:lnTo>
                    <a:pt x="1244" y="36"/>
                  </a:lnTo>
                  <a:lnTo>
                    <a:pt x="1242" y="36"/>
                  </a:lnTo>
                  <a:lnTo>
                    <a:pt x="1242" y="38"/>
                  </a:lnTo>
                  <a:lnTo>
                    <a:pt x="1242" y="40"/>
                  </a:lnTo>
                  <a:lnTo>
                    <a:pt x="1244" y="40"/>
                  </a:lnTo>
                  <a:lnTo>
                    <a:pt x="1244" y="43"/>
                  </a:lnTo>
                  <a:lnTo>
                    <a:pt x="1244" y="45"/>
                  </a:lnTo>
                  <a:lnTo>
                    <a:pt x="1246" y="45"/>
                  </a:lnTo>
                  <a:lnTo>
                    <a:pt x="1246" y="47"/>
                  </a:lnTo>
                  <a:lnTo>
                    <a:pt x="1244" y="47"/>
                  </a:lnTo>
                  <a:lnTo>
                    <a:pt x="1242" y="47"/>
                  </a:lnTo>
                  <a:lnTo>
                    <a:pt x="1242" y="49"/>
                  </a:lnTo>
                  <a:lnTo>
                    <a:pt x="1242" y="52"/>
                  </a:lnTo>
                  <a:lnTo>
                    <a:pt x="1240" y="52"/>
                  </a:lnTo>
                  <a:lnTo>
                    <a:pt x="1240" y="54"/>
                  </a:lnTo>
                  <a:lnTo>
                    <a:pt x="1237" y="54"/>
                  </a:lnTo>
                  <a:lnTo>
                    <a:pt x="1240" y="56"/>
                  </a:lnTo>
                  <a:lnTo>
                    <a:pt x="1237" y="56"/>
                  </a:lnTo>
                  <a:lnTo>
                    <a:pt x="1240" y="56"/>
                  </a:lnTo>
                  <a:lnTo>
                    <a:pt x="1242" y="58"/>
                  </a:lnTo>
                  <a:lnTo>
                    <a:pt x="1242" y="61"/>
                  </a:lnTo>
                  <a:lnTo>
                    <a:pt x="1240" y="61"/>
                  </a:lnTo>
                  <a:lnTo>
                    <a:pt x="1240" y="58"/>
                  </a:lnTo>
                  <a:lnTo>
                    <a:pt x="1237" y="58"/>
                  </a:lnTo>
                  <a:lnTo>
                    <a:pt x="1235" y="58"/>
                  </a:lnTo>
                  <a:lnTo>
                    <a:pt x="1235" y="61"/>
                  </a:lnTo>
                  <a:lnTo>
                    <a:pt x="1233" y="61"/>
                  </a:lnTo>
                  <a:lnTo>
                    <a:pt x="1235" y="63"/>
                  </a:lnTo>
                  <a:lnTo>
                    <a:pt x="1237" y="63"/>
                  </a:lnTo>
                  <a:lnTo>
                    <a:pt x="1237" y="65"/>
                  </a:lnTo>
                  <a:lnTo>
                    <a:pt x="1237" y="67"/>
                  </a:lnTo>
                  <a:lnTo>
                    <a:pt x="1237" y="70"/>
                  </a:lnTo>
                  <a:lnTo>
                    <a:pt x="1240" y="67"/>
                  </a:lnTo>
                  <a:lnTo>
                    <a:pt x="1240" y="70"/>
                  </a:lnTo>
                  <a:lnTo>
                    <a:pt x="1237" y="72"/>
                  </a:lnTo>
                  <a:lnTo>
                    <a:pt x="1235" y="72"/>
                  </a:lnTo>
                  <a:lnTo>
                    <a:pt x="1233" y="72"/>
                  </a:lnTo>
                  <a:lnTo>
                    <a:pt x="1233" y="70"/>
                  </a:lnTo>
                  <a:lnTo>
                    <a:pt x="1231" y="70"/>
                  </a:lnTo>
                  <a:lnTo>
                    <a:pt x="1231" y="72"/>
                  </a:lnTo>
                  <a:lnTo>
                    <a:pt x="1228" y="72"/>
                  </a:lnTo>
                  <a:lnTo>
                    <a:pt x="1228" y="74"/>
                  </a:lnTo>
                  <a:lnTo>
                    <a:pt x="1231" y="74"/>
                  </a:lnTo>
                  <a:lnTo>
                    <a:pt x="1231" y="76"/>
                  </a:lnTo>
                  <a:lnTo>
                    <a:pt x="1233" y="76"/>
                  </a:lnTo>
                  <a:lnTo>
                    <a:pt x="1235" y="76"/>
                  </a:lnTo>
                  <a:lnTo>
                    <a:pt x="1237" y="76"/>
                  </a:lnTo>
                  <a:lnTo>
                    <a:pt x="1240" y="76"/>
                  </a:lnTo>
                  <a:lnTo>
                    <a:pt x="1242" y="76"/>
                  </a:lnTo>
                  <a:lnTo>
                    <a:pt x="1244" y="76"/>
                  </a:lnTo>
                  <a:lnTo>
                    <a:pt x="1244" y="74"/>
                  </a:lnTo>
                  <a:lnTo>
                    <a:pt x="1246" y="74"/>
                  </a:lnTo>
                  <a:lnTo>
                    <a:pt x="1249" y="74"/>
                  </a:lnTo>
                  <a:lnTo>
                    <a:pt x="1249" y="76"/>
                  </a:lnTo>
                  <a:lnTo>
                    <a:pt x="1249" y="79"/>
                  </a:lnTo>
                  <a:lnTo>
                    <a:pt x="1249" y="81"/>
                  </a:lnTo>
                  <a:lnTo>
                    <a:pt x="1246" y="81"/>
                  </a:lnTo>
                  <a:lnTo>
                    <a:pt x="1246" y="83"/>
                  </a:lnTo>
                  <a:lnTo>
                    <a:pt x="1244" y="83"/>
                  </a:lnTo>
                  <a:lnTo>
                    <a:pt x="1244" y="85"/>
                  </a:lnTo>
                  <a:lnTo>
                    <a:pt x="1244" y="88"/>
                  </a:lnTo>
                  <a:lnTo>
                    <a:pt x="1244" y="90"/>
                  </a:lnTo>
                  <a:lnTo>
                    <a:pt x="1246" y="90"/>
                  </a:lnTo>
                  <a:lnTo>
                    <a:pt x="1249" y="90"/>
                  </a:lnTo>
                  <a:lnTo>
                    <a:pt x="1251" y="90"/>
                  </a:lnTo>
                  <a:lnTo>
                    <a:pt x="1253" y="90"/>
                  </a:lnTo>
                  <a:lnTo>
                    <a:pt x="1255" y="90"/>
                  </a:lnTo>
                  <a:lnTo>
                    <a:pt x="1255" y="92"/>
                  </a:lnTo>
                  <a:lnTo>
                    <a:pt x="1255" y="94"/>
                  </a:lnTo>
                  <a:lnTo>
                    <a:pt x="1255" y="97"/>
                  </a:lnTo>
                  <a:lnTo>
                    <a:pt x="1255" y="99"/>
                  </a:lnTo>
                  <a:lnTo>
                    <a:pt x="1255" y="101"/>
                  </a:lnTo>
                  <a:lnTo>
                    <a:pt x="1253" y="101"/>
                  </a:lnTo>
                  <a:lnTo>
                    <a:pt x="1251" y="101"/>
                  </a:lnTo>
                  <a:lnTo>
                    <a:pt x="1249" y="101"/>
                  </a:lnTo>
                  <a:lnTo>
                    <a:pt x="1246" y="103"/>
                  </a:lnTo>
                  <a:lnTo>
                    <a:pt x="1244" y="103"/>
                  </a:lnTo>
                  <a:lnTo>
                    <a:pt x="1244" y="106"/>
                  </a:lnTo>
                  <a:lnTo>
                    <a:pt x="1244" y="108"/>
                  </a:lnTo>
                  <a:lnTo>
                    <a:pt x="1246" y="108"/>
                  </a:lnTo>
                  <a:lnTo>
                    <a:pt x="1249" y="110"/>
                  </a:lnTo>
                  <a:lnTo>
                    <a:pt x="1251" y="110"/>
                  </a:lnTo>
                  <a:lnTo>
                    <a:pt x="1253" y="110"/>
                  </a:lnTo>
                  <a:lnTo>
                    <a:pt x="1255" y="110"/>
                  </a:lnTo>
                  <a:lnTo>
                    <a:pt x="1258" y="110"/>
                  </a:lnTo>
                  <a:lnTo>
                    <a:pt x="1260" y="110"/>
                  </a:lnTo>
                  <a:lnTo>
                    <a:pt x="1260" y="108"/>
                  </a:lnTo>
                  <a:lnTo>
                    <a:pt x="1262" y="108"/>
                  </a:lnTo>
                  <a:lnTo>
                    <a:pt x="1262" y="106"/>
                  </a:lnTo>
                  <a:lnTo>
                    <a:pt x="1264" y="106"/>
                  </a:lnTo>
                  <a:lnTo>
                    <a:pt x="1264" y="108"/>
                  </a:lnTo>
                  <a:lnTo>
                    <a:pt x="1262" y="108"/>
                  </a:lnTo>
                  <a:lnTo>
                    <a:pt x="1262" y="110"/>
                  </a:lnTo>
                  <a:lnTo>
                    <a:pt x="1262" y="112"/>
                  </a:lnTo>
                  <a:lnTo>
                    <a:pt x="1262" y="115"/>
                  </a:lnTo>
                  <a:lnTo>
                    <a:pt x="1262" y="117"/>
                  </a:lnTo>
                  <a:lnTo>
                    <a:pt x="1260" y="117"/>
                  </a:lnTo>
                  <a:lnTo>
                    <a:pt x="1258" y="115"/>
                  </a:lnTo>
                  <a:lnTo>
                    <a:pt x="1258" y="117"/>
                  </a:lnTo>
                  <a:lnTo>
                    <a:pt x="1258" y="119"/>
                  </a:lnTo>
                  <a:lnTo>
                    <a:pt x="1258" y="121"/>
                  </a:lnTo>
                  <a:lnTo>
                    <a:pt x="1260" y="121"/>
                  </a:lnTo>
                  <a:lnTo>
                    <a:pt x="1260" y="119"/>
                  </a:lnTo>
                  <a:lnTo>
                    <a:pt x="1262" y="119"/>
                  </a:lnTo>
                  <a:lnTo>
                    <a:pt x="1264" y="119"/>
                  </a:lnTo>
                  <a:lnTo>
                    <a:pt x="1264" y="121"/>
                  </a:lnTo>
                  <a:lnTo>
                    <a:pt x="1264" y="124"/>
                  </a:lnTo>
                  <a:lnTo>
                    <a:pt x="1264" y="126"/>
                  </a:lnTo>
                  <a:lnTo>
                    <a:pt x="1262" y="126"/>
                  </a:lnTo>
                  <a:lnTo>
                    <a:pt x="1260" y="126"/>
                  </a:lnTo>
                  <a:lnTo>
                    <a:pt x="1258" y="126"/>
                  </a:lnTo>
                  <a:lnTo>
                    <a:pt x="1255" y="128"/>
                  </a:lnTo>
                  <a:lnTo>
                    <a:pt x="1253" y="128"/>
                  </a:lnTo>
                  <a:lnTo>
                    <a:pt x="1251" y="128"/>
                  </a:lnTo>
                  <a:lnTo>
                    <a:pt x="1251" y="130"/>
                  </a:lnTo>
                  <a:lnTo>
                    <a:pt x="1251" y="135"/>
                  </a:lnTo>
                  <a:lnTo>
                    <a:pt x="1249" y="137"/>
                  </a:lnTo>
                  <a:lnTo>
                    <a:pt x="1246" y="137"/>
                  </a:lnTo>
                  <a:lnTo>
                    <a:pt x="1246" y="139"/>
                  </a:lnTo>
                  <a:lnTo>
                    <a:pt x="1249" y="139"/>
                  </a:lnTo>
                  <a:lnTo>
                    <a:pt x="1251" y="139"/>
                  </a:lnTo>
                  <a:lnTo>
                    <a:pt x="1253" y="141"/>
                  </a:lnTo>
                  <a:lnTo>
                    <a:pt x="1255" y="141"/>
                  </a:lnTo>
                  <a:lnTo>
                    <a:pt x="1258" y="141"/>
                  </a:lnTo>
                  <a:lnTo>
                    <a:pt x="1260" y="141"/>
                  </a:lnTo>
                  <a:lnTo>
                    <a:pt x="1262" y="141"/>
                  </a:lnTo>
                  <a:lnTo>
                    <a:pt x="1264" y="141"/>
                  </a:lnTo>
                  <a:lnTo>
                    <a:pt x="1267" y="141"/>
                  </a:lnTo>
                  <a:lnTo>
                    <a:pt x="1267" y="144"/>
                  </a:lnTo>
                  <a:lnTo>
                    <a:pt x="1264" y="144"/>
                  </a:lnTo>
                  <a:lnTo>
                    <a:pt x="1264" y="146"/>
                  </a:lnTo>
                  <a:lnTo>
                    <a:pt x="1262" y="146"/>
                  </a:lnTo>
                  <a:lnTo>
                    <a:pt x="1260" y="146"/>
                  </a:lnTo>
                  <a:lnTo>
                    <a:pt x="1258" y="146"/>
                  </a:lnTo>
                  <a:lnTo>
                    <a:pt x="1255" y="146"/>
                  </a:lnTo>
                  <a:lnTo>
                    <a:pt x="1253" y="144"/>
                  </a:lnTo>
                  <a:lnTo>
                    <a:pt x="1251" y="144"/>
                  </a:lnTo>
                  <a:lnTo>
                    <a:pt x="1249" y="144"/>
                  </a:lnTo>
                  <a:lnTo>
                    <a:pt x="1249" y="146"/>
                  </a:lnTo>
                  <a:lnTo>
                    <a:pt x="1246" y="148"/>
                  </a:lnTo>
                  <a:lnTo>
                    <a:pt x="1246" y="150"/>
                  </a:lnTo>
                  <a:lnTo>
                    <a:pt x="1249" y="150"/>
                  </a:lnTo>
                  <a:lnTo>
                    <a:pt x="1249" y="153"/>
                  </a:lnTo>
                  <a:lnTo>
                    <a:pt x="1251" y="153"/>
                  </a:lnTo>
                  <a:lnTo>
                    <a:pt x="1253" y="153"/>
                  </a:lnTo>
                  <a:lnTo>
                    <a:pt x="1253" y="155"/>
                  </a:lnTo>
                  <a:lnTo>
                    <a:pt x="1255" y="155"/>
                  </a:lnTo>
                  <a:lnTo>
                    <a:pt x="1258" y="155"/>
                  </a:lnTo>
                  <a:lnTo>
                    <a:pt x="1260" y="155"/>
                  </a:lnTo>
                  <a:lnTo>
                    <a:pt x="1262" y="155"/>
                  </a:lnTo>
                  <a:lnTo>
                    <a:pt x="1262" y="157"/>
                  </a:lnTo>
                  <a:lnTo>
                    <a:pt x="1264" y="157"/>
                  </a:lnTo>
                  <a:lnTo>
                    <a:pt x="1264" y="159"/>
                  </a:lnTo>
                  <a:lnTo>
                    <a:pt x="1264" y="162"/>
                  </a:lnTo>
                  <a:lnTo>
                    <a:pt x="1264" y="164"/>
                  </a:lnTo>
                  <a:lnTo>
                    <a:pt x="1267" y="164"/>
                  </a:lnTo>
                  <a:lnTo>
                    <a:pt x="1269" y="164"/>
                  </a:lnTo>
                  <a:lnTo>
                    <a:pt x="1269" y="162"/>
                  </a:lnTo>
                  <a:lnTo>
                    <a:pt x="1271" y="162"/>
                  </a:lnTo>
                  <a:lnTo>
                    <a:pt x="1271" y="164"/>
                  </a:lnTo>
                  <a:lnTo>
                    <a:pt x="1271" y="166"/>
                  </a:lnTo>
                  <a:lnTo>
                    <a:pt x="1271" y="168"/>
                  </a:lnTo>
                  <a:lnTo>
                    <a:pt x="1271" y="171"/>
                  </a:lnTo>
                  <a:lnTo>
                    <a:pt x="1271" y="173"/>
                  </a:lnTo>
                  <a:lnTo>
                    <a:pt x="1271" y="175"/>
                  </a:lnTo>
                  <a:lnTo>
                    <a:pt x="1269" y="177"/>
                  </a:lnTo>
                  <a:lnTo>
                    <a:pt x="1267" y="180"/>
                  </a:lnTo>
                  <a:lnTo>
                    <a:pt x="1267" y="182"/>
                  </a:lnTo>
                  <a:lnTo>
                    <a:pt x="1264" y="182"/>
                  </a:lnTo>
                  <a:lnTo>
                    <a:pt x="1267" y="182"/>
                  </a:lnTo>
                  <a:lnTo>
                    <a:pt x="1269" y="184"/>
                  </a:lnTo>
                  <a:lnTo>
                    <a:pt x="1271" y="186"/>
                  </a:lnTo>
                  <a:lnTo>
                    <a:pt x="1271" y="189"/>
                  </a:lnTo>
                  <a:lnTo>
                    <a:pt x="1271" y="191"/>
                  </a:lnTo>
                  <a:lnTo>
                    <a:pt x="1273" y="193"/>
                  </a:lnTo>
                  <a:lnTo>
                    <a:pt x="1276" y="193"/>
                  </a:lnTo>
                  <a:lnTo>
                    <a:pt x="1278" y="195"/>
                  </a:lnTo>
                  <a:lnTo>
                    <a:pt x="1280" y="193"/>
                  </a:lnTo>
                  <a:lnTo>
                    <a:pt x="1282" y="193"/>
                  </a:lnTo>
                  <a:lnTo>
                    <a:pt x="1285" y="193"/>
                  </a:lnTo>
                  <a:lnTo>
                    <a:pt x="1285" y="195"/>
                  </a:lnTo>
                  <a:lnTo>
                    <a:pt x="1285" y="193"/>
                  </a:lnTo>
                  <a:lnTo>
                    <a:pt x="1287" y="193"/>
                  </a:lnTo>
                  <a:lnTo>
                    <a:pt x="1287" y="191"/>
                  </a:lnTo>
                  <a:lnTo>
                    <a:pt x="1289" y="191"/>
                  </a:lnTo>
                  <a:lnTo>
                    <a:pt x="1291" y="191"/>
                  </a:lnTo>
                  <a:lnTo>
                    <a:pt x="1291" y="189"/>
                  </a:lnTo>
                  <a:lnTo>
                    <a:pt x="1294" y="189"/>
                  </a:lnTo>
                  <a:lnTo>
                    <a:pt x="1296" y="189"/>
                  </a:lnTo>
                  <a:lnTo>
                    <a:pt x="1296" y="186"/>
                  </a:lnTo>
                  <a:lnTo>
                    <a:pt x="1298" y="186"/>
                  </a:lnTo>
                  <a:lnTo>
                    <a:pt x="1298" y="184"/>
                  </a:lnTo>
                  <a:lnTo>
                    <a:pt x="1300" y="184"/>
                  </a:lnTo>
                  <a:lnTo>
                    <a:pt x="1300" y="182"/>
                  </a:lnTo>
                  <a:lnTo>
                    <a:pt x="1303" y="182"/>
                  </a:lnTo>
                  <a:lnTo>
                    <a:pt x="1305" y="182"/>
                  </a:lnTo>
                  <a:lnTo>
                    <a:pt x="1307" y="182"/>
                  </a:lnTo>
                  <a:lnTo>
                    <a:pt x="1307" y="180"/>
                  </a:lnTo>
                  <a:lnTo>
                    <a:pt x="1307" y="177"/>
                  </a:lnTo>
                  <a:lnTo>
                    <a:pt x="1307" y="175"/>
                  </a:lnTo>
                  <a:lnTo>
                    <a:pt x="1309" y="175"/>
                  </a:lnTo>
                  <a:lnTo>
                    <a:pt x="1312" y="175"/>
                  </a:lnTo>
                  <a:lnTo>
                    <a:pt x="1314" y="175"/>
                  </a:lnTo>
                  <a:lnTo>
                    <a:pt x="1316" y="175"/>
                  </a:lnTo>
                  <a:lnTo>
                    <a:pt x="1318" y="173"/>
                  </a:lnTo>
                  <a:lnTo>
                    <a:pt x="1321" y="173"/>
                  </a:lnTo>
                  <a:lnTo>
                    <a:pt x="1321" y="171"/>
                  </a:lnTo>
                  <a:lnTo>
                    <a:pt x="1323" y="171"/>
                  </a:lnTo>
                  <a:lnTo>
                    <a:pt x="1323" y="168"/>
                  </a:lnTo>
                  <a:lnTo>
                    <a:pt x="1323" y="166"/>
                  </a:lnTo>
                  <a:lnTo>
                    <a:pt x="1325" y="166"/>
                  </a:lnTo>
                  <a:lnTo>
                    <a:pt x="1325" y="164"/>
                  </a:lnTo>
                  <a:lnTo>
                    <a:pt x="1327" y="164"/>
                  </a:lnTo>
                  <a:lnTo>
                    <a:pt x="1327" y="162"/>
                  </a:lnTo>
                  <a:lnTo>
                    <a:pt x="1330" y="162"/>
                  </a:lnTo>
                  <a:lnTo>
                    <a:pt x="1332" y="159"/>
                  </a:lnTo>
                  <a:lnTo>
                    <a:pt x="1334" y="159"/>
                  </a:lnTo>
                  <a:lnTo>
                    <a:pt x="1334" y="157"/>
                  </a:lnTo>
                  <a:lnTo>
                    <a:pt x="1334" y="155"/>
                  </a:lnTo>
                  <a:lnTo>
                    <a:pt x="1334" y="153"/>
                  </a:lnTo>
                  <a:lnTo>
                    <a:pt x="1334" y="150"/>
                  </a:lnTo>
                  <a:lnTo>
                    <a:pt x="1336" y="148"/>
                  </a:lnTo>
                  <a:lnTo>
                    <a:pt x="1339" y="148"/>
                  </a:lnTo>
                  <a:lnTo>
                    <a:pt x="1339" y="146"/>
                  </a:lnTo>
                  <a:lnTo>
                    <a:pt x="1341" y="146"/>
                  </a:lnTo>
                  <a:lnTo>
                    <a:pt x="1341" y="144"/>
                  </a:lnTo>
                  <a:lnTo>
                    <a:pt x="1343" y="144"/>
                  </a:lnTo>
                  <a:lnTo>
                    <a:pt x="1343" y="141"/>
                  </a:lnTo>
                  <a:lnTo>
                    <a:pt x="1343" y="139"/>
                  </a:lnTo>
                  <a:lnTo>
                    <a:pt x="1343" y="137"/>
                  </a:lnTo>
                  <a:lnTo>
                    <a:pt x="1343" y="135"/>
                  </a:lnTo>
                  <a:lnTo>
                    <a:pt x="1345" y="137"/>
                  </a:lnTo>
                  <a:lnTo>
                    <a:pt x="1345" y="135"/>
                  </a:lnTo>
                  <a:lnTo>
                    <a:pt x="1345" y="137"/>
                  </a:lnTo>
                  <a:lnTo>
                    <a:pt x="1345" y="135"/>
                  </a:lnTo>
                  <a:lnTo>
                    <a:pt x="1348" y="135"/>
                  </a:lnTo>
                  <a:lnTo>
                    <a:pt x="1348" y="132"/>
                  </a:lnTo>
                  <a:lnTo>
                    <a:pt x="1350" y="132"/>
                  </a:lnTo>
                  <a:lnTo>
                    <a:pt x="1352" y="132"/>
                  </a:lnTo>
                  <a:lnTo>
                    <a:pt x="1354" y="132"/>
                  </a:lnTo>
                  <a:lnTo>
                    <a:pt x="1354" y="130"/>
                  </a:lnTo>
                  <a:lnTo>
                    <a:pt x="1357" y="130"/>
                  </a:lnTo>
                  <a:lnTo>
                    <a:pt x="1357" y="132"/>
                  </a:lnTo>
                  <a:lnTo>
                    <a:pt x="1357" y="130"/>
                  </a:lnTo>
                  <a:lnTo>
                    <a:pt x="1359" y="130"/>
                  </a:lnTo>
                  <a:lnTo>
                    <a:pt x="1361" y="130"/>
                  </a:lnTo>
                  <a:lnTo>
                    <a:pt x="1363" y="128"/>
                  </a:lnTo>
                  <a:lnTo>
                    <a:pt x="1363" y="130"/>
                  </a:lnTo>
                  <a:lnTo>
                    <a:pt x="1366" y="130"/>
                  </a:lnTo>
                  <a:lnTo>
                    <a:pt x="1368" y="130"/>
                  </a:lnTo>
                  <a:lnTo>
                    <a:pt x="1368" y="128"/>
                  </a:lnTo>
                  <a:lnTo>
                    <a:pt x="1370" y="128"/>
                  </a:lnTo>
                  <a:lnTo>
                    <a:pt x="1372" y="128"/>
                  </a:lnTo>
                  <a:lnTo>
                    <a:pt x="1375" y="128"/>
                  </a:lnTo>
                  <a:lnTo>
                    <a:pt x="1377" y="128"/>
                  </a:lnTo>
                  <a:lnTo>
                    <a:pt x="1379" y="128"/>
                  </a:lnTo>
                  <a:lnTo>
                    <a:pt x="1379" y="126"/>
                  </a:lnTo>
                  <a:lnTo>
                    <a:pt x="1381" y="126"/>
                  </a:lnTo>
                  <a:lnTo>
                    <a:pt x="1384" y="126"/>
                  </a:lnTo>
                  <a:lnTo>
                    <a:pt x="1384" y="124"/>
                  </a:lnTo>
                  <a:lnTo>
                    <a:pt x="1386" y="124"/>
                  </a:lnTo>
                  <a:lnTo>
                    <a:pt x="1388" y="124"/>
                  </a:lnTo>
                  <a:lnTo>
                    <a:pt x="1390" y="124"/>
                  </a:lnTo>
                  <a:lnTo>
                    <a:pt x="1390" y="121"/>
                  </a:lnTo>
                  <a:lnTo>
                    <a:pt x="1393" y="121"/>
                  </a:lnTo>
                  <a:lnTo>
                    <a:pt x="1393" y="124"/>
                  </a:lnTo>
                  <a:lnTo>
                    <a:pt x="1393" y="121"/>
                  </a:lnTo>
                  <a:lnTo>
                    <a:pt x="1395" y="121"/>
                  </a:lnTo>
                  <a:lnTo>
                    <a:pt x="1397" y="121"/>
                  </a:lnTo>
                  <a:lnTo>
                    <a:pt x="1397" y="119"/>
                  </a:lnTo>
                  <a:lnTo>
                    <a:pt x="1399" y="119"/>
                  </a:lnTo>
                  <a:lnTo>
                    <a:pt x="1399" y="117"/>
                  </a:lnTo>
                  <a:lnTo>
                    <a:pt x="1402" y="117"/>
                  </a:lnTo>
                  <a:lnTo>
                    <a:pt x="1404" y="115"/>
                  </a:lnTo>
                  <a:lnTo>
                    <a:pt x="1404" y="112"/>
                  </a:lnTo>
                  <a:lnTo>
                    <a:pt x="1402" y="112"/>
                  </a:lnTo>
                  <a:lnTo>
                    <a:pt x="1399" y="115"/>
                  </a:lnTo>
                  <a:lnTo>
                    <a:pt x="1397" y="115"/>
                  </a:lnTo>
                  <a:lnTo>
                    <a:pt x="1397" y="112"/>
                  </a:lnTo>
                  <a:lnTo>
                    <a:pt x="1395" y="112"/>
                  </a:lnTo>
                  <a:lnTo>
                    <a:pt x="1395" y="110"/>
                  </a:lnTo>
                  <a:lnTo>
                    <a:pt x="1395" y="108"/>
                  </a:lnTo>
                  <a:lnTo>
                    <a:pt x="1395" y="106"/>
                  </a:lnTo>
                  <a:lnTo>
                    <a:pt x="1393" y="106"/>
                  </a:lnTo>
                  <a:lnTo>
                    <a:pt x="1393" y="103"/>
                  </a:lnTo>
                  <a:lnTo>
                    <a:pt x="1390" y="103"/>
                  </a:lnTo>
                  <a:lnTo>
                    <a:pt x="1390" y="101"/>
                  </a:lnTo>
                  <a:lnTo>
                    <a:pt x="1390" y="99"/>
                  </a:lnTo>
                  <a:lnTo>
                    <a:pt x="1393" y="99"/>
                  </a:lnTo>
                  <a:lnTo>
                    <a:pt x="1395" y="97"/>
                  </a:lnTo>
                  <a:lnTo>
                    <a:pt x="1397" y="97"/>
                  </a:lnTo>
                  <a:lnTo>
                    <a:pt x="1399" y="97"/>
                  </a:lnTo>
                  <a:lnTo>
                    <a:pt x="1402" y="97"/>
                  </a:lnTo>
                  <a:lnTo>
                    <a:pt x="1404" y="97"/>
                  </a:lnTo>
                  <a:lnTo>
                    <a:pt x="1406" y="97"/>
                  </a:lnTo>
                  <a:lnTo>
                    <a:pt x="1408" y="97"/>
                  </a:lnTo>
                  <a:lnTo>
                    <a:pt x="1411" y="97"/>
                  </a:lnTo>
                  <a:lnTo>
                    <a:pt x="1411" y="94"/>
                  </a:lnTo>
                  <a:lnTo>
                    <a:pt x="1408" y="94"/>
                  </a:lnTo>
                  <a:lnTo>
                    <a:pt x="1408" y="92"/>
                  </a:lnTo>
                  <a:lnTo>
                    <a:pt x="1408" y="90"/>
                  </a:lnTo>
                  <a:lnTo>
                    <a:pt x="1408" y="88"/>
                  </a:lnTo>
                  <a:lnTo>
                    <a:pt x="1411" y="88"/>
                  </a:lnTo>
                  <a:lnTo>
                    <a:pt x="1413" y="88"/>
                  </a:lnTo>
                  <a:lnTo>
                    <a:pt x="1415" y="90"/>
                  </a:lnTo>
                  <a:lnTo>
                    <a:pt x="1417" y="90"/>
                  </a:lnTo>
                  <a:lnTo>
                    <a:pt x="1420" y="90"/>
                  </a:lnTo>
                  <a:lnTo>
                    <a:pt x="1422" y="90"/>
                  </a:lnTo>
                  <a:lnTo>
                    <a:pt x="1424" y="90"/>
                  </a:lnTo>
                  <a:lnTo>
                    <a:pt x="1424" y="92"/>
                  </a:lnTo>
                  <a:lnTo>
                    <a:pt x="1426" y="92"/>
                  </a:lnTo>
                  <a:lnTo>
                    <a:pt x="1426" y="90"/>
                  </a:lnTo>
                  <a:lnTo>
                    <a:pt x="1426" y="92"/>
                  </a:lnTo>
                  <a:lnTo>
                    <a:pt x="1429" y="92"/>
                  </a:lnTo>
                  <a:lnTo>
                    <a:pt x="1431" y="90"/>
                  </a:lnTo>
                  <a:lnTo>
                    <a:pt x="1433" y="90"/>
                  </a:lnTo>
                  <a:lnTo>
                    <a:pt x="1435" y="90"/>
                  </a:lnTo>
                  <a:lnTo>
                    <a:pt x="1435" y="88"/>
                  </a:lnTo>
                  <a:lnTo>
                    <a:pt x="1438" y="90"/>
                  </a:lnTo>
                  <a:lnTo>
                    <a:pt x="1440" y="90"/>
                  </a:lnTo>
                  <a:lnTo>
                    <a:pt x="1440" y="88"/>
                  </a:lnTo>
                  <a:lnTo>
                    <a:pt x="1442" y="88"/>
                  </a:lnTo>
                  <a:lnTo>
                    <a:pt x="1444" y="85"/>
                  </a:lnTo>
                  <a:lnTo>
                    <a:pt x="1447" y="83"/>
                  </a:lnTo>
                  <a:lnTo>
                    <a:pt x="1449" y="83"/>
                  </a:lnTo>
                  <a:lnTo>
                    <a:pt x="1449" y="81"/>
                  </a:lnTo>
                  <a:lnTo>
                    <a:pt x="1451" y="81"/>
                  </a:lnTo>
                  <a:lnTo>
                    <a:pt x="1451" y="79"/>
                  </a:lnTo>
                  <a:lnTo>
                    <a:pt x="1453" y="79"/>
                  </a:lnTo>
                  <a:lnTo>
                    <a:pt x="1456" y="79"/>
                  </a:lnTo>
                  <a:lnTo>
                    <a:pt x="1458" y="79"/>
                  </a:lnTo>
                  <a:lnTo>
                    <a:pt x="1460" y="79"/>
                  </a:lnTo>
                  <a:lnTo>
                    <a:pt x="1462" y="79"/>
                  </a:lnTo>
                  <a:lnTo>
                    <a:pt x="1465" y="79"/>
                  </a:lnTo>
                  <a:lnTo>
                    <a:pt x="1467" y="79"/>
                  </a:lnTo>
                  <a:lnTo>
                    <a:pt x="1467" y="76"/>
                  </a:lnTo>
                  <a:lnTo>
                    <a:pt x="1469" y="76"/>
                  </a:lnTo>
                  <a:lnTo>
                    <a:pt x="1469" y="74"/>
                  </a:lnTo>
                  <a:lnTo>
                    <a:pt x="1469" y="72"/>
                  </a:lnTo>
                  <a:lnTo>
                    <a:pt x="1471" y="72"/>
                  </a:lnTo>
                  <a:lnTo>
                    <a:pt x="1471" y="70"/>
                  </a:lnTo>
                  <a:lnTo>
                    <a:pt x="1471" y="67"/>
                  </a:lnTo>
                  <a:lnTo>
                    <a:pt x="1469" y="67"/>
                  </a:lnTo>
                  <a:lnTo>
                    <a:pt x="1469" y="65"/>
                  </a:lnTo>
                  <a:lnTo>
                    <a:pt x="1471" y="65"/>
                  </a:lnTo>
                  <a:lnTo>
                    <a:pt x="1471" y="63"/>
                  </a:lnTo>
                  <a:lnTo>
                    <a:pt x="1474" y="63"/>
                  </a:lnTo>
                  <a:lnTo>
                    <a:pt x="1471" y="63"/>
                  </a:lnTo>
                  <a:lnTo>
                    <a:pt x="1471" y="61"/>
                  </a:lnTo>
                  <a:lnTo>
                    <a:pt x="1469" y="58"/>
                  </a:lnTo>
                  <a:lnTo>
                    <a:pt x="1469" y="56"/>
                  </a:lnTo>
                  <a:lnTo>
                    <a:pt x="1467" y="56"/>
                  </a:lnTo>
                  <a:lnTo>
                    <a:pt x="1467" y="54"/>
                  </a:lnTo>
                  <a:lnTo>
                    <a:pt x="1467" y="52"/>
                  </a:lnTo>
                  <a:lnTo>
                    <a:pt x="1469" y="52"/>
                  </a:lnTo>
                  <a:lnTo>
                    <a:pt x="1469" y="49"/>
                  </a:lnTo>
                  <a:lnTo>
                    <a:pt x="1469" y="47"/>
                  </a:lnTo>
                  <a:lnTo>
                    <a:pt x="1469" y="45"/>
                  </a:lnTo>
                  <a:lnTo>
                    <a:pt x="1467" y="45"/>
                  </a:lnTo>
                  <a:lnTo>
                    <a:pt x="1467" y="43"/>
                  </a:lnTo>
                  <a:lnTo>
                    <a:pt x="1467" y="40"/>
                  </a:lnTo>
                  <a:lnTo>
                    <a:pt x="1469" y="40"/>
                  </a:lnTo>
                  <a:lnTo>
                    <a:pt x="1471" y="38"/>
                  </a:lnTo>
                  <a:lnTo>
                    <a:pt x="1471" y="36"/>
                  </a:lnTo>
                  <a:lnTo>
                    <a:pt x="1474" y="34"/>
                  </a:lnTo>
                  <a:lnTo>
                    <a:pt x="1474" y="31"/>
                  </a:lnTo>
                  <a:lnTo>
                    <a:pt x="1476" y="31"/>
                  </a:lnTo>
                  <a:lnTo>
                    <a:pt x="1476" y="29"/>
                  </a:lnTo>
                  <a:lnTo>
                    <a:pt x="1476" y="27"/>
                  </a:lnTo>
                  <a:lnTo>
                    <a:pt x="1478" y="27"/>
                  </a:lnTo>
                  <a:lnTo>
                    <a:pt x="1480" y="27"/>
                  </a:lnTo>
                  <a:lnTo>
                    <a:pt x="1480" y="29"/>
                  </a:lnTo>
                  <a:lnTo>
                    <a:pt x="1483" y="29"/>
                  </a:lnTo>
                  <a:lnTo>
                    <a:pt x="1485" y="29"/>
                  </a:lnTo>
                  <a:lnTo>
                    <a:pt x="1487" y="29"/>
                  </a:lnTo>
                  <a:lnTo>
                    <a:pt x="1489" y="29"/>
                  </a:lnTo>
                  <a:lnTo>
                    <a:pt x="1489" y="31"/>
                  </a:lnTo>
                  <a:lnTo>
                    <a:pt x="1492" y="31"/>
                  </a:lnTo>
                  <a:lnTo>
                    <a:pt x="1494" y="31"/>
                  </a:lnTo>
                  <a:lnTo>
                    <a:pt x="1494" y="34"/>
                  </a:lnTo>
                  <a:lnTo>
                    <a:pt x="1494" y="36"/>
                  </a:lnTo>
                  <a:lnTo>
                    <a:pt x="1496" y="36"/>
                  </a:lnTo>
                  <a:lnTo>
                    <a:pt x="1496" y="38"/>
                  </a:lnTo>
                  <a:lnTo>
                    <a:pt x="1496" y="40"/>
                  </a:lnTo>
                  <a:lnTo>
                    <a:pt x="1498" y="43"/>
                  </a:lnTo>
                  <a:lnTo>
                    <a:pt x="1501" y="43"/>
                  </a:lnTo>
                  <a:lnTo>
                    <a:pt x="1501" y="45"/>
                  </a:lnTo>
                  <a:lnTo>
                    <a:pt x="1501" y="47"/>
                  </a:lnTo>
                  <a:lnTo>
                    <a:pt x="1501" y="49"/>
                  </a:lnTo>
                  <a:lnTo>
                    <a:pt x="1501" y="52"/>
                  </a:lnTo>
                  <a:lnTo>
                    <a:pt x="1501" y="54"/>
                  </a:lnTo>
                  <a:lnTo>
                    <a:pt x="1501" y="56"/>
                  </a:lnTo>
                  <a:lnTo>
                    <a:pt x="1501" y="58"/>
                  </a:lnTo>
                  <a:lnTo>
                    <a:pt x="1501" y="61"/>
                  </a:lnTo>
                  <a:lnTo>
                    <a:pt x="1503" y="61"/>
                  </a:lnTo>
                  <a:lnTo>
                    <a:pt x="1501" y="61"/>
                  </a:lnTo>
                  <a:lnTo>
                    <a:pt x="1501" y="63"/>
                  </a:lnTo>
                  <a:lnTo>
                    <a:pt x="1503" y="63"/>
                  </a:lnTo>
                  <a:lnTo>
                    <a:pt x="1505" y="63"/>
                  </a:lnTo>
                  <a:lnTo>
                    <a:pt x="1505" y="65"/>
                  </a:lnTo>
                  <a:lnTo>
                    <a:pt x="1507" y="65"/>
                  </a:lnTo>
                  <a:lnTo>
                    <a:pt x="1510" y="65"/>
                  </a:lnTo>
                  <a:lnTo>
                    <a:pt x="1510" y="67"/>
                  </a:lnTo>
                  <a:lnTo>
                    <a:pt x="1510" y="70"/>
                  </a:lnTo>
                  <a:lnTo>
                    <a:pt x="1512" y="70"/>
                  </a:lnTo>
                  <a:lnTo>
                    <a:pt x="1512" y="72"/>
                  </a:lnTo>
                  <a:lnTo>
                    <a:pt x="1514" y="72"/>
                  </a:lnTo>
                  <a:lnTo>
                    <a:pt x="1514" y="74"/>
                  </a:lnTo>
                  <a:lnTo>
                    <a:pt x="1516" y="76"/>
                  </a:lnTo>
                  <a:lnTo>
                    <a:pt x="1519" y="76"/>
                  </a:lnTo>
                  <a:lnTo>
                    <a:pt x="1519" y="79"/>
                  </a:lnTo>
                  <a:lnTo>
                    <a:pt x="1521" y="76"/>
                  </a:lnTo>
                  <a:lnTo>
                    <a:pt x="1523" y="76"/>
                  </a:lnTo>
                  <a:lnTo>
                    <a:pt x="1523" y="79"/>
                  </a:lnTo>
                  <a:lnTo>
                    <a:pt x="1525" y="79"/>
                  </a:lnTo>
                  <a:lnTo>
                    <a:pt x="1528" y="79"/>
                  </a:lnTo>
                  <a:lnTo>
                    <a:pt x="1530" y="79"/>
                  </a:lnTo>
                  <a:lnTo>
                    <a:pt x="1530" y="81"/>
                  </a:lnTo>
                  <a:lnTo>
                    <a:pt x="1528" y="81"/>
                  </a:lnTo>
                  <a:lnTo>
                    <a:pt x="1528" y="83"/>
                  </a:lnTo>
                  <a:lnTo>
                    <a:pt x="1530" y="83"/>
                  </a:lnTo>
                  <a:lnTo>
                    <a:pt x="1530" y="85"/>
                  </a:lnTo>
                  <a:lnTo>
                    <a:pt x="1530" y="88"/>
                  </a:lnTo>
                  <a:lnTo>
                    <a:pt x="1532" y="88"/>
                  </a:lnTo>
                  <a:lnTo>
                    <a:pt x="1534" y="88"/>
                  </a:lnTo>
                  <a:lnTo>
                    <a:pt x="1534" y="90"/>
                  </a:lnTo>
                  <a:lnTo>
                    <a:pt x="1534" y="92"/>
                  </a:lnTo>
                  <a:lnTo>
                    <a:pt x="1537" y="92"/>
                  </a:lnTo>
                  <a:lnTo>
                    <a:pt x="1537" y="94"/>
                  </a:lnTo>
                  <a:lnTo>
                    <a:pt x="1539" y="94"/>
                  </a:lnTo>
                  <a:lnTo>
                    <a:pt x="1539" y="97"/>
                  </a:lnTo>
                  <a:lnTo>
                    <a:pt x="1541" y="97"/>
                  </a:lnTo>
                  <a:lnTo>
                    <a:pt x="1541" y="94"/>
                  </a:lnTo>
                  <a:lnTo>
                    <a:pt x="1541" y="97"/>
                  </a:lnTo>
                  <a:lnTo>
                    <a:pt x="1541" y="99"/>
                  </a:lnTo>
                  <a:lnTo>
                    <a:pt x="1543" y="99"/>
                  </a:lnTo>
                  <a:lnTo>
                    <a:pt x="1546" y="99"/>
                  </a:lnTo>
                  <a:lnTo>
                    <a:pt x="1546" y="101"/>
                  </a:lnTo>
                  <a:lnTo>
                    <a:pt x="1548" y="101"/>
                  </a:lnTo>
                  <a:lnTo>
                    <a:pt x="1550" y="101"/>
                  </a:lnTo>
                  <a:lnTo>
                    <a:pt x="1550" y="103"/>
                  </a:lnTo>
                  <a:lnTo>
                    <a:pt x="1552" y="106"/>
                  </a:lnTo>
                  <a:lnTo>
                    <a:pt x="1552" y="108"/>
                  </a:lnTo>
                  <a:lnTo>
                    <a:pt x="1555" y="108"/>
                  </a:lnTo>
                  <a:lnTo>
                    <a:pt x="1552" y="108"/>
                  </a:lnTo>
                  <a:lnTo>
                    <a:pt x="1552" y="110"/>
                  </a:lnTo>
                  <a:lnTo>
                    <a:pt x="1550" y="110"/>
                  </a:lnTo>
                  <a:lnTo>
                    <a:pt x="1552" y="112"/>
                  </a:lnTo>
                  <a:lnTo>
                    <a:pt x="1555" y="112"/>
                  </a:lnTo>
                  <a:lnTo>
                    <a:pt x="1555" y="115"/>
                  </a:lnTo>
                  <a:lnTo>
                    <a:pt x="1557" y="115"/>
                  </a:lnTo>
                  <a:lnTo>
                    <a:pt x="1559" y="115"/>
                  </a:lnTo>
                  <a:lnTo>
                    <a:pt x="1561" y="115"/>
                  </a:lnTo>
                  <a:lnTo>
                    <a:pt x="1564" y="115"/>
                  </a:lnTo>
                  <a:lnTo>
                    <a:pt x="1564" y="117"/>
                  </a:lnTo>
                  <a:lnTo>
                    <a:pt x="1564" y="119"/>
                  </a:lnTo>
                  <a:lnTo>
                    <a:pt x="1561" y="119"/>
                  </a:lnTo>
                  <a:lnTo>
                    <a:pt x="1559" y="121"/>
                  </a:lnTo>
                  <a:lnTo>
                    <a:pt x="1557" y="121"/>
                  </a:lnTo>
                  <a:lnTo>
                    <a:pt x="1557" y="119"/>
                  </a:lnTo>
                  <a:lnTo>
                    <a:pt x="1555" y="119"/>
                  </a:lnTo>
                  <a:lnTo>
                    <a:pt x="1552" y="119"/>
                  </a:lnTo>
                  <a:lnTo>
                    <a:pt x="1550" y="119"/>
                  </a:lnTo>
                  <a:lnTo>
                    <a:pt x="1548" y="119"/>
                  </a:lnTo>
                  <a:lnTo>
                    <a:pt x="1548" y="121"/>
                  </a:lnTo>
                  <a:lnTo>
                    <a:pt x="1548" y="124"/>
                  </a:lnTo>
                  <a:lnTo>
                    <a:pt x="1550" y="126"/>
                  </a:lnTo>
                  <a:lnTo>
                    <a:pt x="1552" y="128"/>
                  </a:lnTo>
                  <a:lnTo>
                    <a:pt x="1555" y="128"/>
                  </a:lnTo>
                  <a:lnTo>
                    <a:pt x="1555" y="130"/>
                  </a:lnTo>
                  <a:lnTo>
                    <a:pt x="1557" y="130"/>
                  </a:lnTo>
                  <a:lnTo>
                    <a:pt x="1557" y="132"/>
                  </a:lnTo>
                  <a:lnTo>
                    <a:pt x="1555" y="135"/>
                  </a:lnTo>
                  <a:lnTo>
                    <a:pt x="1552" y="137"/>
                  </a:lnTo>
                  <a:lnTo>
                    <a:pt x="1550" y="139"/>
                  </a:lnTo>
                  <a:lnTo>
                    <a:pt x="1548" y="141"/>
                  </a:lnTo>
                  <a:lnTo>
                    <a:pt x="1546" y="141"/>
                  </a:lnTo>
                  <a:lnTo>
                    <a:pt x="1543" y="141"/>
                  </a:lnTo>
                  <a:lnTo>
                    <a:pt x="1541" y="141"/>
                  </a:lnTo>
                  <a:lnTo>
                    <a:pt x="1539" y="141"/>
                  </a:lnTo>
                  <a:lnTo>
                    <a:pt x="1537" y="141"/>
                  </a:lnTo>
                  <a:lnTo>
                    <a:pt x="1537" y="144"/>
                  </a:lnTo>
                  <a:lnTo>
                    <a:pt x="1534" y="144"/>
                  </a:lnTo>
                  <a:lnTo>
                    <a:pt x="1534" y="146"/>
                  </a:lnTo>
                  <a:lnTo>
                    <a:pt x="1534" y="148"/>
                  </a:lnTo>
                  <a:lnTo>
                    <a:pt x="1532" y="148"/>
                  </a:lnTo>
                  <a:lnTo>
                    <a:pt x="1532" y="150"/>
                  </a:lnTo>
                  <a:lnTo>
                    <a:pt x="1530" y="150"/>
                  </a:lnTo>
                  <a:lnTo>
                    <a:pt x="1528" y="150"/>
                  </a:lnTo>
                  <a:lnTo>
                    <a:pt x="1528" y="148"/>
                  </a:lnTo>
                  <a:lnTo>
                    <a:pt x="1528" y="146"/>
                  </a:lnTo>
                  <a:lnTo>
                    <a:pt x="1525" y="144"/>
                  </a:lnTo>
                  <a:lnTo>
                    <a:pt x="1523" y="144"/>
                  </a:lnTo>
                  <a:lnTo>
                    <a:pt x="1521" y="144"/>
                  </a:lnTo>
                  <a:lnTo>
                    <a:pt x="1519" y="146"/>
                  </a:lnTo>
                  <a:lnTo>
                    <a:pt x="1519" y="148"/>
                  </a:lnTo>
                  <a:lnTo>
                    <a:pt x="1519" y="150"/>
                  </a:lnTo>
                  <a:lnTo>
                    <a:pt x="1521" y="150"/>
                  </a:lnTo>
                  <a:lnTo>
                    <a:pt x="1521" y="153"/>
                  </a:lnTo>
                  <a:lnTo>
                    <a:pt x="1523" y="155"/>
                  </a:lnTo>
                  <a:lnTo>
                    <a:pt x="1525" y="155"/>
                  </a:lnTo>
                  <a:lnTo>
                    <a:pt x="1528" y="155"/>
                  </a:lnTo>
                  <a:lnTo>
                    <a:pt x="1530" y="155"/>
                  </a:lnTo>
                  <a:lnTo>
                    <a:pt x="1532" y="155"/>
                  </a:lnTo>
                  <a:lnTo>
                    <a:pt x="1534" y="153"/>
                  </a:lnTo>
                  <a:lnTo>
                    <a:pt x="1537" y="153"/>
                  </a:lnTo>
                  <a:lnTo>
                    <a:pt x="1539" y="153"/>
                  </a:lnTo>
                  <a:lnTo>
                    <a:pt x="1539" y="155"/>
                  </a:lnTo>
                  <a:lnTo>
                    <a:pt x="1539" y="157"/>
                  </a:lnTo>
                  <a:lnTo>
                    <a:pt x="1539" y="159"/>
                  </a:lnTo>
                  <a:lnTo>
                    <a:pt x="1537" y="162"/>
                  </a:lnTo>
                  <a:lnTo>
                    <a:pt x="1537" y="164"/>
                  </a:lnTo>
                  <a:lnTo>
                    <a:pt x="1537" y="166"/>
                  </a:lnTo>
                  <a:lnTo>
                    <a:pt x="1534" y="166"/>
                  </a:lnTo>
                  <a:lnTo>
                    <a:pt x="1534" y="168"/>
                  </a:lnTo>
                  <a:lnTo>
                    <a:pt x="1534" y="166"/>
                  </a:lnTo>
                  <a:lnTo>
                    <a:pt x="1532" y="166"/>
                  </a:lnTo>
                  <a:lnTo>
                    <a:pt x="1530" y="166"/>
                  </a:lnTo>
                  <a:lnTo>
                    <a:pt x="1525" y="164"/>
                  </a:lnTo>
                  <a:lnTo>
                    <a:pt x="1523" y="162"/>
                  </a:lnTo>
                  <a:lnTo>
                    <a:pt x="1521" y="159"/>
                  </a:lnTo>
                  <a:lnTo>
                    <a:pt x="1519" y="159"/>
                  </a:lnTo>
                  <a:lnTo>
                    <a:pt x="1516" y="157"/>
                  </a:lnTo>
                  <a:lnTo>
                    <a:pt x="1514" y="157"/>
                  </a:lnTo>
                  <a:lnTo>
                    <a:pt x="1514" y="159"/>
                  </a:lnTo>
                  <a:lnTo>
                    <a:pt x="1514" y="162"/>
                  </a:lnTo>
                  <a:lnTo>
                    <a:pt x="1514" y="164"/>
                  </a:lnTo>
                  <a:lnTo>
                    <a:pt x="1514" y="166"/>
                  </a:lnTo>
                  <a:lnTo>
                    <a:pt x="1514" y="168"/>
                  </a:lnTo>
                  <a:lnTo>
                    <a:pt x="1516" y="171"/>
                  </a:lnTo>
                  <a:lnTo>
                    <a:pt x="1519" y="173"/>
                  </a:lnTo>
                  <a:lnTo>
                    <a:pt x="1521" y="173"/>
                  </a:lnTo>
                  <a:lnTo>
                    <a:pt x="1521" y="175"/>
                  </a:lnTo>
                  <a:lnTo>
                    <a:pt x="1523" y="175"/>
                  </a:lnTo>
                  <a:lnTo>
                    <a:pt x="1523" y="177"/>
                  </a:lnTo>
                  <a:lnTo>
                    <a:pt x="1523" y="180"/>
                  </a:lnTo>
                  <a:lnTo>
                    <a:pt x="1521" y="180"/>
                  </a:lnTo>
                  <a:lnTo>
                    <a:pt x="1519" y="180"/>
                  </a:lnTo>
                  <a:lnTo>
                    <a:pt x="1516" y="180"/>
                  </a:lnTo>
                  <a:lnTo>
                    <a:pt x="1514" y="180"/>
                  </a:lnTo>
                  <a:lnTo>
                    <a:pt x="1512" y="180"/>
                  </a:lnTo>
                  <a:lnTo>
                    <a:pt x="1507" y="177"/>
                  </a:lnTo>
                  <a:lnTo>
                    <a:pt x="1505" y="177"/>
                  </a:lnTo>
                  <a:lnTo>
                    <a:pt x="1505" y="175"/>
                  </a:lnTo>
                  <a:lnTo>
                    <a:pt x="1507" y="175"/>
                  </a:lnTo>
                  <a:lnTo>
                    <a:pt x="1510" y="173"/>
                  </a:lnTo>
                  <a:lnTo>
                    <a:pt x="1510" y="171"/>
                  </a:lnTo>
                  <a:lnTo>
                    <a:pt x="1507" y="171"/>
                  </a:lnTo>
                  <a:lnTo>
                    <a:pt x="1507" y="168"/>
                  </a:lnTo>
                  <a:lnTo>
                    <a:pt x="1505" y="168"/>
                  </a:lnTo>
                  <a:lnTo>
                    <a:pt x="1503" y="168"/>
                  </a:lnTo>
                  <a:lnTo>
                    <a:pt x="1501" y="171"/>
                  </a:lnTo>
                  <a:lnTo>
                    <a:pt x="1498" y="171"/>
                  </a:lnTo>
                  <a:lnTo>
                    <a:pt x="1498" y="173"/>
                  </a:lnTo>
                  <a:lnTo>
                    <a:pt x="1496" y="173"/>
                  </a:lnTo>
                  <a:lnTo>
                    <a:pt x="1496" y="175"/>
                  </a:lnTo>
                  <a:lnTo>
                    <a:pt x="1496" y="177"/>
                  </a:lnTo>
                  <a:lnTo>
                    <a:pt x="1494" y="180"/>
                  </a:lnTo>
                  <a:lnTo>
                    <a:pt x="1494" y="182"/>
                  </a:lnTo>
                  <a:lnTo>
                    <a:pt x="1492" y="182"/>
                  </a:lnTo>
                  <a:lnTo>
                    <a:pt x="1492" y="184"/>
                  </a:lnTo>
                  <a:lnTo>
                    <a:pt x="1489" y="184"/>
                  </a:lnTo>
                  <a:lnTo>
                    <a:pt x="1487" y="184"/>
                  </a:lnTo>
                  <a:lnTo>
                    <a:pt x="1487" y="186"/>
                  </a:lnTo>
                  <a:lnTo>
                    <a:pt x="1485" y="189"/>
                  </a:lnTo>
                  <a:lnTo>
                    <a:pt x="1485" y="191"/>
                  </a:lnTo>
                  <a:lnTo>
                    <a:pt x="1485" y="193"/>
                  </a:lnTo>
                  <a:lnTo>
                    <a:pt x="1487" y="195"/>
                  </a:lnTo>
                  <a:lnTo>
                    <a:pt x="1489" y="195"/>
                  </a:lnTo>
                  <a:lnTo>
                    <a:pt x="1489" y="198"/>
                  </a:lnTo>
                  <a:lnTo>
                    <a:pt x="1489" y="200"/>
                  </a:lnTo>
                  <a:lnTo>
                    <a:pt x="1487" y="200"/>
                  </a:lnTo>
                  <a:lnTo>
                    <a:pt x="1485" y="200"/>
                  </a:lnTo>
                  <a:lnTo>
                    <a:pt x="1483" y="200"/>
                  </a:lnTo>
                  <a:lnTo>
                    <a:pt x="1480" y="200"/>
                  </a:lnTo>
                  <a:lnTo>
                    <a:pt x="1478" y="200"/>
                  </a:lnTo>
                  <a:lnTo>
                    <a:pt x="1478" y="198"/>
                  </a:lnTo>
                  <a:lnTo>
                    <a:pt x="1476" y="198"/>
                  </a:lnTo>
                  <a:lnTo>
                    <a:pt x="1474" y="198"/>
                  </a:lnTo>
                  <a:lnTo>
                    <a:pt x="1474" y="195"/>
                  </a:lnTo>
                  <a:lnTo>
                    <a:pt x="1471" y="195"/>
                  </a:lnTo>
                  <a:lnTo>
                    <a:pt x="1471" y="193"/>
                  </a:lnTo>
                  <a:lnTo>
                    <a:pt x="1471" y="195"/>
                  </a:lnTo>
                  <a:lnTo>
                    <a:pt x="1469" y="195"/>
                  </a:lnTo>
                  <a:lnTo>
                    <a:pt x="1469" y="198"/>
                  </a:lnTo>
                  <a:lnTo>
                    <a:pt x="1469" y="200"/>
                  </a:lnTo>
                  <a:lnTo>
                    <a:pt x="1469" y="202"/>
                  </a:lnTo>
                  <a:lnTo>
                    <a:pt x="1471" y="202"/>
                  </a:lnTo>
                  <a:lnTo>
                    <a:pt x="1471" y="204"/>
                  </a:lnTo>
                  <a:lnTo>
                    <a:pt x="1474" y="207"/>
                  </a:lnTo>
                  <a:lnTo>
                    <a:pt x="1476" y="209"/>
                  </a:lnTo>
                  <a:lnTo>
                    <a:pt x="1476" y="211"/>
                  </a:lnTo>
                  <a:lnTo>
                    <a:pt x="1476" y="213"/>
                  </a:lnTo>
                  <a:lnTo>
                    <a:pt x="1474" y="213"/>
                  </a:lnTo>
                  <a:lnTo>
                    <a:pt x="1474" y="216"/>
                  </a:lnTo>
                  <a:lnTo>
                    <a:pt x="1471" y="216"/>
                  </a:lnTo>
                  <a:lnTo>
                    <a:pt x="1467" y="216"/>
                  </a:lnTo>
                  <a:lnTo>
                    <a:pt x="1462" y="218"/>
                  </a:lnTo>
                  <a:lnTo>
                    <a:pt x="1460" y="218"/>
                  </a:lnTo>
                  <a:lnTo>
                    <a:pt x="1458" y="218"/>
                  </a:lnTo>
                  <a:lnTo>
                    <a:pt x="1458" y="216"/>
                  </a:lnTo>
                  <a:lnTo>
                    <a:pt x="1456" y="216"/>
                  </a:lnTo>
                  <a:lnTo>
                    <a:pt x="1453" y="216"/>
                  </a:lnTo>
                  <a:lnTo>
                    <a:pt x="1453" y="213"/>
                  </a:lnTo>
                  <a:lnTo>
                    <a:pt x="1451" y="213"/>
                  </a:lnTo>
                  <a:lnTo>
                    <a:pt x="1449" y="213"/>
                  </a:lnTo>
                  <a:lnTo>
                    <a:pt x="1449" y="216"/>
                  </a:lnTo>
                  <a:lnTo>
                    <a:pt x="1449" y="218"/>
                  </a:lnTo>
                  <a:lnTo>
                    <a:pt x="1449" y="220"/>
                  </a:lnTo>
                  <a:lnTo>
                    <a:pt x="1451" y="222"/>
                  </a:lnTo>
                  <a:lnTo>
                    <a:pt x="1453" y="225"/>
                  </a:lnTo>
                  <a:lnTo>
                    <a:pt x="1453" y="227"/>
                  </a:lnTo>
                  <a:lnTo>
                    <a:pt x="1451" y="229"/>
                  </a:lnTo>
                  <a:lnTo>
                    <a:pt x="1449" y="231"/>
                  </a:lnTo>
                  <a:lnTo>
                    <a:pt x="1447" y="231"/>
                  </a:lnTo>
                  <a:lnTo>
                    <a:pt x="1444" y="229"/>
                  </a:lnTo>
                  <a:lnTo>
                    <a:pt x="1442" y="229"/>
                  </a:lnTo>
                  <a:lnTo>
                    <a:pt x="1440" y="229"/>
                  </a:lnTo>
                  <a:lnTo>
                    <a:pt x="1438" y="231"/>
                  </a:lnTo>
                  <a:lnTo>
                    <a:pt x="1433" y="234"/>
                  </a:lnTo>
                  <a:lnTo>
                    <a:pt x="1431" y="234"/>
                  </a:lnTo>
                  <a:lnTo>
                    <a:pt x="1429" y="234"/>
                  </a:lnTo>
                  <a:lnTo>
                    <a:pt x="1429" y="231"/>
                  </a:lnTo>
                  <a:lnTo>
                    <a:pt x="1429" y="229"/>
                  </a:lnTo>
                  <a:lnTo>
                    <a:pt x="1429" y="227"/>
                  </a:lnTo>
                  <a:lnTo>
                    <a:pt x="1429" y="225"/>
                  </a:lnTo>
                  <a:lnTo>
                    <a:pt x="1431" y="225"/>
                  </a:lnTo>
                  <a:lnTo>
                    <a:pt x="1431" y="222"/>
                  </a:lnTo>
                  <a:lnTo>
                    <a:pt x="1431" y="220"/>
                  </a:lnTo>
                  <a:lnTo>
                    <a:pt x="1429" y="220"/>
                  </a:lnTo>
                  <a:lnTo>
                    <a:pt x="1426" y="220"/>
                  </a:lnTo>
                  <a:lnTo>
                    <a:pt x="1424" y="220"/>
                  </a:lnTo>
                  <a:lnTo>
                    <a:pt x="1422" y="222"/>
                  </a:lnTo>
                  <a:lnTo>
                    <a:pt x="1420" y="222"/>
                  </a:lnTo>
                  <a:lnTo>
                    <a:pt x="1420" y="225"/>
                  </a:lnTo>
                  <a:lnTo>
                    <a:pt x="1417" y="227"/>
                  </a:lnTo>
                  <a:lnTo>
                    <a:pt x="1415" y="227"/>
                  </a:lnTo>
                  <a:lnTo>
                    <a:pt x="1415" y="229"/>
                  </a:lnTo>
                  <a:lnTo>
                    <a:pt x="1411" y="229"/>
                  </a:lnTo>
                  <a:lnTo>
                    <a:pt x="1408" y="229"/>
                  </a:lnTo>
                  <a:lnTo>
                    <a:pt x="1408" y="227"/>
                  </a:lnTo>
                  <a:lnTo>
                    <a:pt x="1406" y="227"/>
                  </a:lnTo>
                  <a:lnTo>
                    <a:pt x="1404" y="222"/>
                  </a:lnTo>
                  <a:lnTo>
                    <a:pt x="1402" y="222"/>
                  </a:lnTo>
                  <a:lnTo>
                    <a:pt x="1399" y="222"/>
                  </a:lnTo>
                  <a:lnTo>
                    <a:pt x="1397" y="225"/>
                  </a:lnTo>
                  <a:lnTo>
                    <a:pt x="1397" y="227"/>
                  </a:lnTo>
                  <a:lnTo>
                    <a:pt x="1399" y="229"/>
                  </a:lnTo>
                  <a:lnTo>
                    <a:pt x="1399" y="231"/>
                  </a:lnTo>
                  <a:lnTo>
                    <a:pt x="1399" y="234"/>
                  </a:lnTo>
                  <a:lnTo>
                    <a:pt x="1397" y="234"/>
                  </a:lnTo>
                  <a:lnTo>
                    <a:pt x="1397" y="236"/>
                  </a:lnTo>
                  <a:lnTo>
                    <a:pt x="1395" y="236"/>
                  </a:lnTo>
                  <a:lnTo>
                    <a:pt x="1393" y="236"/>
                  </a:lnTo>
                  <a:lnTo>
                    <a:pt x="1390" y="234"/>
                  </a:lnTo>
                  <a:lnTo>
                    <a:pt x="1388" y="234"/>
                  </a:lnTo>
                  <a:lnTo>
                    <a:pt x="1386" y="234"/>
                  </a:lnTo>
                  <a:lnTo>
                    <a:pt x="1386" y="236"/>
                  </a:lnTo>
                  <a:lnTo>
                    <a:pt x="1386" y="238"/>
                  </a:lnTo>
                  <a:lnTo>
                    <a:pt x="1386" y="240"/>
                  </a:lnTo>
                  <a:lnTo>
                    <a:pt x="1390" y="243"/>
                  </a:lnTo>
                  <a:lnTo>
                    <a:pt x="1390" y="245"/>
                  </a:lnTo>
                  <a:lnTo>
                    <a:pt x="1390" y="247"/>
                  </a:lnTo>
                  <a:lnTo>
                    <a:pt x="1393" y="247"/>
                  </a:lnTo>
                  <a:lnTo>
                    <a:pt x="1395" y="247"/>
                  </a:lnTo>
                  <a:lnTo>
                    <a:pt x="1395" y="249"/>
                  </a:lnTo>
                  <a:lnTo>
                    <a:pt x="1395" y="252"/>
                  </a:lnTo>
                  <a:lnTo>
                    <a:pt x="1395" y="254"/>
                  </a:lnTo>
                  <a:lnTo>
                    <a:pt x="1393" y="254"/>
                  </a:lnTo>
                  <a:lnTo>
                    <a:pt x="1390" y="254"/>
                  </a:lnTo>
                  <a:lnTo>
                    <a:pt x="1388" y="254"/>
                  </a:lnTo>
                  <a:lnTo>
                    <a:pt x="1386" y="254"/>
                  </a:lnTo>
                  <a:lnTo>
                    <a:pt x="1386" y="256"/>
                  </a:lnTo>
                  <a:lnTo>
                    <a:pt x="1386" y="258"/>
                  </a:lnTo>
                  <a:lnTo>
                    <a:pt x="1388" y="261"/>
                  </a:lnTo>
                  <a:lnTo>
                    <a:pt x="1388" y="263"/>
                  </a:lnTo>
                  <a:lnTo>
                    <a:pt x="1388" y="265"/>
                  </a:lnTo>
                  <a:lnTo>
                    <a:pt x="1388" y="267"/>
                  </a:lnTo>
                  <a:lnTo>
                    <a:pt x="1386" y="267"/>
                  </a:lnTo>
                  <a:lnTo>
                    <a:pt x="1386" y="270"/>
                  </a:lnTo>
                  <a:lnTo>
                    <a:pt x="1384" y="272"/>
                  </a:lnTo>
                  <a:lnTo>
                    <a:pt x="1381" y="272"/>
                  </a:lnTo>
                  <a:lnTo>
                    <a:pt x="1379" y="272"/>
                  </a:lnTo>
                  <a:lnTo>
                    <a:pt x="1379" y="274"/>
                  </a:lnTo>
                  <a:lnTo>
                    <a:pt x="1377" y="274"/>
                  </a:lnTo>
                  <a:lnTo>
                    <a:pt x="1375" y="276"/>
                  </a:lnTo>
                  <a:lnTo>
                    <a:pt x="1372" y="276"/>
                  </a:lnTo>
                  <a:lnTo>
                    <a:pt x="1370" y="279"/>
                  </a:lnTo>
                  <a:lnTo>
                    <a:pt x="1370" y="281"/>
                  </a:lnTo>
                  <a:lnTo>
                    <a:pt x="1368" y="283"/>
                  </a:lnTo>
                  <a:lnTo>
                    <a:pt x="1368" y="285"/>
                  </a:lnTo>
                  <a:lnTo>
                    <a:pt x="1368" y="290"/>
                  </a:lnTo>
                  <a:lnTo>
                    <a:pt x="1368" y="292"/>
                  </a:lnTo>
                  <a:lnTo>
                    <a:pt x="1366" y="297"/>
                  </a:lnTo>
                  <a:lnTo>
                    <a:pt x="1363" y="297"/>
                  </a:lnTo>
                  <a:lnTo>
                    <a:pt x="1363" y="299"/>
                  </a:lnTo>
                  <a:lnTo>
                    <a:pt x="1366" y="299"/>
                  </a:lnTo>
                  <a:lnTo>
                    <a:pt x="1366" y="301"/>
                  </a:lnTo>
                  <a:lnTo>
                    <a:pt x="1368" y="303"/>
                  </a:lnTo>
                  <a:lnTo>
                    <a:pt x="1368" y="306"/>
                  </a:lnTo>
                  <a:lnTo>
                    <a:pt x="1368" y="308"/>
                  </a:lnTo>
                  <a:lnTo>
                    <a:pt x="1368" y="310"/>
                  </a:lnTo>
                  <a:lnTo>
                    <a:pt x="1366" y="310"/>
                  </a:lnTo>
                  <a:lnTo>
                    <a:pt x="1366" y="312"/>
                  </a:lnTo>
                  <a:lnTo>
                    <a:pt x="1366" y="315"/>
                  </a:lnTo>
                  <a:lnTo>
                    <a:pt x="1366" y="317"/>
                  </a:lnTo>
                  <a:lnTo>
                    <a:pt x="1366" y="319"/>
                  </a:lnTo>
                  <a:lnTo>
                    <a:pt x="1368" y="319"/>
                  </a:lnTo>
                  <a:lnTo>
                    <a:pt x="1372" y="321"/>
                  </a:lnTo>
                  <a:lnTo>
                    <a:pt x="1377" y="321"/>
                  </a:lnTo>
                  <a:lnTo>
                    <a:pt x="1381" y="321"/>
                  </a:lnTo>
                  <a:lnTo>
                    <a:pt x="1384" y="319"/>
                  </a:lnTo>
                  <a:lnTo>
                    <a:pt x="1386" y="319"/>
                  </a:lnTo>
                  <a:lnTo>
                    <a:pt x="1388" y="319"/>
                  </a:lnTo>
                  <a:lnTo>
                    <a:pt x="1390" y="319"/>
                  </a:lnTo>
                  <a:lnTo>
                    <a:pt x="1393" y="319"/>
                  </a:lnTo>
                  <a:lnTo>
                    <a:pt x="1395" y="319"/>
                  </a:lnTo>
                  <a:lnTo>
                    <a:pt x="1395" y="321"/>
                  </a:lnTo>
                  <a:lnTo>
                    <a:pt x="1397" y="321"/>
                  </a:lnTo>
                  <a:lnTo>
                    <a:pt x="1397" y="324"/>
                  </a:lnTo>
                  <a:lnTo>
                    <a:pt x="1397" y="326"/>
                  </a:lnTo>
                  <a:lnTo>
                    <a:pt x="1397" y="328"/>
                  </a:lnTo>
                  <a:lnTo>
                    <a:pt x="1395" y="330"/>
                  </a:lnTo>
                  <a:lnTo>
                    <a:pt x="1393" y="333"/>
                  </a:lnTo>
                  <a:lnTo>
                    <a:pt x="1390" y="333"/>
                  </a:lnTo>
                  <a:lnTo>
                    <a:pt x="1388" y="335"/>
                  </a:lnTo>
                  <a:lnTo>
                    <a:pt x="1386" y="335"/>
                  </a:lnTo>
                  <a:lnTo>
                    <a:pt x="1384" y="335"/>
                  </a:lnTo>
                  <a:lnTo>
                    <a:pt x="1381" y="335"/>
                  </a:lnTo>
                  <a:lnTo>
                    <a:pt x="1379" y="335"/>
                  </a:lnTo>
                  <a:lnTo>
                    <a:pt x="1377" y="335"/>
                  </a:lnTo>
                  <a:lnTo>
                    <a:pt x="1375" y="335"/>
                  </a:lnTo>
                  <a:lnTo>
                    <a:pt x="1372" y="335"/>
                  </a:lnTo>
                  <a:lnTo>
                    <a:pt x="1370" y="335"/>
                  </a:lnTo>
                  <a:lnTo>
                    <a:pt x="1370" y="337"/>
                  </a:lnTo>
                  <a:lnTo>
                    <a:pt x="1368" y="337"/>
                  </a:lnTo>
                  <a:lnTo>
                    <a:pt x="1368" y="339"/>
                  </a:lnTo>
                  <a:lnTo>
                    <a:pt x="1368" y="342"/>
                  </a:lnTo>
                  <a:lnTo>
                    <a:pt x="1368" y="344"/>
                  </a:lnTo>
                  <a:lnTo>
                    <a:pt x="1370" y="344"/>
                  </a:lnTo>
                  <a:lnTo>
                    <a:pt x="1370" y="346"/>
                  </a:lnTo>
                  <a:lnTo>
                    <a:pt x="1372" y="348"/>
                  </a:lnTo>
                  <a:lnTo>
                    <a:pt x="1375" y="348"/>
                  </a:lnTo>
                  <a:lnTo>
                    <a:pt x="1377" y="348"/>
                  </a:lnTo>
                  <a:lnTo>
                    <a:pt x="1379" y="348"/>
                  </a:lnTo>
                  <a:lnTo>
                    <a:pt x="1381" y="348"/>
                  </a:lnTo>
                  <a:lnTo>
                    <a:pt x="1384" y="348"/>
                  </a:lnTo>
                  <a:lnTo>
                    <a:pt x="1386" y="348"/>
                  </a:lnTo>
                  <a:lnTo>
                    <a:pt x="1386" y="346"/>
                  </a:lnTo>
                  <a:lnTo>
                    <a:pt x="1388" y="346"/>
                  </a:lnTo>
                  <a:lnTo>
                    <a:pt x="1390" y="346"/>
                  </a:lnTo>
                  <a:lnTo>
                    <a:pt x="1393" y="346"/>
                  </a:lnTo>
                  <a:lnTo>
                    <a:pt x="1395" y="344"/>
                  </a:lnTo>
                  <a:lnTo>
                    <a:pt x="1397" y="344"/>
                  </a:lnTo>
                  <a:lnTo>
                    <a:pt x="1399" y="344"/>
                  </a:lnTo>
                  <a:lnTo>
                    <a:pt x="1402" y="344"/>
                  </a:lnTo>
                  <a:lnTo>
                    <a:pt x="1402" y="342"/>
                  </a:lnTo>
                  <a:lnTo>
                    <a:pt x="1404" y="342"/>
                  </a:lnTo>
                  <a:lnTo>
                    <a:pt x="1406" y="344"/>
                  </a:lnTo>
                  <a:lnTo>
                    <a:pt x="1408" y="344"/>
                  </a:lnTo>
                  <a:lnTo>
                    <a:pt x="1411" y="346"/>
                  </a:lnTo>
                  <a:lnTo>
                    <a:pt x="1411" y="348"/>
                  </a:lnTo>
                  <a:lnTo>
                    <a:pt x="1411" y="351"/>
                  </a:lnTo>
                  <a:lnTo>
                    <a:pt x="1411" y="353"/>
                  </a:lnTo>
                  <a:lnTo>
                    <a:pt x="1411" y="355"/>
                  </a:lnTo>
                  <a:lnTo>
                    <a:pt x="1408" y="357"/>
                  </a:lnTo>
                  <a:lnTo>
                    <a:pt x="1406" y="360"/>
                  </a:lnTo>
                  <a:lnTo>
                    <a:pt x="1404" y="362"/>
                  </a:lnTo>
                  <a:lnTo>
                    <a:pt x="1402" y="362"/>
                  </a:lnTo>
                  <a:lnTo>
                    <a:pt x="1399" y="360"/>
                  </a:lnTo>
                  <a:lnTo>
                    <a:pt x="1397" y="360"/>
                  </a:lnTo>
                  <a:lnTo>
                    <a:pt x="1395" y="360"/>
                  </a:lnTo>
                  <a:lnTo>
                    <a:pt x="1393" y="360"/>
                  </a:lnTo>
                  <a:lnTo>
                    <a:pt x="1390" y="357"/>
                  </a:lnTo>
                  <a:lnTo>
                    <a:pt x="1390" y="360"/>
                  </a:lnTo>
                  <a:lnTo>
                    <a:pt x="1388" y="360"/>
                  </a:lnTo>
                  <a:lnTo>
                    <a:pt x="1386" y="360"/>
                  </a:lnTo>
                  <a:lnTo>
                    <a:pt x="1384" y="360"/>
                  </a:lnTo>
                  <a:lnTo>
                    <a:pt x="1381" y="357"/>
                  </a:lnTo>
                  <a:lnTo>
                    <a:pt x="1379" y="357"/>
                  </a:lnTo>
                  <a:lnTo>
                    <a:pt x="1377" y="357"/>
                  </a:lnTo>
                  <a:lnTo>
                    <a:pt x="1375" y="357"/>
                  </a:lnTo>
                  <a:lnTo>
                    <a:pt x="1372" y="357"/>
                  </a:lnTo>
                  <a:lnTo>
                    <a:pt x="1370" y="357"/>
                  </a:lnTo>
                  <a:lnTo>
                    <a:pt x="1370" y="360"/>
                  </a:lnTo>
                  <a:lnTo>
                    <a:pt x="1370" y="362"/>
                  </a:lnTo>
                  <a:lnTo>
                    <a:pt x="1370" y="364"/>
                  </a:lnTo>
                  <a:lnTo>
                    <a:pt x="1370" y="366"/>
                  </a:lnTo>
                  <a:lnTo>
                    <a:pt x="1372" y="366"/>
                  </a:lnTo>
                  <a:lnTo>
                    <a:pt x="1372" y="369"/>
                  </a:lnTo>
                  <a:lnTo>
                    <a:pt x="1375" y="369"/>
                  </a:lnTo>
                  <a:lnTo>
                    <a:pt x="1377" y="369"/>
                  </a:lnTo>
                  <a:lnTo>
                    <a:pt x="1377" y="371"/>
                  </a:lnTo>
                  <a:lnTo>
                    <a:pt x="1379" y="371"/>
                  </a:lnTo>
                  <a:lnTo>
                    <a:pt x="1381" y="371"/>
                  </a:lnTo>
                  <a:lnTo>
                    <a:pt x="1384" y="371"/>
                  </a:lnTo>
                  <a:lnTo>
                    <a:pt x="1386" y="371"/>
                  </a:lnTo>
                  <a:lnTo>
                    <a:pt x="1388" y="371"/>
                  </a:lnTo>
                  <a:lnTo>
                    <a:pt x="1390" y="371"/>
                  </a:lnTo>
                  <a:lnTo>
                    <a:pt x="1395" y="371"/>
                  </a:lnTo>
                  <a:lnTo>
                    <a:pt x="1397" y="371"/>
                  </a:lnTo>
                  <a:lnTo>
                    <a:pt x="1399" y="371"/>
                  </a:lnTo>
                  <a:lnTo>
                    <a:pt x="1402" y="371"/>
                  </a:lnTo>
                  <a:lnTo>
                    <a:pt x="1402" y="373"/>
                  </a:lnTo>
                  <a:lnTo>
                    <a:pt x="1402" y="375"/>
                  </a:lnTo>
                  <a:lnTo>
                    <a:pt x="1402" y="378"/>
                  </a:lnTo>
                  <a:lnTo>
                    <a:pt x="1399" y="378"/>
                  </a:lnTo>
                  <a:lnTo>
                    <a:pt x="1399" y="380"/>
                  </a:lnTo>
                  <a:lnTo>
                    <a:pt x="1397" y="380"/>
                  </a:lnTo>
                  <a:lnTo>
                    <a:pt x="1395" y="382"/>
                  </a:lnTo>
                  <a:lnTo>
                    <a:pt x="1395" y="384"/>
                  </a:lnTo>
                  <a:lnTo>
                    <a:pt x="1395" y="387"/>
                  </a:lnTo>
                  <a:lnTo>
                    <a:pt x="1395" y="389"/>
                  </a:lnTo>
                  <a:lnTo>
                    <a:pt x="1397" y="389"/>
                  </a:lnTo>
                  <a:lnTo>
                    <a:pt x="1397" y="391"/>
                  </a:lnTo>
                  <a:lnTo>
                    <a:pt x="1399" y="391"/>
                  </a:lnTo>
                  <a:lnTo>
                    <a:pt x="1402" y="391"/>
                  </a:lnTo>
                  <a:lnTo>
                    <a:pt x="1404" y="391"/>
                  </a:lnTo>
                  <a:lnTo>
                    <a:pt x="1406" y="389"/>
                  </a:lnTo>
                  <a:lnTo>
                    <a:pt x="1408" y="389"/>
                  </a:lnTo>
                  <a:lnTo>
                    <a:pt x="1411" y="389"/>
                  </a:lnTo>
                  <a:lnTo>
                    <a:pt x="1413" y="389"/>
                  </a:lnTo>
                  <a:lnTo>
                    <a:pt x="1415" y="389"/>
                  </a:lnTo>
                  <a:lnTo>
                    <a:pt x="1417" y="389"/>
                  </a:lnTo>
                  <a:lnTo>
                    <a:pt x="1420" y="389"/>
                  </a:lnTo>
                  <a:lnTo>
                    <a:pt x="1422" y="389"/>
                  </a:lnTo>
                  <a:lnTo>
                    <a:pt x="1424" y="389"/>
                  </a:lnTo>
                  <a:lnTo>
                    <a:pt x="1422" y="387"/>
                  </a:lnTo>
                  <a:lnTo>
                    <a:pt x="1420" y="384"/>
                  </a:lnTo>
                  <a:lnTo>
                    <a:pt x="1420" y="382"/>
                  </a:lnTo>
                  <a:lnTo>
                    <a:pt x="1420" y="380"/>
                  </a:lnTo>
                  <a:lnTo>
                    <a:pt x="1422" y="378"/>
                  </a:lnTo>
                  <a:lnTo>
                    <a:pt x="1424" y="378"/>
                  </a:lnTo>
                  <a:lnTo>
                    <a:pt x="1424" y="380"/>
                  </a:lnTo>
                  <a:lnTo>
                    <a:pt x="1426" y="380"/>
                  </a:lnTo>
                  <a:lnTo>
                    <a:pt x="1429" y="380"/>
                  </a:lnTo>
                  <a:lnTo>
                    <a:pt x="1429" y="382"/>
                  </a:lnTo>
                  <a:lnTo>
                    <a:pt x="1431" y="384"/>
                  </a:lnTo>
                  <a:lnTo>
                    <a:pt x="1431" y="387"/>
                  </a:lnTo>
                  <a:lnTo>
                    <a:pt x="1433" y="387"/>
                  </a:lnTo>
                  <a:lnTo>
                    <a:pt x="1433" y="391"/>
                  </a:lnTo>
                  <a:lnTo>
                    <a:pt x="1435" y="393"/>
                  </a:lnTo>
                  <a:lnTo>
                    <a:pt x="1435" y="396"/>
                  </a:lnTo>
                  <a:lnTo>
                    <a:pt x="1435" y="398"/>
                  </a:lnTo>
                  <a:lnTo>
                    <a:pt x="1433" y="400"/>
                  </a:lnTo>
                  <a:lnTo>
                    <a:pt x="1433" y="402"/>
                  </a:lnTo>
                  <a:lnTo>
                    <a:pt x="1431" y="402"/>
                  </a:lnTo>
                  <a:lnTo>
                    <a:pt x="1431" y="405"/>
                  </a:lnTo>
                  <a:lnTo>
                    <a:pt x="1429" y="407"/>
                  </a:lnTo>
                  <a:lnTo>
                    <a:pt x="1429" y="409"/>
                  </a:lnTo>
                  <a:lnTo>
                    <a:pt x="1426" y="411"/>
                  </a:lnTo>
                  <a:lnTo>
                    <a:pt x="1424" y="414"/>
                  </a:lnTo>
                  <a:lnTo>
                    <a:pt x="1422" y="414"/>
                  </a:lnTo>
                  <a:lnTo>
                    <a:pt x="1422" y="416"/>
                  </a:lnTo>
                  <a:lnTo>
                    <a:pt x="1420" y="418"/>
                  </a:lnTo>
                  <a:lnTo>
                    <a:pt x="1422" y="420"/>
                  </a:lnTo>
                  <a:lnTo>
                    <a:pt x="1422" y="423"/>
                  </a:lnTo>
                  <a:lnTo>
                    <a:pt x="1424" y="423"/>
                  </a:lnTo>
                  <a:lnTo>
                    <a:pt x="1426" y="423"/>
                  </a:lnTo>
                  <a:lnTo>
                    <a:pt x="1429" y="423"/>
                  </a:lnTo>
                  <a:lnTo>
                    <a:pt x="1431" y="423"/>
                  </a:lnTo>
                  <a:lnTo>
                    <a:pt x="1433" y="423"/>
                  </a:lnTo>
                  <a:lnTo>
                    <a:pt x="1435" y="420"/>
                  </a:lnTo>
                  <a:lnTo>
                    <a:pt x="1438" y="420"/>
                  </a:lnTo>
                  <a:lnTo>
                    <a:pt x="1438" y="418"/>
                  </a:lnTo>
                  <a:lnTo>
                    <a:pt x="1440" y="418"/>
                  </a:lnTo>
                  <a:lnTo>
                    <a:pt x="1442" y="416"/>
                  </a:lnTo>
                  <a:lnTo>
                    <a:pt x="1447" y="416"/>
                  </a:lnTo>
                  <a:lnTo>
                    <a:pt x="1449" y="416"/>
                  </a:lnTo>
                  <a:lnTo>
                    <a:pt x="1451" y="414"/>
                  </a:lnTo>
                  <a:lnTo>
                    <a:pt x="1453" y="414"/>
                  </a:lnTo>
                  <a:lnTo>
                    <a:pt x="1456" y="414"/>
                  </a:lnTo>
                  <a:lnTo>
                    <a:pt x="1458" y="414"/>
                  </a:lnTo>
                  <a:lnTo>
                    <a:pt x="1462" y="414"/>
                  </a:lnTo>
                  <a:lnTo>
                    <a:pt x="1465" y="416"/>
                  </a:lnTo>
                  <a:lnTo>
                    <a:pt x="1467" y="416"/>
                  </a:lnTo>
                  <a:lnTo>
                    <a:pt x="1467" y="418"/>
                  </a:lnTo>
                  <a:lnTo>
                    <a:pt x="1469" y="418"/>
                  </a:lnTo>
                  <a:lnTo>
                    <a:pt x="1467" y="420"/>
                  </a:lnTo>
                  <a:lnTo>
                    <a:pt x="1467" y="423"/>
                  </a:lnTo>
                  <a:lnTo>
                    <a:pt x="1465" y="423"/>
                  </a:lnTo>
                  <a:lnTo>
                    <a:pt x="1465" y="425"/>
                  </a:lnTo>
                  <a:lnTo>
                    <a:pt x="1462" y="425"/>
                  </a:lnTo>
                  <a:lnTo>
                    <a:pt x="1460" y="425"/>
                  </a:lnTo>
                  <a:lnTo>
                    <a:pt x="1458" y="425"/>
                  </a:lnTo>
                  <a:lnTo>
                    <a:pt x="1456" y="425"/>
                  </a:lnTo>
                  <a:lnTo>
                    <a:pt x="1453" y="425"/>
                  </a:lnTo>
                  <a:lnTo>
                    <a:pt x="1451" y="427"/>
                  </a:lnTo>
                  <a:lnTo>
                    <a:pt x="1449" y="429"/>
                  </a:lnTo>
                  <a:lnTo>
                    <a:pt x="1449" y="432"/>
                  </a:lnTo>
                  <a:lnTo>
                    <a:pt x="1449" y="434"/>
                  </a:lnTo>
                  <a:lnTo>
                    <a:pt x="1449" y="436"/>
                  </a:lnTo>
                  <a:lnTo>
                    <a:pt x="1449" y="438"/>
                  </a:lnTo>
                  <a:lnTo>
                    <a:pt x="1451" y="441"/>
                  </a:lnTo>
                  <a:lnTo>
                    <a:pt x="1451" y="443"/>
                  </a:lnTo>
                  <a:lnTo>
                    <a:pt x="1453" y="445"/>
                  </a:lnTo>
                  <a:lnTo>
                    <a:pt x="1456" y="447"/>
                  </a:lnTo>
                  <a:lnTo>
                    <a:pt x="1458" y="450"/>
                  </a:lnTo>
                  <a:lnTo>
                    <a:pt x="1460" y="450"/>
                  </a:lnTo>
                  <a:lnTo>
                    <a:pt x="1462" y="450"/>
                  </a:lnTo>
                  <a:lnTo>
                    <a:pt x="1465" y="452"/>
                  </a:lnTo>
                  <a:lnTo>
                    <a:pt x="1467" y="452"/>
                  </a:lnTo>
                  <a:lnTo>
                    <a:pt x="1469" y="452"/>
                  </a:lnTo>
                  <a:lnTo>
                    <a:pt x="1471" y="454"/>
                  </a:lnTo>
                  <a:lnTo>
                    <a:pt x="1474" y="456"/>
                  </a:lnTo>
                  <a:lnTo>
                    <a:pt x="1474" y="459"/>
                  </a:lnTo>
                  <a:lnTo>
                    <a:pt x="1474" y="461"/>
                  </a:lnTo>
                  <a:lnTo>
                    <a:pt x="1476" y="461"/>
                  </a:lnTo>
                  <a:lnTo>
                    <a:pt x="1476" y="463"/>
                  </a:lnTo>
                  <a:lnTo>
                    <a:pt x="1474" y="463"/>
                  </a:lnTo>
                  <a:lnTo>
                    <a:pt x="1474" y="465"/>
                  </a:lnTo>
                  <a:lnTo>
                    <a:pt x="1474" y="468"/>
                  </a:lnTo>
                  <a:lnTo>
                    <a:pt x="1474" y="470"/>
                  </a:lnTo>
                  <a:lnTo>
                    <a:pt x="1471" y="470"/>
                  </a:lnTo>
                  <a:lnTo>
                    <a:pt x="1471" y="472"/>
                  </a:lnTo>
                  <a:lnTo>
                    <a:pt x="1469" y="474"/>
                  </a:lnTo>
                  <a:lnTo>
                    <a:pt x="1465" y="477"/>
                  </a:lnTo>
                  <a:lnTo>
                    <a:pt x="1462" y="479"/>
                  </a:lnTo>
                  <a:lnTo>
                    <a:pt x="1460" y="481"/>
                  </a:lnTo>
                  <a:lnTo>
                    <a:pt x="1458" y="483"/>
                  </a:lnTo>
                  <a:lnTo>
                    <a:pt x="1458" y="486"/>
                  </a:lnTo>
                  <a:lnTo>
                    <a:pt x="1458" y="488"/>
                  </a:lnTo>
                  <a:lnTo>
                    <a:pt x="1458" y="490"/>
                  </a:lnTo>
                  <a:lnTo>
                    <a:pt x="1460" y="490"/>
                  </a:lnTo>
                  <a:lnTo>
                    <a:pt x="1460" y="492"/>
                  </a:lnTo>
                  <a:lnTo>
                    <a:pt x="1465" y="492"/>
                  </a:lnTo>
                  <a:lnTo>
                    <a:pt x="1467" y="492"/>
                  </a:lnTo>
                  <a:lnTo>
                    <a:pt x="1469" y="492"/>
                  </a:lnTo>
                  <a:lnTo>
                    <a:pt x="1471" y="495"/>
                  </a:lnTo>
                  <a:lnTo>
                    <a:pt x="1474" y="495"/>
                  </a:lnTo>
                  <a:lnTo>
                    <a:pt x="1476" y="497"/>
                  </a:lnTo>
                  <a:lnTo>
                    <a:pt x="1478" y="497"/>
                  </a:lnTo>
                  <a:lnTo>
                    <a:pt x="1478" y="499"/>
                  </a:lnTo>
                  <a:lnTo>
                    <a:pt x="1480" y="501"/>
                  </a:lnTo>
                  <a:lnTo>
                    <a:pt x="1480" y="504"/>
                  </a:lnTo>
                  <a:lnTo>
                    <a:pt x="1483" y="506"/>
                  </a:lnTo>
                  <a:lnTo>
                    <a:pt x="1485" y="508"/>
                  </a:lnTo>
                  <a:lnTo>
                    <a:pt x="1487" y="508"/>
                  </a:lnTo>
                  <a:lnTo>
                    <a:pt x="1489" y="510"/>
                  </a:lnTo>
                  <a:lnTo>
                    <a:pt x="1492" y="513"/>
                  </a:lnTo>
                  <a:lnTo>
                    <a:pt x="1492" y="515"/>
                  </a:lnTo>
                  <a:lnTo>
                    <a:pt x="1492" y="517"/>
                  </a:lnTo>
                  <a:lnTo>
                    <a:pt x="1492" y="519"/>
                  </a:lnTo>
                  <a:lnTo>
                    <a:pt x="1489" y="522"/>
                  </a:lnTo>
                  <a:lnTo>
                    <a:pt x="1487" y="524"/>
                  </a:lnTo>
                  <a:lnTo>
                    <a:pt x="1485" y="524"/>
                  </a:lnTo>
                  <a:lnTo>
                    <a:pt x="1483" y="524"/>
                  </a:lnTo>
                  <a:lnTo>
                    <a:pt x="1480" y="524"/>
                  </a:lnTo>
                  <a:lnTo>
                    <a:pt x="1480" y="526"/>
                  </a:lnTo>
                  <a:lnTo>
                    <a:pt x="1478" y="526"/>
                  </a:lnTo>
                  <a:lnTo>
                    <a:pt x="1476" y="526"/>
                  </a:lnTo>
                  <a:lnTo>
                    <a:pt x="1476" y="528"/>
                  </a:lnTo>
                  <a:lnTo>
                    <a:pt x="1474" y="528"/>
                  </a:lnTo>
                  <a:lnTo>
                    <a:pt x="1474" y="531"/>
                  </a:lnTo>
                  <a:lnTo>
                    <a:pt x="1474" y="533"/>
                  </a:lnTo>
                  <a:lnTo>
                    <a:pt x="1476" y="535"/>
                  </a:lnTo>
                  <a:lnTo>
                    <a:pt x="1476" y="537"/>
                  </a:lnTo>
                  <a:lnTo>
                    <a:pt x="1476" y="540"/>
                  </a:lnTo>
                  <a:lnTo>
                    <a:pt x="1476" y="542"/>
                  </a:lnTo>
                  <a:lnTo>
                    <a:pt x="1478" y="542"/>
                  </a:lnTo>
                  <a:lnTo>
                    <a:pt x="1480" y="544"/>
                  </a:lnTo>
                  <a:lnTo>
                    <a:pt x="1483" y="544"/>
                  </a:lnTo>
                  <a:lnTo>
                    <a:pt x="1485" y="546"/>
                  </a:lnTo>
                  <a:lnTo>
                    <a:pt x="1485" y="549"/>
                  </a:lnTo>
                  <a:lnTo>
                    <a:pt x="1483" y="551"/>
                  </a:lnTo>
                  <a:lnTo>
                    <a:pt x="1480" y="551"/>
                  </a:lnTo>
                  <a:lnTo>
                    <a:pt x="1478" y="551"/>
                  </a:lnTo>
                  <a:lnTo>
                    <a:pt x="1476" y="549"/>
                  </a:lnTo>
                  <a:lnTo>
                    <a:pt x="1474" y="549"/>
                  </a:lnTo>
                  <a:lnTo>
                    <a:pt x="1474" y="546"/>
                  </a:lnTo>
                  <a:lnTo>
                    <a:pt x="1471" y="546"/>
                  </a:lnTo>
                  <a:lnTo>
                    <a:pt x="1471" y="544"/>
                  </a:lnTo>
                  <a:lnTo>
                    <a:pt x="1469" y="544"/>
                  </a:lnTo>
                  <a:lnTo>
                    <a:pt x="1467" y="544"/>
                  </a:lnTo>
                  <a:lnTo>
                    <a:pt x="1467" y="546"/>
                  </a:lnTo>
                  <a:lnTo>
                    <a:pt x="1467" y="549"/>
                  </a:lnTo>
                  <a:lnTo>
                    <a:pt x="1469" y="549"/>
                  </a:lnTo>
                  <a:lnTo>
                    <a:pt x="1469" y="551"/>
                  </a:lnTo>
                  <a:lnTo>
                    <a:pt x="1471" y="551"/>
                  </a:lnTo>
                  <a:lnTo>
                    <a:pt x="1471" y="553"/>
                  </a:lnTo>
                  <a:lnTo>
                    <a:pt x="1471" y="555"/>
                  </a:lnTo>
                  <a:lnTo>
                    <a:pt x="1474" y="558"/>
                  </a:lnTo>
                  <a:lnTo>
                    <a:pt x="1474" y="560"/>
                  </a:lnTo>
                  <a:lnTo>
                    <a:pt x="1476" y="562"/>
                  </a:lnTo>
                  <a:lnTo>
                    <a:pt x="1478" y="562"/>
                  </a:lnTo>
                  <a:lnTo>
                    <a:pt x="1478" y="564"/>
                  </a:lnTo>
                  <a:lnTo>
                    <a:pt x="1480" y="564"/>
                  </a:lnTo>
                  <a:lnTo>
                    <a:pt x="1483" y="562"/>
                  </a:lnTo>
                  <a:lnTo>
                    <a:pt x="1485" y="562"/>
                  </a:lnTo>
                  <a:lnTo>
                    <a:pt x="1485" y="560"/>
                  </a:lnTo>
                  <a:lnTo>
                    <a:pt x="1487" y="560"/>
                  </a:lnTo>
                  <a:lnTo>
                    <a:pt x="1489" y="562"/>
                  </a:lnTo>
                  <a:lnTo>
                    <a:pt x="1489" y="564"/>
                  </a:lnTo>
                  <a:lnTo>
                    <a:pt x="1489" y="567"/>
                  </a:lnTo>
                  <a:lnTo>
                    <a:pt x="1487" y="567"/>
                  </a:lnTo>
                  <a:lnTo>
                    <a:pt x="1487" y="569"/>
                  </a:lnTo>
                  <a:lnTo>
                    <a:pt x="1485" y="571"/>
                  </a:lnTo>
                  <a:lnTo>
                    <a:pt x="1483" y="571"/>
                  </a:lnTo>
                  <a:lnTo>
                    <a:pt x="1480" y="573"/>
                  </a:lnTo>
                  <a:lnTo>
                    <a:pt x="1478" y="573"/>
                  </a:lnTo>
                  <a:lnTo>
                    <a:pt x="1476" y="573"/>
                  </a:lnTo>
                  <a:lnTo>
                    <a:pt x="1476" y="576"/>
                  </a:lnTo>
                  <a:lnTo>
                    <a:pt x="1474" y="578"/>
                  </a:lnTo>
                  <a:lnTo>
                    <a:pt x="1471" y="578"/>
                  </a:lnTo>
                  <a:lnTo>
                    <a:pt x="1471" y="580"/>
                  </a:lnTo>
                  <a:lnTo>
                    <a:pt x="1471" y="582"/>
                  </a:lnTo>
                  <a:lnTo>
                    <a:pt x="1469" y="582"/>
                  </a:lnTo>
                  <a:lnTo>
                    <a:pt x="1469" y="585"/>
                  </a:lnTo>
                  <a:lnTo>
                    <a:pt x="1471" y="587"/>
                  </a:lnTo>
                  <a:lnTo>
                    <a:pt x="1471" y="589"/>
                  </a:lnTo>
                  <a:lnTo>
                    <a:pt x="1471" y="591"/>
                  </a:lnTo>
                  <a:lnTo>
                    <a:pt x="1471" y="594"/>
                  </a:lnTo>
                  <a:lnTo>
                    <a:pt x="1474" y="596"/>
                  </a:lnTo>
                  <a:lnTo>
                    <a:pt x="1474" y="598"/>
                  </a:lnTo>
                  <a:lnTo>
                    <a:pt x="1476" y="598"/>
                  </a:lnTo>
                  <a:lnTo>
                    <a:pt x="1478" y="600"/>
                  </a:lnTo>
                  <a:lnTo>
                    <a:pt x="1480" y="600"/>
                  </a:lnTo>
                  <a:lnTo>
                    <a:pt x="1483" y="600"/>
                  </a:lnTo>
                  <a:lnTo>
                    <a:pt x="1485" y="600"/>
                  </a:lnTo>
                  <a:lnTo>
                    <a:pt x="1485" y="598"/>
                  </a:lnTo>
                  <a:lnTo>
                    <a:pt x="1487" y="598"/>
                  </a:lnTo>
                  <a:lnTo>
                    <a:pt x="1489" y="598"/>
                  </a:lnTo>
                  <a:lnTo>
                    <a:pt x="1492" y="598"/>
                  </a:lnTo>
                  <a:lnTo>
                    <a:pt x="1494" y="598"/>
                  </a:lnTo>
                  <a:lnTo>
                    <a:pt x="1496" y="600"/>
                  </a:lnTo>
                  <a:lnTo>
                    <a:pt x="1498" y="600"/>
                  </a:lnTo>
                  <a:lnTo>
                    <a:pt x="1498" y="603"/>
                  </a:lnTo>
                  <a:lnTo>
                    <a:pt x="1501" y="603"/>
                  </a:lnTo>
                  <a:lnTo>
                    <a:pt x="1501" y="605"/>
                  </a:lnTo>
                  <a:lnTo>
                    <a:pt x="1501" y="607"/>
                  </a:lnTo>
                  <a:lnTo>
                    <a:pt x="1498" y="607"/>
                  </a:lnTo>
                  <a:lnTo>
                    <a:pt x="1496" y="607"/>
                  </a:lnTo>
                  <a:lnTo>
                    <a:pt x="1496" y="609"/>
                  </a:lnTo>
                  <a:lnTo>
                    <a:pt x="1494" y="609"/>
                  </a:lnTo>
                  <a:lnTo>
                    <a:pt x="1492" y="612"/>
                  </a:lnTo>
                  <a:lnTo>
                    <a:pt x="1489" y="612"/>
                  </a:lnTo>
                  <a:lnTo>
                    <a:pt x="1487" y="614"/>
                  </a:lnTo>
                  <a:lnTo>
                    <a:pt x="1487" y="616"/>
                  </a:lnTo>
                  <a:lnTo>
                    <a:pt x="1487" y="618"/>
                  </a:lnTo>
                  <a:lnTo>
                    <a:pt x="1489" y="621"/>
                  </a:lnTo>
                  <a:lnTo>
                    <a:pt x="1489" y="623"/>
                  </a:lnTo>
                  <a:lnTo>
                    <a:pt x="1492" y="623"/>
                  </a:lnTo>
                  <a:lnTo>
                    <a:pt x="1492" y="625"/>
                  </a:lnTo>
                  <a:lnTo>
                    <a:pt x="1492" y="630"/>
                  </a:lnTo>
                  <a:lnTo>
                    <a:pt x="1492" y="632"/>
                  </a:lnTo>
                  <a:lnTo>
                    <a:pt x="1492" y="634"/>
                  </a:lnTo>
                  <a:lnTo>
                    <a:pt x="1492" y="636"/>
                  </a:lnTo>
                  <a:lnTo>
                    <a:pt x="1489" y="636"/>
                  </a:lnTo>
                  <a:lnTo>
                    <a:pt x="1489" y="639"/>
                  </a:lnTo>
                  <a:lnTo>
                    <a:pt x="1489" y="641"/>
                  </a:lnTo>
                  <a:lnTo>
                    <a:pt x="1487" y="641"/>
                  </a:lnTo>
                  <a:lnTo>
                    <a:pt x="1487" y="643"/>
                  </a:lnTo>
                  <a:lnTo>
                    <a:pt x="1487" y="645"/>
                  </a:lnTo>
                  <a:lnTo>
                    <a:pt x="1485" y="645"/>
                  </a:lnTo>
                  <a:lnTo>
                    <a:pt x="1485" y="648"/>
                  </a:lnTo>
                  <a:lnTo>
                    <a:pt x="1483" y="648"/>
                  </a:lnTo>
                  <a:lnTo>
                    <a:pt x="1483" y="650"/>
                  </a:lnTo>
                  <a:lnTo>
                    <a:pt x="1483" y="652"/>
                  </a:lnTo>
                  <a:lnTo>
                    <a:pt x="1483" y="654"/>
                  </a:lnTo>
                  <a:lnTo>
                    <a:pt x="1485" y="654"/>
                  </a:lnTo>
                  <a:lnTo>
                    <a:pt x="1487" y="654"/>
                  </a:lnTo>
                  <a:lnTo>
                    <a:pt x="1489" y="654"/>
                  </a:lnTo>
                  <a:lnTo>
                    <a:pt x="1489" y="652"/>
                  </a:lnTo>
                  <a:lnTo>
                    <a:pt x="1492" y="650"/>
                  </a:lnTo>
                  <a:lnTo>
                    <a:pt x="1494" y="648"/>
                  </a:lnTo>
                  <a:lnTo>
                    <a:pt x="1496" y="648"/>
                  </a:lnTo>
                  <a:lnTo>
                    <a:pt x="1498" y="648"/>
                  </a:lnTo>
                  <a:lnTo>
                    <a:pt x="1501" y="648"/>
                  </a:lnTo>
                  <a:lnTo>
                    <a:pt x="1503" y="648"/>
                  </a:lnTo>
                  <a:lnTo>
                    <a:pt x="1503" y="650"/>
                  </a:lnTo>
                  <a:lnTo>
                    <a:pt x="1503" y="652"/>
                  </a:lnTo>
                  <a:lnTo>
                    <a:pt x="1505" y="654"/>
                  </a:lnTo>
                  <a:lnTo>
                    <a:pt x="1507" y="657"/>
                  </a:lnTo>
                  <a:lnTo>
                    <a:pt x="1510" y="657"/>
                  </a:lnTo>
                  <a:lnTo>
                    <a:pt x="1512" y="661"/>
                  </a:lnTo>
                  <a:lnTo>
                    <a:pt x="1514" y="661"/>
                  </a:lnTo>
                  <a:lnTo>
                    <a:pt x="1516" y="661"/>
                  </a:lnTo>
                  <a:lnTo>
                    <a:pt x="1516" y="663"/>
                  </a:lnTo>
                  <a:lnTo>
                    <a:pt x="1519" y="663"/>
                  </a:lnTo>
                  <a:lnTo>
                    <a:pt x="1521" y="666"/>
                  </a:lnTo>
                  <a:lnTo>
                    <a:pt x="1523" y="668"/>
                  </a:lnTo>
                  <a:lnTo>
                    <a:pt x="1525" y="670"/>
                  </a:lnTo>
                  <a:lnTo>
                    <a:pt x="1525" y="672"/>
                  </a:lnTo>
                  <a:lnTo>
                    <a:pt x="1525" y="675"/>
                  </a:lnTo>
                  <a:lnTo>
                    <a:pt x="1523" y="675"/>
                  </a:lnTo>
                  <a:lnTo>
                    <a:pt x="1523" y="677"/>
                  </a:lnTo>
                  <a:lnTo>
                    <a:pt x="1521" y="679"/>
                  </a:lnTo>
                  <a:lnTo>
                    <a:pt x="1519" y="681"/>
                  </a:lnTo>
                  <a:lnTo>
                    <a:pt x="1516" y="681"/>
                  </a:lnTo>
                  <a:lnTo>
                    <a:pt x="1514" y="679"/>
                  </a:lnTo>
                  <a:lnTo>
                    <a:pt x="1512" y="679"/>
                  </a:lnTo>
                  <a:lnTo>
                    <a:pt x="1512" y="677"/>
                  </a:lnTo>
                  <a:lnTo>
                    <a:pt x="1512" y="675"/>
                  </a:lnTo>
                  <a:lnTo>
                    <a:pt x="1512" y="672"/>
                  </a:lnTo>
                  <a:lnTo>
                    <a:pt x="1510" y="670"/>
                  </a:lnTo>
                  <a:lnTo>
                    <a:pt x="1510" y="668"/>
                  </a:lnTo>
                  <a:lnTo>
                    <a:pt x="1507" y="668"/>
                  </a:lnTo>
                  <a:lnTo>
                    <a:pt x="1505" y="668"/>
                  </a:lnTo>
                  <a:lnTo>
                    <a:pt x="1505" y="670"/>
                  </a:lnTo>
                  <a:lnTo>
                    <a:pt x="1503" y="670"/>
                  </a:lnTo>
                  <a:lnTo>
                    <a:pt x="1503" y="672"/>
                  </a:lnTo>
                  <a:lnTo>
                    <a:pt x="1501" y="672"/>
                  </a:lnTo>
                  <a:lnTo>
                    <a:pt x="1501" y="675"/>
                  </a:lnTo>
                  <a:lnTo>
                    <a:pt x="1498" y="675"/>
                  </a:lnTo>
                  <a:lnTo>
                    <a:pt x="1498" y="677"/>
                  </a:lnTo>
                  <a:lnTo>
                    <a:pt x="1496" y="679"/>
                  </a:lnTo>
                  <a:lnTo>
                    <a:pt x="1496" y="681"/>
                  </a:lnTo>
                  <a:lnTo>
                    <a:pt x="1494" y="681"/>
                  </a:lnTo>
                  <a:lnTo>
                    <a:pt x="1492" y="681"/>
                  </a:lnTo>
                  <a:lnTo>
                    <a:pt x="1489" y="681"/>
                  </a:lnTo>
                  <a:lnTo>
                    <a:pt x="1487" y="679"/>
                  </a:lnTo>
                  <a:lnTo>
                    <a:pt x="1485" y="679"/>
                  </a:lnTo>
                  <a:lnTo>
                    <a:pt x="1483" y="679"/>
                  </a:lnTo>
                  <a:lnTo>
                    <a:pt x="1480" y="679"/>
                  </a:lnTo>
                  <a:lnTo>
                    <a:pt x="1480" y="681"/>
                  </a:lnTo>
                  <a:lnTo>
                    <a:pt x="1480" y="684"/>
                  </a:lnTo>
                  <a:lnTo>
                    <a:pt x="1480" y="686"/>
                  </a:lnTo>
                  <a:lnTo>
                    <a:pt x="1483" y="686"/>
                  </a:lnTo>
                  <a:lnTo>
                    <a:pt x="1485" y="686"/>
                  </a:lnTo>
                  <a:lnTo>
                    <a:pt x="1487" y="686"/>
                  </a:lnTo>
                  <a:lnTo>
                    <a:pt x="1489" y="686"/>
                  </a:lnTo>
                  <a:lnTo>
                    <a:pt x="1492" y="684"/>
                  </a:lnTo>
                  <a:lnTo>
                    <a:pt x="1494" y="684"/>
                  </a:lnTo>
                  <a:lnTo>
                    <a:pt x="1496" y="684"/>
                  </a:lnTo>
                  <a:lnTo>
                    <a:pt x="1498" y="684"/>
                  </a:lnTo>
                  <a:lnTo>
                    <a:pt x="1501" y="686"/>
                  </a:lnTo>
                  <a:lnTo>
                    <a:pt x="1503" y="686"/>
                  </a:lnTo>
                  <a:lnTo>
                    <a:pt x="1505" y="686"/>
                  </a:lnTo>
                  <a:lnTo>
                    <a:pt x="1505" y="688"/>
                  </a:lnTo>
                  <a:lnTo>
                    <a:pt x="1510" y="688"/>
                  </a:lnTo>
                  <a:lnTo>
                    <a:pt x="1512" y="688"/>
                  </a:lnTo>
                  <a:lnTo>
                    <a:pt x="1514" y="688"/>
                  </a:lnTo>
                  <a:lnTo>
                    <a:pt x="1516" y="688"/>
                  </a:lnTo>
                  <a:lnTo>
                    <a:pt x="1519" y="688"/>
                  </a:lnTo>
                  <a:lnTo>
                    <a:pt x="1519" y="686"/>
                  </a:lnTo>
                  <a:lnTo>
                    <a:pt x="1521" y="686"/>
                  </a:lnTo>
                  <a:lnTo>
                    <a:pt x="1523" y="684"/>
                  </a:lnTo>
                  <a:lnTo>
                    <a:pt x="1525" y="684"/>
                  </a:lnTo>
                  <a:lnTo>
                    <a:pt x="1528" y="684"/>
                  </a:lnTo>
                  <a:lnTo>
                    <a:pt x="1528" y="681"/>
                  </a:lnTo>
                  <a:lnTo>
                    <a:pt x="1530" y="681"/>
                  </a:lnTo>
                  <a:lnTo>
                    <a:pt x="1530" y="684"/>
                  </a:lnTo>
                  <a:lnTo>
                    <a:pt x="1532" y="684"/>
                  </a:lnTo>
                  <a:lnTo>
                    <a:pt x="1532" y="686"/>
                  </a:lnTo>
                  <a:lnTo>
                    <a:pt x="1532" y="688"/>
                  </a:lnTo>
                  <a:lnTo>
                    <a:pt x="1530" y="690"/>
                  </a:lnTo>
                  <a:lnTo>
                    <a:pt x="1528" y="693"/>
                  </a:lnTo>
                  <a:lnTo>
                    <a:pt x="1525" y="693"/>
                  </a:lnTo>
                  <a:lnTo>
                    <a:pt x="1523" y="693"/>
                  </a:lnTo>
                  <a:lnTo>
                    <a:pt x="1523" y="695"/>
                  </a:lnTo>
                  <a:lnTo>
                    <a:pt x="1519" y="695"/>
                  </a:lnTo>
                  <a:lnTo>
                    <a:pt x="1516" y="697"/>
                  </a:lnTo>
                  <a:lnTo>
                    <a:pt x="1514" y="697"/>
                  </a:lnTo>
                  <a:lnTo>
                    <a:pt x="1512" y="699"/>
                  </a:lnTo>
                  <a:lnTo>
                    <a:pt x="1510" y="699"/>
                  </a:lnTo>
                  <a:lnTo>
                    <a:pt x="1507" y="699"/>
                  </a:lnTo>
                  <a:lnTo>
                    <a:pt x="1507" y="702"/>
                  </a:lnTo>
                  <a:lnTo>
                    <a:pt x="1505" y="702"/>
                  </a:lnTo>
                  <a:lnTo>
                    <a:pt x="1505" y="704"/>
                  </a:lnTo>
                  <a:lnTo>
                    <a:pt x="1503" y="704"/>
                  </a:lnTo>
                  <a:lnTo>
                    <a:pt x="1503" y="706"/>
                  </a:lnTo>
                  <a:lnTo>
                    <a:pt x="1505" y="706"/>
                  </a:lnTo>
                  <a:lnTo>
                    <a:pt x="1505" y="708"/>
                  </a:lnTo>
                  <a:lnTo>
                    <a:pt x="1505" y="711"/>
                  </a:lnTo>
                  <a:lnTo>
                    <a:pt x="1507" y="711"/>
                  </a:lnTo>
                  <a:lnTo>
                    <a:pt x="1507" y="713"/>
                  </a:lnTo>
                  <a:lnTo>
                    <a:pt x="1507" y="715"/>
                  </a:lnTo>
                  <a:lnTo>
                    <a:pt x="1510" y="717"/>
                  </a:lnTo>
                  <a:lnTo>
                    <a:pt x="1510" y="720"/>
                  </a:lnTo>
                  <a:lnTo>
                    <a:pt x="1510" y="722"/>
                  </a:lnTo>
                  <a:lnTo>
                    <a:pt x="1512" y="724"/>
                  </a:lnTo>
                  <a:lnTo>
                    <a:pt x="1512" y="726"/>
                  </a:lnTo>
                  <a:lnTo>
                    <a:pt x="1514" y="726"/>
                  </a:lnTo>
                  <a:lnTo>
                    <a:pt x="1514" y="729"/>
                  </a:lnTo>
                  <a:lnTo>
                    <a:pt x="1514" y="731"/>
                  </a:lnTo>
                  <a:lnTo>
                    <a:pt x="1514" y="733"/>
                  </a:lnTo>
                  <a:lnTo>
                    <a:pt x="1512" y="735"/>
                  </a:lnTo>
                  <a:lnTo>
                    <a:pt x="1512" y="738"/>
                  </a:lnTo>
                  <a:lnTo>
                    <a:pt x="1512" y="740"/>
                  </a:lnTo>
                  <a:lnTo>
                    <a:pt x="1512" y="742"/>
                  </a:lnTo>
                  <a:lnTo>
                    <a:pt x="1514" y="742"/>
                  </a:lnTo>
                  <a:lnTo>
                    <a:pt x="1516" y="742"/>
                  </a:lnTo>
                  <a:lnTo>
                    <a:pt x="1519" y="742"/>
                  </a:lnTo>
                  <a:lnTo>
                    <a:pt x="1521" y="742"/>
                  </a:lnTo>
                  <a:lnTo>
                    <a:pt x="1521" y="740"/>
                  </a:lnTo>
                  <a:lnTo>
                    <a:pt x="1523" y="740"/>
                  </a:lnTo>
                  <a:lnTo>
                    <a:pt x="1523" y="738"/>
                  </a:lnTo>
                  <a:lnTo>
                    <a:pt x="1525" y="738"/>
                  </a:lnTo>
                  <a:lnTo>
                    <a:pt x="1528" y="738"/>
                  </a:lnTo>
                  <a:lnTo>
                    <a:pt x="1530" y="738"/>
                  </a:lnTo>
                  <a:lnTo>
                    <a:pt x="1532" y="738"/>
                  </a:lnTo>
                  <a:lnTo>
                    <a:pt x="1532" y="740"/>
                  </a:lnTo>
                  <a:lnTo>
                    <a:pt x="1532" y="742"/>
                  </a:lnTo>
                  <a:lnTo>
                    <a:pt x="1532" y="744"/>
                  </a:lnTo>
                  <a:lnTo>
                    <a:pt x="1530" y="744"/>
                  </a:lnTo>
                  <a:lnTo>
                    <a:pt x="1530" y="747"/>
                  </a:lnTo>
                  <a:lnTo>
                    <a:pt x="1528" y="747"/>
                  </a:lnTo>
                  <a:lnTo>
                    <a:pt x="1525" y="747"/>
                  </a:lnTo>
                  <a:lnTo>
                    <a:pt x="1523" y="749"/>
                  </a:lnTo>
                  <a:lnTo>
                    <a:pt x="1521" y="751"/>
                  </a:lnTo>
                  <a:lnTo>
                    <a:pt x="1519" y="751"/>
                  </a:lnTo>
                  <a:lnTo>
                    <a:pt x="1519" y="753"/>
                  </a:lnTo>
                  <a:lnTo>
                    <a:pt x="1516" y="753"/>
                  </a:lnTo>
                  <a:lnTo>
                    <a:pt x="1516" y="756"/>
                  </a:lnTo>
                  <a:lnTo>
                    <a:pt x="1516" y="758"/>
                  </a:lnTo>
                  <a:lnTo>
                    <a:pt x="1519" y="760"/>
                  </a:lnTo>
                  <a:lnTo>
                    <a:pt x="1521" y="762"/>
                  </a:lnTo>
                  <a:lnTo>
                    <a:pt x="1521" y="765"/>
                  </a:lnTo>
                  <a:lnTo>
                    <a:pt x="1523" y="767"/>
                  </a:lnTo>
                  <a:lnTo>
                    <a:pt x="1521" y="767"/>
                  </a:lnTo>
                  <a:lnTo>
                    <a:pt x="1521" y="769"/>
                  </a:lnTo>
                  <a:lnTo>
                    <a:pt x="1521" y="771"/>
                  </a:lnTo>
                  <a:lnTo>
                    <a:pt x="1519" y="771"/>
                  </a:lnTo>
                  <a:lnTo>
                    <a:pt x="1516" y="771"/>
                  </a:lnTo>
                  <a:lnTo>
                    <a:pt x="1514" y="771"/>
                  </a:lnTo>
                  <a:lnTo>
                    <a:pt x="1514" y="774"/>
                  </a:lnTo>
                  <a:lnTo>
                    <a:pt x="1512" y="774"/>
                  </a:lnTo>
                  <a:lnTo>
                    <a:pt x="1510" y="774"/>
                  </a:lnTo>
                  <a:lnTo>
                    <a:pt x="1510" y="776"/>
                  </a:lnTo>
                  <a:lnTo>
                    <a:pt x="1507" y="776"/>
                  </a:lnTo>
                  <a:lnTo>
                    <a:pt x="1507" y="778"/>
                  </a:lnTo>
                  <a:lnTo>
                    <a:pt x="1510" y="778"/>
                  </a:lnTo>
                  <a:lnTo>
                    <a:pt x="1510" y="780"/>
                  </a:lnTo>
                  <a:lnTo>
                    <a:pt x="1512" y="780"/>
                  </a:lnTo>
                  <a:lnTo>
                    <a:pt x="1512" y="783"/>
                  </a:lnTo>
                  <a:lnTo>
                    <a:pt x="1514" y="783"/>
                  </a:lnTo>
                  <a:lnTo>
                    <a:pt x="1516" y="785"/>
                  </a:lnTo>
                  <a:lnTo>
                    <a:pt x="1519" y="785"/>
                  </a:lnTo>
                  <a:lnTo>
                    <a:pt x="1519" y="787"/>
                  </a:lnTo>
                  <a:lnTo>
                    <a:pt x="1521" y="787"/>
                  </a:lnTo>
                  <a:lnTo>
                    <a:pt x="1521" y="789"/>
                  </a:lnTo>
                  <a:lnTo>
                    <a:pt x="1521" y="792"/>
                  </a:lnTo>
                  <a:lnTo>
                    <a:pt x="1519" y="794"/>
                  </a:lnTo>
                  <a:lnTo>
                    <a:pt x="1519" y="796"/>
                  </a:lnTo>
                  <a:lnTo>
                    <a:pt x="1519" y="798"/>
                  </a:lnTo>
                  <a:lnTo>
                    <a:pt x="1519" y="801"/>
                  </a:lnTo>
                  <a:lnTo>
                    <a:pt x="1521" y="801"/>
                  </a:lnTo>
                  <a:lnTo>
                    <a:pt x="1523" y="801"/>
                  </a:lnTo>
                  <a:lnTo>
                    <a:pt x="1525" y="801"/>
                  </a:lnTo>
                  <a:lnTo>
                    <a:pt x="1528" y="801"/>
                  </a:lnTo>
                  <a:lnTo>
                    <a:pt x="1530" y="801"/>
                  </a:lnTo>
                  <a:lnTo>
                    <a:pt x="1530" y="798"/>
                  </a:lnTo>
                  <a:lnTo>
                    <a:pt x="1532" y="798"/>
                  </a:lnTo>
                  <a:lnTo>
                    <a:pt x="1534" y="798"/>
                  </a:lnTo>
                  <a:lnTo>
                    <a:pt x="1537" y="798"/>
                  </a:lnTo>
                  <a:lnTo>
                    <a:pt x="1539" y="798"/>
                  </a:lnTo>
                  <a:lnTo>
                    <a:pt x="1541" y="798"/>
                  </a:lnTo>
                  <a:lnTo>
                    <a:pt x="1543" y="801"/>
                  </a:lnTo>
                  <a:lnTo>
                    <a:pt x="1546" y="801"/>
                  </a:lnTo>
                  <a:lnTo>
                    <a:pt x="1548" y="801"/>
                  </a:lnTo>
                  <a:lnTo>
                    <a:pt x="1550" y="801"/>
                  </a:lnTo>
                  <a:lnTo>
                    <a:pt x="1552" y="801"/>
                  </a:lnTo>
                  <a:lnTo>
                    <a:pt x="1555" y="801"/>
                  </a:lnTo>
                  <a:lnTo>
                    <a:pt x="1557" y="801"/>
                  </a:lnTo>
                  <a:lnTo>
                    <a:pt x="1559" y="801"/>
                  </a:lnTo>
                  <a:lnTo>
                    <a:pt x="1561" y="803"/>
                  </a:lnTo>
                  <a:lnTo>
                    <a:pt x="1561" y="805"/>
                  </a:lnTo>
                  <a:lnTo>
                    <a:pt x="1561" y="807"/>
                  </a:lnTo>
                  <a:lnTo>
                    <a:pt x="1561" y="810"/>
                  </a:lnTo>
                  <a:lnTo>
                    <a:pt x="1564" y="810"/>
                  </a:lnTo>
                  <a:lnTo>
                    <a:pt x="1564" y="812"/>
                  </a:lnTo>
                  <a:lnTo>
                    <a:pt x="1564" y="814"/>
                  </a:lnTo>
                  <a:lnTo>
                    <a:pt x="1564" y="816"/>
                  </a:lnTo>
                  <a:lnTo>
                    <a:pt x="1564" y="819"/>
                  </a:lnTo>
                  <a:lnTo>
                    <a:pt x="1561" y="819"/>
                  </a:lnTo>
                  <a:lnTo>
                    <a:pt x="1561" y="821"/>
                  </a:lnTo>
                  <a:lnTo>
                    <a:pt x="1559" y="821"/>
                  </a:lnTo>
                  <a:lnTo>
                    <a:pt x="1557" y="821"/>
                  </a:lnTo>
                  <a:lnTo>
                    <a:pt x="1555" y="821"/>
                  </a:lnTo>
                  <a:lnTo>
                    <a:pt x="1548" y="821"/>
                  </a:lnTo>
                  <a:lnTo>
                    <a:pt x="1546" y="823"/>
                  </a:lnTo>
                  <a:lnTo>
                    <a:pt x="1541" y="823"/>
                  </a:lnTo>
                  <a:lnTo>
                    <a:pt x="1539" y="823"/>
                  </a:lnTo>
                  <a:lnTo>
                    <a:pt x="1537" y="823"/>
                  </a:lnTo>
                  <a:lnTo>
                    <a:pt x="1537" y="825"/>
                  </a:lnTo>
                  <a:lnTo>
                    <a:pt x="1537" y="828"/>
                  </a:lnTo>
                  <a:lnTo>
                    <a:pt x="1537" y="830"/>
                  </a:lnTo>
                  <a:lnTo>
                    <a:pt x="1537" y="832"/>
                  </a:lnTo>
                  <a:lnTo>
                    <a:pt x="1539" y="832"/>
                  </a:lnTo>
                  <a:lnTo>
                    <a:pt x="1541" y="832"/>
                  </a:lnTo>
                  <a:lnTo>
                    <a:pt x="1543" y="832"/>
                  </a:lnTo>
                  <a:lnTo>
                    <a:pt x="1546" y="832"/>
                  </a:lnTo>
                  <a:lnTo>
                    <a:pt x="1548" y="832"/>
                  </a:lnTo>
                  <a:lnTo>
                    <a:pt x="1550" y="832"/>
                  </a:lnTo>
                  <a:lnTo>
                    <a:pt x="1552" y="834"/>
                  </a:lnTo>
                  <a:lnTo>
                    <a:pt x="1552" y="837"/>
                  </a:lnTo>
                  <a:lnTo>
                    <a:pt x="1552" y="839"/>
                  </a:lnTo>
                  <a:lnTo>
                    <a:pt x="1552" y="841"/>
                  </a:lnTo>
                  <a:lnTo>
                    <a:pt x="1555" y="841"/>
                  </a:lnTo>
                  <a:lnTo>
                    <a:pt x="1555" y="843"/>
                  </a:lnTo>
                  <a:lnTo>
                    <a:pt x="1557" y="843"/>
                  </a:lnTo>
                  <a:lnTo>
                    <a:pt x="1557" y="846"/>
                  </a:lnTo>
                  <a:lnTo>
                    <a:pt x="1555" y="846"/>
                  </a:lnTo>
                  <a:lnTo>
                    <a:pt x="1555" y="848"/>
                  </a:lnTo>
                  <a:lnTo>
                    <a:pt x="1555" y="850"/>
                  </a:lnTo>
                  <a:lnTo>
                    <a:pt x="1555" y="852"/>
                  </a:lnTo>
                  <a:lnTo>
                    <a:pt x="1557" y="855"/>
                  </a:lnTo>
                  <a:lnTo>
                    <a:pt x="1559" y="855"/>
                  </a:lnTo>
                  <a:lnTo>
                    <a:pt x="1561" y="855"/>
                  </a:lnTo>
                  <a:lnTo>
                    <a:pt x="1564" y="852"/>
                  </a:lnTo>
                  <a:lnTo>
                    <a:pt x="1564" y="850"/>
                  </a:lnTo>
                  <a:lnTo>
                    <a:pt x="1566" y="850"/>
                  </a:lnTo>
                  <a:lnTo>
                    <a:pt x="1566" y="848"/>
                  </a:lnTo>
                  <a:lnTo>
                    <a:pt x="1568" y="848"/>
                  </a:lnTo>
                  <a:lnTo>
                    <a:pt x="1570" y="848"/>
                  </a:lnTo>
                  <a:lnTo>
                    <a:pt x="1570" y="850"/>
                  </a:lnTo>
                  <a:lnTo>
                    <a:pt x="1573" y="852"/>
                  </a:lnTo>
                  <a:lnTo>
                    <a:pt x="1573" y="855"/>
                  </a:lnTo>
                  <a:lnTo>
                    <a:pt x="1575" y="857"/>
                  </a:lnTo>
                  <a:lnTo>
                    <a:pt x="1575" y="859"/>
                  </a:lnTo>
                  <a:lnTo>
                    <a:pt x="1575" y="861"/>
                  </a:lnTo>
                  <a:lnTo>
                    <a:pt x="1575" y="864"/>
                  </a:lnTo>
                  <a:lnTo>
                    <a:pt x="1573" y="866"/>
                  </a:lnTo>
                  <a:lnTo>
                    <a:pt x="1573" y="868"/>
                  </a:lnTo>
                  <a:lnTo>
                    <a:pt x="1573" y="870"/>
                  </a:lnTo>
                  <a:lnTo>
                    <a:pt x="1573" y="873"/>
                  </a:lnTo>
                  <a:lnTo>
                    <a:pt x="1573" y="875"/>
                  </a:lnTo>
                  <a:lnTo>
                    <a:pt x="1573" y="877"/>
                  </a:lnTo>
                  <a:lnTo>
                    <a:pt x="1570" y="877"/>
                  </a:lnTo>
                  <a:lnTo>
                    <a:pt x="1570" y="879"/>
                  </a:lnTo>
                  <a:lnTo>
                    <a:pt x="1568" y="879"/>
                  </a:lnTo>
                  <a:lnTo>
                    <a:pt x="1566" y="879"/>
                  </a:lnTo>
                  <a:lnTo>
                    <a:pt x="1564" y="882"/>
                  </a:lnTo>
                  <a:lnTo>
                    <a:pt x="1561" y="884"/>
                  </a:lnTo>
                  <a:lnTo>
                    <a:pt x="1561" y="886"/>
                  </a:lnTo>
                  <a:lnTo>
                    <a:pt x="1561" y="888"/>
                  </a:lnTo>
                  <a:lnTo>
                    <a:pt x="1561" y="891"/>
                  </a:lnTo>
                  <a:lnTo>
                    <a:pt x="1564" y="891"/>
                  </a:lnTo>
                  <a:lnTo>
                    <a:pt x="1564" y="893"/>
                  </a:lnTo>
                  <a:lnTo>
                    <a:pt x="1566" y="893"/>
                  </a:lnTo>
                  <a:lnTo>
                    <a:pt x="1570" y="893"/>
                  </a:lnTo>
                  <a:lnTo>
                    <a:pt x="1573" y="893"/>
                  </a:lnTo>
                  <a:lnTo>
                    <a:pt x="1575" y="893"/>
                  </a:lnTo>
                  <a:lnTo>
                    <a:pt x="1577" y="895"/>
                  </a:lnTo>
                  <a:lnTo>
                    <a:pt x="1579" y="895"/>
                  </a:lnTo>
                  <a:lnTo>
                    <a:pt x="1579" y="897"/>
                  </a:lnTo>
                  <a:lnTo>
                    <a:pt x="1579" y="900"/>
                  </a:lnTo>
                  <a:lnTo>
                    <a:pt x="1582" y="900"/>
                  </a:lnTo>
                  <a:lnTo>
                    <a:pt x="1582" y="902"/>
                  </a:lnTo>
                  <a:lnTo>
                    <a:pt x="1584" y="902"/>
                  </a:lnTo>
                  <a:lnTo>
                    <a:pt x="1584" y="904"/>
                  </a:lnTo>
                  <a:lnTo>
                    <a:pt x="1586" y="904"/>
                  </a:lnTo>
                  <a:lnTo>
                    <a:pt x="1586" y="906"/>
                  </a:lnTo>
                  <a:lnTo>
                    <a:pt x="1588" y="909"/>
                  </a:lnTo>
                  <a:lnTo>
                    <a:pt x="1591" y="909"/>
                  </a:lnTo>
                  <a:lnTo>
                    <a:pt x="1591" y="911"/>
                  </a:lnTo>
                  <a:lnTo>
                    <a:pt x="1593" y="911"/>
                  </a:lnTo>
                  <a:lnTo>
                    <a:pt x="1593" y="913"/>
                  </a:lnTo>
                  <a:lnTo>
                    <a:pt x="1593" y="915"/>
                  </a:lnTo>
                  <a:lnTo>
                    <a:pt x="1595" y="915"/>
                  </a:lnTo>
                  <a:lnTo>
                    <a:pt x="1595" y="918"/>
                  </a:lnTo>
                  <a:lnTo>
                    <a:pt x="1595" y="920"/>
                  </a:lnTo>
                  <a:lnTo>
                    <a:pt x="1593" y="920"/>
                  </a:lnTo>
                  <a:lnTo>
                    <a:pt x="1593" y="922"/>
                  </a:lnTo>
                  <a:lnTo>
                    <a:pt x="1591" y="922"/>
                  </a:lnTo>
                  <a:lnTo>
                    <a:pt x="1591" y="924"/>
                  </a:lnTo>
                  <a:lnTo>
                    <a:pt x="1591" y="927"/>
                  </a:lnTo>
                  <a:lnTo>
                    <a:pt x="1588" y="927"/>
                  </a:lnTo>
                  <a:lnTo>
                    <a:pt x="1591" y="927"/>
                  </a:lnTo>
                  <a:lnTo>
                    <a:pt x="1591" y="929"/>
                  </a:lnTo>
                  <a:lnTo>
                    <a:pt x="1591" y="931"/>
                  </a:lnTo>
                  <a:lnTo>
                    <a:pt x="1591" y="933"/>
                  </a:lnTo>
                  <a:lnTo>
                    <a:pt x="1593" y="936"/>
                  </a:lnTo>
                  <a:lnTo>
                    <a:pt x="1595" y="936"/>
                  </a:lnTo>
                  <a:lnTo>
                    <a:pt x="1595" y="938"/>
                  </a:lnTo>
                  <a:lnTo>
                    <a:pt x="1595" y="940"/>
                  </a:lnTo>
                  <a:lnTo>
                    <a:pt x="1595" y="942"/>
                  </a:lnTo>
                  <a:lnTo>
                    <a:pt x="1597" y="947"/>
                  </a:lnTo>
                  <a:lnTo>
                    <a:pt x="1597" y="949"/>
                  </a:lnTo>
                  <a:lnTo>
                    <a:pt x="1597" y="951"/>
                  </a:lnTo>
                  <a:lnTo>
                    <a:pt x="1595" y="951"/>
                  </a:lnTo>
                  <a:lnTo>
                    <a:pt x="1593" y="951"/>
                  </a:lnTo>
                  <a:lnTo>
                    <a:pt x="1593" y="954"/>
                  </a:lnTo>
                  <a:lnTo>
                    <a:pt x="1591" y="951"/>
                  </a:lnTo>
                  <a:lnTo>
                    <a:pt x="1588" y="951"/>
                  </a:lnTo>
                  <a:lnTo>
                    <a:pt x="1586" y="954"/>
                  </a:lnTo>
                  <a:lnTo>
                    <a:pt x="1586" y="956"/>
                  </a:lnTo>
                  <a:lnTo>
                    <a:pt x="1586" y="958"/>
                  </a:lnTo>
                  <a:lnTo>
                    <a:pt x="1588" y="958"/>
                  </a:lnTo>
                  <a:lnTo>
                    <a:pt x="1591" y="960"/>
                  </a:lnTo>
                  <a:lnTo>
                    <a:pt x="1591" y="958"/>
                  </a:lnTo>
                  <a:lnTo>
                    <a:pt x="1593" y="958"/>
                  </a:lnTo>
                  <a:lnTo>
                    <a:pt x="1595" y="958"/>
                  </a:lnTo>
                  <a:lnTo>
                    <a:pt x="1595" y="956"/>
                  </a:lnTo>
                  <a:lnTo>
                    <a:pt x="1597" y="956"/>
                  </a:lnTo>
                  <a:lnTo>
                    <a:pt x="1600" y="956"/>
                  </a:lnTo>
                  <a:lnTo>
                    <a:pt x="1602" y="956"/>
                  </a:lnTo>
                  <a:lnTo>
                    <a:pt x="1604" y="956"/>
                  </a:lnTo>
                  <a:lnTo>
                    <a:pt x="1606" y="956"/>
                  </a:lnTo>
                  <a:lnTo>
                    <a:pt x="1604" y="958"/>
                  </a:lnTo>
                  <a:lnTo>
                    <a:pt x="1604" y="960"/>
                  </a:lnTo>
                  <a:lnTo>
                    <a:pt x="1604" y="963"/>
                  </a:lnTo>
                  <a:lnTo>
                    <a:pt x="1604" y="965"/>
                  </a:lnTo>
                  <a:lnTo>
                    <a:pt x="1604" y="967"/>
                  </a:lnTo>
                  <a:lnTo>
                    <a:pt x="1602" y="969"/>
                  </a:lnTo>
                  <a:lnTo>
                    <a:pt x="1602" y="972"/>
                  </a:lnTo>
                  <a:lnTo>
                    <a:pt x="1600" y="972"/>
                  </a:lnTo>
                  <a:lnTo>
                    <a:pt x="1597" y="974"/>
                  </a:lnTo>
                  <a:lnTo>
                    <a:pt x="1597" y="972"/>
                  </a:lnTo>
                  <a:lnTo>
                    <a:pt x="1597" y="974"/>
                  </a:lnTo>
                  <a:lnTo>
                    <a:pt x="1595" y="974"/>
                  </a:lnTo>
                  <a:lnTo>
                    <a:pt x="1595" y="976"/>
                  </a:lnTo>
                  <a:lnTo>
                    <a:pt x="1595" y="978"/>
                  </a:lnTo>
                  <a:lnTo>
                    <a:pt x="1593" y="981"/>
                  </a:lnTo>
                  <a:lnTo>
                    <a:pt x="1593" y="983"/>
                  </a:lnTo>
                  <a:lnTo>
                    <a:pt x="1591" y="985"/>
                  </a:lnTo>
                  <a:lnTo>
                    <a:pt x="1591" y="987"/>
                  </a:lnTo>
                  <a:lnTo>
                    <a:pt x="1588" y="987"/>
                  </a:lnTo>
                  <a:lnTo>
                    <a:pt x="1588" y="990"/>
                  </a:lnTo>
                  <a:lnTo>
                    <a:pt x="1591" y="990"/>
                  </a:lnTo>
                  <a:lnTo>
                    <a:pt x="1593" y="992"/>
                  </a:lnTo>
                  <a:lnTo>
                    <a:pt x="1595" y="992"/>
                  </a:lnTo>
                  <a:lnTo>
                    <a:pt x="1593" y="994"/>
                  </a:lnTo>
                  <a:lnTo>
                    <a:pt x="1593" y="996"/>
                  </a:lnTo>
                  <a:lnTo>
                    <a:pt x="1591" y="996"/>
                  </a:lnTo>
                  <a:lnTo>
                    <a:pt x="1591" y="999"/>
                  </a:lnTo>
                  <a:lnTo>
                    <a:pt x="1591" y="1001"/>
                  </a:lnTo>
                  <a:lnTo>
                    <a:pt x="1591" y="1003"/>
                  </a:lnTo>
                  <a:lnTo>
                    <a:pt x="1593" y="1003"/>
                  </a:lnTo>
                  <a:lnTo>
                    <a:pt x="1593" y="1005"/>
                  </a:lnTo>
                  <a:lnTo>
                    <a:pt x="1595" y="1005"/>
                  </a:lnTo>
                  <a:lnTo>
                    <a:pt x="1597" y="1005"/>
                  </a:lnTo>
                  <a:lnTo>
                    <a:pt x="1600" y="1005"/>
                  </a:lnTo>
                  <a:lnTo>
                    <a:pt x="1600" y="1008"/>
                  </a:lnTo>
                  <a:lnTo>
                    <a:pt x="1604" y="1008"/>
                  </a:lnTo>
                  <a:lnTo>
                    <a:pt x="1606" y="1005"/>
                  </a:lnTo>
                  <a:lnTo>
                    <a:pt x="1606" y="1003"/>
                  </a:lnTo>
                  <a:lnTo>
                    <a:pt x="1604" y="1003"/>
                  </a:lnTo>
                  <a:lnTo>
                    <a:pt x="1604" y="1001"/>
                  </a:lnTo>
                  <a:lnTo>
                    <a:pt x="1604" y="999"/>
                  </a:lnTo>
                  <a:lnTo>
                    <a:pt x="1602" y="996"/>
                  </a:lnTo>
                  <a:lnTo>
                    <a:pt x="1602" y="994"/>
                  </a:lnTo>
                  <a:lnTo>
                    <a:pt x="1602" y="992"/>
                  </a:lnTo>
                  <a:lnTo>
                    <a:pt x="1600" y="992"/>
                  </a:lnTo>
                  <a:lnTo>
                    <a:pt x="1600" y="990"/>
                  </a:lnTo>
                  <a:lnTo>
                    <a:pt x="1600" y="987"/>
                  </a:lnTo>
                  <a:lnTo>
                    <a:pt x="1602" y="987"/>
                  </a:lnTo>
                  <a:lnTo>
                    <a:pt x="1602" y="985"/>
                  </a:lnTo>
                  <a:lnTo>
                    <a:pt x="1602" y="983"/>
                  </a:lnTo>
                  <a:lnTo>
                    <a:pt x="1604" y="983"/>
                  </a:lnTo>
                  <a:lnTo>
                    <a:pt x="1606" y="983"/>
                  </a:lnTo>
                  <a:lnTo>
                    <a:pt x="1609" y="985"/>
                  </a:lnTo>
                  <a:lnTo>
                    <a:pt x="1611" y="987"/>
                  </a:lnTo>
                  <a:lnTo>
                    <a:pt x="1611" y="990"/>
                  </a:lnTo>
                  <a:lnTo>
                    <a:pt x="1611" y="992"/>
                  </a:lnTo>
                  <a:lnTo>
                    <a:pt x="1613" y="992"/>
                  </a:lnTo>
                  <a:lnTo>
                    <a:pt x="1613" y="994"/>
                  </a:lnTo>
                  <a:lnTo>
                    <a:pt x="1613" y="996"/>
                  </a:lnTo>
                  <a:lnTo>
                    <a:pt x="1613" y="999"/>
                  </a:lnTo>
                  <a:lnTo>
                    <a:pt x="1613" y="1001"/>
                  </a:lnTo>
                  <a:lnTo>
                    <a:pt x="1615" y="1001"/>
                  </a:lnTo>
                  <a:lnTo>
                    <a:pt x="1615" y="1003"/>
                  </a:lnTo>
                  <a:lnTo>
                    <a:pt x="1615" y="1005"/>
                  </a:lnTo>
                  <a:lnTo>
                    <a:pt x="1615" y="1008"/>
                  </a:lnTo>
                  <a:lnTo>
                    <a:pt x="1618" y="1008"/>
                  </a:lnTo>
                  <a:lnTo>
                    <a:pt x="1620" y="1008"/>
                  </a:lnTo>
                  <a:lnTo>
                    <a:pt x="1620" y="1005"/>
                  </a:lnTo>
                  <a:lnTo>
                    <a:pt x="1622" y="1005"/>
                  </a:lnTo>
                  <a:lnTo>
                    <a:pt x="1622" y="1003"/>
                  </a:lnTo>
                  <a:lnTo>
                    <a:pt x="1624" y="1003"/>
                  </a:lnTo>
                  <a:lnTo>
                    <a:pt x="1627" y="1003"/>
                  </a:lnTo>
                  <a:lnTo>
                    <a:pt x="1629" y="1003"/>
                  </a:lnTo>
                  <a:lnTo>
                    <a:pt x="1631" y="1001"/>
                  </a:lnTo>
                  <a:lnTo>
                    <a:pt x="1633" y="1001"/>
                  </a:lnTo>
                  <a:lnTo>
                    <a:pt x="1633" y="1003"/>
                  </a:lnTo>
                  <a:lnTo>
                    <a:pt x="1636" y="1003"/>
                  </a:lnTo>
                  <a:lnTo>
                    <a:pt x="1636" y="1005"/>
                  </a:lnTo>
                  <a:lnTo>
                    <a:pt x="1633" y="1005"/>
                  </a:lnTo>
                  <a:lnTo>
                    <a:pt x="1633" y="1008"/>
                  </a:lnTo>
                  <a:lnTo>
                    <a:pt x="1631" y="1008"/>
                  </a:lnTo>
                  <a:lnTo>
                    <a:pt x="1631" y="1010"/>
                  </a:lnTo>
                  <a:lnTo>
                    <a:pt x="1629" y="1010"/>
                  </a:lnTo>
                  <a:lnTo>
                    <a:pt x="1629" y="1008"/>
                  </a:lnTo>
                  <a:lnTo>
                    <a:pt x="1627" y="1008"/>
                  </a:lnTo>
                  <a:lnTo>
                    <a:pt x="1627" y="1010"/>
                  </a:lnTo>
                  <a:lnTo>
                    <a:pt x="1624" y="1010"/>
                  </a:lnTo>
                  <a:lnTo>
                    <a:pt x="1624" y="1012"/>
                  </a:lnTo>
                  <a:lnTo>
                    <a:pt x="1624" y="1014"/>
                  </a:lnTo>
                  <a:lnTo>
                    <a:pt x="1624" y="1017"/>
                  </a:lnTo>
                  <a:lnTo>
                    <a:pt x="1624" y="1019"/>
                  </a:lnTo>
                  <a:lnTo>
                    <a:pt x="1624" y="1021"/>
                  </a:lnTo>
                  <a:lnTo>
                    <a:pt x="1622" y="1021"/>
                  </a:lnTo>
                  <a:lnTo>
                    <a:pt x="1622" y="1023"/>
                  </a:lnTo>
                  <a:lnTo>
                    <a:pt x="1622" y="1026"/>
                  </a:lnTo>
                  <a:lnTo>
                    <a:pt x="1620" y="1026"/>
                  </a:lnTo>
                  <a:lnTo>
                    <a:pt x="1620" y="1028"/>
                  </a:lnTo>
                  <a:lnTo>
                    <a:pt x="1618" y="1028"/>
                  </a:lnTo>
                  <a:lnTo>
                    <a:pt x="1618" y="1030"/>
                  </a:lnTo>
                  <a:lnTo>
                    <a:pt x="1615" y="1030"/>
                  </a:lnTo>
                  <a:lnTo>
                    <a:pt x="1613" y="1030"/>
                  </a:lnTo>
                  <a:lnTo>
                    <a:pt x="1613" y="1032"/>
                  </a:lnTo>
                  <a:lnTo>
                    <a:pt x="1611" y="1032"/>
                  </a:lnTo>
                  <a:lnTo>
                    <a:pt x="1611" y="1035"/>
                  </a:lnTo>
                  <a:lnTo>
                    <a:pt x="1609" y="1035"/>
                  </a:lnTo>
                  <a:lnTo>
                    <a:pt x="1609" y="1037"/>
                  </a:lnTo>
                  <a:lnTo>
                    <a:pt x="1606" y="1039"/>
                  </a:lnTo>
                  <a:lnTo>
                    <a:pt x="1604" y="1041"/>
                  </a:lnTo>
                  <a:lnTo>
                    <a:pt x="1602" y="1041"/>
                  </a:lnTo>
                  <a:lnTo>
                    <a:pt x="1602" y="1044"/>
                  </a:lnTo>
                  <a:lnTo>
                    <a:pt x="1600" y="1044"/>
                  </a:lnTo>
                  <a:lnTo>
                    <a:pt x="1600" y="1046"/>
                  </a:lnTo>
                  <a:lnTo>
                    <a:pt x="1600" y="1048"/>
                  </a:lnTo>
                  <a:lnTo>
                    <a:pt x="1597" y="1048"/>
                  </a:lnTo>
                  <a:lnTo>
                    <a:pt x="1597" y="1050"/>
                  </a:lnTo>
                  <a:lnTo>
                    <a:pt x="1595" y="1050"/>
                  </a:lnTo>
                  <a:lnTo>
                    <a:pt x="1593" y="1050"/>
                  </a:lnTo>
                  <a:lnTo>
                    <a:pt x="1593" y="1053"/>
                  </a:lnTo>
                  <a:lnTo>
                    <a:pt x="1591" y="1053"/>
                  </a:lnTo>
                  <a:lnTo>
                    <a:pt x="1588" y="1053"/>
                  </a:lnTo>
                  <a:lnTo>
                    <a:pt x="1588" y="1055"/>
                  </a:lnTo>
                  <a:lnTo>
                    <a:pt x="1586" y="1055"/>
                  </a:lnTo>
                  <a:lnTo>
                    <a:pt x="1586" y="1057"/>
                  </a:lnTo>
                  <a:lnTo>
                    <a:pt x="1584" y="1057"/>
                  </a:lnTo>
                  <a:lnTo>
                    <a:pt x="1584" y="1059"/>
                  </a:lnTo>
                  <a:lnTo>
                    <a:pt x="1584" y="1062"/>
                  </a:lnTo>
                  <a:lnTo>
                    <a:pt x="1582" y="1062"/>
                  </a:lnTo>
                  <a:lnTo>
                    <a:pt x="1579" y="1064"/>
                  </a:lnTo>
                  <a:lnTo>
                    <a:pt x="1579" y="1066"/>
                  </a:lnTo>
                  <a:lnTo>
                    <a:pt x="1579" y="1068"/>
                  </a:lnTo>
                  <a:lnTo>
                    <a:pt x="1577" y="1068"/>
                  </a:lnTo>
                  <a:lnTo>
                    <a:pt x="1575" y="1068"/>
                  </a:lnTo>
                  <a:lnTo>
                    <a:pt x="1573" y="1068"/>
                  </a:lnTo>
                  <a:lnTo>
                    <a:pt x="1570" y="1068"/>
                  </a:lnTo>
                  <a:lnTo>
                    <a:pt x="1568" y="1068"/>
                  </a:lnTo>
                  <a:lnTo>
                    <a:pt x="1566" y="1068"/>
                  </a:lnTo>
                  <a:lnTo>
                    <a:pt x="1564" y="1068"/>
                  </a:lnTo>
                  <a:lnTo>
                    <a:pt x="1564" y="1066"/>
                  </a:lnTo>
                  <a:lnTo>
                    <a:pt x="1561" y="1064"/>
                  </a:lnTo>
                  <a:lnTo>
                    <a:pt x="1559" y="1064"/>
                  </a:lnTo>
                  <a:lnTo>
                    <a:pt x="1557" y="1064"/>
                  </a:lnTo>
                  <a:lnTo>
                    <a:pt x="1557" y="1062"/>
                  </a:lnTo>
                  <a:lnTo>
                    <a:pt x="1555" y="1062"/>
                  </a:lnTo>
                  <a:lnTo>
                    <a:pt x="1552" y="1062"/>
                  </a:lnTo>
                  <a:lnTo>
                    <a:pt x="1550" y="1059"/>
                  </a:lnTo>
                  <a:lnTo>
                    <a:pt x="1548" y="1062"/>
                  </a:lnTo>
                  <a:lnTo>
                    <a:pt x="1546" y="1062"/>
                  </a:lnTo>
                  <a:lnTo>
                    <a:pt x="1543" y="1062"/>
                  </a:lnTo>
                  <a:lnTo>
                    <a:pt x="1543" y="1064"/>
                  </a:lnTo>
                  <a:lnTo>
                    <a:pt x="1541" y="1064"/>
                  </a:lnTo>
                  <a:lnTo>
                    <a:pt x="1543" y="1066"/>
                  </a:lnTo>
                  <a:lnTo>
                    <a:pt x="1546" y="1066"/>
                  </a:lnTo>
                  <a:lnTo>
                    <a:pt x="1546" y="1068"/>
                  </a:lnTo>
                  <a:lnTo>
                    <a:pt x="1543" y="1071"/>
                  </a:lnTo>
                  <a:lnTo>
                    <a:pt x="1541" y="1071"/>
                  </a:lnTo>
                  <a:lnTo>
                    <a:pt x="1541" y="1073"/>
                  </a:lnTo>
                  <a:lnTo>
                    <a:pt x="1539" y="1073"/>
                  </a:lnTo>
                  <a:lnTo>
                    <a:pt x="1537" y="1073"/>
                  </a:lnTo>
                  <a:lnTo>
                    <a:pt x="1534" y="1073"/>
                  </a:lnTo>
                  <a:lnTo>
                    <a:pt x="1532" y="1073"/>
                  </a:lnTo>
                  <a:lnTo>
                    <a:pt x="1530" y="1073"/>
                  </a:lnTo>
                  <a:lnTo>
                    <a:pt x="1530" y="1075"/>
                  </a:lnTo>
                  <a:lnTo>
                    <a:pt x="1528" y="1077"/>
                  </a:lnTo>
                  <a:lnTo>
                    <a:pt x="1528" y="1080"/>
                  </a:lnTo>
                  <a:lnTo>
                    <a:pt x="1530" y="1080"/>
                  </a:lnTo>
                  <a:lnTo>
                    <a:pt x="1530" y="1082"/>
                  </a:lnTo>
                  <a:lnTo>
                    <a:pt x="1528" y="1082"/>
                  </a:lnTo>
                  <a:lnTo>
                    <a:pt x="1528" y="1084"/>
                  </a:lnTo>
                  <a:lnTo>
                    <a:pt x="1528" y="1086"/>
                  </a:lnTo>
                  <a:lnTo>
                    <a:pt x="1528" y="1089"/>
                  </a:lnTo>
                  <a:lnTo>
                    <a:pt x="1525" y="1089"/>
                  </a:lnTo>
                  <a:lnTo>
                    <a:pt x="1523" y="1086"/>
                  </a:lnTo>
                  <a:lnTo>
                    <a:pt x="1521" y="1086"/>
                  </a:lnTo>
                  <a:lnTo>
                    <a:pt x="1519" y="1086"/>
                  </a:lnTo>
                  <a:lnTo>
                    <a:pt x="1516" y="1086"/>
                  </a:lnTo>
                  <a:lnTo>
                    <a:pt x="1514" y="1086"/>
                  </a:lnTo>
                  <a:lnTo>
                    <a:pt x="1512" y="1086"/>
                  </a:lnTo>
                  <a:lnTo>
                    <a:pt x="1510" y="1084"/>
                  </a:lnTo>
                  <a:lnTo>
                    <a:pt x="1507" y="1084"/>
                  </a:lnTo>
                  <a:lnTo>
                    <a:pt x="1505" y="1084"/>
                  </a:lnTo>
                  <a:lnTo>
                    <a:pt x="1505" y="1086"/>
                  </a:lnTo>
                  <a:lnTo>
                    <a:pt x="1505" y="1089"/>
                  </a:lnTo>
                  <a:lnTo>
                    <a:pt x="1503" y="1089"/>
                  </a:lnTo>
                  <a:lnTo>
                    <a:pt x="1501" y="1091"/>
                  </a:lnTo>
                  <a:lnTo>
                    <a:pt x="1498" y="1091"/>
                  </a:lnTo>
                  <a:lnTo>
                    <a:pt x="1496" y="1091"/>
                  </a:lnTo>
                  <a:lnTo>
                    <a:pt x="1494" y="1091"/>
                  </a:lnTo>
                  <a:lnTo>
                    <a:pt x="1492" y="1091"/>
                  </a:lnTo>
                  <a:lnTo>
                    <a:pt x="1489" y="1091"/>
                  </a:lnTo>
                  <a:lnTo>
                    <a:pt x="1487" y="1091"/>
                  </a:lnTo>
                  <a:lnTo>
                    <a:pt x="1487" y="1089"/>
                  </a:lnTo>
                  <a:lnTo>
                    <a:pt x="1485" y="1089"/>
                  </a:lnTo>
                  <a:lnTo>
                    <a:pt x="1485" y="1086"/>
                  </a:lnTo>
                  <a:lnTo>
                    <a:pt x="1485" y="1084"/>
                  </a:lnTo>
                  <a:lnTo>
                    <a:pt x="1483" y="1084"/>
                  </a:lnTo>
                  <a:lnTo>
                    <a:pt x="1485" y="1082"/>
                  </a:lnTo>
                  <a:lnTo>
                    <a:pt x="1485" y="1080"/>
                  </a:lnTo>
                  <a:lnTo>
                    <a:pt x="1483" y="1080"/>
                  </a:lnTo>
                  <a:lnTo>
                    <a:pt x="1480" y="1077"/>
                  </a:lnTo>
                  <a:lnTo>
                    <a:pt x="1478" y="1077"/>
                  </a:lnTo>
                  <a:lnTo>
                    <a:pt x="1478" y="1080"/>
                  </a:lnTo>
                  <a:lnTo>
                    <a:pt x="1476" y="1080"/>
                  </a:lnTo>
                  <a:lnTo>
                    <a:pt x="1476" y="1077"/>
                  </a:lnTo>
                  <a:lnTo>
                    <a:pt x="1474" y="1077"/>
                  </a:lnTo>
                  <a:lnTo>
                    <a:pt x="1474" y="1080"/>
                  </a:lnTo>
                  <a:lnTo>
                    <a:pt x="1471" y="1080"/>
                  </a:lnTo>
                  <a:lnTo>
                    <a:pt x="1469" y="1080"/>
                  </a:lnTo>
                  <a:lnTo>
                    <a:pt x="1467" y="1080"/>
                  </a:lnTo>
                  <a:lnTo>
                    <a:pt x="1465" y="1080"/>
                  </a:lnTo>
                  <a:lnTo>
                    <a:pt x="1465" y="1082"/>
                  </a:lnTo>
                  <a:lnTo>
                    <a:pt x="1465" y="1084"/>
                  </a:lnTo>
                  <a:lnTo>
                    <a:pt x="1462" y="1086"/>
                  </a:lnTo>
                  <a:lnTo>
                    <a:pt x="1460" y="1086"/>
                  </a:lnTo>
                  <a:lnTo>
                    <a:pt x="1460" y="1084"/>
                  </a:lnTo>
                  <a:lnTo>
                    <a:pt x="1456" y="1084"/>
                  </a:lnTo>
                  <a:lnTo>
                    <a:pt x="1453" y="1084"/>
                  </a:lnTo>
                  <a:lnTo>
                    <a:pt x="1453" y="1086"/>
                  </a:lnTo>
                  <a:lnTo>
                    <a:pt x="1451" y="1086"/>
                  </a:lnTo>
                  <a:lnTo>
                    <a:pt x="1449" y="1086"/>
                  </a:lnTo>
                  <a:lnTo>
                    <a:pt x="1447" y="1086"/>
                  </a:lnTo>
                  <a:lnTo>
                    <a:pt x="1444" y="1089"/>
                  </a:lnTo>
                  <a:lnTo>
                    <a:pt x="1442" y="1089"/>
                  </a:lnTo>
                  <a:lnTo>
                    <a:pt x="1442" y="1086"/>
                  </a:lnTo>
                  <a:lnTo>
                    <a:pt x="1440" y="1086"/>
                  </a:lnTo>
                  <a:lnTo>
                    <a:pt x="1438" y="1089"/>
                  </a:lnTo>
                  <a:lnTo>
                    <a:pt x="1435" y="1086"/>
                  </a:lnTo>
                  <a:lnTo>
                    <a:pt x="1435" y="1089"/>
                  </a:lnTo>
                  <a:lnTo>
                    <a:pt x="1433" y="1089"/>
                  </a:lnTo>
                  <a:lnTo>
                    <a:pt x="1431" y="1086"/>
                  </a:lnTo>
                  <a:lnTo>
                    <a:pt x="1431" y="1089"/>
                  </a:lnTo>
                  <a:lnTo>
                    <a:pt x="1429" y="1089"/>
                  </a:lnTo>
                  <a:lnTo>
                    <a:pt x="1426" y="1089"/>
                  </a:lnTo>
                  <a:lnTo>
                    <a:pt x="1426" y="1091"/>
                  </a:lnTo>
                  <a:lnTo>
                    <a:pt x="1424" y="1091"/>
                  </a:lnTo>
                  <a:lnTo>
                    <a:pt x="1422" y="1091"/>
                  </a:lnTo>
                  <a:lnTo>
                    <a:pt x="1422" y="1093"/>
                  </a:lnTo>
                  <a:lnTo>
                    <a:pt x="1420" y="1093"/>
                  </a:lnTo>
                  <a:lnTo>
                    <a:pt x="1417" y="1093"/>
                  </a:lnTo>
                  <a:lnTo>
                    <a:pt x="1417" y="1095"/>
                  </a:lnTo>
                  <a:lnTo>
                    <a:pt x="1415" y="1095"/>
                  </a:lnTo>
                  <a:lnTo>
                    <a:pt x="1413" y="1098"/>
                  </a:lnTo>
                  <a:lnTo>
                    <a:pt x="1413" y="1100"/>
                  </a:lnTo>
                  <a:lnTo>
                    <a:pt x="1413" y="1102"/>
                  </a:lnTo>
                  <a:lnTo>
                    <a:pt x="1411" y="1102"/>
                  </a:lnTo>
                  <a:lnTo>
                    <a:pt x="1411" y="1104"/>
                  </a:lnTo>
                  <a:lnTo>
                    <a:pt x="1411" y="1107"/>
                  </a:lnTo>
                  <a:lnTo>
                    <a:pt x="1408" y="1107"/>
                  </a:lnTo>
                  <a:lnTo>
                    <a:pt x="1406" y="1107"/>
                  </a:lnTo>
                  <a:lnTo>
                    <a:pt x="1404" y="1107"/>
                  </a:lnTo>
                  <a:lnTo>
                    <a:pt x="1402" y="1107"/>
                  </a:lnTo>
                  <a:lnTo>
                    <a:pt x="1399" y="1109"/>
                  </a:lnTo>
                  <a:lnTo>
                    <a:pt x="1397" y="1111"/>
                  </a:lnTo>
                  <a:lnTo>
                    <a:pt x="1395" y="1111"/>
                  </a:lnTo>
                  <a:lnTo>
                    <a:pt x="1393" y="1111"/>
                  </a:lnTo>
                  <a:lnTo>
                    <a:pt x="1390" y="1113"/>
                  </a:lnTo>
                  <a:lnTo>
                    <a:pt x="1388" y="1113"/>
                  </a:lnTo>
                  <a:lnTo>
                    <a:pt x="1386" y="1113"/>
                  </a:lnTo>
                  <a:lnTo>
                    <a:pt x="1384" y="1113"/>
                  </a:lnTo>
                  <a:lnTo>
                    <a:pt x="1381" y="1113"/>
                  </a:lnTo>
                  <a:lnTo>
                    <a:pt x="1379" y="1113"/>
                  </a:lnTo>
                  <a:lnTo>
                    <a:pt x="1377" y="1113"/>
                  </a:lnTo>
                  <a:lnTo>
                    <a:pt x="1375" y="1113"/>
                  </a:lnTo>
                  <a:lnTo>
                    <a:pt x="1372" y="1113"/>
                  </a:lnTo>
                  <a:lnTo>
                    <a:pt x="1370" y="1113"/>
                  </a:lnTo>
                  <a:lnTo>
                    <a:pt x="1370" y="1116"/>
                  </a:lnTo>
                  <a:lnTo>
                    <a:pt x="1368" y="1116"/>
                  </a:lnTo>
                  <a:lnTo>
                    <a:pt x="1366" y="1116"/>
                  </a:lnTo>
                  <a:lnTo>
                    <a:pt x="1363" y="1118"/>
                  </a:lnTo>
                  <a:lnTo>
                    <a:pt x="1361" y="1118"/>
                  </a:lnTo>
                  <a:lnTo>
                    <a:pt x="1359" y="1118"/>
                  </a:lnTo>
                  <a:lnTo>
                    <a:pt x="1357" y="1118"/>
                  </a:lnTo>
                  <a:lnTo>
                    <a:pt x="1357" y="1120"/>
                  </a:lnTo>
                  <a:lnTo>
                    <a:pt x="1357" y="1122"/>
                  </a:lnTo>
                  <a:lnTo>
                    <a:pt x="1359" y="1122"/>
                  </a:lnTo>
                  <a:lnTo>
                    <a:pt x="1359" y="1125"/>
                  </a:lnTo>
                  <a:lnTo>
                    <a:pt x="1359" y="1127"/>
                  </a:lnTo>
                  <a:lnTo>
                    <a:pt x="1357" y="1127"/>
                  </a:lnTo>
                  <a:lnTo>
                    <a:pt x="1354" y="1129"/>
                  </a:lnTo>
                  <a:lnTo>
                    <a:pt x="1354" y="1131"/>
                  </a:lnTo>
                  <a:lnTo>
                    <a:pt x="1352" y="1129"/>
                  </a:lnTo>
                  <a:lnTo>
                    <a:pt x="1350" y="1129"/>
                  </a:lnTo>
                  <a:lnTo>
                    <a:pt x="1350" y="1127"/>
                  </a:lnTo>
                  <a:lnTo>
                    <a:pt x="1348" y="1127"/>
                  </a:lnTo>
                  <a:lnTo>
                    <a:pt x="1348" y="1129"/>
                  </a:lnTo>
                  <a:lnTo>
                    <a:pt x="1348" y="1127"/>
                  </a:lnTo>
                  <a:lnTo>
                    <a:pt x="1348" y="1129"/>
                  </a:lnTo>
                  <a:lnTo>
                    <a:pt x="1345" y="1129"/>
                  </a:lnTo>
                  <a:lnTo>
                    <a:pt x="1345" y="1127"/>
                  </a:lnTo>
                  <a:lnTo>
                    <a:pt x="1343" y="1127"/>
                  </a:lnTo>
                  <a:lnTo>
                    <a:pt x="1341" y="1127"/>
                  </a:lnTo>
                  <a:lnTo>
                    <a:pt x="1339" y="1127"/>
                  </a:lnTo>
                  <a:lnTo>
                    <a:pt x="1339" y="1129"/>
                  </a:lnTo>
                  <a:lnTo>
                    <a:pt x="1339" y="1127"/>
                  </a:lnTo>
                  <a:lnTo>
                    <a:pt x="1336" y="1127"/>
                  </a:lnTo>
                  <a:lnTo>
                    <a:pt x="1334" y="1127"/>
                  </a:lnTo>
                  <a:lnTo>
                    <a:pt x="1334" y="1129"/>
                  </a:lnTo>
                  <a:lnTo>
                    <a:pt x="1332" y="1129"/>
                  </a:lnTo>
                  <a:lnTo>
                    <a:pt x="1330" y="1129"/>
                  </a:lnTo>
                  <a:lnTo>
                    <a:pt x="1330" y="1127"/>
                  </a:lnTo>
                  <a:lnTo>
                    <a:pt x="1327" y="1127"/>
                  </a:lnTo>
                  <a:lnTo>
                    <a:pt x="1325" y="1127"/>
                  </a:lnTo>
                  <a:lnTo>
                    <a:pt x="1323" y="1127"/>
                  </a:lnTo>
                  <a:lnTo>
                    <a:pt x="1321" y="1127"/>
                  </a:lnTo>
                  <a:lnTo>
                    <a:pt x="1318" y="1127"/>
                  </a:lnTo>
                  <a:lnTo>
                    <a:pt x="1316" y="1127"/>
                  </a:lnTo>
                  <a:lnTo>
                    <a:pt x="1314" y="1127"/>
                  </a:lnTo>
                  <a:lnTo>
                    <a:pt x="1312" y="1127"/>
                  </a:lnTo>
                  <a:lnTo>
                    <a:pt x="1309" y="1127"/>
                  </a:lnTo>
                  <a:lnTo>
                    <a:pt x="1307" y="1127"/>
                  </a:lnTo>
                  <a:lnTo>
                    <a:pt x="1305" y="1127"/>
                  </a:lnTo>
                  <a:lnTo>
                    <a:pt x="1305" y="1129"/>
                  </a:lnTo>
                  <a:lnTo>
                    <a:pt x="1303" y="1127"/>
                  </a:lnTo>
                  <a:lnTo>
                    <a:pt x="1303" y="1129"/>
                  </a:lnTo>
                  <a:lnTo>
                    <a:pt x="1300" y="1129"/>
                  </a:lnTo>
                  <a:lnTo>
                    <a:pt x="1298" y="1129"/>
                  </a:lnTo>
                  <a:lnTo>
                    <a:pt x="1298" y="1131"/>
                  </a:lnTo>
                  <a:lnTo>
                    <a:pt x="1296" y="1131"/>
                  </a:lnTo>
                  <a:lnTo>
                    <a:pt x="1296" y="1134"/>
                  </a:lnTo>
                  <a:lnTo>
                    <a:pt x="1294" y="1134"/>
                  </a:lnTo>
                  <a:lnTo>
                    <a:pt x="1291" y="1134"/>
                  </a:lnTo>
                  <a:lnTo>
                    <a:pt x="1289" y="1134"/>
                  </a:lnTo>
                  <a:lnTo>
                    <a:pt x="1287" y="1131"/>
                  </a:lnTo>
                  <a:lnTo>
                    <a:pt x="1285" y="1131"/>
                  </a:lnTo>
                  <a:lnTo>
                    <a:pt x="1282" y="1131"/>
                  </a:lnTo>
                  <a:lnTo>
                    <a:pt x="1280" y="1131"/>
                  </a:lnTo>
                  <a:lnTo>
                    <a:pt x="1278" y="1131"/>
                  </a:lnTo>
                  <a:lnTo>
                    <a:pt x="1276" y="1131"/>
                  </a:lnTo>
                  <a:lnTo>
                    <a:pt x="1276" y="1129"/>
                  </a:lnTo>
                  <a:lnTo>
                    <a:pt x="1273" y="1129"/>
                  </a:lnTo>
                  <a:lnTo>
                    <a:pt x="1271" y="1129"/>
                  </a:lnTo>
                  <a:lnTo>
                    <a:pt x="1269" y="1127"/>
                  </a:lnTo>
                  <a:lnTo>
                    <a:pt x="1269" y="1125"/>
                  </a:lnTo>
                  <a:lnTo>
                    <a:pt x="1267" y="1125"/>
                  </a:lnTo>
                  <a:lnTo>
                    <a:pt x="1264" y="1125"/>
                  </a:lnTo>
                  <a:lnTo>
                    <a:pt x="1262" y="1125"/>
                  </a:lnTo>
                  <a:lnTo>
                    <a:pt x="1260" y="1122"/>
                  </a:lnTo>
                  <a:lnTo>
                    <a:pt x="1258" y="1122"/>
                  </a:lnTo>
                  <a:lnTo>
                    <a:pt x="1255" y="1122"/>
                  </a:lnTo>
                  <a:lnTo>
                    <a:pt x="1253" y="1122"/>
                  </a:lnTo>
                  <a:lnTo>
                    <a:pt x="1251" y="1120"/>
                  </a:lnTo>
                  <a:lnTo>
                    <a:pt x="1249" y="1120"/>
                  </a:lnTo>
                  <a:lnTo>
                    <a:pt x="1244" y="1120"/>
                  </a:lnTo>
                  <a:lnTo>
                    <a:pt x="1242" y="1122"/>
                  </a:lnTo>
                  <a:lnTo>
                    <a:pt x="1240" y="1122"/>
                  </a:lnTo>
                  <a:lnTo>
                    <a:pt x="1237" y="1122"/>
                  </a:lnTo>
                  <a:lnTo>
                    <a:pt x="1235" y="1122"/>
                  </a:lnTo>
                  <a:lnTo>
                    <a:pt x="1233" y="1125"/>
                  </a:lnTo>
                  <a:lnTo>
                    <a:pt x="1231" y="1125"/>
                  </a:lnTo>
                  <a:lnTo>
                    <a:pt x="1228" y="1125"/>
                  </a:lnTo>
                  <a:lnTo>
                    <a:pt x="1228" y="1127"/>
                  </a:lnTo>
                  <a:lnTo>
                    <a:pt x="1226" y="1127"/>
                  </a:lnTo>
                  <a:lnTo>
                    <a:pt x="1224" y="1127"/>
                  </a:lnTo>
                  <a:lnTo>
                    <a:pt x="1224" y="1129"/>
                  </a:lnTo>
                  <a:lnTo>
                    <a:pt x="1222" y="1129"/>
                  </a:lnTo>
                  <a:lnTo>
                    <a:pt x="1219" y="1129"/>
                  </a:lnTo>
                  <a:lnTo>
                    <a:pt x="1217" y="1129"/>
                  </a:lnTo>
                  <a:lnTo>
                    <a:pt x="1215" y="1129"/>
                  </a:lnTo>
                  <a:lnTo>
                    <a:pt x="1215" y="1127"/>
                  </a:lnTo>
                  <a:lnTo>
                    <a:pt x="1213" y="1127"/>
                  </a:lnTo>
                  <a:lnTo>
                    <a:pt x="1210" y="1127"/>
                  </a:lnTo>
                  <a:lnTo>
                    <a:pt x="1208" y="1127"/>
                  </a:lnTo>
                  <a:lnTo>
                    <a:pt x="1206" y="1127"/>
                  </a:lnTo>
                  <a:lnTo>
                    <a:pt x="1204" y="1125"/>
                  </a:lnTo>
                  <a:lnTo>
                    <a:pt x="1201" y="1122"/>
                  </a:lnTo>
                  <a:lnTo>
                    <a:pt x="1201" y="1125"/>
                  </a:lnTo>
                  <a:lnTo>
                    <a:pt x="1199" y="1125"/>
                  </a:lnTo>
                  <a:lnTo>
                    <a:pt x="1197" y="1125"/>
                  </a:lnTo>
                  <a:lnTo>
                    <a:pt x="1197" y="1122"/>
                  </a:lnTo>
                  <a:lnTo>
                    <a:pt x="1195" y="1122"/>
                  </a:lnTo>
                  <a:lnTo>
                    <a:pt x="1195" y="1120"/>
                  </a:lnTo>
                  <a:lnTo>
                    <a:pt x="1197" y="1120"/>
                  </a:lnTo>
                  <a:lnTo>
                    <a:pt x="1199" y="1120"/>
                  </a:lnTo>
                  <a:lnTo>
                    <a:pt x="1199" y="1118"/>
                  </a:lnTo>
                  <a:lnTo>
                    <a:pt x="1199" y="1116"/>
                  </a:lnTo>
                  <a:lnTo>
                    <a:pt x="1201" y="1116"/>
                  </a:lnTo>
                  <a:lnTo>
                    <a:pt x="1204" y="1113"/>
                  </a:lnTo>
                  <a:lnTo>
                    <a:pt x="1204" y="1111"/>
                  </a:lnTo>
                  <a:lnTo>
                    <a:pt x="1206" y="1111"/>
                  </a:lnTo>
                  <a:lnTo>
                    <a:pt x="1204" y="1109"/>
                  </a:lnTo>
                  <a:lnTo>
                    <a:pt x="1201" y="1107"/>
                  </a:lnTo>
                  <a:lnTo>
                    <a:pt x="1199" y="1107"/>
                  </a:lnTo>
                  <a:lnTo>
                    <a:pt x="1195" y="1107"/>
                  </a:lnTo>
                  <a:lnTo>
                    <a:pt x="1192" y="1107"/>
                  </a:lnTo>
                  <a:lnTo>
                    <a:pt x="1190" y="1107"/>
                  </a:lnTo>
                  <a:lnTo>
                    <a:pt x="1188" y="1107"/>
                  </a:lnTo>
                  <a:lnTo>
                    <a:pt x="1186" y="1107"/>
                  </a:lnTo>
                  <a:lnTo>
                    <a:pt x="1186" y="1104"/>
                  </a:lnTo>
                  <a:lnTo>
                    <a:pt x="1183" y="1104"/>
                  </a:lnTo>
                  <a:lnTo>
                    <a:pt x="1181" y="1104"/>
                  </a:lnTo>
                  <a:lnTo>
                    <a:pt x="1179" y="1104"/>
                  </a:lnTo>
                  <a:lnTo>
                    <a:pt x="1177" y="1104"/>
                  </a:lnTo>
                  <a:lnTo>
                    <a:pt x="1174" y="1104"/>
                  </a:lnTo>
                  <a:lnTo>
                    <a:pt x="1174" y="1102"/>
                  </a:lnTo>
                  <a:lnTo>
                    <a:pt x="1177" y="1102"/>
                  </a:lnTo>
                  <a:lnTo>
                    <a:pt x="1177" y="1100"/>
                  </a:lnTo>
                  <a:lnTo>
                    <a:pt x="1174" y="1100"/>
                  </a:lnTo>
                  <a:lnTo>
                    <a:pt x="1174" y="1098"/>
                  </a:lnTo>
                  <a:lnTo>
                    <a:pt x="1172" y="1098"/>
                  </a:lnTo>
                  <a:lnTo>
                    <a:pt x="1170" y="1095"/>
                  </a:lnTo>
                  <a:lnTo>
                    <a:pt x="1168" y="1095"/>
                  </a:lnTo>
                  <a:lnTo>
                    <a:pt x="1165" y="1095"/>
                  </a:lnTo>
                  <a:lnTo>
                    <a:pt x="1165" y="1093"/>
                  </a:lnTo>
                  <a:lnTo>
                    <a:pt x="1168" y="1093"/>
                  </a:lnTo>
                  <a:lnTo>
                    <a:pt x="1165" y="1093"/>
                  </a:lnTo>
                  <a:lnTo>
                    <a:pt x="1165" y="1091"/>
                  </a:lnTo>
                  <a:lnTo>
                    <a:pt x="1163" y="1091"/>
                  </a:lnTo>
                  <a:lnTo>
                    <a:pt x="1161" y="1091"/>
                  </a:lnTo>
                  <a:lnTo>
                    <a:pt x="1161" y="1089"/>
                  </a:lnTo>
                  <a:lnTo>
                    <a:pt x="1161" y="1086"/>
                  </a:lnTo>
                  <a:lnTo>
                    <a:pt x="1159" y="1086"/>
                  </a:lnTo>
                  <a:lnTo>
                    <a:pt x="1159" y="1084"/>
                  </a:lnTo>
                  <a:lnTo>
                    <a:pt x="1156" y="1084"/>
                  </a:lnTo>
                  <a:lnTo>
                    <a:pt x="1156" y="1082"/>
                  </a:lnTo>
                  <a:lnTo>
                    <a:pt x="1156" y="1080"/>
                  </a:lnTo>
                  <a:lnTo>
                    <a:pt x="1156" y="1077"/>
                  </a:lnTo>
                  <a:lnTo>
                    <a:pt x="1156" y="1075"/>
                  </a:lnTo>
                  <a:lnTo>
                    <a:pt x="1154" y="1075"/>
                  </a:lnTo>
                  <a:lnTo>
                    <a:pt x="1154" y="1073"/>
                  </a:lnTo>
                  <a:lnTo>
                    <a:pt x="1154" y="1071"/>
                  </a:lnTo>
                  <a:lnTo>
                    <a:pt x="1154" y="1068"/>
                  </a:lnTo>
                  <a:lnTo>
                    <a:pt x="1156" y="1068"/>
                  </a:lnTo>
                  <a:lnTo>
                    <a:pt x="1156" y="1066"/>
                  </a:lnTo>
                  <a:lnTo>
                    <a:pt x="1159" y="1066"/>
                  </a:lnTo>
                  <a:lnTo>
                    <a:pt x="1159" y="1064"/>
                  </a:lnTo>
                  <a:lnTo>
                    <a:pt x="1159" y="1062"/>
                  </a:lnTo>
                  <a:lnTo>
                    <a:pt x="1156" y="1059"/>
                  </a:lnTo>
                  <a:lnTo>
                    <a:pt x="1156" y="1057"/>
                  </a:lnTo>
                  <a:lnTo>
                    <a:pt x="1159" y="1057"/>
                  </a:lnTo>
                  <a:lnTo>
                    <a:pt x="1159" y="1055"/>
                  </a:lnTo>
                  <a:lnTo>
                    <a:pt x="1159" y="1053"/>
                  </a:lnTo>
                  <a:lnTo>
                    <a:pt x="1156" y="1053"/>
                  </a:lnTo>
                  <a:lnTo>
                    <a:pt x="1156" y="1050"/>
                  </a:lnTo>
                  <a:lnTo>
                    <a:pt x="1156" y="1048"/>
                  </a:lnTo>
                  <a:lnTo>
                    <a:pt x="1156" y="1046"/>
                  </a:lnTo>
                  <a:lnTo>
                    <a:pt x="1156" y="1044"/>
                  </a:lnTo>
                  <a:lnTo>
                    <a:pt x="1154" y="1044"/>
                  </a:lnTo>
                  <a:lnTo>
                    <a:pt x="1154" y="1041"/>
                  </a:lnTo>
                  <a:lnTo>
                    <a:pt x="1156" y="1041"/>
                  </a:lnTo>
                  <a:lnTo>
                    <a:pt x="1156" y="1039"/>
                  </a:lnTo>
                  <a:lnTo>
                    <a:pt x="1156" y="1037"/>
                  </a:lnTo>
                  <a:lnTo>
                    <a:pt x="1159" y="1037"/>
                  </a:lnTo>
                  <a:lnTo>
                    <a:pt x="1161" y="1035"/>
                  </a:lnTo>
                  <a:lnTo>
                    <a:pt x="1163" y="1035"/>
                  </a:lnTo>
                  <a:lnTo>
                    <a:pt x="1163" y="1032"/>
                  </a:lnTo>
                  <a:lnTo>
                    <a:pt x="1165" y="1032"/>
                  </a:lnTo>
                  <a:lnTo>
                    <a:pt x="1168" y="1032"/>
                  </a:lnTo>
                  <a:lnTo>
                    <a:pt x="1170" y="1032"/>
                  </a:lnTo>
                  <a:lnTo>
                    <a:pt x="1170" y="1030"/>
                  </a:lnTo>
                  <a:lnTo>
                    <a:pt x="1172" y="1030"/>
                  </a:lnTo>
                  <a:lnTo>
                    <a:pt x="1174" y="1028"/>
                  </a:lnTo>
                  <a:lnTo>
                    <a:pt x="1177" y="1028"/>
                  </a:lnTo>
                  <a:lnTo>
                    <a:pt x="1177" y="1026"/>
                  </a:lnTo>
                  <a:lnTo>
                    <a:pt x="1179" y="1026"/>
                  </a:lnTo>
                  <a:lnTo>
                    <a:pt x="1179" y="1023"/>
                  </a:lnTo>
                  <a:lnTo>
                    <a:pt x="1181" y="1023"/>
                  </a:lnTo>
                  <a:lnTo>
                    <a:pt x="1183" y="1023"/>
                  </a:lnTo>
                  <a:lnTo>
                    <a:pt x="1183" y="1021"/>
                  </a:lnTo>
                  <a:lnTo>
                    <a:pt x="1186" y="1021"/>
                  </a:lnTo>
                  <a:lnTo>
                    <a:pt x="1188" y="1021"/>
                  </a:lnTo>
                  <a:lnTo>
                    <a:pt x="1188" y="1019"/>
                  </a:lnTo>
                  <a:lnTo>
                    <a:pt x="1190" y="1019"/>
                  </a:lnTo>
                  <a:lnTo>
                    <a:pt x="1190" y="1017"/>
                  </a:lnTo>
                  <a:lnTo>
                    <a:pt x="1190" y="1014"/>
                  </a:lnTo>
                  <a:lnTo>
                    <a:pt x="1190" y="1012"/>
                  </a:lnTo>
                  <a:lnTo>
                    <a:pt x="1190" y="1010"/>
                  </a:lnTo>
                  <a:lnTo>
                    <a:pt x="1188" y="1010"/>
                  </a:lnTo>
                  <a:lnTo>
                    <a:pt x="1188" y="1008"/>
                  </a:lnTo>
                  <a:lnTo>
                    <a:pt x="1186" y="1005"/>
                  </a:lnTo>
                  <a:lnTo>
                    <a:pt x="1183" y="1005"/>
                  </a:lnTo>
                  <a:lnTo>
                    <a:pt x="1183" y="1003"/>
                  </a:lnTo>
                  <a:lnTo>
                    <a:pt x="1183" y="1001"/>
                  </a:lnTo>
                  <a:lnTo>
                    <a:pt x="1186" y="1001"/>
                  </a:lnTo>
                  <a:lnTo>
                    <a:pt x="1186" y="999"/>
                  </a:lnTo>
                  <a:lnTo>
                    <a:pt x="1188" y="999"/>
                  </a:lnTo>
                  <a:lnTo>
                    <a:pt x="1190" y="999"/>
                  </a:lnTo>
                  <a:lnTo>
                    <a:pt x="1190" y="996"/>
                  </a:lnTo>
                  <a:lnTo>
                    <a:pt x="1190" y="994"/>
                  </a:lnTo>
                  <a:lnTo>
                    <a:pt x="1188" y="994"/>
                  </a:lnTo>
                  <a:lnTo>
                    <a:pt x="1188" y="992"/>
                  </a:lnTo>
                  <a:lnTo>
                    <a:pt x="1188" y="990"/>
                  </a:lnTo>
                  <a:lnTo>
                    <a:pt x="1190" y="990"/>
                  </a:lnTo>
                  <a:lnTo>
                    <a:pt x="1190" y="987"/>
                  </a:lnTo>
                  <a:lnTo>
                    <a:pt x="1188" y="985"/>
                  </a:lnTo>
                  <a:lnTo>
                    <a:pt x="1188" y="983"/>
                  </a:lnTo>
                  <a:lnTo>
                    <a:pt x="1188" y="981"/>
                  </a:lnTo>
                  <a:lnTo>
                    <a:pt x="1186" y="981"/>
                  </a:lnTo>
                  <a:lnTo>
                    <a:pt x="1186" y="978"/>
                  </a:lnTo>
                  <a:lnTo>
                    <a:pt x="1183" y="978"/>
                  </a:lnTo>
                  <a:lnTo>
                    <a:pt x="1183" y="976"/>
                  </a:lnTo>
                  <a:lnTo>
                    <a:pt x="1183" y="974"/>
                  </a:lnTo>
                  <a:lnTo>
                    <a:pt x="1183" y="972"/>
                  </a:lnTo>
                  <a:lnTo>
                    <a:pt x="1183" y="969"/>
                  </a:lnTo>
                  <a:lnTo>
                    <a:pt x="1183" y="967"/>
                  </a:lnTo>
                  <a:lnTo>
                    <a:pt x="1181" y="967"/>
                  </a:lnTo>
                  <a:lnTo>
                    <a:pt x="1179" y="967"/>
                  </a:lnTo>
                  <a:lnTo>
                    <a:pt x="1179" y="965"/>
                  </a:lnTo>
                  <a:lnTo>
                    <a:pt x="1177" y="965"/>
                  </a:lnTo>
                  <a:lnTo>
                    <a:pt x="1174" y="965"/>
                  </a:lnTo>
                  <a:lnTo>
                    <a:pt x="1172" y="965"/>
                  </a:lnTo>
                  <a:lnTo>
                    <a:pt x="1170" y="965"/>
                  </a:lnTo>
                  <a:lnTo>
                    <a:pt x="1170" y="963"/>
                  </a:lnTo>
                  <a:lnTo>
                    <a:pt x="1168" y="963"/>
                  </a:lnTo>
                  <a:lnTo>
                    <a:pt x="1165" y="965"/>
                  </a:lnTo>
                  <a:lnTo>
                    <a:pt x="1163" y="965"/>
                  </a:lnTo>
                  <a:lnTo>
                    <a:pt x="1161" y="965"/>
                  </a:lnTo>
                  <a:lnTo>
                    <a:pt x="1159" y="965"/>
                  </a:lnTo>
                  <a:lnTo>
                    <a:pt x="1159" y="963"/>
                  </a:lnTo>
                  <a:lnTo>
                    <a:pt x="1156" y="963"/>
                  </a:lnTo>
                  <a:lnTo>
                    <a:pt x="1156" y="960"/>
                  </a:lnTo>
                  <a:lnTo>
                    <a:pt x="1154" y="963"/>
                  </a:lnTo>
                  <a:lnTo>
                    <a:pt x="1152" y="963"/>
                  </a:lnTo>
                  <a:lnTo>
                    <a:pt x="1150" y="963"/>
                  </a:lnTo>
                  <a:lnTo>
                    <a:pt x="1150" y="965"/>
                  </a:lnTo>
                  <a:lnTo>
                    <a:pt x="1147" y="965"/>
                  </a:lnTo>
                  <a:lnTo>
                    <a:pt x="1145" y="967"/>
                  </a:lnTo>
                  <a:lnTo>
                    <a:pt x="1143" y="967"/>
                  </a:lnTo>
                  <a:lnTo>
                    <a:pt x="1141" y="967"/>
                  </a:lnTo>
                  <a:lnTo>
                    <a:pt x="1138" y="967"/>
                  </a:lnTo>
                  <a:lnTo>
                    <a:pt x="1136" y="967"/>
                  </a:lnTo>
                  <a:lnTo>
                    <a:pt x="1136" y="965"/>
                  </a:lnTo>
                  <a:lnTo>
                    <a:pt x="1134" y="965"/>
                  </a:lnTo>
                  <a:lnTo>
                    <a:pt x="1134" y="963"/>
                  </a:lnTo>
                  <a:lnTo>
                    <a:pt x="1134" y="960"/>
                  </a:lnTo>
                  <a:lnTo>
                    <a:pt x="1132" y="960"/>
                  </a:lnTo>
                  <a:lnTo>
                    <a:pt x="1132" y="958"/>
                  </a:lnTo>
                  <a:lnTo>
                    <a:pt x="1132" y="956"/>
                  </a:lnTo>
                  <a:lnTo>
                    <a:pt x="1129" y="956"/>
                  </a:lnTo>
                  <a:lnTo>
                    <a:pt x="1129" y="954"/>
                  </a:lnTo>
                  <a:lnTo>
                    <a:pt x="1129" y="951"/>
                  </a:lnTo>
                  <a:lnTo>
                    <a:pt x="1127" y="951"/>
                  </a:lnTo>
                  <a:lnTo>
                    <a:pt x="1127" y="949"/>
                  </a:lnTo>
                  <a:lnTo>
                    <a:pt x="1129" y="949"/>
                  </a:lnTo>
                  <a:lnTo>
                    <a:pt x="1129" y="947"/>
                  </a:lnTo>
                  <a:lnTo>
                    <a:pt x="1127" y="947"/>
                  </a:lnTo>
                  <a:lnTo>
                    <a:pt x="1127" y="945"/>
                  </a:lnTo>
                  <a:lnTo>
                    <a:pt x="1125" y="945"/>
                  </a:lnTo>
                  <a:lnTo>
                    <a:pt x="1125" y="942"/>
                  </a:lnTo>
                  <a:lnTo>
                    <a:pt x="1123" y="942"/>
                  </a:lnTo>
                  <a:lnTo>
                    <a:pt x="1123" y="945"/>
                  </a:lnTo>
                  <a:lnTo>
                    <a:pt x="1120" y="945"/>
                  </a:lnTo>
                  <a:lnTo>
                    <a:pt x="1118" y="945"/>
                  </a:lnTo>
                  <a:lnTo>
                    <a:pt x="1118" y="942"/>
                  </a:lnTo>
                  <a:lnTo>
                    <a:pt x="1116" y="942"/>
                  </a:lnTo>
                  <a:lnTo>
                    <a:pt x="1116" y="940"/>
                  </a:lnTo>
                  <a:lnTo>
                    <a:pt x="1114" y="940"/>
                  </a:lnTo>
                  <a:lnTo>
                    <a:pt x="1111" y="940"/>
                  </a:lnTo>
                  <a:lnTo>
                    <a:pt x="1109" y="940"/>
                  </a:lnTo>
                  <a:lnTo>
                    <a:pt x="1107" y="940"/>
                  </a:lnTo>
                  <a:lnTo>
                    <a:pt x="1105" y="938"/>
                  </a:lnTo>
                  <a:lnTo>
                    <a:pt x="1102" y="938"/>
                  </a:lnTo>
                  <a:lnTo>
                    <a:pt x="1102" y="940"/>
                  </a:lnTo>
                  <a:lnTo>
                    <a:pt x="1100" y="940"/>
                  </a:lnTo>
                  <a:lnTo>
                    <a:pt x="1100" y="942"/>
                  </a:lnTo>
                  <a:lnTo>
                    <a:pt x="1098" y="945"/>
                  </a:lnTo>
                  <a:lnTo>
                    <a:pt x="1098" y="947"/>
                  </a:lnTo>
                  <a:lnTo>
                    <a:pt x="1096" y="947"/>
                  </a:lnTo>
                  <a:lnTo>
                    <a:pt x="1093" y="947"/>
                  </a:lnTo>
                  <a:lnTo>
                    <a:pt x="1091" y="947"/>
                  </a:lnTo>
                  <a:lnTo>
                    <a:pt x="1089" y="947"/>
                  </a:lnTo>
                  <a:lnTo>
                    <a:pt x="1087" y="947"/>
                  </a:lnTo>
                  <a:lnTo>
                    <a:pt x="1084" y="947"/>
                  </a:lnTo>
                  <a:lnTo>
                    <a:pt x="1082" y="947"/>
                  </a:lnTo>
                  <a:lnTo>
                    <a:pt x="1080" y="947"/>
                  </a:lnTo>
                  <a:lnTo>
                    <a:pt x="1078" y="947"/>
                  </a:lnTo>
                  <a:lnTo>
                    <a:pt x="1075" y="947"/>
                  </a:lnTo>
                  <a:lnTo>
                    <a:pt x="1073" y="947"/>
                  </a:lnTo>
                  <a:lnTo>
                    <a:pt x="1071" y="947"/>
                  </a:lnTo>
                  <a:lnTo>
                    <a:pt x="1069" y="947"/>
                  </a:lnTo>
                  <a:lnTo>
                    <a:pt x="1066" y="945"/>
                  </a:lnTo>
                  <a:lnTo>
                    <a:pt x="1064" y="945"/>
                  </a:lnTo>
                  <a:lnTo>
                    <a:pt x="1062" y="945"/>
                  </a:lnTo>
                  <a:lnTo>
                    <a:pt x="1060" y="945"/>
                  </a:lnTo>
                  <a:lnTo>
                    <a:pt x="1057" y="945"/>
                  </a:lnTo>
                  <a:lnTo>
                    <a:pt x="1055" y="945"/>
                  </a:lnTo>
                  <a:lnTo>
                    <a:pt x="1053" y="945"/>
                  </a:lnTo>
                  <a:lnTo>
                    <a:pt x="1051" y="945"/>
                  </a:lnTo>
                  <a:lnTo>
                    <a:pt x="1048" y="945"/>
                  </a:lnTo>
                  <a:lnTo>
                    <a:pt x="1046" y="945"/>
                  </a:lnTo>
                  <a:lnTo>
                    <a:pt x="1046" y="942"/>
                  </a:lnTo>
                  <a:lnTo>
                    <a:pt x="1044" y="942"/>
                  </a:lnTo>
                  <a:lnTo>
                    <a:pt x="1039" y="940"/>
                  </a:lnTo>
                  <a:lnTo>
                    <a:pt x="1037" y="940"/>
                  </a:lnTo>
                  <a:lnTo>
                    <a:pt x="1035" y="940"/>
                  </a:lnTo>
                  <a:lnTo>
                    <a:pt x="1035" y="938"/>
                  </a:lnTo>
                  <a:lnTo>
                    <a:pt x="1033" y="936"/>
                  </a:lnTo>
                  <a:lnTo>
                    <a:pt x="1033" y="933"/>
                  </a:lnTo>
                  <a:lnTo>
                    <a:pt x="1030" y="933"/>
                  </a:lnTo>
                  <a:lnTo>
                    <a:pt x="1030" y="931"/>
                  </a:lnTo>
                  <a:lnTo>
                    <a:pt x="1028" y="931"/>
                  </a:lnTo>
                  <a:lnTo>
                    <a:pt x="1026" y="931"/>
                  </a:lnTo>
                  <a:lnTo>
                    <a:pt x="1021" y="931"/>
                  </a:lnTo>
                  <a:lnTo>
                    <a:pt x="1019" y="931"/>
                  </a:lnTo>
                  <a:lnTo>
                    <a:pt x="1017" y="931"/>
                  </a:lnTo>
                  <a:lnTo>
                    <a:pt x="1017" y="933"/>
                  </a:lnTo>
                  <a:lnTo>
                    <a:pt x="1015" y="933"/>
                  </a:lnTo>
                  <a:lnTo>
                    <a:pt x="1012" y="933"/>
                  </a:lnTo>
                  <a:lnTo>
                    <a:pt x="1010" y="936"/>
                  </a:lnTo>
                  <a:lnTo>
                    <a:pt x="1006" y="936"/>
                  </a:lnTo>
                  <a:lnTo>
                    <a:pt x="1006" y="938"/>
                  </a:lnTo>
                  <a:lnTo>
                    <a:pt x="1003" y="938"/>
                  </a:lnTo>
                  <a:lnTo>
                    <a:pt x="1003" y="940"/>
                  </a:lnTo>
                  <a:lnTo>
                    <a:pt x="1001" y="942"/>
                  </a:lnTo>
                  <a:lnTo>
                    <a:pt x="1001" y="945"/>
                  </a:lnTo>
                  <a:lnTo>
                    <a:pt x="999" y="945"/>
                  </a:lnTo>
                  <a:lnTo>
                    <a:pt x="997" y="947"/>
                  </a:lnTo>
                  <a:lnTo>
                    <a:pt x="994" y="947"/>
                  </a:lnTo>
                  <a:lnTo>
                    <a:pt x="992" y="947"/>
                  </a:lnTo>
                  <a:lnTo>
                    <a:pt x="988" y="947"/>
                  </a:lnTo>
                  <a:lnTo>
                    <a:pt x="985" y="947"/>
                  </a:lnTo>
                  <a:lnTo>
                    <a:pt x="983" y="947"/>
                  </a:lnTo>
                  <a:lnTo>
                    <a:pt x="981" y="947"/>
                  </a:lnTo>
                  <a:lnTo>
                    <a:pt x="979" y="947"/>
                  </a:lnTo>
                  <a:lnTo>
                    <a:pt x="974" y="947"/>
                  </a:lnTo>
                  <a:lnTo>
                    <a:pt x="972" y="947"/>
                  </a:lnTo>
                  <a:lnTo>
                    <a:pt x="972" y="949"/>
                  </a:lnTo>
                  <a:lnTo>
                    <a:pt x="970" y="949"/>
                  </a:lnTo>
                  <a:lnTo>
                    <a:pt x="967" y="949"/>
                  </a:lnTo>
                  <a:lnTo>
                    <a:pt x="965" y="949"/>
                  </a:lnTo>
                  <a:lnTo>
                    <a:pt x="963" y="949"/>
                  </a:lnTo>
                  <a:lnTo>
                    <a:pt x="961" y="949"/>
                  </a:lnTo>
                  <a:lnTo>
                    <a:pt x="958" y="949"/>
                  </a:lnTo>
                  <a:lnTo>
                    <a:pt x="956" y="947"/>
                  </a:lnTo>
                  <a:lnTo>
                    <a:pt x="954" y="945"/>
                  </a:lnTo>
                  <a:lnTo>
                    <a:pt x="952" y="945"/>
                  </a:lnTo>
                  <a:lnTo>
                    <a:pt x="949" y="945"/>
                  </a:lnTo>
                  <a:lnTo>
                    <a:pt x="949" y="942"/>
                  </a:lnTo>
                  <a:lnTo>
                    <a:pt x="947" y="940"/>
                  </a:lnTo>
                  <a:lnTo>
                    <a:pt x="945" y="940"/>
                  </a:lnTo>
                  <a:lnTo>
                    <a:pt x="943" y="940"/>
                  </a:lnTo>
                  <a:lnTo>
                    <a:pt x="943" y="938"/>
                  </a:lnTo>
                  <a:lnTo>
                    <a:pt x="943" y="936"/>
                  </a:lnTo>
                  <a:lnTo>
                    <a:pt x="940" y="933"/>
                  </a:lnTo>
                  <a:lnTo>
                    <a:pt x="940" y="931"/>
                  </a:lnTo>
                  <a:lnTo>
                    <a:pt x="938" y="929"/>
                  </a:lnTo>
                  <a:lnTo>
                    <a:pt x="938" y="927"/>
                  </a:lnTo>
                  <a:lnTo>
                    <a:pt x="936" y="927"/>
                  </a:lnTo>
                  <a:lnTo>
                    <a:pt x="936" y="929"/>
                  </a:lnTo>
                  <a:lnTo>
                    <a:pt x="936" y="927"/>
                  </a:lnTo>
                  <a:lnTo>
                    <a:pt x="934" y="927"/>
                  </a:lnTo>
                  <a:lnTo>
                    <a:pt x="934" y="929"/>
                  </a:lnTo>
                  <a:lnTo>
                    <a:pt x="931" y="927"/>
                  </a:lnTo>
                  <a:lnTo>
                    <a:pt x="929" y="927"/>
                  </a:lnTo>
                  <a:lnTo>
                    <a:pt x="927" y="927"/>
                  </a:lnTo>
                  <a:lnTo>
                    <a:pt x="927" y="929"/>
                  </a:lnTo>
                  <a:lnTo>
                    <a:pt x="925" y="929"/>
                  </a:lnTo>
                  <a:lnTo>
                    <a:pt x="925" y="927"/>
                  </a:lnTo>
                  <a:lnTo>
                    <a:pt x="922" y="927"/>
                  </a:lnTo>
                  <a:lnTo>
                    <a:pt x="920" y="927"/>
                  </a:lnTo>
                  <a:lnTo>
                    <a:pt x="920" y="929"/>
                  </a:lnTo>
                  <a:lnTo>
                    <a:pt x="918" y="929"/>
                  </a:lnTo>
                  <a:lnTo>
                    <a:pt x="916" y="931"/>
                  </a:lnTo>
                  <a:lnTo>
                    <a:pt x="913" y="931"/>
                  </a:lnTo>
                  <a:lnTo>
                    <a:pt x="911" y="931"/>
                  </a:lnTo>
                  <a:lnTo>
                    <a:pt x="911" y="933"/>
                  </a:lnTo>
                  <a:lnTo>
                    <a:pt x="909" y="933"/>
                  </a:lnTo>
                  <a:lnTo>
                    <a:pt x="909" y="936"/>
                  </a:lnTo>
                  <a:lnTo>
                    <a:pt x="907" y="936"/>
                  </a:lnTo>
                  <a:lnTo>
                    <a:pt x="907" y="938"/>
                  </a:lnTo>
                  <a:lnTo>
                    <a:pt x="904" y="938"/>
                  </a:lnTo>
                  <a:lnTo>
                    <a:pt x="902" y="940"/>
                  </a:lnTo>
                  <a:lnTo>
                    <a:pt x="900" y="940"/>
                  </a:lnTo>
                  <a:lnTo>
                    <a:pt x="898" y="940"/>
                  </a:lnTo>
                  <a:lnTo>
                    <a:pt x="898" y="942"/>
                  </a:lnTo>
                  <a:lnTo>
                    <a:pt x="895" y="945"/>
                  </a:lnTo>
                  <a:lnTo>
                    <a:pt x="893" y="945"/>
                  </a:lnTo>
                  <a:lnTo>
                    <a:pt x="893" y="947"/>
                  </a:lnTo>
                  <a:lnTo>
                    <a:pt x="893" y="949"/>
                  </a:lnTo>
                  <a:lnTo>
                    <a:pt x="893" y="951"/>
                  </a:lnTo>
                  <a:lnTo>
                    <a:pt x="893" y="954"/>
                  </a:lnTo>
                  <a:lnTo>
                    <a:pt x="895" y="954"/>
                  </a:lnTo>
                  <a:lnTo>
                    <a:pt x="898" y="954"/>
                  </a:lnTo>
                  <a:lnTo>
                    <a:pt x="900" y="954"/>
                  </a:lnTo>
                  <a:lnTo>
                    <a:pt x="900" y="956"/>
                  </a:lnTo>
                  <a:lnTo>
                    <a:pt x="900" y="958"/>
                  </a:lnTo>
                  <a:lnTo>
                    <a:pt x="902" y="958"/>
                  </a:lnTo>
                  <a:lnTo>
                    <a:pt x="902" y="960"/>
                  </a:lnTo>
                  <a:lnTo>
                    <a:pt x="904" y="960"/>
                  </a:lnTo>
                  <a:lnTo>
                    <a:pt x="904" y="963"/>
                  </a:lnTo>
                  <a:lnTo>
                    <a:pt x="904" y="965"/>
                  </a:lnTo>
                  <a:lnTo>
                    <a:pt x="902" y="965"/>
                  </a:lnTo>
                  <a:lnTo>
                    <a:pt x="900" y="965"/>
                  </a:lnTo>
                  <a:lnTo>
                    <a:pt x="898" y="965"/>
                  </a:lnTo>
                  <a:lnTo>
                    <a:pt x="895" y="965"/>
                  </a:lnTo>
                  <a:lnTo>
                    <a:pt x="893" y="965"/>
                  </a:lnTo>
                  <a:lnTo>
                    <a:pt x="891" y="965"/>
                  </a:lnTo>
                  <a:lnTo>
                    <a:pt x="889" y="965"/>
                  </a:lnTo>
                  <a:lnTo>
                    <a:pt x="886" y="965"/>
                  </a:lnTo>
                  <a:lnTo>
                    <a:pt x="886" y="963"/>
                  </a:lnTo>
                  <a:lnTo>
                    <a:pt x="884" y="963"/>
                  </a:lnTo>
                  <a:lnTo>
                    <a:pt x="882" y="963"/>
                  </a:lnTo>
                  <a:lnTo>
                    <a:pt x="882" y="965"/>
                  </a:lnTo>
                  <a:lnTo>
                    <a:pt x="880" y="965"/>
                  </a:lnTo>
                  <a:lnTo>
                    <a:pt x="880" y="967"/>
                  </a:lnTo>
                  <a:lnTo>
                    <a:pt x="877" y="967"/>
                  </a:lnTo>
                  <a:lnTo>
                    <a:pt x="877" y="965"/>
                  </a:lnTo>
                  <a:lnTo>
                    <a:pt x="875" y="965"/>
                  </a:lnTo>
                  <a:lnTo>
                    <a:pt x="873" y="965"/>
                  </a:lnTo>
                  <a:lnTo>
                    <a:pt x="871" y="965"/>
                  </a:lnTo>
                  <a:lnTo>
                    <a:pt x="868" y="965"/>
                  </a:lnTo>
                  <a:lnTo>
                    <a:pt x="866" y="965"/>
                  </a:lnTo>
                  <a:lnTo>
                    <a:pt x="866" y="963"/>
                  </a:lnTo>
                  <a:lnTo>
                    <a:pt x="864" y="963"/>
                  </a:lnTo>
                  <a:lnTo>
                    <a:pt x="862" y="963"/>
                  </a:lnTo>
                  <a:lnTo>
                    <a:pt x="859" y="963"/>
                  </a:lnTo>
                  <a:lnTo>
                    <a:pt x="857" y="963"/>
                  </a:lnTo>
                  <a:lnTo>
                    <a:pt x="855" y="963"/>
                  </a:lnTo>
                  <a:lnTo>
                    <a:pt x="855" y="960"/>
                  </a:lnTo>
                  <a:lnTo>
                    <a:pt x="853" y="960"/>
                  </a:lnTo>
                  <a:lnTo>
                    <a:pt x="853" y="963"/>
                  </a:lnTo>
                  <a:lnTo>
                    <a:pt x="850" y="963"/>
                  </a:lnTo>
                  <a:lnTo>
                    <a:pt x="850" y="960"/>
                  </a:lnTo>
                  <a:lnTo>
                    <a:pt x="848" y="960"/>
                  </a:lnTo>
                  <a:lnTo>
                    <a:pt x="846" y="960"/>
                  </a:lnTo>
                  <a:lnTo>
                    <a:pt x="844" y="960"/>
                  </a:lnTo>
                  <a:lnTo>
                    <a:pt x="841" y="960"/>
                  </a:lnTo>
                  <a:lnTo>
                    <a:pt x="841" y="963"/>
                  </a:lnTo>
                  <a:lnTo>
                    <a:pt x="839" y="960"/>
                  </a:lnTo>
                  <a:lnTo>
                    <a:pt x="837" y="960"/>
                  </a:lnTo>
                  <a:lnTo>
                    <a:pt x="835" y="960"/>
                  </a:lnTo>
                  <a:lnTo>
                    <a:pt x="832" y="960"/>
                  </a:lnTo>
                  <a:lnTo>
                    <a:pt x="832" y="958"/>
                  </a:lnTo>
                  <a:lnTo>
                    <a:pt x="830" y="958"/>
                  </a:lnTo>
                  <a:lnTo>
                    <a:pt x="830" y="956"/>
                  </a:lnTo>
                  <a:lnTo>
                    <a:pt x="828" y="956"/>
                  </a:lnTo>
                  <a:lnTo>
                    <a:pt x="826" y="956"/>
                  </a:lnTo>
                  <a:lnTo>
                    <a:pt x="826" y="958"/>
                  </a:lnTo>
                  <a:lnTo>
                    <a:pt x="823" y="958"/>
                  </a:lnTo>
                  <a:lnTo>
                    <a:pt x="821" y="958"/>
                  </a:lnTo>
                  <a:lnTo>
                    <a:pt x="819" y="958"/>
                  </a:lnTo>
                  <a:lnTo>
                    <a:pt x="817" y="958"/>
                  </a:lnTo>
                  <a:lnTo>
                    <a:pt x="817" y="956"/>
                  </a:lnTo>
                  <a:lnTo>
                    <a:pt x="812" y="956"/>
                  </a:lnTo>
                  <a:lnTo>
                    <a:pt x="810" y="956"/>
                  </a:lnTo>
                  <a:lnTo>
                    <a:pt x="808" y="956"/>
                  </a:lnTo>
                  <a:lnTo>
                    <a:pt x="808" y="958"/>
                  </a:lnTo>
                  <a:lnTo>
                    <a:pt x="805" y="958"/>
                  </a:lnTo>
                  <a:lnTo>
                    <a:pt x="803" y="958"/>
                  </a:lnTo>
                  <a:lnTo>
                    <a:pt x="801" y="958"/>
                  </a:lnTo>
                  <a:lnTo>
                    <a:pt x="801" y="960"/>
                  </a:lnTo>
                  <a:lnTo>
                    <a:pt x="799" y="958"/>
                  </a:lnTo>
                  <a:lnTo>
                    <a:pt x="799" y="960"/>
                  </a:lnTo>
                  <a:lnTo>
                    <a:pt x="796" y="960"/>
                  </a:lnTo>
                  <a:lnTo>
                    <a:pt x="796" y="958"/>
                  </a:lnTo>
                  <a:lnTo>
                    <a:pt x="796" y="960"/>
                  </a:lnTo>
                  <a:lnTo>
                    <a:pt x="794" y="960"/>
                  </a:lnTo>
                  <a:lnTo>
                    <a:pt x="792" y="960"/>
                  </a:lnTo>
                  <a:lnTo>
                    <a:pt x="792" y="958"/>
                  </a:lnTo>
                  <a:lnTo>
                    <a:pt x="790" y="958"/>
                  </a:lnTo>
                  <a:lnTo>
                    <a:pt x="787" y="958"/>
                  </a:lnTo>
                  <a:lnTo>
                    <a:pt x="785" y="958"/>
                  </a:lnTo>
                  <a:lnTo>
                    <a:pt x="783" y="958"/>
                  </a:lnTo>
                  <a:lnTo>
                    <a:pt x="783" y="960"/>
                  </a:lnTo>
                  <a:lnTo>
                    <a:pt x="783" y="963"/>
                  </a:lnTo>
                  <a:lnTo>
                    <a:pt x="783" y="965"/>
                  </a:lnTo>
                  <a:lnTo>
                    <a:pt x="781" y="965"/>
                  </a:lnTo>
                  <a:lnTo>
                    <a:pt x="778" y="965"/>
                  </a:lnTo>
                  <a:lnTo>
                    <a:pt x="778" y="967"/>
                  </a:lnTo>
                  <a:lnTo>
                    <a:pt x="776" y="967"/>
                  </a:lnTo>
                  <a:lnTo>
                    <a:pt x="774" y="967"/>
                  </a:lnTo>
                  <a:lnTo>
                    <a:pt x="772" y="967"/>
                  </a:lnTo>
                  <a:lnTo>
                    <a:pt x="769" y="967"/>
                  </a:lnTo>
                  <a:lnTo>
                    <a:pt x="769" y="969"/>
                  </a:lnTo>
                  <a:lnTo>
                    <a:pt x="767" y="969"/>
                  </a:lnTo>
                  <a:lnTo>
                    <a:pt x="767" y="967"/>
                  </a:lnTo>
                  <a:lnTo>
                    <a:pt x="765" y="967"/>
                  </a:lnTo>
                  <a:lnTo>
                    <a:pt x="763" y="967"/>
                  </a:lnTo>
                  <a:lnTo>
                    <a:pt x="760" y="967"/>
                  </a:lnTo>
                  <a:lnTo>
                    <a:pt x="758" y="967"/>
                  </a:lnTo>
                  <a:lnTo>
                    <a:pt x="756" y="967"/>
                  </a:lnTo>
                  <a:lnTo>
                    <a:pt x="756" y="969"/>
                  </a:lnTo>
                  <a:lnTo>
                    <a:pt x="756" y="967"/>
                  </a:lnTo>
                  <a:lnTo>
                    <a:pt x="754" y="969"/>
                  </a:lnTo>
                  <a:lnTo>
                    <a:pt x="751" y="967"/>
                  </a:lnTo>
                  <a:lnTo>
                    <a:pt x="749" y="967"/>
                  </a:lnTo>
                  <a:lnTo>
                    <a:pt x="747" y="967"/>
                  </a:lnTo>
                  <a:lnTo>
                    <a:pt x="747" y="969"/>
                  </a:lnTo>
                  <a:lnTo>
                    <a:pt x="745" y="969"/>
                  </a:lnTo>
                  <a:lnTo>
                    <a:pt x="742" y="969"/>
                  </a:lnTo>
                  <a:lnTo>
                    <a:pt x="740" y="969"/>
                  </a:lnTo>
                  <a:lnTo>
                    <a:pt x="740" y="972"/>
                  </a:lnTo>
                  <a:lnTo>
                    <a:pt x="738" y="972"/>
                  </a:lnTo>
                  <a:lnTo>
                    <a:pt x="736" y="972"/>
                  </a:lnTo>
                  <a:lnTo>
                    <a:pt x="736" y="974"/>
                  </a:lnTo>
                  <a:lnTo>
                    <a:pt x="733" y="974"/>
                  </a:lnTo>
                  <a:lnTo>
                    <a:pt x="731" y="974"/>
                  </a:lnTo>
                  <a:lnTo>
                    <a:pt x="729" y="974"/>
                  </a:lnTo>
                  <a:lnTo>
                    <a:pt x="727" y="976"/>
                  </a:lnTo>
                  <a:lnTo>
                    <a:pt x="724" y="976"/>
                  </a:lnTo>
                  <a:lnTo>
                    <a:pt x="724" y="978"/>
                  </a:lnTo>
                  <a:lnTo>
                    <a:pt x="722" y="978"/>
                  </a:lnTo>
                  <a:lnTo>
                    <a:pt x="720" y="978"/>
                  </a:lnTo>
                  <a:lnTo>
                    <a:pt x="718" y="978"/>
                  </a:lnTo>
                  <a:lnTo>
                    <a:pt x="715" y="978"/>
                  </a:lnTo>
                  <a:lnTo>
                    <a:pt x="713" y="978"/>
                  </a:lnTo>
                  <a:lnTo>
                    <a:pt x="713" y="981"/>
                  </a:lnTo>
                  <a:lnTo>
                    <a:pt x="713" y="978"/>
                  </a:lnTo>
                  <a:lnTo>
                    <a:pt x="711" y="978"/>
                  </a:lnTo>
                  <a:lnTo>
                    <a:pt x="709" y="981"/>
                  </a:lnTo>
                  <a:lnTo>
                    <a:pt x="706" y="981"/>
                  </a:lnTo>
                  <a:lnTo>
                    <a:pt x="704" y="981"/>
                  </a:lnTo>
                  <a:lnTo>
                    <a:pt x="702" y="981"/>
                  </a:lnTo>
                  <a:lnTo>
                    <a:pt x="702" y="983"/>
                  </a:lnTo>
                  <a:lnTo>
                    <a:pt x="700" y="983"/>
                  </a:lnTo>
                  <a:lnTo>
                    <a:pt x="700" y="985"/>
                  </a:lnTo>
                  <a:lnTo>
                    <a:pt x="697" y="985"/>
                  </a:lnTo>
                  <a:lnTo>
                    <a:pt x="695" y="985"/>
                  </a:lnTo>
                  <a:lnTo>
                    <a:pt x="693" y="985"/>
                  </a:lnTo>
                  <a:lnTo>
                    <a:pt x="691" y="987"/>
                  </a:lnTo>
                  <a:lnTo>
                    <a:pt x="688" y="987"/>
                  </a:lnTo>
                  <a:lnTo>
                    <a:pt x="688" y="990"/>
                  </a:lnTo>
                  <a:lnTo>
                    <a:pt x="686" y="990"/>
                  </a:lnTo>
                  <a:lnTo>
                    <a:pt x="684" y="990"/>
                  </a:lnTo>
                  <a:lnTo>
                    <a:pt x="684" y="992"/>
                  </a:lnTo>
                  <a:lnTo>
                    <a:pt x="682" y="992"/>
                  </a:lnTo>
                  <a:lnTo>
                    <a:pt x="679" y="992"/>
                  </a:lnTo>
                  <a:lnTo>
                    <a:pt x="679" y="994"/>
                  </a:lnTo>
                  <a:lnTo>
                    <a:pt x="682" y="994"/>
                  </a:lnTo>
                  <a:lnTo>
                    <a:pt x="682" y="996"/>
                  </a:lnTo>
                  <a:lnTo>
                    <a:pt x="679" y="996"/>
                  </a:lnTo>
                  <a:lnTo>
                    <a:pt x="679" y="999"/>
                  </a:lnTo>
                  <a:lnTo>
                    <a:pt x="677" y="999"/>
                  </a:lnTo>
                  <a:lnTo>
                    <a:pt x="677" y="996"/>
                  </a:lnTo>
                  <a:lnTo>
                    <a:pt x="677" y="999"/>
                  </a:lnTo>
                  <a:lnTo>
                    <a:pt x="675" y="999"/>
                  </a:lnTo>
                  <a:lnTo>
                    <a:pt x="675" y="1001"/>
                  </a:lnTo>
                  <a:lnTo>
                    <a:pt x="673" y="1001"/>
                  </a:lnTo>
                  <a:lnTo>
                    <a:pt x="673" y="999"/>
                  </a:lnTo>
                  <a:lnTo>
                    <a:pt x="670" y="999"/>
                  </a:lnTo>
                  <a:lnTo>
                    <a:pt x="670" y="1001"/>
                  </a:lnTo>
                  <a:lnTo>
                    <a:pt x="668" y="1001"/>
                  </a:lnTo>
                  <a:lnTo>
                    <a:pt x="666" y="1001"/>
                  </a:lnTo>
                  <a:lnTo>
                    <a:pt x="664" y="1001"/>
                  </a:lnTo>
                  <a:lnTo>
                    <a:pt x="664" y="999"/>
                  </a:lnTo>
                  <a:lnTo>
                    <a:pt x="661" y="999"/>
                  </a:lnTo>
                  <a:lnTo>
                    <a:pt x="659" y="999"/>
                  </a:lnTo>
                  <a:lnTo>
                    <a:pt x="659" y="1001"/>
                  </a:lnTo>
                  <a:lnTo>
                    <a:pt x="657" y="1003"/>
                  </a:lnTo>
                  <a:lnTo>
                    <a:pt x="657" y="1005"/>
                  </a:lnTo>
                  <a:lnTo>
                    <a:pt x="655" y="1005"/>
                  </a:lnTo>
                  <a:lnTo>
                    <a:pt x="652" y="1005"/>
                  </a:lnTo>
                  <a:lnTo>
                    <a:pt x="652" y="1008"/>
                  </a:lnTo>
                  <a:lnTo>
                    <a:pt x="650" y="1005"/>
                  </a:lnTo>
                  <a:lnTo>
                    <a:pt x="648" y="1005"/>
                  </a:lnTo>
                  <a:lnTo>
                    <a:pt x="648" y="1003"/>
                  </a:lnTo>
                  <a:lnTo>
                    <a:pt x="645" y="1003"/>
                  </a:lnTo>
                  <a:lnTo>
                    <a:pt x="645" y="1001"/>
                  </a:lnTo>
                  <a:lnTo>
                    <a:pt x="648" y="1001"/>
                  </a:lnTo>
                  <a:lnTo>
                    <a:pt x="645" y="1001"/>
                  </a:lnTo>
                  <a:lnTo>
                    <a:pt x="648" y="999"/>
                  </a:lnTo>
                  <a:lnTo>
                    <a:pt x="645" y="999"/>
                  </a:lnTo>
                  <a:lnTo>
                    <a:pt x="645" y="996"/>
                  </a:lnTo>
                  <a:lnTo>
                    <a:pt x="643" y="999"/>
                  </a:lnTo>
                  <a:lnTo>
                    <a:pt x="641" y="999"/>
                  </a:lnTo>
                  <a:lnTo>
                    <a:pt x="641" y="1001"/>
                  </a:lnTo>
                  <a:lnTo>
                    <a:pt x="639" y="1001"/>
                  </a:lnTo>
                  <a:lnTo>
                    <a:pt x="636" y="1001"/>
                  </a:lnTo>
                  <a:lnTo>
                    <a:pt x="634" y="1003"/>
                  </a:lnTo>
                  <a:lnTo>
                    <a:pt x="632" y="1003"/>
                  </a:lnTo>
                  <a:lnTo>
                    <a:pt x="630" y="1003"/>
                  </a:lnTo>
                  <a:lnTo>
                    <a:pt x="630" y="1005"/>
                  </a:lnTo>
                  <a:lnTo>
                    <a:pt x="627" y="1005"/>
                  </a:lnTo>
                  <a:lnTo>
                    <a:pt x="625" y="1005"/>
                  </a:lnTo>
                  <a:lnTo>
                    <a:pt x="625" y="1003"/>
                  </a:lnTo>
                  <a:lnTo>
                    <a:pt x="623" y="1003"/>
                  </a:lnTo>
                  <a:lnTo>
                    <a:pt x="621" y="1005"/>
                  </a:lnTo>
                  <a:lnTo>
                    <a:pt x="621" y="1008"/>
                  </a:lnTo>
                  <a:lnTo>
                    <a:pt x="621" y="1010"/>
                  </a:lnTo>
                  <a:lnTo>
                    <a:pt x="618" y="1010"/>
                  </a:lnTo>
                  <a:lnTo>
                    <a:pt x="616" y="1010"/>
                  </a:lnTo>
                  <a:lnTo>
                    <a:pt x="616" y="1008"/>
                  </a:lnTo>
                  <a:lnTo>
                    <a:pt x="614" y="1008"/>
                  </a:lnTo>
                  <a:lnTo>
                    <a:pt x="614" y="1005"/>
                  </a:lnTo>
                  <a:lnTo>
                    <a:pt x="612" y="1005"/>
                  </a:lnTo>
                  <a:lnTo>
                    <a:pt x="609" y="1005"/>
                  </a:lnTo>
                  <a:lnTo>
                    <a:pt x="609" y="1008"/>
                  </a:lnTo>
                  <a:lnTo>
                    <a:pt x="607" y="1010"/>
                  </a:lnTo>
                  <a:lnTo>
                    <a:pt x="605" y="1010"/>
                  </a:lnTo>
                  <a:lnTo>
                    <a:pt x="605" y="1008"/>
                  </a:lnTo>
                  <a:lnTo>
                    <a:pt x="603" y="1008"/>
                  </a:lnTo>
                  <a:lnTo>
                    <a:pt x="603" y="1005"/>
                  </a:lnTo>
                  <a:lnTo>
                    <a:pt x="600" y="1005"/>
                  </a:lnTo>
                  <a:lnTo>
                    <a:pt x="600" y="1003"/>
                  </a:lnTo>
                  <a:lnTo>
                    <a:pt x="598" y="1003"/>
                  </a:lnTo>
                  <a:lnTo>
                    <a:pt x="598" y="1001"/>
                  </a:lnTo>
                  <a:lnTo>
                    <a:pt x="596" y="1003"/>
                  </a:lnTo>
                  <a:lnTo>
                    <a:pt x="594" y="1003"/>
                  </a:lnTo>
                  <a:lnTo>
                    <a:pt x="594" y="1005"/>
                  </a:lnTo>
                  <a:lnTo>
                    <a:pt x="591" y="1005"/>
                  </a:lnTo>
                  <a:lnTo>
                    <a:pt x="589" y="1008"/>
                  </a:lnTo>
                  <a:lnTo>
                    <a:pt x="587" y="1008"/>
                  </a:lnTo>
                  <a:lnTo>
                    <a:pt x="587" y="1005"/>
                  </a:lnTo>
                  <a:lnTo>
                    <a:pt x="585" y="1005"/>
                  </a:lnTo>
                  <a:lnTo>
                    <a:pt x="582" y="1005"/>
                  </a:lnTo>
                  <a:lnTo>
                    <a:pt x="580" y="1008"/>
                  </a:lnTo>
                  <a:lnTo>
                    <a:pt x="580" y="1005"/>
                  </a:lnTo>
                  <a:lnTo>
                    <a:pt x="578" y="1005"/>
                  </a:lnTo>
                  <a:lnTo>
                    <a:pt x="578" y="1008"/>
                  </a:lnTo>
                  <a:lnTo>
                    <a:pt x="576" y="1008"/>
                  </a:lnTo>
                  <a:lnTo>
                    <a:pt x="576" y="1010"/>
                  </a:lnTo>
                  <a:lnTo>
                    <a:pt x="573" y="1010"/>
                  </a:lnTo>
                  <a:lnTo>
                    <a:pt x="571" y="1010"/>
                  </a:lnTo>
                  <a:lnTo>
                    <a:pt x="571" y="1012"/>
                  </a:lnTo>
                  <a:lnTo>
                    <a:pt x="569" y="1012"/>
                  </a:lnTo>
                  <a:lnTo>
                    <a:pt x="569" y="1010"/>
                  </a:lnTo>
                  <a:lnTo>
                    <a:pt x="567" y="1010"/>
                  </a:lnTo>
                  <a:lnTo>
                    <a:pt x="567" y="1012"/>
                  </a:lnTo>
                  <a:lnTo>
                    <a:pt x="564" y="1012"/>
                  </a:lnTo>
                  <a:lnTo>
                    <a:pt x="562" y="1012"/>
                  </a:lnTo>
                  <a:lnTo>
                    <a:pt x="560" y="1012"/>
                  </a:lnTo>
                  <a:lnTo>
                    <a:pt x="558" y="1012"/>
                  </a:lnTo>
                  <a:lnTo>
                    <a:pt x="558" y="1010"/>
                  </a:lnTo>
                  <a:lnTo>
                    <a:pt x="555" y="1010"/>
                  </a:lnTo>
                  <a:lnTo>
                    <a:pt x="558" y="1008"/>
                  </a:lnTo>
                  <a:lnTo>
                    <a:pt x="558" y="1005"/>
                  </a:lnTo>
                  <a:lnTo>
                    <a:pt x="558" y="1003"/>
                  </a:lnTo>
                  <a:lnTo>
                    <a:pt x="558" y="1001"/>
                  </a:lnTo>
                  <a:lnTo>
                    <a:pt x="555" y="1001"/>
                  </a:lnTo>
                  <a:lnTo>
                    <a:pt x="555" y="999"/>
                  </a:lnTo>
                  <a:lnTo>
                    <a:pt x="553" y="999"/>
                  </a:lnTo>
                  <a:lnTo>
                    <a:pt x="553" y="996"/>
                  </a:lnTo>
                  <a:lnTo>
                    <a:pt x="555" y="994"/>
                  </a:lnTo>
                  <a:lnTo>
                    <a:pt x="558" y="994"/>
                  </a:lnTo>
                  <a:lnTo>
                    <a:pt x="558" y="992"/>
                  </a:lnTo>
                  <a:lnTo>
                    <a:pt x="560" y="992"/>
                  </a:lnTo>
                  <a:lnTo>
                    <a:pt x="560" y="990"/>
                  </a:lnTo>
                  <a:lnTo>
                    <a:pt x="560" y="987"/>
                  </a:lnTo>
                  <a:lnTo>
                    <a:pt x="558" y="987"/>
                  </a:lnTo>
                  <a:lnTo>
                    <a:pt x="558" y="985"/>
                  </a:lnTo>
                  <a:lnTo>
                    <a:pt x="558" y="983"/>
                  </a:lnTo>
                  <a:lnTo>
                    <a:pt x="560" y="983"/>
                  </a:lnTo>
                  <a:lnTo>
                    <a:pt x="560" y="981"/>
                  </a:lnTo>
                  <a:lnTo>
                    <a:pt x="562" y="981"/>
                  </a:lnTo>
                  <a:lnTo>
                    <a:pt x="562" y="978"/>
                  </a:lnTo>
                  <a:lnTo>
                    <a:pt x="564" y="978"/>
                  </a:lnTo>
                  <a:lnTo>
                    <a:pt x="564" y="976"/>
                  </a:lnTo>
                  <a:lnTo>
                    <a:pt x="567" y="976"/>
                  </a:lnTo>
                  <a:lnTo>
                    <a:pt x="567" y="974"/>
                  </a:lnTo>
                  <a:lnTo>
                    <a:pt x="569" y="974"/>
                  </a:lnTo>
                  <a:lnTo>
                    <a:pt x="571" y="976"/>
                  </a:lnTo>
                  <a:lnTo>
                    <a:pt x="573" y="976"/>
                  </a:lnTo>
                  <a:lnTo>
                    <a:pt x="576" y="976"/>
                  </a:lnTo>
                  <a:lnTo>
                    <a:pt x="576" y="978"/>
                  </a:lnTo>
                  <a:lnTo>
                    <a:pt x="578" y="981"/>
                  </a:lnTo>
                  <a:lnTo>
                    <a:pt x="578" y="983"/>
                  </a:lnTo>
                  <a:lnTo>
                    <a:pt x="580" y="985"/>
                  </a:lnTo>
                  <a:lnTo>
                    <a:pt x="582" y="985"/>
                  </a:lnTo>
                  <a:lnTo>
                    <a:pt x="582" y="987"/>
                  </a:lnTo>
                  <a:lnTo>
                    <a:pt x="585" y="987"/>
                  </a:lnTo>
                  <a:lnTo>
                    <a:pt x="587" y="987"/>
                  </a:lnTo>
                  <a:lnTo>
                    <a:pt x="589" y="985"/>
                  </a:lnTo>
                  <a:lnTo>
                    <a:pt x="591" y="985"/>
                  </a:lnTo>
                  <a:lnTo>
                    <a:pt x="591" y="983"/>
                  </a:lnTo>
                  <a:lnTo>
                    <a:pt x="594" y="983"/>
                  </a:lnTo>
                  <a:lnTo>
                    <a:pt x="594" y="981"/>
                  </a:lnTo>
                  <a:lnTo>
                    <a:pt x="594" y="978"/>
                  </a:lnTo>
                  <a:lnTo>
                    <a:pt x="594" y="976"/>
                  </a:lnTo>
                  <a:lnTo>
                    <a:pt x="594" y="974"/>
                  </a:lnTo>
                  <a:lnTo>
                    <a:pt x="594" y="972"/>
                  </a:lnTo>
                  <a:lnTo>
                    <a:pt x="596" y="972"/>
                  </a:lnTo>
                  <a:lnTo>
                    <a:pt x="596" y="969"/>
                  </a:lnTo>
                  <a:lnTo>
                    <a:pt x="596" y="967"/>
                  </a:lnTo>
                  <a:lnTo>
                    <a:pt x="594" y="965"/>
                  </a:lnTo>
                  <a:lnTo>
                    <a:pt x="591" y="965"/>
                  </a:lnTo>
                  <a:lnTo>
                    <a:pt x="589" y="963"/>
                  </a:lnTo>
                  <a:lnTo>
                    <a:pt x="587" y="963"/>
                  </a:lnTo>
                  <a:lnTo>
                    <a:pt x="585" y="960"/>
                  </a:lnTo>
                  <a:lnTo>
                    <a:pt x="582" y="958"/>
                  </a:lnTo>
                  <a:lnTo>
                    <a:pt x="582" y="956"/>
                  </a:lnTo>
                  <a:lnTo>
                    <a:pt x="580" y="956"/>
                  </a:lnTo>
                  <a:lnTo>
                    <a:pt x="580" y="954"/>
                  </a:lnTo>
                  <a:lnTo>
                    <a:pt x="580" y="951"/>
                  </a:lnTo>
                  <a:lnTo>
                    <a:pt x="580" y="949"/>
                  </a:lnTo>
                  <a:lnTo>
                    <a:pt x="582" y="949"/>
                  </a:lnTo>
                  <a:lnTo>
                    <a:pt x="585" y="949"/>
                  </a:lnTo>
                  <a:lnTo>
                    <a:pt x="587" y="949"/>
                  </a:lnTo>
                  <a:lnTo>
                    <a:pt x="589" y="949"/>
                  </a:lnTo>
                  <a:lnTo>
                    <a:pt x="591" y="951"/>
                  </a:lnTo>
                  <a:lnTo>
                    <a:pt x="596" y="954"/>
                  </a:lnTo>
                  <a:lnTo>
                    <a:pt x="598" y="954"/>
                  </a:lnTo>
                  <a:lnTo>
                    <a:pt x="600" y="954"/>
                  </a:lnTo>
                  <a:lnTo>
                    <a:pt x="603" y="954"/>
                  </a:lnTo>
                  <a:lnTo>
                    <a:pt x="605" y="954"/>
                  </a:lnTo>
                  <a:lnTo>
                    <a:pt x="605" y="951"/>
                  </a:lnTo>
                  <a:lnTo>
                    <a:pt x="607" y="951"/>
                  </a:lnTo>
                  <a:lnTo>
                    <a:pt x="609" y="951"/>
                  </a:lnTo>
                  <a:lnTo>
                    <a:pt x="612" y="951"/>
                  </a:lnTo>
                  <a:lnTo>
                    <a:pt x="614" y="951"/>
                  </a:lnTo>
                  <a:lnTo>
                    <a:pt x="616" y="951"/>
                  </a:lnTo>
                  <a:lnTo>
                    <a:pt x="618" y="949"/>
                  </a:lnTo>
                  <a:lnTo>
                    <a:pt x="621" y="949"/>
                  </a:lnTo>
                  <a:lnTo>
                    <a:pt x="621" y="947"/>
                  </a:lnTo>
                  <a:lnTo>
                    <a:pt x="618" y="947"/>
                  </a:lnTo>
                  <a:lnTo>
                    <a:pt x="618" y="945"/>
                  </a:lnTo>
                  <a:lnTo>
                    <a:pt x="618" y="942"/>
                  </a:lnTo>
                  <a:lnTo>
                    <a:pt x="618" y="940"/>
                  </a:lnTo>
                  <a:lnTo>
                    <a:pt x="616" y="938"/>
                  </a:lnTo>
                  <a:lnTo>
                    <a:pt x="616" y="936"/>
                  </a:lnTo>
                  <a:lnTo>
                    <a:pt x="616" y="933"/>
                  </a:lnTo>
                  <a:lnTo>
                    <a:pt x="616" y="931"/>
                  </a:lnTo>
                  <a:lnTo>
                    <a:pt x="618" y="931"/>
                  </a:lnTo>
                  <a:lnTo>
                    <a:pt x="618" y="929"/>
                  </a:lnTo>
                  <a:lnTo>
                    <a:pt x="618" y="927"/>
                  </a:lnTo>
                  <a:lnTo>
                    <a:pt x="621" y="927"/>
                  </a:lnTo>
                  <a:lnTo>
                    <a:pt x="621" y="924"/>
                  </a:lnTo>
                  <a:lnTo>
                    <a:pt x="623" y="924"/>
                  </a:lnTo>
                  <a:lnTo>
                    <a:pt x="625" y="924"/>
                  </a:lnTo>
                  <a:lnTo>
                    <a:pt x="625" y="927"/>
                  </a:lnTo>
                  <a:lnTo>
                    <a:pt x="627" y="927"/>
                  </a:lnTo>
                  <a:lnTo>
                    <a:pt x="627" y="929"/>
                  </a:lnTo>
                  <a:lnTo>
                    <a:pt x="630" y="929"/>
                  </a:lnTo>
                  <a:lnTo>
                    <a:pt x="630" y="931"/>
                  </a:lnTo>
                  <a:lnTo>
                    <a:pt x="632" y="931"/>
                  </a:lnTo>
                  <a:lnTo>
                    <a:pt x="634" y="933"/>
                  </a:lnTo>
                  <a:lnTo>
                    <a:pt x="634" y="931"/>
                  </a:lnTo>
                  <a:lnTo>
                    <a:pt x="636" y="931"/>
                  </a:lnTo>
                  <a:lnTo>
                    <a:pt x="636" y="933"/>
                  </a:lnTo>
                  <a:lnTo>
                    <a:pt x="639" y="931"/>
                  </a:lnTo>
                  <a:lnTo>
                    <a:pt x="639" y="933"/>
                  </a:lnTo>
                  <a:lnTo>
                    <a:pt x="641" y="933"/>
                  </a:lnTo>
                  <a:lnTo>
                    <a:pt x="641" y="936"/>
                  </a:lnTo>
                  <a:lnTo>
                    <a:pt x="643" y="936"/>
                  </a:lnTo>
                  <a:lnTo>
                    <a:pt x="643" y="938"/>
                  </a:lnTo>
                  <a:lnTo>
                    <a:pt x="643" y="936"/>
                  </a:lnTo>
                  <a:lnTo>
                    <a:pt x="645" y="936"/>
                  </a:lnTo>
                  <a:lnTo>
                    <a:pt x="648" y="936"/>
                  </a:lnTo>
                  <a:lnTo>
                    <a:pt x="650" y="936"/>
                  </a:lnTo>
                  <a:lnTo>
                    <a:pt x="652" y="936"/>
                  </a:lnTo>
                  <a:lnTo>
                    <a:pt x="655" y="936"/>
                  </a:lnTo>
                  <a:lnTo>
                    <a:pt x="657" y="936"/>
                  </a:lnTo>
                  <a:lnTo>
                    <a:pt x="659" y="936"/>
                  </a:lnTo>
                  <a:lnTo>
                    <a:pt x="661" y="936"/>
                  </a:lnTo>
                  <a:lnTo>
                    <a:pt x="661" y="938"/>
                  </a:lnTo>
                  <a:lnTo>
                    <a:pt x="664" y="938"/>
                  </a:lnTo>
                  <a:lnTo>
                    <a:pt x="664" y="940"/>
                  </a:lnTo>
                  <a:lnTo>
                    <a:pt x="666" y="940"/>
                  </a:lnTo>
                  <a:lnTo>
                    <a:pt x="666" y="942"/>
                  </a:lnTo>
                  <a:lnTo>
                    <a:pt x="668" y="942"/>
                  </a:lnTo>
                  <a:lnTo>
                    <a:pt x="668" y="945"/>
                  </a:lnTo>
                  <a:lnTo>
                    <a:pt x="666" y="945"/>
                  </a:lnTo>
                  <a:lnTo>
                    <a:pt x="666" y="947"/>
                  </a:lnTo>
                  <a:lnTo>
                    <a:pt x="668" y="947"/>
                  </a:lnTo>
                  <a:lnTo>
                    <a:pt x="670" y="947"/>
                  </a:lnTo>
                  <a:lnTo>
                    <a:pt x="673" y="947"/>
                  </a:lnTo>
                  <a:lnTo>
                    <a:pt x="673" y="949"/>
                  </a:lnTo>
                  <a:lnTo>
                    <a:pt x="675" y="949"/>
                  </a:lnTo>
                  <a:lnTo>
                    <a:pt x="675" y="951"/>
                  </a:lnTo>
                  <a:lnTo>
                    <a:pt x="677" y="951"/>
                  </a:lnTo>
                  <a:lnTo>
                    <a:pt x="679" y="951"/>
                  </a:lnTo>
                  <a:lnTo>
                    <a:pt x="682" y="951"/>
                  </a:lnTo>
                  <a:lnTo>
                    <a:pt x="684" y="954"/>
                  </a:lnTo>
                  <a:lnTo>
                    <a:pt x="686" y="954"/>
                  </a:lnTo>
                  <a:lnTo>
                    <a:pt x="688" y="954"/>
                  </a:lnTo>
                  <a:lnTo>
                    <a:pt x="691" y="956"/>
                  </a:lnTo>
                  <a:lnTo>
                    <a:pt x="693" y="956"/>
                  </a:lnTo>
                  <a:lnTo>
                    <a:pt x="695" y="956"/>
                  </a:lnTo>
                  <a:lnTo>
                    <a:pt x="695" y="958"/>
                  </a:lnTo>
                  <a:lnTo>
                    <a:pt x="697" y="958"/>
                  </a:lnTo>
                  <a:lnTo>
                    <a:pt x="697" y="956"/>
                  </a:lnTo>
                  <a:lnTo>
                    <a:pt x="700" y="956"/>
                  </a:lnTo>
                  <a:lnTo>
                    <a:pt x="702" y="956"/>
                  </a:lnTo>
                  <a:lnTo>
                    <a:pt x="702" y="954"/>
                  </a:lnTo>
                  <a:lnTo>
                    <a:pt x="704" y="954"/>
                  </a:lnTo>
                  <a:lnTo>
                    <a:pt x="706" y="954"/>
                  </a:lnTo>
                  <a:lnTo>
                    <a:pt x="706" y="951"/>
                  </a:lnTo>
                  <a:lnTo>
                    <a:pt x="709" y="951"/>
                  </a:lnTo>
                  <a:lnTo>
                    <a:pt x="711" y="951"/>
                  </a:lnTo>
                  <a:lnTo>
                    <a:pt x="711" y="949"/>
                  </a:lnTo>
                  <a:lnTo>
                    <a:pt x="713" y="949"/>
                  </a:lnTo>
                  <a:lnTo>
                    <a:pt x="713" y="947"/>
                  </a:lnTo>
                  <a:lnTo>
                    <a:pt x="713" y="945"/>
                  </a:lnTo>
                  <a:lnTo>
                    <a:pt x="715" y="945"/>
                  </a:lnTo>
                  <a:lnTo>
                    <a:pt x="715" y="942"/>
                  </a:lnTo>
                  <a:lnTo>
                    <a:pt x="718" y="942"/>
                  </a:lnTo>
                  <a:lnTo>
                    <a:pt x="718" y="940"/>
                  </a:lnTo>
                  <a:lnTo>
                    <a:pt x="720" y="938"/>
                  </a:lnTo>
                  <a:lnTo>
                    <a:pt x="722" y="936"/>
                  </a:lnTo>
                  <a:lnTo>
                    <a:pt x="720" y="936"/>
                  </a:lnTo>
                  <a:lnTo>
                    <a:pt x="720" y="933"/>
                  </a:lnTo>
                  <a:lnTo>
                    <a:pt x="718" y="933"/>
                  </a:lnTo>
                  <a:lnTo>
                    <a:pt x="718" y="931"/>
                  </a:lnTo>
                  <a:lnTo>
                    <a:pt x="718" y="929"/>
                  </a:lnTo>
                  <a:lnTo>
                    <a:pt x="718" y="927"/>
                  </a:lnTo>
                  <a:lnTo>
                    <a:pt x="718" y="924"/>
                  </a:lnTo>
                  <a:lnTo>
                    <a:pt x="715" y="924"/>
                  </a:lnTo>
                  <a:lnTo>
                    <a:pt x="718" y="922"/>
                  </a:lnTo>
                  <a:lnTo>
                    <a:pt x="715" y="922"/>
                  </a:lnTo>
                  <a:lnTo>
                    <a:pt x="715" y="920"/>
                  </a:lnTo>
                  <a:lnTo>
                    <a:pt x="713" y="920"/>
                  </a:lnTo>
                  <a:lnTo>
                    <a:pt x="713" y="918"/>
                  </a:lnTo>
                  <a:lnTo>
                    <a:pt x="715" y="918"/>
                  </a:lnTo>
                  <a:lnTo>
                    <a:pt x="715" y="915"/>
                  </a:lnTo>
                  <a:lnTo>
                    <a:pt x="713" y="913"/>
                  </a:lnTo>
                  <a:lnTo>
                    <a:pt x="711" y="913"/>
                  </a:lnTo>
                  <a:lnTo>
                    <a:pt x="711" y="911"/>
                  </a:lnTo>
                  <a:lnTo>
                    <a:pt x="709" y="911"/>
                  </a:lnTo>
                  <a:lnTo>
                    <a:pt x="706" y="911"/>
                  </a:lnTo>
                  <a:lnTo>
                    <a:pt x="706" y="909"/>
                  </a:lnTo>
                  <a:lnTo>
                    <a:pt x="704" y="909"/>
                  </a:lnTo>
                  <a:lnTo>
                    <a:pt x="702" y="909"/>
                  </a:lnTo>
                  <a:lnTo>
                    <a:pt x="700" y="909"/>
                  </a:lnTo>
                  <a:lnTo>
                    <a:pt x="697" y="909"/>
                  </a:lnTo>
                  <a:lnTo>
                    <a:pt x="697" y="906"/>
                  </a:lnTo>
                  <a:lnTo>
                    <a:pt x="695" y="906"/>
                  </a:lnTo>
                  <a:lnTo>
                    <a:pt x="693" y="906"/>
                  </a:lnTo>
                  <a:lnTo>
                    <a:pt x="693" y="904"/>
                  </a:lnTo>
                  <a:lnTo>
                    <a:pt x="691" y="904"/>
                  </a:lnTo>
                  <a:lnTo>
                    <a:pt x="691" y="906"/>
                  </a:lnTo>
                  <a:lnTo>
                    <a:pt x="688" y="906"/>
                  </a:lnTo>
                  <a:lnTo>
                    <a:pt x="686" y="906"/>
                  </a:lnTo>
                  <a:lnTo>
                    <a:pt x="684" y="906"/>
                  </a:lnTo>
                  <a:lnTo>
                    <a:pt x="682" y="906"/>
                  </a:lnTo>
                  <a:lnTo>
                    <a:pt x="682" y="904"/>
                  </a:lnTo>
                  <a:lnTo>
                    <a:pt x="679" y="904"/>
                  </a:lnTo>
                  <a:lnTo>
                    <a:pt x="675" y="902"/>
                  </a:lnTo>
                  <a:lnTo>
                    <a:pt x="673" y="900"/>
                  </a:lnTo>
                  <a:lnTo>
                    <a:pt x="670" y="900"/>
                  </a:lnTo>
                  <a:lnTo>
                    <a:pt x="668" y="897"/>
                  </a:lnTo>
                  <a:lnTo>
                    <a:pt x="666" y="897"/>
                  </a:lnTo>
                  <a:lnTo>
                    <a:pt x="664" y="897"/>
                  </a:lnTo>
                  <a:lnTo>
                    <a:pt x="661" y="895"/>
                  </a:lnTo>
                  <a:lnTo>
                    <a:pt x="664" y="893"/>
                  </a:lnTo>
                  <a:lnTo>
                    <a:pt x="666" y="893"/>
                  </a:lnTo>
                  <a:lnTo>
                    <a:pt x="666" y="891"/>
                  </a:lnTo>
                  <a:lnTo>
                    <a:pt x="666" y="888"/>
                  </a:lnTo>
                  <a:lnTo>
                    <a:pt x="668" y="888"/>
                  </a:lnTo>
                  <a:lnTo>
                    <a:pt x="668" y="886"/>
                  </a:lnTo>
                  <a:lnTo>
                    <a:pt x="668" y="884"/>
                  </a:lnTo>
                  <a:lnTo>
                    <a:pt x="668" y="882"/>
                  </a:lnTo>
                  <a:lnTo>
                    <a:pt x="666" y="882"/>
                  </a:lnTo>
                  <a:lnTo>
                    <a:pt x="668" y="882"/>
                  </a:lnTo>
                  <a:lnTo>
                    <a:pt x="668" y="879"/>
                  </a:lnTo>
                  <a:lnTo>
                    <a:pt x="666" y="877"/>
                  </a:lnTo>
                  <a:lnTo>
                    <a:pt x="664" y="877"/>
                  </a:lnTo>
                  <a:lnTo>
                    <a:pt x="664" y="875"/>
                  </a:lnTo>
                  <a:lnTo>
                    <a:pt x="661" y="873"/>
                  </a:lnTo>
                  <a:lnTo>
                    <a:pt x="659" y="873"/>
                  </a:lnTo>
                  <a:lnTo>
                    <a:pt x="657" y="873"/>
                  </a:lnTo>
                  <a:lnTo>
                    <a:pt x="655" y="875"/>
                  </a:lnTo>
                  <a:lnTo>
                    <a:pt x="652" y="875"/>
                  </a:lnTo>
                  <a:lnTo>
                    <a:pt x="650" y="875"/>
                  </a:lnTo>
                  <a:lnTo>
                    <a:pt x="650" y="877"/>
                  </a:lnTo>
                  <a:lnTo>
                    <a:pt x="648" y="877"/>
                  </a:lnTo>
                  <a:lnTo>
                    <a:pt x="645" y="875"/>
                  </a:lnTo>
                  <a:lnTo>
                    <a:pt x="643" y="875"/>
                  </a:lnTo>
                  <a:lnTo>
                    <a:pt x="641" y="875"/>
                  </a:lnTo>
                  <a:lnTo>
                    <a:pt x="641" y="873"/>
                  </a:lnTo>
                  <a:lnTo>
                    <a:pt x="643" y="873"/>
                  </a:lnTo>
                  <a:lnTo>
                    <a:pt x="643" y="870"/>
                  </a:lnTo>
                  <a:lnTo>
                    <a:pt x="643" y="868"/>
                  </a:lnTo>
                  <a:lnTo>
                    <a:pt x="641" y="866"/>
                  </a:lnTo>
                  <a:lnTo>
                    <a:pt x="641" y="864"/>
                  </a:lnTo>
                  <a:lnTo>
                    <a:pt x="641" y="861"/>
                  </a:lnTo>
                  <a:lnTo>
                    <a:pt x="643" y="859"/>
                  </a:lnTo>
                  <a:lnTo>
                    <a:pt x="645" y="857"/>
                  </a:lnTo>
                  <a:lnTo>
                    <a:pt x="648" y="855"/>
                  </a:lnTo>
                  <a:lnTo>
                    <a:pt x="648" y="852"/>
                  </a:lnTo>
                  <a:lnTo>
                    <a:pt x="645" y="852"/>
                  </a:lnTo>
                  <a:lnTo>
                    <a:pt x="643" y="855"/>
                  </a:lnTo>
                  <a:lnTo>
                    <a:pt x="641" y="855"/>
                  </a:lnTo>
                  <a:lnTo>
                    <a:pt x="641" y="852"/>
                  </a:lnTo>
                  <a:lnTo>
                    <a:pt x="643" y="852"/>
                  </a:lnTo>
                  <a:lnTo>
                    <a:pt x="645" y="852"/>
                  </a:lnTo>
                  <a:lnTo>
                    <a:pt x="645" y="850"/>
                  </a:lnTo>
                  <a:lnTo>
                    <a:pt x="643" y="850"/>
                  </a:lnTo>
                  <a:lnTo>
                    <a:pt x="641" y="850"/>
                  </a:lnTo>
                  <a:lnTo>
                    <a:pt x="641" y="848"/>
                  </a:lnTo>
                  <a:lnTo>
                    <a:pt x="641" y="846"/>
                  </a:lnTo>
                  <a:lnTo>
                    <a:pt x="641" y="843"/>
                  </a:lnTo>
                  <a:lnTo>
                    <a:pt x="639" y="843"/>
                  </a:lnTo>
                  <a:lnTo>
                    <a:pt x="636" y="843"/>
                  </a:lnTo>
                  <a:lnTo>
                    <a:pt x="634" y="843"/>
                  </a:lnTo>
                  <a:lnTo>
                    <a:pt x="632" y="846"/>
                  </a:lnTo>
                  <a:lnTo>
                    <a:pt x="630" y="846"/>
                  </a:lnTo>
                  <a:lnTo>
                    <a:pt x="630" y="843"/>
                  </a:lnTo>
                  <a:lnTo>
                    <a:pt x="630" y="841"/>
                  </a:lnTo>
                  <a:lnTo>
                    <a:pt x="627" y="841"/>
                  </a:lnTo>
                  <a:lnTo>
                    <a:pt x="625" y="841"/>
                  </a:lnTo>
                  <a:lnTo>
                    <a:pt x="623" y="841"/>
                  </a:lnTo>
                  <a:lnTo>
                    <a:pt x="623" y="839"/>
                  </a:lnTo>
                  <a:lnTo>
                    <a:pt x="618" y="839"/>
                  </a:lnTo>
                  <a:lnTo>
                    <a:pt x="618" y="841"/>
                  </a:lnTo>
                  <a:lnTo>
                    <a:pt x="616" y="841"/>
                  </a:lnTo>
                  <a:lnTo>
                    <a:pt x="614" y="843"/>
                  </a:lnTo>
                  <a:lnTo>
                    <a:pt x="612" y="843"/>
                  </a:lnTo>
                  <a:lnTo>
                    <a:pt x="609" y="841"/>
                  </a:lnTo>
                  <a:lnTo>
                    <a:pt x="612" y="841"/>
                  </a:lnTo>
                  <a:lnTo>
                    <a:pt x="614" y="839"/>
                  </a:lnTo>
                  <a:lnTo>
                    <a:pt x="616" y="839"/>
                  </a:lnTo>
                  <a:lnTo>
                    <a:pt x="618" y="837"/>
                  </a:lnTo>
                  <a:lnTo>
                    <a:pt x="616" y="837"/>
                  </a:lnTo>
                  <a:lnTo>
                    <a:pt x="614" y="837"/>
                  </a:lnTo>
                  <a:lnTo>
                    <a:pt x="614" y="834"/>
                  </a:lnTo>
                  <a:lnTo>
                    <a:pt x="614" y="832"/>
                  </a:lnTo>
                  <a:lnTo>
                    <a:pt x="612" y="832"/>
                  </a:lnTo>
                  <a:lnTo>
                    <a:pt x="612" y="830"/>
                  </a:lnTo>
                  <a:lnTo>
                    <a:pt x="609" y="830"/>
                  </a:lnTo>
                  <a:lnTo>
                    <a:pt x="609" y="828"/>
                  </a:lnTo>
                  <a:lnTo>
                    <a:pt x="607" y="828"/>
                  </a:lnTo>
                  <a:lnTo>
                    <a:pt x="607" y="825"/>
                  </a:lnTo>
                  <a:lnTo>
                    <a:pt x="605" y="825"/>
                  </a:lnTo>
                  <a:lnTo>
                    <a:pt x="603" y="825"/>
                  </a:lnTo>
                  <a:lnTo>
                    <a:pt x="600" y="823"/>
                  </a:lnTo>
                  <a:lnTo>
                    <a:pt x="603" y="821"/>
                  </a:lnTo>
                  <a:lnTo>
                    <a:pt x="603" y="819"/>
                  </a:lnTo>
                  <a:lnTo>
                    <a:pt x="603" y="816"/>
                  </a:lnTo>
                  <a:lnTo>
                    <a:pt x="600" y="816"/>
                  </a:lnTo>
                  <a:lnTo>
                    <a:pt x="598" y="816"/>
                  </a:lnTo>
                  <a:lnTo>
                    <a:pt x="598" y="814"/>
                  </a:lnTo>
                  <a:lnTo>
                    <a:pt x="598" y="812"/>
                  </a:lnTo>
                  <a:lnTo>
                    <a:pt x="600" y="812"/>
                  </a:lnTo>
                  <a:lnTo>
                    <a:pt x="600" y="810"/>
                  </a:lnTo>
                  <a:lnTo>
                    <a:pt x="603" y="810"/>
                  </a:lnTo>
                  <a:lnTo>
                    <a:pt x="603" y="807"/>
                  </a:lnTo>
                  <a:lnTo>
                    <a:pt x="605" y="807"/>
                  </a:lnTo>
                  <a:lnTo>
                    <a:pt x="605" y="805"/>
                  </a:lnTo>
                  <a:lnTo>
                    <a:pt x="607" y="805"/>
                  </a:lnTo>
                  <a:lnTo>
                    <a:pt x="607" y="803"/>
                  </a:lnTo>
                  <a:lnTo>
                    <a:pt x="607" y="801"/>
                  </a:lnTo>
                  <a:lnTo>
                    <a:pt x="609" y="801"/>
                  </a:lnTo>
                  <a:lnTo>
                    <a:pt x="609" y="798"/>
                  </a:lnTo>
                  <a:lnTo>
                    <a:pt x="612" y="798"/>
                  </a:lnTo>
                  <a:lnTo>
                    <a:pt x="612" y="796"/>
                  </a:lnTo>
                  <a:lnTo>
                    <a:pt x="614" y="796"/>
                  </a:lnTo>
                  <a:lnTo>
                    <a:pt x="616" y="796"/>
                  </a:lnTo>
                  <a:lnTo>
                    <a:pt x="618" y="796"/>
                  </a:lnTo>
                  <a:lnTo>
                    <a:pt x="621" y="796"/>
                  </a:lnTo>
                  <a:lnTo>
                    <a:pt x="623" y="796"/>
                  </a:lnTo>
                  <a:lnTo>
                    <a:pt x="625" y="796"/>
                  </a:lnTo>
                  <a:lnTo>
                    <a:pt x="627" y="794"/>
                  </a:lnTo>
                  <a:lnTo>
                    <a:pt x="630" y="794"/>
                  </a:lnTo>
                  <a:lnTo>
                    <a:pt x="632" y="794"/>
                  </a:lnTo>
                  <a:lnTo>
                    <a:pt x="632" y="792"/>
                  </a:lnTo>
                  <a:lnTo>
                    <a:pt x="634" y="792"/>
                  </a:lnTo>
                  <a:lnTo>
                    <a:pt x="636" y="792"/>
                  </a:lnTo>
                  <a:lnTo>
                    <a:pt x="636" y="789"/>
                  </a:lnTo>
                  <a:lnTo>
                    <a:pt x="639" y="789"/>
                  </a:lnTo>
                  <a:lnTo>
                    <a:pt x="639" y="787"/>
                  </a:lnTo>
                  <a:lnTo>
                    <a:pt x="639" y="785"/>
                  </a:lnTo>
                  <a:lnTo>
                    <a:pt x="636" y="785"/>
                  </a:lnTo>
                  <a:lnTo>
                    <a:pt x="634" y="783"/>
                  </a:lnTo>
                  <a:lnTo>
                    <a:pt x="632" y="783"/>
                  </a:lnTo>
                  <a:lnTo>
                    <a:pt x="632" y="780"/>
                  </a:lnTo>
                  <a:lnTo>
                    <a:pt x="632" y="778"/>
                  </a:lnTo>
                  <a:lnTo>
                    <a:pt x="632" y="776"/>
                  </a:lnTo>
                  <a:lnTo>
                    <a:pt x="630" y="776"/>
                  </a:lnTo>
                  <a:lnTo>
                    <a:pt x="630" y="774"/>
                  </a:lnTo>
                  <a:lnTo>
                    <a:pt x="632" y="774"/>
                  </a:lnTo>
                  <a:lnTo>
                    <a:pt x="632" y="771"/>
                  </a:lnTo>
                  <a:lnTo>
                    <a:pt x="634" y="769"/>
                  </a:lnTo>
                  <a:lnTo>
                    <a:pt x="632" y="769"/>
                  </a:lnTo>
                  <a:lnTo>
                    <a:pt x="632" y="767"/>
                  </a:lnTo>
                  <a:lnTo>
                    <a:pt x="630" y="765"/>
                  </a:lnTo>
                  <a:lnTo>
                    <a:pt x="630" y="762"/>
                  </a:lnTo>
                  <a:lnTo>
                    <a:pt x="627" y="762"/>
                  </a:lnTo>
                  <a:lnTo>
                    <a:pt x="627" y="760"/>
                  </a:lnTo>
                  <a:lnTo>
                    <a:pt x="625" y="760"/>
                  </a:lnTo>
                  <a:lnTo>
                    <a:pt x="623" y="760"/>
                  </a:lnTo>
                  <a:lnTo>
                    <a:pt x="623" y="758"/>
                  </a:lnTo>
                  <a:lnTo>
                    <a:pt x="621" y="758"/>
                  </a:lnTo>
                  <a:lnTo>
                    <a:pt x="621" y="756"/>
                  </a:lnTo>
                  <a:lnTo>
                    <a:pt x="621" y="753"/>
                  </a:lnTo>
                  <a:lnTo>
                    <a:pt x="621" y="751"/>
                  </a:lnTo>
                  <a:lnTo>
                    <a:pt x="623" y="751"/>
                  </a:lnTo>
                  <a:lnTo>
                    <a:pt x="623" y="749"/>
                  </a:lnTo>
                  <a:lnTo>
                    <a:pt x="623" y="747"/>
                  </a:lnTo>
                  <a:lnTo>
                    <a:pt x="623" y="744"/>
                  </a:lnTo>
                  <a:lnTo>
                    <a:pt x="621" y="744"/>
                  </a:lnTo>
                  <a:lnTo>
                    <a:pt x="621" y="742"/>
                  </a:lnTo>
                  <a:lnTo>
                    <a:pt x="621" y="740"/>
                  </a:lnTo>
                  <a:lnTo>
                    <a:pt x="623" y="738"/>
                  </a:lnTo>
                  <a:lnTo>
                    <a:pt x="625" y="735"/>
                  </a:lnTo>
                  <a:lnTo>
                    <a:pt x="625" y="733"/>
                  </a:lnTo>
                  <a:lnTo>
                    <a:pt x="625" y="731"/>
                  </a:lnTo>
                  <a:lnTo>
                    <a:pt x="627" y="729"/>
                  </a:lnTo>
                  <a:lnTo>
                    <a:pt x="625" y="726"/>
                  </a:lnTo>
                  <a:lnTo>
                    <a:pt x="623" y="729"/>
                  </a:lnTo>
                  <a:lnTo>
                    <a:pt x="621" y="729"/>
                  </a:lnTo>
                  <a:lnTo>
                    <a:pt x="618" y="729"/>
                  </a:lnTo>
                  <a:lnTo>
                    <a:pt x="616" y="729"/>
                  </a:lnTo>
                  <a:lnTo>
                    <a:pt x="614" y="729"/>
                  </a:lnTo>
                  <a:lnTo>
                    <a:pt x="612" y="726"/>
                  </a:lnTo>
                  <a:lnTo>
                    <a:pt x="609" y="726"/>
                  </a:lnTo>
                  <a:lnTo>
                    <a:pt x="607" y="726"/>
                  </a:lnTo>
                  <a:lnTo>
                    <a:pt x="605" y="729"/>
                  </a:lnTo>
                  <a:lnTo>
                    <a:pt x="603" y="729"/>
                  </a:lnTo>
                  <a:lnTo>
                    <a:pt x="600" y="729"/>
                  </a:lnTo>
                  <a:lnTo>
                    <a:pt x="598" y="729"/>
                  </a:lnTo>
                  <a:lnTo>
                    <a:pt x="598" y="731"/>
                  </a:lnTo>
                  <a:lnTo>
                    <a:pt x="596" y="731"/>
                  </a:lnTo>
                  <a:lnTo>
                    <a:pt x="594" y="731"/>
                  </a:lnTo>
                  <a:lnTo>
                    <a:pt x="594" y="733"/>
                  </a:lnTo>
                  <a:lnTo>
                    <a:pt x="591" y="733"/>
                  </a:lnTo>
                  <a:lnTo>
                    <a:pt x="589" y="733"/>
                  </a:lnTo>
                  <a:lnTo>
                    <a:pt x="587" y="733"/>
                  </a:lnTo>
                  <a:lnTo>
                    <a:pt x="587" y="731"/>
                  </a:lnTo>
                  <a:lnTo>
                    <a:pt x="585" y="731"/>
                  </a:lnTo>
                  <a:lnTo>
                    <a:pt x="582" y="731"/>
                  </a:lnTo>
                  <a:lnTo>
                    <a:pt x="582" y="729"/>
                  </a:lnTo>
                  <a:lnTo>
                    <a:pt x="580" y="729"/>
                  </a:lnTo>
                  <a:lnTo>
                    <a:pt x="578" y="729"/>
                  </a:lnTo>
                  <a:lnTo>
                    <a:pt x="578" y="726"/>
                  </a:lnTo>
                  <a:lnTo>
                    <a:pt x="576" y="726"/>
                  </a:lnTo>
                  <a:lnTo>
                    <a:pt x="573" y="726"/>
                  </a:lnTo>
                  <a:lnTo>
                    <a:pt x="571" y="726"/>
                  </a:lnTo>
                  <a:lnTo>
                    <a:pt x="571" y="724"/>
                  </a:lnTo>
                  <a:lnTo>
                    <a:pt x="569" y="724"/>
                  </a:lnTo>
                  <a:lnTo>
                    <a:pt x="569" y="722"/>
                  </a:lnTo>
                  <a:lnTo>
                    <a:pt x="567" y="722"/>
                  </a:lnTo>
                  <a:lnTo>
                    <a:pt x="564" y="722"/>
                  </a:lnTo>
                  <a:lnTo>
                    <a:pt x="562" y="722"/>
                  </a:lnTo>
                  <a:lnTo>
                    <a:pt x="560" y="722"/>
                  </a:lnTo>
                  <a:lnTo>
                    <a:pt x="558" y="722"/>
                  </a:lnTo>
                  <a:lnTo>
                    <a:pt x="555" y="722"/>
                  </a:lnTo>
                  <a:lnTo>
                    <a:pt x="553" y="722"/>
                  </a:lnTo>
                  <a:lnTo>
                    <a:pt x="553" y="724"/>
                  </a:lnTo>
                  <a:lnTo>
                    <a:pt x="551" y="724"/>
                  </a:lnTo>
                  <a:lnTo>
                    <a:pt x="549" y="724"/>
                  </a:lnTo>
                  <a:lnTo>
                    <a:pt x="546" y="726"/>
                  </a:lnTo>
                  <a:lnTo>
                    <a:pt x="544" y="724"/>
                  </a:lnTo>
                  <a:lnTo>
                    <a:pt x="542" y="724"/>
                  </a:lnTo>
                  <a:lnTo>
                    <a:pt x="542" y="722"/>
                  </a:lnTo>
                  <a:lnTo>
                    <a:pt x="540" y="722"/>
                  </a:lnTo>
                  <a:lnTo>
                    <a:pt x="537" y="722"/>
                  </a:lnTo>
                  <a:lnTo>
                    <a:pt x="535" y="724"/>
                  </a:lnTo>
                  <a:lnTo>
                    <a:pt x="533" y="724"/>
                  </a:lnTo>
                  <a:lnTo>
                    <a:pt x="531" y="726"/>
                  </a:lnTo>
                  <a:lnTo>
                    <a:pt x="528" y="726"/>
                  </a:lnTo>
                  <a:lnTo>
                    <a:pt x="524" y="726"/>
                  </a:lnTo>
                  <a:lnTo>
                    <a:pt x="522" y="726"/>
                  </a:lnTo>
                  <a:lnTo>
                    <a:pt x="519" y="726"/>
                  </a:lnTo>
                  <a:lnTo>
                    <a:pt x="519" y="729"/>
                  </a:lnTo>
                  <a:lnTo>
                    <a:pt x="519" y="731"/>
                  </a:lnTo>
                  <a:lnTo>
                    <a:pt x="517" y="731"/>
                  </a:lnTo>
                  <a:lnTo>
                    <a:pt x="517" y="733"/>
                  </a:lnTo>
                  <a:lnTo>
                    <a:pt x="515" y="733"/>
                  </a:lnTo>
                  <a:lnTo>
                    <a:pt x="513" y="733"/>
                  </a:lnTo>
                  <a:lnTo>
                    <a:pt x="513" y="735"/>
                  </a:lnTo>
                  <a:lnTo>
                    <a:pt x="510" y="735"/>
                  </a:lnTo>
                  <a:lnTo>
                    <a:pt x="510" y="738"/>
                  </a:lnTo>
                  <a:lnTo>
                    <a:pt x="508" y="738"/>
                  </a:lnTo>
                  <a:lnTo>
                    <a:pt x="508" y="740"/>
                  </a:lnTo>
                  <a:lnTo>
                    <a:pt x="506" y="740"/>
                  </a:lnTo>
                  <a:lnTo>
                    <a:pt x="506" y="742"/>
                  </a:lnTo>
                  <a:lnTo>
                    <a:pt x="504" y="742"/>
                  </a:lnTo>
                  <a:lnTo>
                    <a:pt x="501" y="742"/>
                  </a:lnTo>
                  <a:lnTo>
                    <a:pt x="501" y="744"/>
                  </a:lnTo>
                  <a:lnTo>
                    <a:pt x="499" y="744"/>
                  </a:lnTo>
                  <a:lnTo>
                    <a:pt x="497" y="744"/>
                  </a:lnTo>
                  <a:lnTo>
                    <a:pt x="497" y="747"/>
                  </a:lnTo>
                  <a:lnTo>
                    <a:pt x="495" y="747"/>
                  </a:lnTo>
                  <a:lnTo>
                    <a:pt x="495" y="749"/>
                  </a:lnTo>
                  <a:lnTo>
                    <a:pt x="495" y="751"/>
                  </a:lnTo>
                  <a:lnTo>
                    <a:pt x="492" y="751"/>
                  </a:lnTo>
                  <a:lnTo>
                    <a:pt x="492" y="753"/>
                  </a:lnTo>
                  <a:lnTo>
                    <a:pt x="495" y="753"/>
                  </a:lnTo>
                  <a:lnTo>
                    <a:pt x="495" y="756"/>
                  </a:lnTo>
                  <a:lnTo>
                    <a:pt x="495" y="758"/>
                  </a:lnTo>
                  <a:lnTo>
                    <a:pt x="492" y="760"/>
                  </a:lnTo>
                  <a:lnTo>
                    <a:pt x="492" y="758"/>
                  </a:lnTo>
                  <a:lnTo>
                    <a:pt x="490" y="758"/>
                  </a:lnTo>
                  <a:lnTo>
                    <a:pt x="490" y="760"/>
                  </a:lnTo>
                  <a:lnTo>
                    <a:pt x="490" y="758"/>
                  </a:lnTo>
                  <a:lnTo>
                    <a:pt x="488" y="758"/>
                  </a:lnTo>
                  <a:lnTo>
                    <a:pt x="486" y="758"/>
                  </a:lnTo>
                  <a:lnTo>
                    <a:pt x="486" y="760"/>
                  </a:lnTo>
                  <a:lnTo>
                    <a:pt x="486" y="762"/>
                  </a:lnTo>
                  <a:lnTo>
                    <a:pt x="483" y="762"/>
                  </a:lnTo>
                  <a:lnTo>
                    <a:pt x="481" y="762"/>
                  </a:lnTo>
                  <a:lnTo>
                    <a:pt x="479" y="762"/>
                  </a:lnTo>
                  <a:lnTo>
                    <a:pt x="479" y="765"/>
                  </a:lnTo>
                  <a:lnTo>
                    <a:pt x="479" y="767"/>
                  </a:lnTo>
                  <a:lnTo>
                    <a:pt x="477" y="767"/>
                  </a:lnTo>
                  <a:lnTo>
                    <a:pt x="477" y="765"/>
                  </a:lnTo>
                  <a:lnTo>
                    <a:pt x="474" y="765"/>
                  </a:lnTo>
                  <a:lnTo>
                    <a:pt x="474" y="767"/>
                  </a:lnTo>
                  <a:lnTo>
                    <a:pt x="472" y="767"/>
                  </a:lnTo>
                  <a:lnTo>
                    <a:pt x="472" y="765"/>
                  </a:lnTo>
                  <a:lnTo>
                    <a:pt x="470" y="765"/>
                  </a:lnTo>
                  <a:lnTo>
                    <a:pt x="468" y="765"/>
                  </a:lnTo>
                  <a:lnTo>
                    <a:pt x="468" y="767"/>
                  </a:lnTo>
                  <a:lnTo>
                    <a:pt x="465" y="767"/>
                  </a:lnTo>
                  <a:lnTo>
                    <a:pt x="463" y="767"/>
                  </a:lnTo>
                  <a:lnTo>
                    <a:pt x="463" y="765"/>
                  </a:lnTo>
                  <a:lnTo>
                    <a:pt x="461" y="762"/>
                  </a:lnTo>
                  <a:lnTo>
                    <a:pt x="459" y="762"/>
                  </a:lnTo>
                  <a:lnTo>
                    <a:pt x="456" y="762"/>
                  </a:lnTo>
                  <a:lnTo>
                    <a:pt x="454" y="762"/>
                  </a:lnTo>
                  <a:lnTo>
                    <a:pt x="452" y="762"/>
                  </a:lnTo>
                  <a:lnTo>
                    <a:pt x="452" y="765"/>
                  </a:lnTo>
                  <a:lnTo>
                    <a:pt x="450" y="765"/>
                  </a:lnTo>
                  <a:lnTo>
                    <a:pt x="450" y="762"/>
                  </a:lnTo>
                  <a:lnTo>
                    <a:pt x="447" y="760"/>
                  </a:lnTo>
                  <a:lnTo>
                    <a:pt x="445" y="758"/>
                  </a:lnTo>
                  <a:lnTo>
                    <a:pt x="445" y="760"/>
                  </a:lnTo>
                  <a:lnTo>
                    <a:pt x="443" y="760"/>
                  </a:lnTo>
                  <a:lnTo>
                    <a:pt x="441" y="760"/>
                  </a:lnTo>
                  <a:lnTo>
                    <a:pt x="438" y="760"/>
                  </a:lnTo>
                  <a:lnTo>
                    <a:pt x="438" y="758"/>
                  </a:lnTo>
                  <a:lnTo>
                    <a:pt x="436" y="758"/>
                  </a:lnTo>
                  <a:lnTo>
                    <a:pt x="434" y="758"/>
                  </a:lnTo>
                  <a:lnTo>
                    <a:pt x="434" y="756"/>
                  </a:lnTo>
                  <a:lnTo>
                    <a:pt x="436" y="753"/>
                  </a:lnTo>
                  <a:lnTo>
                    <a:pt x="434" y="753"/>
                  </a:lnTo>
                  <a:lnTo>
                    <a:pt x="432" y="753"/>
                  </a:lnTo>
                  <a:lnTo>
                    <a:pt x="432" y="756"/>
                  </a:lnTo>
                  <a:lnTo>
                    <a:pt x="432" y="753"/>
                  </a:lnTo>
                  <a:lnTo>
                    <a:pt x="429" y="753"/>
                  </a:lnTo>
                  <a:lnTo>
                    <a:pt x="429" y="751"/>
                  </a:lnTo>
                  <a:lnTo>
                    <a:pt x="432" y="751"/>
                  </a:lnTo>
                  <a:lnTo>
                    <a:pt x="432" y="749"/>
                  </a:lnTo>
                  <a:lnTo>
                    <a:pt x="429" y="749"/>
                  </a:lnTo>
                  <a:lnTo>
                    <a:pt x="429" y="751"/>
                  </a:lnTo>
                  <a:lnTo>
                    <a:pt x="427" y="751"/>
                  </a:lnTo>
                  <a:lnTo>
                    <a:pt x="427" y="749"/>
                  </a:lnTo>
                  <a:lnTo>
                    <a:pt x="427" y="747"/>
                  </a:lnTo>
                  <a:lnTo>
                    <a:pt x="425" y="747"/>
                  </a:lnTo>
                  <a:lnTo>
                    <a:pt x="425" y="749"/>
                  </a:lnTo>
                  <a:lnTo>
                    <a:pt x="423" y="749"/>
                  </a:lnTo>
                  <a:lnTo>
                    <a:pt x="420" y="749"/>
                  </a:lnTo>
                  <a:lnTo>
                    <a:pt x="420" y="747"/>
                  </a:lnTo>
                  <a:lnTo>
                    <a:pt x="418" y="747"/>
                  </a:lnTo>
                  <a:lnTo>
                    <a:pt x="418" y="744"/>
                  </a:lnTo>
                  <a:lnTo>
                    <a:pt x="418" y="742"/>
                  </a:lnTo>
                  <a:lnTo>
                    <a:pt x="416" y="742"/>
                  </a:lnTo>
                  <a:lnTo>
                    <a:pt x="414" y="742"/>
                  </a:lnTo>
                  <a:lnTo>
                    <a:pt x="414" y="740"/>
                  </a:lnTo>
                  <a:lnTo>
                    <a:pt x="414" y="738"/>
                  </a:lnTo>
                  <a:lnTo>
                    <a:pt x="416" y="738"/>
                  </a:lnTo>
                  <a:lnTo>
                    <a:pt x="416" y="735"/>
                  </a:lnTo>
                  <a:lnTo>
                    <a:pt x="414" y="735"/>
                  </a:lnTo>
                  <a:lnTo>
                    <a:pt x="414" y="733"/>
                  </a:lnTo>
                  <a:lnTo>
                    <a:pt x="414" y="731"/>
                  </a:lnTo>
                  <a:lnTo>
                    <a:pt x="414" y="729"/>
                  </a:lnTo>
                  <a:lnTo>
                    <a:pt x="416" y="729"/>
                  </a:lnTo>
                  <a:lnTo>
                    <a:pt x="414" y="729"/>
                  </a:lnTo>
                  <a:lnTo>
                    <a:pt x="411" y="729"/>
                  </a:lnTo>
                  <a:lnTo>
                    <a:pt x="409" y="729"/>
                  </a:lnTo>
                  <a:lnTo>
                    <a:pt x="409" y="731"/>
                  </a:lnTo>
                  <a:lnTo>
                    <a:pt x="407" y="731"/>
                  </a:lnTo>
                  <a:lnTo>
                    <a:pt x="407" y="729"/>
                  </a:lnTo>
                  <a:lnTo>
                    <a:pt x="405" y="729"/>
                  </a:lnTo>
                  <a:lnTo>
                    <a:pt x="405" y="726"/>
                  </a:lnTo>
                  <a:lnTo>
                    <a:pt x="405" y="724"/>
                  </a:lnTo>
                  <a:lnTo>
                    <a:pt x="402" y="724"/>
                  </a:lnTo>
                  <a:lnTo>
                    <a:pt x="402" y="722"/>
                  </a:lnTo>
                  <a:lnTo>
                    <a:pt x="400" y="722"/>
                  </a:lnTo>
                  <a:lnTo>
                    <a:pt x="398" y="722"/>
                  </a:lnTo>
                  <a:lnTo>
                    <a:pt x="398" y="720"/>
                  </a:lnTo>
                  <a:lnTo>
                    <a:pt x="400" y="720"/>
                  </a:lnTo>
                  <a:lnTo>
                    <a:pt x="400" y="717"/>
                  </a:lnTo>
                  <a:lnTo>
                    <a:pt x="402" y="717"/>
                  </a:lnTo>
                  <a:lnTo>
                    <a:pt x="405" y="715"/>
                  </a:lnTo>
                  <a:lnTo>
                    <a:pt x="407" y="715"/>
                  </a:lnTo>
                  <a:lnTo>
                    <a:pt x="409" y="713"/>
                  </a:lnTo>
                  <a:lnTo>
                    <a:pt x="411" y="713"/>
                  </a:lnTo>
                  <a:lnTo>
                    <a:pt x="411" y="715"/>
                  </a:lnTo>
                  <a:lnTo>
                    <a:pt x="414" y="713"/>
                  </a:lnTo>
                  <a:lnTo>
                    <a:pt x="414" y="711"/>
                  </a:lnTo>
                  <a:lnTo>
                    <a:pt x="411" y="711"/>
                  </a:lnTo>
                  <a:lnTo>
                    <a:pt x="411" y="708"/>
                  </a:lnTo>
                  <a:lnTo>
                    <a:pt x="409" y="708"/>
                  </a:lnTo>
                  <a:lnTo>
                    <a:pt x="409" y="706"/>
                  </a:lnTo>
                  <a:lnTo>
                    <a:pt x="407" y="706"/>
                  </a:lnTo>
                  <a:lnTo>
                    <a:pt x="407" y="704"/>
                  </a:lnTo>
                  <a:lnTo>
                    <a:pt x="405" y="704"/>
                  </a:lnTo>
                  <a:lnTo>
                    <a:pt x="402" y="704"/>
                  </a:lnTo>
                  <a:lnTo>
                    <a:pt x="400" y="704"/>
                  </a:lnTo>
                  <a:lnTo>
                    <a:pt x="400" y="702"/>
                  </a:lnTo>
                  <a:lnTo>
                    <a:pt x="398" y="702"/>
                  </a:lnTo>
                  <a:lnTo>
                    <a:pt x="398" y="699"/>
                  </a:lnTo>
                  <a:lnTo>
                    <a:pt x="396" y="699"/>
                  </a:lnTo>
                  <a:lnTo>
                    <a:pt x="396" y="702"/>
                  </a:lnTo>
                  <a:lnTo>
                    <a:pt x="393" y="699"/>
                  </a:lnTo>
                  <a:lnTo>
                    <a:pt x="393" y="697"/>
                  </a:lnTo>
                  <a:lnTo>
                    <a:pt x="396" y="695"/>
                  </a:lnTo>
                  <a:lnTo>
                    <a:pt x="396" y="693"/>
                  </a:lnTo>
                  <a:lnTo>
                    <a:pt x="396" y="690"/>
                  </a:lnTo>
                  <a:lnTo>
                    <a:pt x="393" y="690"/>
                  </a:lnTo>
                  <a:lnTo>
                    <a:pt x="393" y="693"/>
                  </a:lnTo>
                  <a:lnTo>
                    <a:pt x="391" y="693"/>
                  </a:lnTo>
                  <a:lnTo>
                    <a:pt x="389" y="693"/>
                  </a:lnTo>
                  <a:lnTo>
                    <a:pt x="389" y="690"/>
                  </a:lnTo>
                  <a:lnTo>
                    <a:pt x="389" y="688"/>
                  </a:lnTo>
                  <a:lnTo>
                    <a:pt x="391" y="688"/>
                  </a:lnTo>
                  <a:lnTo>
                    <a:pt x="391" y="686"/>
                  </a:lnTo>
                  <a:lnTo>
                    <a:pt x="391" y="688"/>
                  </a:lnTo>
                  <a:lnTo>
                    <a:pt x="391" y="686"/>
                  </a:lnTo>
                  <a:lnTo>
                    <a:pt x="393" y="686"/>
                  </a:lnTo>
                  <a:lnTo>
                    <a:pt x="393" y="684"/>
                  </a:lnTo>
                  <a:lnTo>
                    <a:pt x="391" y="684"/>
                  </a:lnTo>
                  <a:lnTo>
                    <a:pt x="391" y="681"/>
                  </a:lnTo>
                  <a:lnTo>
                    <a:pt x="391" y="679"/>
                  </a:lnTo>
                  <a:lnTo>
                    <a:pt x="389" y="679"/>
                  </a:lnTo>
                  <a:lnTo>
                    <a:pt x="389" y="677"/>
                  </a:lnTo>
                  <a:lnTo>
                    <a:pt x="387" y="677"/>
                  </a:lnTo>
                  <a:lnTo>
                    <a:pt x="387" y="675"/>
                  </a:lnTo>
                  <a:lnTo>
                    <a:pt x="389" y="675"/>
                  </a:lnTo>
                  <a:lnTo>
                    <a:pt x="391" y="675"/>
                  </a:lnTo>
                  <a:lnTo>
                    <a:pt x="393" y="675"/>
                  </a:lnTo>
                  <a:lnTo>
                    <a:pt x="393" y="677"/>
                  </a:lnTo>
                  <a:lnTo>
                    <a:pt x="396" y="677"/>
                  </a:lnTo>
                  <a:lnTo>
                    <a:pt x="398" y="677"/>
                  </a:lnTo>
                  <a:lnTo>
                    <a:pt x="398" y="675"/>
                  </a:lnTo>
                  <a:lnTo>
                    <a:pt x="400" y="675"/>
                  </a:lnTo>
                  <a:lnTo>
                    <a:pt x="400" y="672"/>
                  </a:lnTo>
                  <a:lnTo>
                    <a:pt x="402" y="672"/>
                  </a:lnTo>
                  <a:lnTo>
                    <a:pt x="405" y="675"/>
                  </a:lnTo>
                  <a:lnTo>
                    <a:pt x="402" y="675"/>
                  </a:lnTo>
                  <a:lnTo>
                    <a:pt x="402" y="677"/>
                  </a:lnTo>
                  <a:lnTo>
                    <a:pt x="405" y="677"/>
                  </a:lnTo>
                  <a:lnTo>
                    <a:pt x="407" y="679"/>
                  </a:lnTo>
                  <a:lnTo>
                    <a:pt x="407" y="677"/>
                  </a:lnTo>
                  <a:lnTo>
                    <a:pt x="409" y="677"/>
                  </a:lnTo>
                  <a:lnTo>
                    <a:pt x="409" y="679"/>
                  </a:lnTo>
                  <a:lnTo>
                    <a:pt x="411" y="679"/>
                  </a:lnTo>
                  <a:lnTo>
                    <a:pt x="411" y="677"/>
                  </a:lnTo>
                  <a:lnTo>
                    <a:pt x="414" y="677"/>
                  </a:lnTo>
                  <a:lnTo>
                    <a:pt x="416" y="677"/>
                  </a:lnTo>
                  <a:lnTo>
                    <a:pt x="418" y="679"/>
                  </a:lnTo>
                  <a:lnTo>
                    <a:pt x="418" y="677"/>
                  </a:lnTo>
                  <a:lnTo>
                    <a:pt x="420" y="677"/>
                  </a:lnTo>
                  <a:lnTo>
                    <a:pt x="420" y="675"/>
                  </a:lnTo>
                  <a:lnTo>
                    <a:pt x="420" y="672"/>
                  </a:lnTo>
                  <a:lnTo>
                    <a:pt x="418" y="672"/>
                  </a:lnTo>
                  <a:lnTo>
                    <a:pt x="418" y="670"/>
                  </a:lnTo>
                  <a:lnTo>
                    <a:pt x="416" y="670"/>
                  </a:lnTo>
                  <a:lnTo>
                    <a:pt x="414" y="670"/>
                  </a:lnTo>
                  <a:lnTo>
                    <a:pt x="414" y="668"/>
                  </a:lnTo>
                  <a:lnTo>
                    <a:pt x="414" y="666"/>
                  </a:lnTo>
                  <a:lnTo>
                    <a:pt x="414" y="663"/>
                  </a:lnTo>
                  <a:lnTo>
                    <a:pt x="416" y="663"/>
                  </a:lnTo>
                  <a:lnTo>
                    <a:pt x="418" y="663"/>
                  </a:lnTo>
                  <a:lnTo>
                    <a:pt x="418" y="661"/>
                  </a:lnTo>
                  <a:lnTo>
                    <a:pt x="420" y="661"/>
                  </a:lnTo>
                  <a:lnTo>
                    <a:pt x="420" y="659"/>
                  </a:lnTo>
                  <a:lnTo>
                    <a:pt x="418" y="659"/>
                  </a:lnTo>
                  <a:lnTo>
                    <a:pt x="418" y="657"/>
                  </a:lnTo>
                  <a:lnTo>
                    <a:pt x="418" y="654"/>
                  </a:lnTo>
                  <a:lnTo>
                    <a:pt x="420" y="654"/>
                  </a:lnTo>
                  <a:lnTo>
                    <a:pt x="418" y="652"/>
                  </a:lnTo>
                  <a:lnTo>
                    <a:pt x="416" y="652"/>
                  </a:lnTo>
                  <a:lnTo>
                    <a:pt x="416" y="650"/>
                  </a:lnTo>
                  <a:lnTo>
                    <a:pt x="414" y="650"/>
                  </a:lnTo>
                  <a:lnTo>
                    <a:pt x="411" y="650"/>
                  </a:lnTo>
                  <a:lnTo>
                    <a:pt x="411" y="648"/>
                  </a:lnTo>
                  <a:lnTo>
                    <a:pt x="411" y="645"/>
                  </a:lnTo>
                  <a:lnTo>
                    <a:pt x="411" y="643"/>
                  </a:lnTo>
                  <a:lnTo>
                    <a:pt x="411" y="645"/>
                  </a:lnTo>
                  <a:lnTo>
                    <a:pt x="409" y="645"/>
                  </a:lnTo>
                  <a:lnTo>
                    <a:pt x="407" y="645"/>
                  </a:lnTo>
                  <a:lnTo>
                    <a:pt x="407" y="643"/>
                  </a:lnTo>
                  <a:lnTo>
                    <a:pt x="407" y="641"/>
                  </a:lnTo>
                  <a:lnTo>
                    <a:pt x="405" y="643"/>
                  </a:lnTo>
                  <a:lnTo>
                    <a:pt x="402" y="643"/>
                  </a:lnTo>
                  <a:lnTo>
                    <a:pt x="402" y="641"/>
                  </a:lnTo>
                  <a:lnTo>
                    <a:pt x="400" y="641"/>
                  </a:lnTo>
                  <a:lnTo>
                    <a:pt x="398" y="641"/>
                  </a:lnTo>
                  <a:lnTo>
                    <a:pt x="396" y="641"/>
                  </a:lnTo>
                  <a:lnTo>
                    <a:pt x="393" y="641"/>
                  </a:lnTo>
                  <a:lnTo>
                    <a:pt x="391" y="641"/>
                  </a:lnTo>
                  <a:lnTo>
                    <a:pt x="391" y="643"/>
                  </a:lnTo>
                  <a:lnTo>
                    <a:pt x="391" y="641"/>
                  </a:lnTo>
                  <a:lnTo>
                    <a:pt x="389" y="641"/>
                  </a:lnTo>
                  <a:lnTo>
                    <a:pt x="387" y="641"/>
                  </a:lnTo>
                  <a:lnTo>
                    <a:pt x="384" y="641"/>
                  </a:lnTo>
                  <a:lnTo>
                    <a:pt x="382" y="641"/>
                  </a:lnTo>
                  <a:lnTo>
                    <a:pt x="382" y="643"/>
                  </a:lnTo>
                  <a:lnTo>
                    <a:pt x="380" y="641"/>
                  </a:lnTo>
                  <a:lnTo>
                    <a:pt x="378" y="641"/>
                  </a:lnTo>
                  <a:lnTo>
                    <a:pt x="375" y="641"/>
                  </a:lnTo>
                  <a:lnTo>
                    <a:pt x="373" y="641"/>
                  </a:lnTo>
                  <a:lnTo>
                    <a:pt x="373" y="643"/>
                  </a:lnTo>
                  <a:lnTo>
                    <a:pt x="371" y="643"/>
                  </a:lnTo>
                  <a:lnTo>
                    <a:pt x="369" y="643"/>
                  </a:lnTo>
                  <a:lnTo>
                    <a:pt x="369" y="645"/>
                  </a:lnTo>
                  <a:lnTo>
                    <a:pt x="366" y="645"/>
                  </a:lnTo>
                  <a:lnTo>
                    <a:pt x="366" y="648"/>
                  </a:lnTo>
                  <a:lnTo>
                    <a:pt x="364" y="648"/>
                  </a:lnTo>
                  <a:lnTo>
                    <a:pt x="362" y="648"/>
                  </a:lnTo>
                  <a:lnTo>
                    <a:pt x="360" y="648"/>
                  </a:lnTo>
                  <a:lnTo>
                    <a:pt x="357" y="648"/>
                  </a:lnTo>
                  <a:lnTo>
                    <a:pt x="357" y="650"/>
                  </a:lnTo>
                  <a:lnTo>
                    <a:pt x="355" y="650"/>
                  </a:lnTo>
                  <a:lnTo>
                    <a:pt x="355" y="648"/>
                  </a:lnTo>
                  <a:lnTo>
                    <a:pt x="355" y="650"/>
                  </a:lnTo>
                  <a:lnTo>
                    <a:pt x="353" y="650"/>
                  </a:lnTo>
                  <a:lnTo>
                    <a:pt x="351" y="650"/>
                  </a:lnTo>
                  <a:lnTo>
                    <a:pt x="348" y="652"/>
                  </a:lnTo>
                  <a:lnTo>
                    <a:pt x="346" y="652"/>
                  </a:lnTo>
                  <a:lnTo>
                    <a:pt x="346" y="654"/>
                  </a:lnTo>
                  <a:lnTo>
                    <a:pt x="344" y="654"/>
                  </a:lnTo>
                  <a:lnTo>
                    <a:pt x="344" y="657"/>
                  </a:lnTo>
                  <a:lnTo>
                    <a:pt x="342" y="657"/>
                  </a:lnTo>
                  <a:lnTo>
                    <a:pt x="342" y="659"/>
                  </a:lnTo>
                  <a:lnTo>
                    <a:pt x="339" y="659"/>
                  </a:lnTo>
                  <a:lnTo>
                    <a:pt x="339" y="661"/>
                  </a:lnTo>
                  <a:lnTo>
                    <a:pt x="339" y="663"/>
                  </a:lnTo>
                  <a:lnTo>
                    <a:pt x="337" y="663"/>
                  </a:lnTo>
                  <a:lnTo>
                    <a:pt x="335" y="663"/>
                  </a:lnTo>
                  <a:lnTo>
                    <a:pt x="333" y="663"/>
                  </a:lnTo>
                  <a:lnTo>
                    <a:pt x="333" y="666"/>
                  </a:lnTo>
                  <a:lnTo>
                    <a:pt x="330" y="666"/>
                  </a:lnTo>
                  <a:lnTo>
                    <a:pt x="330" y="668"/>
                  </a:lnTo>
                  <a:lnTo>
                    <a:pt x="330" y="670"/>
                  </a:lnTo>
                  <a:lnTo>
                    <a:pt x="328" y="670"/>
                  </a:lnTo>
                  <a:lnTo>
                    <a:pt x="328" y="672"/>
                  </a:lnTo>
                  <a:lnTo>
                    <a:pt x="326" y="672"/>
                  </a:lnTo>
                  <a:lnTo>
                    <a:pt x="326" y="675"/>
                  </a:lnTo>
                  <a:lnTo>
                    <a:pt x="324" y="675"/>
                  </a:lnTo>
                  <a:lnTo>
                    <a:pt x="324" y="677"/>
                  </a:lnTo>
                  <a:lnTo>
                    <a:pt x="321" y="677"/>
                  </a:lnTo>
                  <a:lnTo>
                    <a:pt x="321" y="679"/>
                  </a:lnTo>
                  <a:lnTo>
                    <a:pt x="321" y="681"/>
                  </a:lnTo>
                  <a:lnTo>
                    <a:pt x="321" y="684"/>
                  </a:lnTo>
                  <a:lnTo>
                    <a:pt x="319" y="684"/>
                  </a:lnTo>
                  <a:lnTo>
                    <a:pt x="319" y="686"/>
                  </a:lnTo>
                  <a:lnTo>
                    <a:pt x="317" y="686"/>
                  </a:lnTo>
                  <a:lnTo>
                    <a:pt x="317" y="688"/>
                  </a:lnTo>
                  <a:lnTo>
                    <a:pt x="315" y="688"/>
                  </a:lnTo>
                  <a:lnTo>
                    <a:pt x="315" y="690"/>
                  </a:lnTo>
                  <a:lnTo>
                    <a:pt x="312" y="690"/>
                  </a:lnTo>
                  <a:lnTo>
                    <a:pt x="312" y="693"/>
                  </a:lnTo>
                  <a:lnTo>
                    <a:pt x="310" y="693"/>
                  </a:lnTo>
                  <a:lnTo>
                    <a:pt x="310" y="695"/>
                  </a:lnTo>
                  <a:lnTo>
                    <a:pt x="308" y="695"/>
                  </a:lnTo>
                  <a:lnTo>
                    <a:pt x="306" y="695"/>
                  </a:lnTo>
                  <a:lnTo>
                    <a:pt x="306" y="697"/>
                  </a:lnTo>
                  <a:lnTo>
                    <a:pt x="303" y="697"/>
                  </a:lnTo>
                  <a:lnTo>
                    <a:pt x="301" y="699"/>
                  </a:lnTo>
                  <a:lnTo>
                    <a:pt x="299" y="699"/>
                  </a:lnTo>
                  <a:lnTo>
                    <a:pt x="299" y="702"/>
                  </a:lnTo>
                  <a:lnTo>
                    <a:pt x="297" y="702"/>
                  </a:lnTo>
                  <a:lnTo>
                    <a:pt x="294" y="702"/>
                  </a:lnTo>
                  <a:lnTo>
                    <a:pt x="294" y="704"/>
                  </a:lnTo>
                  <a:lnTo>
                    <a:pt x="292" y="704"/>
                  </a:lnTo>
                  <a:lnTo>
                    <a:pt x="292" y="706"/>
                  </a:lnTo>
                  <a:lnTo>
                    <a:pt x="290" y="706"/>
                  </a:lnTo>
                  <a:lnTo>
                    <a:pt x="288" y="708"/>
                  </a:lnTo>
                  <a:lnTo>
                    <a:pt x="285" y="711"/>
                  </a:lnTo>
                  <a:lnTo>
                    <a:pt x="285" y="713"/>
                  </a:lnTo>
                  <a:lnTo>
                    <a:pt x="283" y="713"/>
                  </a:lnTo>
                  <a:lnTo>
                    <a:pt x="283" y="715"/>
                  </a:lnTo>
                  <a:lnTo>
                    <a:pt x="281" y="715"/>
                  </a:lnTo>
                  <a:lnTo>
                    <a:pt x="281" y="717"/>
                  </a:lnTo>
                  <a:lnTo>
                    <a:pt x="279" y="717"/>
                  </a:lnTo>
                  <a:lnTo>
                    <a:pt x="279" y="720"/>
                  </a:lnTo>
                  <a:lnTo>
                    <a:pt x="276" y="720"/>
                  </a:lnTo>
                  <a:lnTo>
                    <a:pt x="276" y="722"/>
                  </a:lnTo>
                  <a:lnTo>
                    <a:pt x="274" y="722"/>
                  </a:lnTo>
                  <a:lnTo>
                    <a:pt x="274" y="724"/>
                  </a:lnTo>
                  <a:lnTo>
                    <a:pt x="274" y="726"/>
                  </a:lnTo>
                  <a:lnTo>
                    <a:pt x="274" y="729"/>
                  </a:lnTo>
                  <a:lnTo>
                    <a:pt x="272" y="729"/>
                  </a:lnTo>
                  <a:lnTo>
                    <a:pt x="272" y="726"/>
                  </a:lnTo>
                  <a:lnTo>
                    <a:pt x="272" y="724"/>
                  </a:lnTo>
                  <a:lnTo>
                    <a:pt x="270" y="724"/>
                  </a:lnTo>
                  <a:lnTo>
                    <a:pt x="267" y="724"/>
                  </a:lnTo>
                  <a:lnTo>
                    <a:pt x="267" y="722"/>
                  </a:lnTo>
                  <a:lnTo>
                    <a:pt x="265" y="720"/>
                  </a:lnTo>
                  <a:lnTo>
                    <a:pt x="265" y="717"/>
                  </a:lnTo>
                  <a:lnTo>
                    <a:pt x="263" y="717"/>
                  </a:lnTo>
                  <a:lnTo>
                    <a:pt x="263" y="715"/>
                  </a:lnTo>
                  <a:lnTo>
                    <a:pt x="261" y="715"/>
                  </a:lnTo>
                  <a:lnTo>
                    <a:pt x="261" y="717"/>
                  </a:lnTo>
                  <a:lnTo>
                    <a:pt x="258" y="717"/>
                  </a:lnTo>
                  <a:lnTo>
                    <a:pt x="258" y="715"/>
                  </a:lnTo>
                  <a:lnTo>
                    <a:pt x="258" y="717"/>
                  </a:lnTo>
                  <a:lnTo>
                    <a:pt x="256" y="717"/>
                  </a:lnTo>
                  <a:lnTo>
                    <a:pt x="256" y="720"/>
                  </a:lnTo>
                  <a:lnTo>
                    <a:pt x="254" y="720"/>
                  </a:lnTo>
                  <a:lnTo>
                    <a:pt x="254" y="717"/>
                  </a:lnTo>
                  <a:lnTo>
                    <a:pt x="252" y="717"/>
                  </a:lnTo>
                  <a:lnTo>
                    <a:pt x="252" y="720"/>
                  </a:lnTo>
                  <a:lnTo>
                    <a:pt x="249" y="720"/>
                  </a:lnTo>
                  <a:lnTo>
                    <a:pt x="247" y="720"/>
                  </a:lnTo>
                  <a:lnTo>
                    <a:pt x="245" y="720"/>
                  </a:lnTo>
                  <a:lnTo>
                    <a:pt x="245" y="717"/>
                  </a:lnTo>
                  <a:lnTo>
                    <a:pt x="243" y="717"/>
                  </a:lnTo>
                  <a:lnTo>
                    <a:pt x="240" y="717"/>
                  </a:lnTo>
                  <a:lnTo>
                    <a:pt x="238" y="717"/>
                  </a:lnTo>
                  <a:lnTo>
                    <a:pt x="238" y="715"/>
                  </a:lnTo>
                  <a:lnTo>
                    <a:pt x="236" y="715"/>
                  </a:lnTo>
                  <a:lnTo>
                    <a:pt x="236" y="713"/>
                  </a:lnTo>
                  <a:lnTo>
                    <a:pt x="236" y="711"/>
                  </a:lnTo>
                  <a:lnTo>
                    <a:pt x="236" y="708"/>
                  </a:lnTo>
                  <a:lnTo>
                    <a:pt x="236" y="706"/>
                  </a:lnTo>
                  <a:lnTo>
                    <a:pt x="234" y="706"/>
                  </a:lnTo>
                  <a:lnTo>
                    <a:pt x="231" y="706"/>
                  </a:lnTo>
                  <a:lnTo>
                    <a:pt x="229" y="704"/>
                  </a:lnTo>
                  <a:lnTo>
                    <a:pt x="227" y="704"/>
                  </a:lnTo>
                  <a:lnTo>
                    <a:pt x="227" y="702"/>
                  </a:lnTo>
                  <a:lnTo>
                    <a:pt x="225" y="702"/>
                  </a:lnTo>
                  <a:lnTo>
                    <a:pt x="225" y="699"/>
                  </a:lnTo>
                  <a:lnTo>
                    <a:pt x="225" y="697"/>
                  </a:lnTo>
                  <a:lnTo>
                    <a:pt x="227" y="697"/>
                  </a:lnTo>
                  <a:lnTo>
                    <a:pt x="227" y="695"/>
                  </a:lnTo>
                  <a:lnTo>
                    <a:pt x="225" y="695"/>
                  </a:lnTo>
                  <a:lnTo>
                    <a:pt x="227" y="695"/>
                  </a:lnTo>
                  <a:lnTo>
                    <a:pt x="225" y="695"/>
                  </a:lnTo>
                  <a:lnTo>
                    <a:pt x="225" y="693"/>
                  </a:lnTo>
                  <a:lnTo>
                    <a:pt x="222" y="693"/>
                  </a:lnTo>
                  <a:lnTo>
                    <a:pt x="222" y="690"/>
                  </a:lnTo>
                  <a:lnTo>
                    <a:pt x="222" y="688"/>
                  </a:lnTo>
                  <a:lnTo>
                    <a:pt x="225" y="688"/>
                  </a:lnTo>
                  <a:lnTo>
                    <a:pt x="225" y="686"/>
                  </a:lnTo>
                  <a:lnTo>
                    <a:pt x="225" y="684"/>
                  </a:lnTo>
                  <a:lnTo>
                    <a:pt x="225" y="686"/>
                  </a:lnTo>
                  <a:lnTo>
                    <a:pt x="222" y="686"/>
                  </a:lnTo>
                  <a:lnTo>
                    <a:pt x="222" y="684"/>
                  </a:lnTo>
                  <a:lnTo>
                    <a:pt x="225" y="684"/>
                  </a:lnTo>
                  <a:lnTo>
                    <a:pt x="225" y="681"/>
                  </a:lnTo>
                  <a:lnTo>
                    <a:pt x="227" y="681"/>
                  </a:lnTo>
                  <a:lnTo>
                    <a:pt x="229" y="681"/>
                  </a:lnTo>
                  <a:lnTo>
                    <a:pt x="231" y="681"/>
                  </a:lnTo>
                  <a:lnTo>
                    <a:pt x="231" y="679"/>
                  </a:lnTo>
                  <a:lnTo>
                    <a:pt x="234" y="679"/>
                  </a:lnTo>
                  <a:lnTo>
                    <a:pt x="234" y="677"/>
                  </a:lnTo>
                  <a:lnTo>
                    <a:pt x="236" y="677"/>
                  </a:lnTo>
                  <a:lnTo>
                    <a:pt x="236" y="675"/>
                  </a:lnTo>
                  <a:lnTo>
                    <a:pt x="236" y="672"/>
                  </a:lnTo>
                  <a:lnTo>
                    <a:pt x="234" y="672"/>
                  </a:lnTo>
                  <a:lnTo>
                    <a:pt x="234" y="670"/>
                  </a:lnTo>
                  <a:lnTo>
                    <a:pt x="234" y="668"/>
                  </a:lnTo>
                  <a:lnTo>
                    <a:pt x="236" y="668"/>
                  </a:lnTo>
                  <a:lnTo>
                    <a:pt x="236" y="666"/>
                  </a:lnTo>
                  <a:lnTo>
                    <a:pt x="234" y="666"/>
                  </a:lnTo>
                  <a:lnTo>
                    <a:pt x="234" y="663"/>
                  </a:lnTo>
                  <a:lnTo>
                    <a:pt x="236" y="663"/>
                  </a:lnTo>
                  <a:lnTo>
                    <a:pt x="236" y="661"/>
                  </a:lnTo>
                  <a:lnTo>
                    <a:pt x="238" y="661"/>
                  </a:lnTo>
                  <a:lnTo>
                    <a:pt x="238" y="659"/>
                  </a:lnTo>
                  <a:lnTo>
                    <a:pt x="238" y="657"/>
                  </a:lnTo>
                  <a:lnTo>
                    <a:pt x="238" y="654"/>
                  </a:lnTo>
                  <a:lnTo>
                    <a:pt x="240" y="654"/>
                  </a:lnTo>
                  <a:lnTo>
                    <a:pt x="240" y="652"/>
                  </a:lnTo>
                  <a:lnTo>
                    <a:pt x="240" y="650"/>
                  </a:lnTo>
                  <a:lnTo>
                    <a:pt x="243" y="648"/>
                  </a:lnTo>
                  <a:lnTo>
                    <a:pt x="245" y="645"/>
                  </a:lnTo>
                  <a:lnTo>
                    <a:pt x="247" y="645"/>
                  </a:lnTo>
                  <a:lnTo>
                    <a:pt x="247" y="643"/>
                  </a:lnTo>
                  <a:lnTo>
                    <a:pt x="247" y="641"/>
                  </a:lnTo>
                  <a:lnTo>
                    <a:pt x="245" y="641"/>
                  </a:lnTo>
                  <a:lnTo>
                    <a:pt x="245" y="639"/>
                  </a:lnTo>
                  <a:lnTo>
                    <a:pt x="243" y="639"/>
                  </a:lnTo>
                  <a:lnTo>
                    <a:pt x="243" y="641"/>
                  </a:lnTo>
                  <a:lnTo>
                    <a:pt x="240" y="641"/>
                  </a:lnTo>
                  <a:lnTo>
                    <a:pt x="238" y="641"/>
                  </a:lnTo>
                  <a:lnTo>
                    <a:pt x="236" y="641"/>
                  </a:lnTo>
                  <a:lnTo>
                    <a:pt x="236" y="639"/>
                  </a:lnTo>
                  <a:lnTo>
                    <a:pt x="234" y="639"/>
                  </a:lnTo>
                  <a:lnTo>
                    <a:pt x="231" y="639"/>
                  </a:lnTo>
                  <a:lnTo>
                    <a:pt x="231" y="636"/>
                  </a:lnTo>
                  <a:lnTo>
                    <a:pt x="231" y="634"/>
                  </a:lnTo>
                  <a:lnTo>
                    <a:pt x="234" y="632"/>
                  </a:lnTo>
                  <a:lnTo>
                    <a:pt x="236" y="632"/>
                  </a:lnTo>
                  <a:lnTo>
                    <a:pt x="236" y="630"/>
                  </a:lnTo>
                  <a:lnTo>
                    <a:pt x="236" y="627"/>
                  </a:lnTo>
                  <a:lnTo>
                    <a:pt x="238" y="627"/>
                  </a:lnTo>
                  <a:lnTo>
                    <a:pt x="238" y="625"/>
                  </a:lnTo>
                  <a:lnTo>
                    <a:pt x="238" y="623"/>
                  </a:lnTo>
                  <a:lnTo>
                    <a:pt x="238" y="621"/>
                  </a:lnTo>
                  <a:lnTo>
                    <a:pt x="238" y="618"/>
                  </a:lnTo>
                  <a:lnTo>
                    <a:pt x="236" y="618"/>
                  </a:lnTo>
                  <a:lnTo>
                    <a:pt x="234" y="618"/>
                  </a:lnTo>
                  <a:lnTo>
                    <a:pt x="231" y="616"/>
                  </a:lnTo>
                  <a:lnTo>
                    <a:pt x="229" y="616"/>
                  </a:lnTo>
                  <a:lnTo>
                    <a:pt x="227" y="614"/>
                  </a:lnTo>
                  <a:lnTo>
                    <a:pt x="225" y="614"/>
                  </a:lnTo>
                  <a:lnTo>
                    <a:pt x="225" y="616"/>
                  </a:lnTo>
                  <a:lnTo>
                    <a:pt x="222" y="616"/>
                  </a:lnTo>
                  <a:lnTo>
                    <a:pt x="220" y="616"/>
                  </a:lnTo>
                  <a:lnTo>
                    <a:pt x="218" y="616"/>
                  </a:lnTo>
                  <a:lnTo>
                    <a:pt x="216" y="614"/>
                  </a:lnTo>
                  <a:lnTo>
                    <a:pt x="216" y="612"/>
                  </a:lnTo>
                  <a:lnTo>
                    <a:pt x="213" y="612"/>
                  </a:lnTo>
                  <a:lnTo>
                    <a:pt x="213" y="609"/>
                  </a:lnTo>
                  <a:lnTo>
                    <a:pt x="211" y="607"/>
                  </a:lnTo>
                  <a:lnTo>
                    <a:pt x="211" y="605"/>
                  </a:lnTo>
                  <a:lnTo>
                    <a:pt x="211" y="603"/>
                  </a:lnTo>
                  <a:lnTo>
                    <a:pt x="209" y="603"/>
                  </a:lnTo>
                  <a:lnTo>
                    <a:pt x="209" y="600"/>
                  </a:lnTo>
                  <a:lnTo>
                    <a:pt x="207" y="600"/>
                  </a:lnTo>
                  <a:lnTo>
                    <a:pt x="204" y="600"/>
                  </a:lnTo>
                  <a:lnTo>
                    <a:pt x="202" y="600"/>
                  </a:lnTo>
                  <a:lnTo>
                    <a:pt x="202" y="603"/>
                  </a:lnTo>
                  <a:lnTo>
                    <a:pt x="200" y="603"/>
                  </a:lnTo>
                  <a:lnTo>
                    <a:pt x="198" y="603"/>
                  </a:lnTo>
                  <a:lnTo>
                    <a:pt x="198" y="605"/>
                  </a:lnTo>
                  <a:lnTo>
                    <a:pt x="195" y="605"/>
                  </a:lnTo>
                  <a:lnTo>
                    <a:pt x="193" y="605"/>
                  </a:lnTo>
                  <a:lnTo>
                    <a:pt x="191" y="607"/>
                  </a:lnTo>
                  <a:lnTo>
                    <a:pt x="191" y="609"/>
                  </a:lnTo>
                  <a:lnTo>
                    <a:pt x="189" y="609"/>
                  </a:lnTo>
                  <a:lnTo>
                    <a:pt x="189" y="607"/>
                  </a:lnTo>
                  <a:lnTo>
                    <a:pt x="186" y="607"/>
                  </a:lnTo>
                  <a:lnTo>
                    <a:pt x="184" y="607"/>
                  </a:lnTo>
                  <a:lnTo>
                    <a:pt x="184" y="609"/>
                  </a:lnTo>
                  <a:lnTo>
                    <a:pt x="182" y="609"/>
                  </a:lnTo>
                  <a:lnTo>
                    <a:pt x="180" y="609"/>
                  </a:lnTo>
                  <a:lnTo>
                    <a:pt x="180" y="607"/>
                  </a:lnTo>
                  <a:lnTo>
                    <a:pt x="177" y="605"/>
                  </a:lnTo>
                  <a:lnTo>
                    <a:pt x="177" y="603"/>
                  </a:lnTo>
                  <a:lnTo>
                    <a:pt x="175" y="603"/>
                  </a:lnTo>
                  <a:lnTo>
                    <a:pt x="175" y="605"/>
                  </a:lnTo>
                  <a:lnTo>
                    <a:pt x="173" y="605"/>
                  </a:lnTo>
                  <a:lnTo>
                    <a:pt x="171" y="603"/>
                  </a:lnTo>
                  <a:lnTo>
                    <a:pt x="171" y="600"/>
                  </a:lnTo>
                  <a:lnTo>
                    <a:pt x="173" y="600"/>
                  </a:lnTo>
                  <a:lnTo>
                    <a:pt x="173" y="598"/>
                  </a:lnTo>
                  <a:lnTo>
                    <a:pt x="173" y="596"/>
                  </a:lnTo>
                  <a:lnTo>
                    <a:pt x="175" y="596"/>
                  </a:lnTo>
                  <a:lnTo>
                    <a:pt x="175" y="594"/>
                  </a:lnTo>
                  <a:lnTo>
                    <a:pt x="173" y="594"/>
                  </a:lnTo>
                  <a:lnTo>
                    <a:pt x="173" y="591"/>
                  </a:lnTo>
                  <a:lnTo>
                    <a:pt x="171" y="589"/>
                  </a:lnTo>
                  <a:lnTo>
                    <a:pt x="171" y="587"/>
                  </a:lnTo>
                  <a:lnTo>
                    <a:pt x="171" y="585"/>
                  </a:lnTo>
                  <a:lnTo>
                    <a:pt x="168" y="580"/>
                  </a:lnTo>
                  <a:lnTo>
                    <a:pt x="166" y="580"/>
                  </a:lnTo>
                  <a:lnTo>
                    <a:pt x="164" y="580"/>
                  </a:lnTo>
                  <a:lnTo>
                    <a:pt x="164" y="582"/>
                  </a:lnTo>
                  <a:lnTo>
                    <a:pt x="162" y="582"/>
                  </a:lnTo>
                  <a:lnTo>
                    <a:pt x="159" y="585"/>
                  </a:lnTo>
                  <a:lnTo>
                    <a:pt x="155" y="585"/>
                  </a:lnTo>
                  <a:lnTo>
                    <a:pt x="153" y="582"/>
                  </a:lnTo>
                  <a:lnTo>
                    <a:pt x="153" y="580"/>
                  </a:lnTo>
                  <a:lnTo>
                    <a:pt x="150" y="580"/>
                  </a:lnTo>
                  <a:lnTo>
                    <a:pt x="150" y="578"/>
                  </a:lnTo>
                  <a:lnTo>
                    <a:pt x="148" y="578"/>
                  </a:lnTo>
                  <a:lnTo>
                    <a:pt x="150" y="576"/>
                  </a:lnTo>
                  <a:lnTo>
                    <a:pt x="150" y="573"/>
                  </a:lnTo>
                  <a:lnTo>
                    <a:pt x="155" y="573"/>
                  </a:lnTo>
                  <a:lnTo>
                    <a:pt x="157" y="571"/>
                  </a:lnTo>
                  <a:lnTo>
                    <a:pt x="159" y="571"/>
                  </a:lnTo>
                  <a:lnTo>
                    <a:pt x="162" y="571"/>
                  </a:lnTo>
                  <a:lnTo>
                    <a:pt x="162" y="569"/>
                  </a:lnTo>
                  <a:lnTo>
                    <a:pt x="162" y="567"/>
                  </a:lnTo>
                  <a:lnTo>
                    <a:pt x="159" y="567"/>
                  </a:lnTo>
                  <a:lnTo>
                    <a:pt x="159" y="564"/>
                  </a:lnTo>
                  <a:lnTo>
                    <a:pt x="159" y="562"/>
                  </a:lnTo>
                  <a:lnTo>
                    <a:pt x="157" y="562"/>
                  </a:lnTo>
                  <a:lnTo>
                    <a:pt x="157" y="560"/>
                  </a:lnTo>
                  <a:lnTo>
                    <a:pt x="157" y="558"/>
                  </a:lnTo>
                  <a:lnTo>
                    <a:pt x="159" y="553"/>
                  </a:lnTo>
                  <a:lnTo>
                    <a:pt x="159" y="551"/>
                  </a:lnTo>
                  <a:lnTo>
                    <a:pt x="159" y="549"/>
                  </a:lnTo>
                  <a:lnTo>
                    <a:pt x="159" y="546"/>
                  </a:lnTo>
                  <a:lnTo>
                    <a:pt x="157" y="546"/>
                  </a:lnTo>
                  <a:lnTo>
                    <a:pt x="155" y="546"/>
                  </a:lnTo>
                  <a:lnTo>
                    <a:pt x="153" y="546"/>
                  </a:lnTo>
                  <a:lnTo>
                    <a:pt x="150" y="546"/>
                  </a:lnTo>
                  <a:lnTo>
                    <a:pt x="150" y="544"/>
                  </a:lnTo>
                  <a:lnTo>
                    <a:pt x="148" y="542"/>
                  </a:lnTo>
                  <a:lnTo>
                    <a:pt x="150" y="540"/>
                  </a:lnTo>
                  <a:lnTo>
                    <a:pt x="150" y="535"/>
                  </a:lnTo>
                  <a:lnTo>
                    <a:pt x="150" y="533"/>
                  </a:lnTo>
                  <a:lnTo>
                    <a:pt x="148" y="533"/>
                  </a:lnTo>
                  <a:lnTo>
                    <a:pt x="146" y="533"/>
                  </a:lnTo>
                  <a:lnTo>
                    <a:pt x="146" y="531"/>
                  </a:lnTo>
                  <a:lnTo>
                    <a:pt x="144" y="531"/>
                  </a:lnTo>
                  <a:lnTo>
                    <a:pt x="144" y="533"/>
                  </a:lnTo>
                  <a:lnTo>
                    <a:pt x="146" y="533"/>
                  </a:lnTo>
                  <a:lnTo>
                    <a:pt x="146" y="535"/>
                  </a:lnTo>
                  <a:lnTo>
                    <a:pt x="144" y="535"/>
                  </a:lnTo>
                  <a:lnTo>
                    <a:pt x="144" y="537"/>
                  </a:lnTo>
                  <a:lnTo>
                    <a:pt x="144" y="540"/>
                  </a:lnTo>
                  <a:lnTo>
                    <a:pt x="141" y="540"/>
                  </a:lnTo>
                  <a:lnTo>
                    <a:pt x="141" y="542"/>
                  </a:lnTo>
                  <a:lnTo>
                    <a:pt x="139" y="542"/>
                  </a:lnTo>
                  <a:lnTo>
                    <a:pt x="139" y="540"/>
                  </a:lnTo>
                  <a:lnTo>
                    <a:pt x="137" y="540"/>
                  </a:lnTo>
                  <a:lnTo>
                    <a:pt x="135" y="537"/>
                  </a:lnTo>
                  <a:lnTo>
                    <a:pt x="130" y="535"/>
                  </a:lnTo>
                  <a:lnTo>
                    <a:pt x="128" y="535"/>
                  </a:lnTo>
                  <a:lnTo>
                    <a:pt x="126" y="533"/>
                  </a:lnTo>
                  <a:lnTo>
                    <a:pt x="123" y="533"/>
                  </a:lnTo>
                  <a:lnTo>
                    <a:pt x="123" y="531"/>
                  </a:lnTo>
                  <a:lnTo>
                    <a:pt x="123" y="528"/>
                  </a:lnTo>
                  <a:lnTo>
                    <a:pt x="126" y="526"/>
                  </a:lnTo>
                  <a:lnTo>
                    <a:pt x="126" y="524"/>
                  </a:lnTo>
                  <a:lnTo>
                    <a:pt x="126" y="522"/>
                  </a:lnTo>
                  <a:lnTo>
                    <a:pt x="128" y="519"/>
                  </a:lnTo>
                  <a:lnTo>
                    <a:pt x="128" y="517"/>
                  </a:lnTo>
                  <a:lnTo>
                    <a:pt x="128" y="515"/>
                  </a:lnTo>
                  <a:lnTo>
                    <a:pt x="128" y="513"/>
                  </a:lnTo>
                  <a:lnTo>
                    <a:pt x="128" y="510"/>
                  </a:lnTo>
                  <a:lnTo>
                    <a:pt x="126" y="510"/>
                  </a:lnTo>
                  <a:lnTo>
                    <a:pt x="123" y="508"/>
                  </a:lnTo>
                  <a:lnTo>
                    <a:pt x="123" y="506"/>
                  </a:lnTo>
                  <a:lnTo>
                    <a:pt x="123" y="504"/>
                  </a:lnTo>
                  <a:lnTo>
                    <a:pt x="121" y="504"/>
                  </a:lnTo>
                  <a:lnTo>
                    <a:pt x="119" y="504"/>
                  </a:lnTo>
                  <a:lnTo>
                    <a:pt x="119" y="501"/>
                  </a:lnTo>
                  <a:lnTo>
                    <a:pt x="119" y="499"/>
                  </a:lnTo>
                  <a:lnTo>
                    <a:pt x="119" y="497"/>
                  </a:lnTo>
                  <a:lnTo>
                    <a:pt x="117" y="497"/>
                  </a:lnTo>
                  <a:lnTo>
                    <a:pt x="114" y="495"/>
                  </a:lnTo>
                  <a:lnTo>
                    <a:pt x="114" y="492"/>
                  </a:lnTo>
                  <a:lnTo>
                    <a:pt x="112" y="492"/>
                  </a:lnTo>
                  <a:lnTo>
                    <a:pt x="112" y="490"/>
                  </a:lnTo>
                  <a:lnTo>
                    <a:pt x="114" y="490"/>
                  </a:lnTo>
                  <a:lnTo>
                    <a:pt x="117" y="488"/>
                  </a:lnTo>
                  <a:lnTo>
                    <a:pt x="117" y="486"/>
                  </a:lnTo>
                  <a:lnTo>
                    <a:pt x="114" y="486"/>
                  </a:lnTo>
                  <a:lnTo>
                    <a:pt x="114" y="483"/>
                  </a:lnTo>
                  <a:lnTo>
                    <a:pt x="112" y="481"/>
                  </a:lnTo>
                  <a:lnTo>
                    <a:pt x="110" y="481"/>
                  </a:lnTo>
                  <a:lnTo>
                    <a:pt x="110" y="479"/>
                  </a:lnTo>
                  <a:lnTo>
                    <a:pt x="110" y="477"/>
                  </a:lnTo>
                  <a:lnTo>
                    <a:pt x="112" y="477"/>
                  </a:lnTo>
                  <a:lnTo>
                    <a:pt x="114" y="474"/>
                  </a:lnTo>
                  <a:lnTo>
                    <a:pt x="117" y="474"/>
                  </a:lnTo>
                  <a:lnTo>
                    <a:pt x="117" y="472"/>
                  </a:lnTo>
                  <a:lnTo>
                    <a:pt x="119" y="474"/>
                  </a:lnTo>
                  <a:lnTo>
                    <a:pt x="121" y="474"/>
                  </a:lnTo>
                  <a:lnTo>
                    <a:pt x="121" y="472"/>
                  </a:lnTo>
                  <a:lnTo>
                    <a:pt x="121" y="470"/>
                  </a:lnTo>
                  <a:lnTo>
                    <a:pt x="119" y="468"/>
                  </a:lnTo>
                  <a:lnTo>
                    <a:pt x="119" y="465"/>
                  </a:lnTo>
                  <a:lnTo>
                    <a:pt x="117" y="465"/>
                  </a:lnTo>
                  <a:lnTo>
                    <a:pt x="112" y="465"/>
                  </a:lnTo>
                  <a:lnTo>
                    <a:pt x="110" y="465"/>
                  </a:lnTo>
                  <a:lnTo>
                    <a:pt x="110" y="468"/>
                  </a:lnTo>
                  <a:lnTo>
                    <a:pt x="108" y="468"/>
                  </a:lnTo>
                  <a:lnTo>
                    <a:pt x="105" y="465"/>
                  </a:lnTo>
                  <a:lnTo>
                    <a:pt x="105" y="463"/>
                  </a:lnTo>
                  <a:lnTo>
                    <a:pt x="105" y="461"/>
                  </a:lnTo>
                  <a:lnTo>
                    <a:pt x="105" y="459"/>
                  </a:lnTo>
                  <a:lnTo>
                    <a:pt x="103" y="456"/>
                  </a:lnTo>
                  <a:lnTo>
                    <a:pt x="101" y="456"/>
                  </a:lnTo>
                  <a:lnTo>
                    <a:pt x="99" y="456"/>
                  </a:lnTo>
                  <a:lnTo>
                    <a:pt x="99" y="454"/>
                  </a:lnTo>
                  <a:lnTo>
                    <a:pt x="99" y="452"/>
                  </a:lnTo>
                  <a:lnTo>
                    <a:pt x="96" y="452"/>
                  </a:lnTo>
                  <a:lnTo>
                    <a:pt x="94" y="452"/>
                  </a:lnTo>
                  <a:lnTo>
                    <a:pt x="92" y="452"/>
                  </a:lnTo>
                  <a:lnTo>
                    <a:pt x="90" y="450"/>
                  </a:lnTo>
                  <a:lnTo>
                    <a:pt x="87" y="450"/>
                  </a:lnTo>
                  <a:lnTo>
                    <a:pt x="87" y="452"/>
                  </a:lnTo>
                  <a:lnTo>
                    <a:pt x="85" y="452"/>
                  </a:lnTo>
                  <a:lnTo>
                    <a:pt x="85" y="454"/>
                  </a:lnTo>
                  <a:lnTo>
                    <a:pt x="83" y="456"/>
                  </a:lnTo>
                  <a:lnTo>
                    <a:pt x="81" y="456"/>
                  </a:lnTo>
                  <a:lnTo>
                    <a:pt x="81" y="454"/>
                  </a:lnTo>
                  <a:lnTo>
                    <a:pt x="78" y="454"/>
                  </a:lnTo>
                  <a:lnTo>
                    <a:pt x="78" y="452"/>
                  </a:lnTo>
                  <a:lnTo>
                    <a:pt x="76" y="450"/>
                  </a:lnTo>
                  <a:lnTo>
                    <a:pt x="76" y="452"/>
                  </a:lnTo>
                  <a:lnTo>
                    <a:pt x="74" y="452"/>
                  </a:lnTo>
                  <a:lnTo>
                    <a:pt x="74" y="454"/>
                  </a:lnTo>
                  <a:lnTo>
                    <a:pt x="72" y="454"/>
                  </a:lnTo>
                  <a:lnTo>
                    <a:pt x="69" y="454"/>
                  </a:lnTo>
                  <a:lnTo>
                    <a:pt x="69" y="456"/>
                  </a:lnTo>
                  <a:lnTo>
                    <a:pt x="67" y="456"/>
                  </a:lnTo>
                  <a:lnTo>
                    <a:pt x="65" y="456"/>
                  </a:lnTo>
                  <a:lnTo>
                    <a:pt x="65" y="461"/>
                  </a:lnTo>
                  <a:lnTo>
                    <a:pt x="63" y="461"/>
                  </a:lnTo>
                  <a:lnTo>
                    <a:pt x="60" y="461"/>
                  </a:lnTo>
                  <a:lnTo>
                    <a:pt x="58" y="461"/>
                  </a:lnTo>
                  <a:lnTo>
                    <a:pt x="56" y="463"/>
                  </a:lnTo>
                  <a:lnTo>
                    <a:pt x="54" y="463"/>
                  </a:lnTo>
                  <a:lnTo>
                    <a:pt x="49" y="465"/>
                  </a:lnTo>
                  <a:lnTo>
                    <a:pt x="47" y="468"/>
                  </a:lnTo>
                  <a:lnTo>
                    <a:pt x="45" y="470"/>
                  </a:lnTo>
                  <a:lnTo>
                    <a:pt x="42" y="472"/>
                  </a:lnTo>
                  <a:lnTo>
                    <a:pt x="38" y="472"/>
                  </a:lnTo>
                  <a:lnTo>
                    <a:pt x="31" y="477"/>
                  </a:lnTo>
                  <a:lnTo>
                    <a:pt x="27" y="479"/>
                  </a:lnTo>
                  <a:lnTo>
                    <a:pt x="24" y="481"/>
                  </a:lnTo>
                  <a:lnTo>
                    <a:pt x="24" y="479"/>
                  </a:lnTo>
                  <a:lnTo>
                    <a:pt x="22" y="479"/>
                  </a:lnTo>
                  <a:lnTo>
                    <a:pt x="22" y="477"/>
                  </a:lnTo>
                  <a:lnTo>
                    <a:pt x="20" y="477"/>
                  </a:lnTo>
                  <a:lnTo>
                    <a:pt x="18" y="477"/>
                  </a:lnTo>
                  <a:lnTo>
                    <a:pt x="18" y="474"/>
                  </a:lnTo>
                  <a:lnTo>
                    <a:pt x="18" y="472"/>
                  </a:lnTo>
                  <a:lnTo>
                    <a:pt x="18" y="470"/>
                  </a:lnTo>
                  <a:lnTo>
                    <a:pt x="18" y="468"/>
                  </a:lnTo>
                  <a:lnTo>
                    <a:pt x="15" y="468"/>
                  </a:lnTo>
                  <a:lnTo>
                    <a:pt x="15" y="465"/>
                  </a:lnTo>
                  <a:lnTo>
                    <a:pt x="15" y="463"/>
                  </a:lnTo>
                  <a:lnTo>
                    <a:pt x="15" y="461"/>
                  </a:lnTo>
                  <a:lnTo>
                    <a:pt x="15" y="459"/>
                  </a:lnTo>
                  <a:lnTo>
                    <a:pt x="15" y="456"/>
                  </a:lnTo>
                  <a:lnTo>
                    <a:pt x="15" y="454"/>
                  </a:lnTo>
                  <a:lnTo>
                    <a:pt x="11" y="452"/>
                  </a:lnTo>
                  <a:lnTo>
                    <a:pt x="11" y="450"/>
                  </a:lnTo>
                  <a:lnTo>
                    <a:pt x="9" y="450"/>
                  </a:lnTo>
                  <a:lnTo>
                    <a:pt x="11" y="450"/>
                  </a:lnTo>
                  <a:lnTo>
                    <a:pt x="0" y="438"/>
                  </a:lnTo>
                  <a:lnTo>
                    <a:pt x="2" y="436"/>
                  </a:lnTo>
                  <a:lnTo>
                    <a:pt x="6" y="427"/>
                  </a:lnTo>
                  <a:lnTo>
                    <a:pt x="11" y="418"/>
                  </a:lnTo>
                  <a:lnTo>
                    <a:pt x="15" y="409"/>
                  </a:lnTo>
                  <a:lnTo>
                    <a:pt x="18" y="402"/>
                  </a:lnTo>
                  <a:lnTo>
                    <a:pt x="22" y="393"/>
                  </a:lnTo>
                  <a:lnTo>
                    <a:pt x="22" y="391"/>
                  </a:lnTo>
                  <a:lnTo>
                    <a:pt x="24" y="389"/>
                  </a:lnTo>
                  <a:lnTo>
                    <a:pt x="24" y="380"/>
                  </a:lnTo>
                  <a:lnTo>
                    <a:pt x="29" y="371"/>
                  </a:lnTo>
                  <a:lnTo>
                    <a:pt x="38" y="366"/>
                  </a:lnTo>
                  <a:lnTo>
                    <a:pt x="49" y="366"/>
                  </a:lnTo>
                  <a:lnTo>
                    <a:pt x="63" y="366"/>
                  </a:lnTo>
                  <a:lnTo>
                    <a:pt x="72" y="371"/>
                  </a:lnTo>
                  <a:lnTo>
                    <a:pt x="81" y="366"/>
                  </a:lnTo>
                  <a:lnTo>
                    <a:pt x="87" y="360"/>
                  </a:lnTo>
                  <a:lnTo>
                    <a:pt x="92" y="351"/>
                  </a:lnTo>
                  <a:lnTo>
                    <a:pt x="94" y="342"/>
                  </a:lnTo>
                  <a:lnTo>
                    <a:pt x="94" y="330"/>
                  </a:lnTo>
                  <a:lnTo>
                    <a:pt x="96" y="321"/>
                  </a:lnTo>
                  <a:lnTo>
                    <a:pt x="99" y="310"/>
                  </a:lnTo>
                  <a:lnTo>
                    <a:pt x="103" y="303"/>
                  </a:lnTo>
                  <a:lnTo>
                    <a:pt x="110" y="299"/>
                  </a:lnTo>
                  <a:lnTo>
                    <a:pt x="119" y="292"/>
                  </a:lnTo>
                  <a:lnTo>
                    <a:pt x="128" y="290"/>
                  </a:lnTo>
                  <a:lnTo>
                    <a:pt x="135" y="285"/>
                  </a:lnTo>
                  <a:lnTo>
                    <a:pt x="141" y="279"/>
                  </a:lnTo>
                  <a:lnTo>
                    <a:pt x="148" y="272"/>
                  </a:lnTo>
                  <a:lnTo>
                    <a:pt x="153" y="265"/>
                  </a:lnTo>
                  <a:lnTo>
                    <a:pt x="157" y="258"/>
                  </a:lnTo>
                  <a:lnTo>
                    <a:pt x="164" y="252"/>
                  </a:lnTo>
                  <a:lnTo>
                    <a:pt x="171" y="245"/>
                  </a:lnTo>
                  <a:lnTo>
                    <a:pt x="180" y="240"/>
                  </a:lnTo>
                  <a:lnTo>
                    <a:pt x="186" y="236"/>
                  </a:lnTo>
                  <a:lnTo>
                    <a:pt x="195" y="231"/>
                  </a:lnTo>
                  <a:lnTo>
                    <a:pt x="200" y="225"/>
                  </a:lnTo>
                  <a:lnTo>
                    <a:pt x="202" y="213"/>
                  </a:lnTo>
                  <a:lnTo>
                    <a:pt x="202" y="204"/>
                  </a:lnTo>
                  <a:lnTo>
                    <a:pt x="200" y="195"/>
                  </a:lnTo>
                  <a:lnTo>
                    <a:pt x="198" y="184"/>
                  </a:lnTo>
                  <a:lnTo>
                    <a:pt x="193" y="177"/>
                  </a:lnTo>
                  <a:lnTo>
                    <a:pt x="189" y="171"/>
                  </a:lnTo>
                  <a:lnTo>
                    <a:pt x="182" y="164"/>
                  </a:lnTo>
                  <a:lnTo>
                    <a:pt x="184" y="153"/>
                  </a:lnTo>
                  <a:lnTo>
                    <a:pt x="193" y="148"/>
                  </a:lnTo>
                  <a:lnTo>
                    <a:pt x="207" y="148"/>
                  </a:lnTo>
                  <a:lnTo>
                    <a:pt x="218" y="146"/>
                  </a:lnTo>
                  <a:lnTo>
                    <a:pt x="225" y="139"/>
                  </a:lnTo>
                  <a:lnTo>
                    <a:pt x="227" y="130"/>
                  </a:lnTo>
                  <a:lnTo>
                    <a:pt x="234" y="126"/>
                  </a:lnTo>
                  <a:lnTo>
                    <a:pt x="240" y="119"/>
                  </a:lnTo>
                  <a:lnTo>
                    <a:pt x="247" y="112"/>
                  </a:lnTo>
                  <a:lnTo>
                    <a:pt x="252" y="106"/>
                  </a:lnTo>
                  <a:lnTo>
                    <a:pt x="254" y="97"/>
                  </a:lnTo>
                  <a:lnTo>
                    <a:pt x="256" y="88"/>
                  </a:lnTo>
                  <a:lnTo>
                    <a:pt x="261" y="79"/>
                  </a:lnTo>
                  <a:lnTo>
                    <a:pt x="263" y="70"/>
                  </a:lnTo>
                  <a:lnTo>
                    <a:pt x="263" y="61"/>
                  </a:lnTo>
                  <a:lnTo>
                    <a:pt x="263" y="52"/>
                  </a:lnTo>
                  <a:lnTo>
                    <a:pt x="263" y="47"/>
                  </a:lnTo>
                  <a:lnTo>
                    <a:pt x="265" y="45"/>
                  </a:lnTo>
                  <a:lnTo>
                    <a:pt x="267" y="40"/>
                  </a:lnTo>
                  <a:lnTo>
                    <a:pt x="272" y="31"/>
                  </a:lnTo>
                  <a:lnTo>
                    <a:pt x="276" y="25"/>
                  </a:lnTo>
                  <a:lnTo>
                    <a:pt x="283" y="20"/>
                  </a:lnTo>
                  <a:lnTo>
                    <a:pt x="297" y="18"/>
                  </a:lnTo>
                  <a:lnTo>
                    <a:pt x="306" y="16"/>
                  </a:lnTo>
                  <a:lnTo>
                    <a:pt x="317" y="13"/>
                  </a:lnTo>
                  <a:lnTo>
                    <a:pt x="328" y="9"/>
                  </a:lnTo>
                  <a:lnTo>
                    <a:pt x="337" y="7"/>
                  </a:lnTo>
                  <a:lnTo>
                    <a:pt x="346" y="4"/>
                  </a:lnTo>
                  <a:lnTo>
                    <a:pt x="360" y="2"/>
                  </a:lnTo>
                  <a:lnTo>
                    <a:pt x="364" y="0"/>
                  </a:lnTo>
                  <a:lnTo>
                    <a:pt x="364" y="18"/>
                  </a:lnTo>
                  <a:lnTo>
                    <a:pt x="364" y="20"/>
                  </a:lnTo>
                  <a:lnTo>
                    <a:pt x="364" y="22"/>
                  </a:lnTo>
                  <a:lnTo>
                    <a:pt x="364" y="27"/>
                  </a:lnTo>
                  <a:lnTo>
                    <a:pt x="364" y="29"/>
                  </a:lnTo>
                  <a:lnTo>
                    <a:pt x="364" y="31"/>
                  </a:lnTo>
                  <a:lnTo>
                    <a:pt x="364" y="29"/>
                  </a:lnTo>
                  <a:lnTo>
                    <a:pt x="364" y="34"/>
                  </a:lnTo>
                  <a:lnTo>
                    <a:pt x="362" y="34"/>
                  </a:lnTo>
                  <a:lnTo>
                    <a:pt x="362" y="38"/>
                  </a:lnTo>
                  <a:lnTo>
                    <a:pt x="362" y="40"/>
                  </a:lnTo>
                  <a:lnTo>
                    <a:pt x="362" y="52"/>
                  </a:lnTo>
                  <a:lnTo>
                    <a:pt x="362" y="54"/>
                  </a:lnTo>
                  <a:lnTo>
                    <a:pt x="364" y="54"/>
                  </a:lnTo>
                  <a:lnTo>
                    <a:pt x="364" y="56"/>
                  </a:lnTo>
                  <a:lnTo>
                    <a:pt x="366" y="56"/>
                  </a:lnTo>
                  <a:lnTo>
                    <a:pt x="366" y="58"/>
                  </a:lnTo>
                  <a:lnTo>
                    <a:pt x="364" y="61"/>
                  </a:lnTo>
                  <a:lnTo>
                    <a:pt x="364" y="63"/>
                  </a:lnTo>
                  <a:lnTo>
                    <a:pt x="364" y="65"/>
                  </a:lnTo>
                  <a:lnTo>
                    <a:pt x="366" y="65"/>
                  </a:lnTo>
                  <a:lnTo>
                    <a:pt x="366" y="67"/>
                  </a:lnTo>
                  <a:lnTo>
                    <a:pt x="366" y="65"/>
                  </a:lnTo>
                  <a:lnTo>
                    <a:pt x="369" y="63"/>
                  </a:lnTo>
                  <a:lnTo>
                    <a:pt x="369" y="61"/>
                  </a:lnTo>
                  <a:lnTo>
                    <a:pt x="371" y="61"/>
                  </a:lnTo>
                  <a:lnTo>
                    <a:pt x="371" y="58"/>
                  </a:lnTo>
                  <a:lnTo>
                    <a:pt x="371" y="56"/>
                  </a:lnTo>
                  <a:lnTo>
                    <a:pt x="373" y="56"/>
                  </a:lnTo>
                  <a:lnTo>
                    <a:pt x="373" y="58"/>
                  </a:lnTo>
                  <a:lnTo>
                    <a:pt x="375" y="58"/>
                  </a:lnTo>
                  <a:lnTo>
                    <a:pt x="378" y="61"/>
                  </a:lnTo>
                  <a:lnTo>
                    <a:pt x="380" y="61"/>
                  </a:lnTo>
                  <a:lnTo>
                    <a:pt x="382" y="61"/>
                  </a:lnTo>
                  <a:lnTo>
                    <a:pt x="382" y="63"/>
                  </a:lnTo>
                  <a:lnTo>
                    <a:pt x="384" y="65"/>
                  </a:lnTo>
                  <a:lnTo>
                    <a:pt x="387" y="65"/>
                  </a:lnTo>
                  <a:lnTo>
                    <a:pt x="389" y="65"/>
                  </a:lnTo>
                  <a:lnTo>
                    <a:pt x="391" y="65"/>
                  </a:lnTo>
                  <a:lnTo>
                    <a:pt x="391" y="63"/>
                  </a:lnTo>
                  <a:lnTo>
                    <a:pt x="393" y="63"/>
                  </a:lnTo>
                  <a:lnTo>
                    <a:pt x="396" y="63"/>
                  </a:lnTo>
                  <a:lnTo>
                    <a:pt x="398" y="63"/>
                  </a:lnTo>
                  <a:lnTo>
                    <a:pt x="400" y="63"/>
                  </a:lnTo>
                  <a:lnTo>
                    <a:pt x="402" y="63"/>
                  </a:lnTo>
                  <a:lnTo>
                    <a:pt x="405" y="63"/>
                  </a:lnTo>
                  <a:lnTo>
                    <a:pt x="407" y="65"/>
                  </a:lnTo>
                  <a:lnTo>
                    <a:pt x="409" y="65"/>
                  </a:lnTo>
                  <a:lnTo>
                    <a:pt x="411" y="67"/>
                  </a:lnTo>
                  <a:lnTo>
                    <a:pt x="414" y="70"/>
                  </a:lnTo>
                  <a:lnTo>
                    <a:pt x="416" y="70"/>
                  </a:lnTo>
                  <a:lnTo>
                    <a:pt x="416" y="72"/>
                  </a:lnTo>
                  <a:lnTo>
                    <a:pt x="418" y="72"/>
                  </a:lnTo>
                  <a:lnTo>
                    <a:pt x="420" y="72"/>
                  </a:lnTo>
                  <a:lnTo>
                    <a:pt x="420" y="74"/>
                  </a:lnTo>
                  <a:lnTo>
                    <a:pt x="423" y="74"/>
                  </a:lnTo>
                  <a:lnTo>
                    <a:pt x="425" y="74"/>
                  </a:lnTo>
                  <a:lnTo>
                    <a:pt x="425" y="76"/>
                  </a:lnTo>
                  <a:lnTo>
                    <a:pt x="425" y="79"/>
                  </a:lnTo>
                  <a:lnTo>
                    <a:pt x="425" y="81"/>
                  </a:lnTo>
                  <a:lnTo>
                    <a:pt x="425" y="83"/>
                  </a:lnTo>
                  <a:lnTo>
                    <a:pt x="425" y="85"/>
                  </a:lnTo>
                  <a:lnTo>
                    <a:pt x="425" y="88"/>
                  </a:lnTo>
                  <a:lnTo>
                    <a:pt x="423" y="88"/>
                  </a:lnTo>
                  <a:lnTo>
                    <a:pt x="423" y="90"/>
                  </a:lnTo>
                  <a:lnTo>
                    <a:pt x="420" y="90"/>
                  </a:lnTo>
                  <a:lnTo>
                    <a:pt x="418" y="90"/>
                  </a:lnTo>
                  <a:lnTo>
                    <a:pt x="418" y="92"/>
                  </a:lnTo>
                  <a:lnTo>
                    <a:pt x="416" y="92"/>
                  </a:lnTo>
                  <a:lnTo>
                    <a:pt x="414" y="94"/>
                  </a:lnTo>
                  <a:lnTo>
                    <a:pt x="414" y="97"/>
                  </a:lnTo>
                  <a:lnTo>
                    <a:pt x="411" y="97"/>
                  </a:lnTo>
                  <a:lnTo>
                    <a:pt x="411" y="99"/>
                  </a:lnTo>
                  <a:lnTo>
                    <a:pt x="409" y="99"/>
                  </a:lnTo>
                  <a:lnTo>
                    <a:pt x="407" y="101"/>
                  </a:lnTo>
                  <a:lnTo>
                    <a:pt x="407" y="103"/>
                  </a:lnTo>
                  <a:lnTo>
                    <a:pt x="407" y="106"/>
                  </a:lnTo>
                  <a:lnTo>
                    <a:pt x="409" y="106"/>
                  </a:lnTo>
                  <a:lnTo>
                    <a:pt x="409" y="108"/>
                  </a:lnTo>
                  <a:lnTo>
                    <a:pt x="411" y="108"/>
                  </a:lnTo>
                  <a:lnTo>
                    <a:pt x="414" y="108"/>
                  </a:lnTo>
                  <a:lnTo>
                    <a:pt x="416" y="108"/>
                  </a:lnTo>
                  <a:lnTo>
                    <a:pt x="418" y="106"/>
                  </a:lnTo>
                  <a:lnTo>
                    <a:pt x="420" y="106"/>
                  </a:lnTo>
                  <a:lnTo>
                    <a:pt x="420" y="108"/>
                  </a:lnTo>
                  <a:lnTo>
                    <a:pt x="423" y="108"/>
                  </a:lnTo>
                  <a:lnTo>
                    <a:pt x="425" y="108"/>
                  </a:lnTo>
                  <a:lnTo>
                    <a:pt x="425" y="110"/>
                  </a:lnTo>
                  <a:lnTo>
                    <a:pt x="427" y="112"/>
                  </a:lnTo>
                  <a:lnTo>
                    <a:pt x="427" y="115"/>
                  </a:lnTo>
                  <a:lnTo>
                    <a:pt x="429" y="115"/>
                  </a:lnTo>
                  <a:lnTo>
                    <a:pt x="429" y="117"/>
                  </a:lnTo>
                  <a:lnTo>
                    <a:pt x="429" y="115"/>
                  </a:lnTo>
                  <a:lnTo>
                    <a:pt x="432" y="117"/>
                  </a:lnTo>
                  <a:lnTo>
                    <a:pt x="432" y="119"/>
                  </a:lnTo>
                  <a:lnTo>
                    <a:pt x="434" y="119"/>
                  </a:lnTo>
                  <a:lnTo>
                    <a:pt x="436" y="119"/>
                  </a:lnTo>
                  <a:lnTo>
                    <a:pt x="436" y="121"/>
                  </a:lnTo>
                  <a:lnTo>
                    <a:pt x="438" y="121"/>
                  </a:lnTo>
                  <a:lnTo>
                    <a:pt x="441" y="121"/>
                  </a:lnTo>
                  <a:lnTo>
                    <a:pt x="441" y="124"/>
                  </a:lnTo>
                  <a:lnTo>
                    <a:pt x="441" y="126"/>
                  </a:lnTo>
                  <a:lnTo>
                    <a:pt x="443" y="126"/>
                  </a:lnTo>
                  <a:lnTo>
                    <a:pt x="443" y="128"/>
                  </a:lnTo>
                  <a:lnTo>
                    <a:pt x="445" y="128"/>
                  </a:lnTo>
                  <a:lnTo>
                    <a:pt x="445" y="126"/>
                  </a:lnTo>
                  <a:lnTo>
                    <a:pt x="447" y="126"/>
                  </a:lnTo>
                  <a:lnTo>
                    <a:pt x="450" y="126"/>
                  </a:lnTo>
                  <a:lnTo>
                    <a:pt x="450" y="128"/>
                  </a:lnTo>
                  <a:lnTo>
                    <a:pt x="452" y="126"/>
                  </a:lnTo>
                  <a:lnTo>
                    <a:pt x="454" y="126"/>
                  </a:lnTo>
                  <a:lnTo>
                    <a:pt x="454" y="124"/>
                  </a:lnTo>
                  <a:lnTo>
                    <a:pt x="456" y="124"/>
                  </a:lnTo>
                  <a:lnTo>
                    <a:pt x="456" y="126"/>
                  </a:lnTo>
                  <a:lnTo>
                    <a:pt x="459" y="126"/>
                  </a:lnTo>
                  <a:lnTo>
                    <a:pt x="461" y="126"/>
                  </a:lnTo>
                  <a:lnTo>
                    <a:pt x="463" y="126"/>
                  </a:lnTo>
                  <a:lnTo>
                    <a:pt x="465" y="126"/>
                  </a:lnTo>
                  <a:lnTo>
                    <a:pt x="468" y="126"/>
                  </a:lnTo>
                  <a:lnTo>
                    <a:pt x="470" y="128"/>
                  </a:lnTo>
                  <a:lnTo>
                    <a:pt x="472" y="128"/>
                  </a:lnTo>
                  <a:lnTo>
                    <a:pt x="474" y="128"/>
                  </a:lnTo>
                  <a:lnTo>
                    <a:pt x="474" y="130"/>
                  </a:lnTo>
                  <a:lnTo>
                    <a:pt x="477" y="130"/>
                  </a:lnTo>
                  <a:lnTo>
                    <a:pt x="479" y="130"/>
                  </a:lnTo>
                  <a:lnTo>
                    <a:pt x="481" y="130"/>
                  </a:lnTo>
                  <a:lnTo>
                    <a:pt x="483" y="130"/>
                  </a:lnTo>
                  <a:lnTo>
                    <a:pt x="486" y="130"/>
                  </a:lnTo>
                  <a:lnTo>
                    <a:pt x="486" y="128"/>
                  </a:lnTo>
                  <a:lnTo>
                    <a:pt x="488" y="128"/>
                  </a:lnTo>
                  <a:lnTo>
                    <a:pt x="490" y="128"/>
                  </a:lnTo>
                  <a:lnTo>
                    <a:pt x="492" y="128"/>
                  </a:lnTo>
                  <a:lnTo>
                    <a:pt x="492" y="126"/>
                  </a:lnTo>
                  <a:lnTo>
                    <a:pt x="492" y="128"/>
                  </a:lnTo>
                  <a:lnTo>
                    <a:pt x="495" y="128"/>
                  </a:lnTo>
                  <a:lnTo>
                    <a:pt x="497" y="128"/>
                  </a:lnTo>
                  <a:lnTo>
                    <a:pt x="497" y="126"/>
                  </a:lnTo>
                  <a:lnTo>
                    <a:pt x="497" y="124"/>
                  </a:lnTo>
                  <a:lnTo>
                    <a:pt x="499" y="124"/>
                  </a:lnTo>
                  <a:lnTo>
                    <a:pt x="501" y="124"/>
                  </a:lnTo>
                  <a:lnTo>
                    <a:pt x="501" y="121"/>
                  </a:lnTo>
                  <a:lnTo>
                    <a:pt x="504" y="121"/>
                  </a:lnTo>
                  <a:lnTo>
                    <a:pt x="504" y="119"/>
                  </a:lnTo>
                  <a:lnTo>
                    <a:pt x="506" y="119"/>
                  </a:lnTo>
                  <a:lnTo>
                    <a:pt x="506" y="117"/>
                  </a:lnTo>
                  <a:lnTo>
                    <a:pt x="508" y="117"/>
                  </a:lnTo>
                  <a:lnTo>
                    <a:pt x="508" y="115"/>
                  </a:lnTo>
                  <a:lnTo>
                    <a:pt x="510" y="115"/>
                  </a:lnTo>
                  <a:lnTo>
                    <a:pt x="513" y="115"/>
                  </a:lnTo>
                  <a:lnTo>
                    <a:pt x="513" y="112"/>
                  </a:lnTo>
                  <a:lnTo>
                    <a:pt x="513" y="110"/>
                  </a:lnTo>
                  <a:lnTo>
                    <a:pt x="513" y="108"/>
                  </a:lnTo>
                  <a:lnTo>
                    <a:pt x="513" y="106"/>
                  </a:lnTo>
                  <a:lnTo>
                    <a:pt x="515" y="106"/>
                  </a:lnTo>
                  <a:lnTo>
                    <a:pt x="515" y="103"/>
                  </a:lnTo>
                  <a:lnTo>
                    <a:pt x="517" y="103"/>
                  </a:lnTo>
                  <a:lnTo>
                    <a:pt x="517" y="101"/>
                  </a:lnTo>
                  <a:lnTo>
                    <a:pt x="517" y="99"/>
                  </a:lnTo>
                  <a:lnTo>
                    <a:pt x="519" y="99"/>
                  </a:lnTo>
                  <a:lnTo>
                    <a:pt x="522" y="99"/>
                  </a:lnTo>
                  <a:lnTo>
                    <a:pt x="524" y="99"/>
                  </a:lnTo>
                  <a:lnTo>
                    <a:pt x="524" y="97"/>
                  </a:lnTo>
                  <a:lnTo>
                    <a:pt x="524" y="94"/>
                  </a:lnTo>
                  <a:lnTo>
                    <a:pt x="524" y="92"/>
                  </a:lnTo>
                  <a:lnTo>
                    <a:pt x="522" y="92"/>
                  </a:lnTo>
                  <a:lnTo>
                    <a:pt x="522" y="90"/>
                  </a:lnTo>
                  <a:lnTo>
                    <a:pt x="519" y="90"/>
                  </a:lnTo>
                  <a:lnTo>
                    <a:pt x="519" y="88"/>
                  </a:lnTo>
                  <a:lnTo>
                    <a:pt x="519" y="85"/>
                  </a:lnTo>
                  <a:lnTo>
                    <a:pt x="517" y="85"/>
                  </a:lnTo>
                  <a:lnTo>
                    <a:pt x="517" y="83"/>
                  </a:lnTo>
                  <a:lnTo>
                    <a:pt x="519" y="83"/>
                  </a:lnTo>
                  <a:lnTo>
                    <a:pt x="522" y="83"/>
                  </a:lnTo>
                  <a:lnTo>
                    <a:pt x="524" y="83"/>
                  </a:lnTo>
                  <a:lnTo>
                    <a:pt x="526" y="83"/>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3"/>
            <p:cNvSpPr>
              <a:spLocks/>
            </p:cNvSpPr>
            <p:nvPr/>
          </p:nvSpPr>
          <p:spPr bwMode="auto">
            <a:xfrm>
              <a:off x="1315" y="1312"/>
              <a:ext cx="1346" cy="753"/>
            </a:xfrm>
            <a:custGeom>
              <a:avLst/>
              <a:gdLst>
                <a:gd name="T0" fmla="*/ 277 w 1346"/>
                <a:gd name="T1" fmla="*/ 261 h 753"/>
                <a:gd name="T2" fmla="*/ 326 w 1346"/>
                <a:gd name="T3" fmla="*/ 265 h 753"/>
                <a:gd name="T4" fmla="*/ 360 w 1346"/>
                <a:gd name="T5" fmla="*/ 288 h 753"/>
                <a:gd name="T6" fmla="*/ 394 w 1346"/>
                <a:gd name="T7" fmla="*/ 243 h 753"/>
                <a:gd name="T8" fmla="*/ 434 w 1346"/>
                <a:gd name="T9" fmla="*/ 218 h 753"/>
                <a:gd name="T10" fmla="*/ 475 w 1346"/>
                <a:gd name="T11" fmla="*/ 207 h 753"/>
                <a:gd name="T12" fmla="*/ 506 w 1346"/>
                <a:gd name="T13" fmla="*/ 189 h 753"/>
                <a:gd name="T14" fmla="*/ 549 w 1346"/>
                <a:gd name="T15" fmla="*/ 166 h 753"/>
                <a:gd name="T16" fmla="*/ 592 w 1346"/>
                <a:gd name="T17" fmla="*/ 209 h 753"/>
                <a:gd name="T18" fmla="*/ 650 w 1346"/>
                <a:gd name="T19" fmla="*/ 216 h 753"/>
                <a:gd name="T20" fmla="*/ 689 w 1346"/>
                <a:gd name="T21" fmla="*/ 193 h 753"/>
                <a:gd name="T22" fmla="*/ 743 w 1346"/>
                <a:gd name="T23" fmla="*/ 151 h 753"/>
                <a:gd name="T24" fmla="*/ 736 w 1346"/>
                <a:gd name="T25" fmla="*/ 99 h 753"/>
                <a:gd name="T26" fmla="*/ 783 w 1346"/>
                <a:gd name="T27" fmla="*/ 34 h 753"/>
                <a:gd name="T28" fmla="*/ 821 w 1346"/>
                <a:gd name="T29" fmla="*/ 0 h 753"/>
                <a:gd name="T30" fmla="*/ 871 w 1346"/>
                <a:gd name="T31" fmla="*/ 22 h 753"/>
                <a:gd name="T32" fmla="*/ 898 w 1346"/>
                <a:gd name="T33" fmla="*/ 56 h 753"/>
                <a:gd name="T34" fmla="*/ 943 w 1346"/>
                <a:gd name="T35" fmla="*/ 83 h 753"/>
                <a:gd name="T36" fmla="*/ 977 w 1346"/>
                <a:gd name="T37" fmla="*/ 128 h 753"/>
                <a:gd name="T38" fmla="*/ 1013 w 1346"/>
                <a:gd name="T39" fmla="*/ 182 h 753"/>
                <a:gd name="T40" fmla="*/ 1013 w 1346"/>
                <a:gd name="T41" fmla="*/ 227 h 753"/>
                <a:gd name="T42" fmla="*/ 1071 w 1346"/>
                <a:gd name="T43" fmla="*/ 214 h 753"/>
                <a:gd name="T44" fmla="*/ 1125 w 1346"/>
                <a:gd name="T45" fmla="*/ 250 h 753"/>
                <a:gd name="T46" fmla="*/ 1184 w 1346"/>
                <a:gd name="T47" fmla="*/ 290 h 753"/>
                <a:gd name="T48" fmla="*/ 1233 w 1346"/>
                <a:gd name="T49" fmla="*/ 337 h 753"/>
                <a:gd name="T50" fmla="*/ 1242 w 1346"/>
                <a:gd name="T51" fmla="*/ 378 h 753"/>
                <a:gd name="T52" fmla="*/ 1280 w 1346"/>
                <a:gd name="T53" fmla="*/ 432 h 753"/>
                <a:gd name="T54" fmla="*/ 1303 w 1346"/>
                <a:gd name="T55" fmla="*/ 470 h 753"/>
                <a:gd name="T56" fmla="*/ 1328 w 1346"/>
                <a:gd name="T57" fmla="*/ 495 h 753"/>
                <a:gd name="T58" fmla="*/ 1339 w 1346"/>
                <a:gd name="T59" fmla="*/ 549 h 753"/>
                <a:gd name="T60" fmla="*/ 1298 w 1346"/>
                <a:gd name="T61" fmla="*/ 580 h 753"/>
                <a:gd name="T62" fmla="*/ 1249 w 1346"/>
                <a:gd name="T63" fmla="*/ 605 h 753"/>
                <a:gd name="T64" fmla="*/ 1215 w 1346"/>
                <a:gd name="T65" fmla="*/ 650 h 753"/>
                <a:gd name="T66" fmla="*/ 1172 w 1346"/>
                <a:gd name="T67" fmla="*/ 648 h 753"/>
                <a:gd name="T68" fmla="*/ 1132 w 1346"/>
                <a:gd name="T69" fmla="*/ 594 h 753"/>
                <a:gd name="T70" fmla="*/ 1105 w 1346"/>
                <a:gd name="T71" fmla="*/ 634 h 753"/>
                <a:gd name="T72" fmla="*/ 1035 w 1346"/>
                <a:gd name="T73" fmla="*/ 655 h 753"/>
                <a:gd name="T74" fmla="*/ 999 w 1346"/>
                <a:gd name="T75" fmla="*/ 688 h 753"/>
                <a:gd name="T76" fmla="*/ 947 w 1346"/>
                <a:gd name="T77" fmla="*/ 733 h 753"/>
                <a:gd name="T78" fmla="*/ 905 w 1346"/>
                <a:gd name="T79" fmla="*/ 722 h 753"/>
                <a:gd name="T80" fmla="*/ 896 w 1346"/>
                <a:gd name="T81" fmla="*/ 684 h 753"/>
                <a:gd name="T82" fmla="*/ 891 w 1346"/>
                <a:gd name="T83" fmla="*/ 648 h 753"/>
                <a:gd name="T84" fmla="*/ 880 w 1346"/>
                <a:gd name="T85" fmla="*/ 619 h 753"/>
                <a:gd name="T86" fmla="*/ 844 w 1346"/>
                <a:gd name="T87" fmla="*/ 585 h 753"/>
                <a:gd name="T88" fmla="*/ 801 w 1346"/>
                <a:gd name="T89" fmla="*/ 637 h 753"/>
                <a:gd name="T90" fmla="*/ 747 w 1346"/>
                <a:gd name="T91" fmla="*/ 677 h 753"/>
                <a:gd name="T92" fmla="*/ 675 w 1346"/>
                <a:gd name="T93" fmla="*/ 697 h 753"/>
                <a:gd name="T94" fmla="*/ 617 w 1346"/>
                <a:gd name="T95" fmla="*/ 688 h 753"/>
                <a:gd name="T96" fmla="*/ 574 w 1346"/>
                <a:gd name="T97" fmla="*/ 659 h 753"/>
                <a:gd name="T98" fmla="*/ 518 w 1346"/>
                <a:gd name="T99" fmla="*/ 619 h 753"/>
                <a:gd name="T100" fmla="*/ 448 w 1346"/>
                <a:gd name="T101" fmla="*/ 614 h 753"/>
                <a:gd name="T102" fmla="*/ 394 w 1346"/>
                <a:gd name="T103" fmla="*/ 652 h 753"/>
                <a:gd name="T104" fmla="*/ 360 w 1346"/>
                <a:gd name="T105" fmla="*/ 677 h 753"/>
                <a:gd name="T106" fmla="*/ 333 w 1346"/>
                <a:gd name="T107" fmla="*/ 679 h 753"/>
                <a:gd name="T108" fmla="*/ 329 w 1346"/>
                <a:gd name="T109" fmla="*/ 655 h 753"/>
                <a:gd name="T110" fmla="*/ 268 w 1346"/>
                <a:gd name="T111" fmla="*/ 655 h 753"/>
                <a:gd name="T112" fmla="*/ 220 w 1346"/>
                <a:gd name="T113" fmla="*/ 650 h 753"/>
                <a:gd name="T114" fmla="*/ 182 w 1346"/>
                <a:gd name="T115" fmla="*/ 603 h 753"/>
                <a:gd name="T116" fmla="*/ 155 w 1346"/>
                <a:gd name="T117" fmla="*/ 659 h 753"/>
                <a:gd name="T118" fmla="*/ 92 w 1346"/>
                <a:gd name="T119" fmla="*/ 682 h 753"/>
                <a:gd name="T120" fmla="*/ 56 w 1346"/>
                <a:gd name="T121" fmla="*/ 648 h 753"/>
                <a:gd name="T122" fmla="*/ 4 w 1346"/>
                <a:gd name="T123" fmla="*/ 625 h 753"/>
                <a:gd name="T124" fmla="*/ 94 w 1346"/>
                <a:gd name="T125" fmla="*/ 39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753">
                  <a:moveTo>
                    <a:pt x="171" y="315"/>
                  </a:moveTo>
                  <a:lnTo>
                    <a:pt x="178" y="308"/>
                  </a:lnTo>
                  <a:lnTo>
                    <a:pt x="182" y="301"/>
                  </a:lnTo>
                  <a:lnTo>
                    <a:pt x="189" y="295"/>
                  </a:lnTo>
                  <a:lnTo>
                    <a:pt x="193" y="288"/>
                  </a:lnTo>
                  <a:lnTo>
                    <a:pt x="200" y="281"/>
                  </a:lnTo>
                  <a:lnTo>
                    <a:pt x="205" y="274"/>
                  </a:lnTo>
                  <a:lnTo>
                    <a:pt x="211" y="268"/>
                  </a:lnTo>
                  <a:lnTo>
                    <a:pt x="214" y="268"/>
                  </a:lnTo>
                  <a:lnTo>
                    <a:pt x="241" y="277"/>
                  </a:lnTo>
                  <a:lnTo>
                    <a:pt x="243" y="277"/>
                  </a:lnTo>
                  <a:lnTo>
                    <a:pt x="245" y="274"/>
                  </a:lnTo>
                  <a:lnTo>
                    <a:pt x="247" y="274"/>
                  </a:lnTo>
                  <a:lnTo>
                    <a:pt x="250" y="274"/>
                  </a:lnTo>
                  <a:lnTo>
                    <a:pt x="252" y="274"/>
                  </a:lnTo>
                  <a:lnTo>
                    <a:pt x="254" y="274"/>
                  </a:lnTo>
                  <a:lnTo>
                    <a:pt x="254" y="277"/>
                  </a:lnTo>
                  <a:lnTo>
                    <a:pt x="256" y="277"/>
                  </a:lnTo>
                  <a:lnTo>
                    <a:pt x="256" y="274"/>
                  </a:lnTo>
                  <a:lnTo>
                    <a:pt x="259" y="274"/>
                  </a:lnTo>
                  <a:lnTo>
                    <a:pt x="259" y="272"/>
                  </a:lnTo>
                  <a:lnTo>
                    <a:pt x="256" y="272"/>
                  </a:lnTo>
                  <a:lnTo>
                    <a:pt x="254" y="272"/>
                  </a:lnTo>
                  <a:lnTo>
                    <a:pt x="252" y="268"/>
                  </a:lnTo>
                  <a:lnTo>
                    <a:pt x="250" y="263"/>
                  </a:lnTo>
                  <a:lnTo>
                    <a:pt x="252" y="261"/>
                  </a:lnTo>
                  <a:lnTo>
                    <a:pt x="256" y="256"/>
                  </a:lnTo>
                  <a:lnTo>
                    <a:pt x="261" y="256"/>
                  </a:lnTo>
                  <a:lnTo>
                    <a:pt x="261" y="259"/>
                  </a:lnTo>
                  <a:lnTo>
                    <a:pt x="263" y="261"/>
                  </a:lnTo>
                  <a:lnTo>
                    <a:pt x="265" y="263"/>
                  </a:lnTo>
                  <a:lnTo>
                    <a:pt x="265" y="265"/>
                  </a:lnTo>
                  <a:lnTo>
                    <a:pt x="268" y="265"/>
                  </a:lnTo>
                  <a:lnTo>
                    <a:pt x="270" y="265"/>
                  </a:lnTo>
                  <a:lnTo>
                    <a:pt x="270" y="268"/>
                  </a:lnTo>
                  <a:lnTo>
                    <a:pt x="272" y="270"/>
                  </a:lnTo>
                  <a:lnTo>
                    <a:pt x="274" y="270"/>
                  </a:lnTo>
                  <a:lnTo>
                    <a:pt x="277" y="270"/>
                  </a:lnTo>
                  <a:lnTo>
                    <a:pt x="279" y="270"/>
                  </a:lnTo>
                  <a:lnTo>
                    <a:pt x="279" y="268"/>
                  </a:lnTo>
                  <a:lnTo>
                    <a:pt x="279" y="265"/>
                  </a:lnTo>
                  <a:lnTo>
                    <a:pt x="277" y="265"/>
                  </a:lnTo>
                  <a:lnTo>
                    <a:pt x="274" y="263"/>
                  </a:lnTo>
                  <a:lnTo>
                    <a:pt x="274" y="261"/>
                  </a:lnTo>
                  <a:lnTo>
                    <a:pt x="277" y="261"/>
                  </a:lnTo>
                  <a:lnTo>
                    <a:pt x="279" y="261"/>
                  </a:lnTo>
                  <a:lnTo>
                    <a:pt x="281" y="259"/>
                  </a:lnTo>
                  <a:lnTo>
                    <a:pt x="283" y="259"/>
                  </a:lnTo>
                  <a:lnTo>
                    <a:pt x="283" y="261"/>
                  </a:lnTo>
                  <a:lnTo>
                    <a:pt x="286" y="261"/>
                  </a:lnTo>
                  <a:lnTo>
                    <a:pt x="286" y="263"/>
                  </a:lnTo>
                  <a:lnTo>
                    <a:pt x="288" y="265"/>
                  </a:lnTo>
                  <a:lnTo>
                    <a:pt x="286" y="268"/>
                  </a:lnTo>
                  <a:lnTo>
                    <a:pt x="286" y="270"/>
                  </a:lnTo>
                  <a:lnTo>
                    <a:pt x="288" y="270"/>
                  </a:lnTo>
                  <a:lnTo>
                    <a:pt x="288" y="272"/>
                  </a:lnTo>
                  <a:lnTo>
                    <a:pt x="290" y="272"/>
                  </a:lnTo>
                  <a:lnTo>
                    <a:pt x="290" y="274"/>
                  </a:lnTo>
                  <a:lnTo>
                    <a:pt x="290" y="277"/>
                  </a:lnTo>
                  <a:lnTo>
                    <a:pt x="293" y="277"/>
                  </a:lnTo>
                  <a:lnTo>
                    <a:pt x="293" y="279"/>
                  </a:lnTo>
                  <a:lnTo>
                    <a:pt x="295" y="279"/>
                  </a:lnTo>
                  <a:lnTo>
                    <a:pt x="295" y="277"/>
                  </a:lnTo>
                  <a:lnTo>
                    <a:pt x="297" y="277"/>
                  </a:lnTo>
                  <a:lnTo>
                    <a:pt x="297" y="274"/>
                  </a:lnTo>
                  <a:lnTo>
                    <a:pt x="297" y="272"/>
                  </a:lnTo>
                  <a:lnTo>
                    <a:pt x="297" y="270"/>
                  </a:lnTo>
                  <a:lnTo>
                    <a:pt x="299" y="270"/>
                  </a:lnTo>
                  <a:lnTo>
                    <a:pt x="302" y="270"/>
                  </a:lnTo>
                  <a:lnTo>
                    <a:pt x="302" y="268"/>
                  </a:lnTo>
                  <a:lnTo>
                    <a:pt x="299" y="268"/>
                  </a:lnTo>
                  <a:lnTo>
                    <a:pt x="297" y="265"/>
                  </a:lnTo>
                  <a:lnTo>
                    <a:pt x="299" y="263"/>
                  </a:lnTo>
                  <a:lnTo>
                    <a:pt x="302" y="261"/>
                  </a:lnTo>
                  <a:lnTo>
                    <a:pt x="304" y="261"/>
                  </a:lnTo>
                  <a:lnTo>
                    <a:pt x="306" y="261"/>
                  </a:lnTo>
                  <a:lnTo>
                    <a:pt x="308" y="259"/>
                  </a:lnTo>
                  <a:lnTo>
                    <a:pt x="311" y="261"/>
                  </a:lnTo>
                  <a:lnTo>
                    <a:pt x="313" y="261"/>
                  </a:lnTo>
                  <a:lnTo>
                    <a:pt x="315" y="263"/>
                  </a:lnTo>
                  <a:lnTo>
                    <a:pt x="317" y="265"/>
                  </a:lnTo>
                  <a:lnTo>
                    <a:pt x="317" y="268"/>
                  </a:lnTo>
                  <a:lnTo>
                    <a:pt x="320" y="268"/>
                  </a:lnTo>
                  <a:lnTo>
                    <a:pt x="322" y="270"/>
                  </a:lnTo>
                  <a:lnTo>
                    <a:pt x="324" y="270"/>
                  </a:lnTo>
                  <a:lnTo>
                    <a:pt x="326" y="270"/>
                  </a:lnTo>
                  <a:lnTo>
                    <a:pt x="324" y="270"/>
                  </a:lnTo>
                  <a:lnTo>
                    <a:pt x="324" y="268"/>
                  </a:lnTo>
                  <a:lnTo>
                    <a:pt x="324" y="265"/>
                  </a:lnTo>
                  <a:lnTo>
                    <a:pt x="326" y="265"/>
                  </a:lnTo>
                  <a:lnTo>
                    <a:pt x="329" y="265"/>
                  </a:lnTo>
                  <a:lnTo>
                    <a:pt x="326" y="263"/>
                  </a:lnTo>
                  <a:lnTo>
                    <a:pt x="326" y="261"/>
                  </a:lnTo>
                  <a:lnTo>
                    <a:pt x="324" y="261"/>
                  </a:lnTo>
                  <a:lnTo>
                    <a:pt x="322" y="261"/>
                  </a:lnTo>
                  <a:lnTo>
                    <a:pt x="322" y="259"/>
                  </a:lnTo>
                  <a:lnTo>
                    <a:pt x="324" y="259"/>
                  </a:lnTo>
                  <a:lnTo>
                    <a:pt x="324" y="256"/>
                  </a:lnTo>
                  <a:lnTo>
                    <a:pt x="326" y="254"/>
                  </a:lnTo>
                  <a:lnTo>
                    <a:pt x="329" y="254"/>
                  </a:lnTo>
                  <a:lnTo>
                    <a:pt x="329" y="259"/>
                  </a:lnTo>
                  <a:lnTo>
                    <a:pt x="331" y="259"/>
                  </a:lnTo>
                  <a:lnTo>
                    <a:pt x="333" y="259"/>
                  </a:lnTo>
                  <a:lnTo>
                    <a:pt x="333" y="261"/>
                  </a:lnTo>
                  <a:lnTo>
                    <a:pt x="335" y="261"/>
                  </a:lnTo>
                  <a:lnTo>
                    <a:pt x="335" y="263"/>
                  </a:lnTo>
                  <a:lnTo>
                    <a:pt x="335" y="265"/>
                  </a:lnTo>
                  <a:lnTo>
                    <a:pt x="333" y="268"/>
                  </a:lnTo>
                  <a:lnTo>
                    <a:pt x="331" y="268"/>
                  </a:lnTo>
                  <a:lnTo>
                    <a:pt x="331" y="270"/>
                  </a:lnTo>
                  <a:lnTo>
                    <a:pt x="331" y="272"/>
                  </a:lnTo>
                  <a:lnTo>
                    <a:pt x="331" y="274"/>
                  </a:lnTo>
                  <a:lnTo>
                    <a:pt x="333" y="277"/>
                  </a:lnTo>
                  <a:lnTo>
                    <a:pt x="335" y="277"/>
                  </a:lnTo>
                  <a:lnTo>
                    <a:pt x="338" y="279"/>
                  </a:lnTo>
                  <a:lnTo>
                    <a:pt x="338" y="281"/>
                  </a:lnTo>
                  <a:lnTo>
                    <a:pt x="340" y="281"/>
                  </a:lnTo>
                  <a:lnTo>
                    <a:pt x="342" y="283"/>
                  </a:lnTo>
                  <a:lnTo>
                    <a:pt x="342" y="286"/>
                  </a:lnTo>
                  <a:lnTo>
                    <a:pt x="342" y="288"/>
                  </a:lnTo>
                  <a:lnTo>
                    <a:pt x="342" y="290"/>
                  </a:lnTo>
                  <a:lnTo>
                    <a:pt x="344" y="290"/>
                  </a:lnTo>
                  <a:lnTo>
                    <a:pt x="347" y="290"/>
                  </a:lnTo>
                  <a:lnTo>
                    <a:pt x="349" y="288"/>
                  </a:lnTo>
                  <a:lnTo>
                    <a:pt x="351" y="288"/>
                  </a:lnTo>
                  <a:lnTo>
                    <a:pt x="353" y="288"/>
                  </a:lnTo>
                  <a:lnTo>
                    <a:pt x="353" y="290"/>
                  </a:lnTo>
                  <a:lnTo>
                    <a:pt x="356" y="290"/>
                  </a:lnTo>
                  <a:lnTo>
                    <a:pt x="356" y="292"/>
                  </a:lnTo>
                  <a:lnTo>
                    <a:pt x="358" y="292"/>
                  </a:lnTo>
                  <a:lnTo>
                    <a:pt x="358" y="290"/>
                  </a:lnTo>
                  <a:lnTo>
                    <a:pt x="356" y="290"/>
                  </a:lnTo>
                  <a:lnTo>
                    <a:pt x="356" y="288"/>
                  </a:lnTo>
                  <a:lnTo>
                    <a:pt x="358" y="288"/>
                  </a:lnTo>
                  <a:lnTo>
                    <a:pt x="360" y="288"/>
                  </a:lnTo>
                  <a:lnTo>
                    <a:pt x="362" y="288"/>
                  </a:lnTo>
                  <a:lnTo>
                    <a:pt x="362" y="286"/>
                  </a:lnTo>
                  <a:lnTo>
                    <a:pt x="360" y="286"/>
                  </a:lnTo>
                  <a:lnTo>
                    <a:pt x="362" y="286"/>
                  </a:lnTo>
                  <a:lnTo>
                    <a:pt x="362" y="283"/>
                  </a:lnTo>
                  <a:lnTo>
                    <a:pt x="362" y="286"/>
                  </a:lnTo>
                  <a:lnTo>
                    <a:pt x="365" y="288"/>
                  </a:lnTo>
                  <a:lnTo>
                    <a:pt x="367" y="288"/>
                  </a:lnTo>
                  <a:lnTo>
                    <a:pt x="367" y="286"/>
                  </a:lnTo>
                  <a:lnTo>
                    <a:pt x="369" y="283"/>
                  </a:lnTo>
                  <a:lnTo>
                    <a:pt x="371" y="281"/>
                  </a:lnTo>
                  <a:lnTo>
                    <a:pt x="369" y="281"/>
                  </a:lnTo>
                  <a:lnTo>
                    <a:pt x="367" y="281"/>
                  </a:lnTo>
                  <a:lnTo>
                    <a:pt x="367" y="279"/>
                  </a:lnTo>
                  <a:lnTo>
                    <a:pt x="367" y="277"/>
                  </a:lnTo>
                  <a:lnTo>
                    <a:pt x="369" y="277"/>
                  </a:lnTo>
                  <a:lnTo>
                    <a:pt x="369" y="274"/>
                  </a:lnTo>
                  <a:lnTo>
                    <a:pt x="371" y="274"/>
                  </a:lnTo>
                  <a:lnTo>
                    <a:pt x="371" y="272"/>
                  </a:lnTo>
                  <a:lnTo>
                    <a:pt x="374" y="272"/>
                  </a:lnTo>
                  <a:lnTo>
                    <a:pt x="374" y="270"/>
                  </a:lnTo>
                  <a:lnTo>
                    <a:pt x="374" y="268"/>
                  </a:lnTo>
                  <a:lnTo>
                    <a:pt x="374" y="265"/>
                  </a:lnTo>
                  <a:lnTo>
                    <a:pt x="374" y="263"/>
                  </a:lnTo>
                  <a:lnTo>
                    <a:pt x="374" y="261"/>
                  </a:lnTo>
                  <a:lnTo>
                    <a:pt x="376" y="261"/>
                  </a:lnTo>
                  <a:lnTo>
                    <a:pt x="378" y="259"/>
                  </a:lnTo>
                  <a:lnTo>
                    <a:pt x="380" y="259"/>
                  </a:lnTo>
                  <a:lnTo>
                    <a:pt x="383" y="263"/>
                  </a:lnTo>
                  <a:lnTo>
                    <a:pt x="383" y="261"/>
                  </a:lnTo>
                  <a:lnTo>
                    <a:pt x="383" y="259"/>
                  </a:lnTo>
                  <a:lnTo>
                    <a:pt x="383" y="256"/>
                  </a:lnTo>
                  <a:lnTo>
                    <a:pt x="383" y="254"/>
                  </a:lnTo>
                  <a:lnTo>
                    <a:pt x="383" y="252"/>
                  </a:lnTo>
                  <a:lnTo>
                    <a:pt x="385" y="252"/>
                  </a:lnTo>
                  <a:lnTo>
                    <a:pt x="385" y="254"/>
                  </a:lnTo>
                  <a:lnTo>
                    <a:pt x="387" y="254"/>
                  </a:lnTo>
                  <a:lnTo>
                    <a:pt x="387" y="252"/>
                  </a:lnTo>
                  <a:lnTo>
                    <a:pt x="387" y="250"/>
                  </a:lnTo>
                  <a:lnTo>
                    <a:pt x="389" y="250"/>
                  </a:lnTo>
                  <a:lnTo>
                    <a:pt x="392" y="250"/>
                  </a:lnTo>
                  <a:lnTo>
                    <a:pt x="392" y="247"/>
                  </a:lnTo>
                  <a:lnTo>
                    <a:pt x="392" y="245"/>
                  </a:lnTo>
                  <a:lnTo>
                    <a:pt x="392" y="243"/>
                  </a:lnTo>
                  <a:lnTo>
                    <a:pt x="394" y="243"/>
                  </a:lnTo>
                  <a:lnTo>
                    <a:pt x="394" y="245"/>
                  </a:lnTo>
                  <a:lnTo>
                    <a:pt x="396" y="245"/>
                  </a:lnTo>
                  <a:lnTo>
                    <a:pt x="401" y="245"/>
                  </a:lnTo>
                  <a:lnTo>
                    <a:pt x="403" y="243"/>
                  </a:lnTo>
                  <a:lnTo>
                    <a:pt x="405" y="243"/>
                  </a:lnTo>
                  <a:lnTo>
                    <a:pt x="407" y="243"/>
                  </a:lnTo>
                  <a:lnTo>
                    <a:pt x="410" y="243"/>
                  </a:lnTo>
                  <a:lnTo>
                    <a:pt x="412" y="243"/>
                  </a:lnTo>
                  <a:lnTo>
                    <a:pt x="412" y="241"/>
                  </a:lnTo>
                  <a:lnTo>
                    <a:pt x="414" y="241"/>
                  </a:lnTo>
                  <a:lnTo>
                    <a:pt x="414" y="238"/>
                  </a:lnTo>
                  <a:lnTo>
                    <a:pt x="412" y="238"/>
                  </a:lnTo>
                  <a:lnTo>
                    <a:pt x="412" y="236"/>
                  </a:lnTo>
                  <a:lnTo>
                    <a:pt x="414" y="236"/>
                  </a:lnTo>
                  <a:lnTo>
                    <a:pt x="416" y="236"/>
                  </a:lnTo>
                  <a:lnTo>
                    <a:pt x="419" y="236"/>
                  </a:lnTo>
                  <a:lnTo>
                    <a:pt x="416" y="236"/>
                  </a:lnTo>
                  <a:lnTo>
                    <a:pt x="416" y="234"/>
                  </a:lnTo>
                  <a:lnTo>
                    <a:pt x="414" y="234"/>
                  </a:lnTo>
                  <a:lnTo>
                    <a:pt x="414" y="232"/>
                  </a:lnTo>
                  <a:lnTo>
                    <a:pt x="416" y="232"/>
                  </a:lnTo>
                  <a:lnTo>
                    <a:pt x="419" y="232"/>
                  </a:lnTo>
                  <a:lnTo>
                    <a:pt x="419" y="229"/>
                  </a:lnTo>
                  <a:lnTo>
                    <a:pt x="416" y="229"/>
                  </a:lnTo>
                  <a:lnTo>
                    <a:pt x="416" y="227"/>
                  </a:lnTo>
                  <a:lnTo>
                    <a:pt x="416" y="225"/>
                  </a:lnTo>
                  <a:lnTo>
                    <a:pt x="419" y="225"/>
                  </a:lnTo>
                  <a:lnTo>
                    <a:pt x="421" y="225"/>
                  </a:lnTo>
                  <a:lnTo>
                    <a:pt x="421" y="223"/>
                  </a:lnTo>
                  <a:lnTo>
                    <a:pt x="423" y="223"/>
                  </a:lnTo>
                  <a:lnTo>
                    <a:pt x="423" y="220"/>
                  </a:lnTo>
                  <a:lnTo>
                    <a:pt x="428" y="223"/>
                  </a:lnTo>
                  <a:lnTo>
                    <a:pt x="430" y="223"/>
                  </a:lnTo>
                  <a:lnTo>
                    <a:pt x="430" y="225"/>
                  </a:lnTo>
                  <a:lnTo>
                    <a:pt x="430" y="223"/>
                  </a:lnTo>
                  <a:lnTo>
                    <a:pt x="430" y="220"/>
                  </a:lnTo>
                  <a:lnTo>
                    <a:pt x="430" y="218"/>
                  </a:lnTo>
                  <a:lnTo>
                    <a:pt x="432" y="218"/>
                  </a:lnTo>
                  <a:lnTo>
                    <a:pt x="432" y="220"/>
                  </a:lnTo>
                  <a:lnTo>
                    <a:pt x="434" y="220"/>
                  </a:lnTo>
                  <a:lnTo>
                    <a:pt x="437" y="220"/>
                  </a:lnTo>
                  <a:lnTo>
                    <a:pt x="434" y="220"/>
                  </a:lnTo>
                  <a:lnTo>
                    <a:pt x="434" y="218"/>
                  </a:lnTo>
                  <a:lnTo>
                    <a:pt x="432" y="218"/>
                  </a:lnTo>
                  <a:lnTo>
                    <a:pt x="434" y="218"/>
                  </a:lnTo>
                  <a:lnTo>
                    <a:pt x="437" y="218"/>
                  </a:lnTo>
                  <a:lnTo>
                    <a:pt x="437" y="216"/>
                  </a:lnTo>
                  <a:lnTo>
                    <a:pt x="437" y="218"/>
                  </a:lnTo>
                  <a:lnTo>
                    <a:pt x="439" y="218"/>
                  </a:lnTo>
                  <a:lnTo>
                    <a:pt x="441" y="218"/>
                  </a:lnTo>
                  <a:lnTo>
                    <a:pt x="443" y="218"/>
                  </a:lnTo>
                  <a:lnTo>
                    <a:pt x="443" y="216"/>
                  </a:lnTo>
                  <a:lnTo>
                    <a:pt x="446" y="216"/>
                  </a:lnTo>
                  <a:lnTo>
                    <a:pt x="446" y="218"/>
                  </a:lnTo>
                  <a:lnTo>
                    <a:pt x="448" y="220"/>
                  </a:lnTo>
                  <a:lnTo>
                    <a:pt x="450" y="220"/>
                  </a:lnTo>
                  <a:lnTo>
                    <a:pt x="452" y="220"/>
                  </a:lnTo>
                  <a:lnTo>
                    <a:pt x="452" y="223"/>
                  </a:lnTo>
                  <a:lnTo>
                    <a:pt x="450" y="223"/>
                  </a:lnTo>
                  <a:lnTo>
                    <a:pt x="450" y="225"/>
                  </a:lnTo>
                  <a:lnTo>
                    <a:pt x="452" y="225"/>
                  </a:lnTo>
                  <a:lnTo>
                    <a:pt x="452" y="227"/>
                  </a:lnTo>
                  <a:lnTo>
                    <a:pt x="455" y="227"/>
                  </a:lnTo>
                  <a:lnTo>
                    <a:pt x="457" y="227"/>
                  </a:lnTo>
                  <a:lnTo>
                    <a:pt x="459" y="229"/>
                  </a:lnTo>
                  <a:lnTo>
                    <a:pt x="461" y="232"/>
                  </a:lnTo>
                  <a:lnTo>
                    <a:pt x="464" y="234"/>
                  </a:lnTo>
                  <a:lnTo>
                    <a:pt x="466" y="234"/>
                  </a:lnTo>
                  <a:lnTo>
                    <a:pt x="466" y="232"/>
                  </a:lnTo>
                  <a:lnTo>
                    <a:pt x="466" y="229"/>
                  </a:lnTo>
                  <a:lnTo>
                    <a:pt x="468" y="229"/>
                  </a:lnTo>
                  <a:lnTo>
                    <a:pt x="468" y="227"/>
                  </a:lnTo>
                  <a:lnTo>
                    <a:pt x="466" y="227"/>
                  </a:lnTo>
                  <a:lnTo>
                    <a:pt x="464" y="227"/>
                  </a:lnTo>
                  <a:lnTo>
                    <a:pt x="464" y="225"/>
                  </a:lnTo>
                  <a:lnTo>
                    <a:pt x="466" y="225"/>
                  </a:lnTo>
                  <a:lnTo>
                    <a:pt x="466" y="223"/>
                  </a:lnTo>
                  <a:lnTo>
                    <a:pt x="466" y="220"/>
                  </a:lnTo>
                  <a:lnTo>
                    <a:pt x="464" y="220"/>
                  </a:lnTo>
                  <a:lnTo>
                    <a:pt x="464" y="218"/>
                  </a:lnTo>
                  <a:lnTo>
                    <a:pt x="466" y="218"/>
                  </a:lnTo>
                  <a:lnTo>
                    <a:pt x="468" y="218"/>
                  </a:lnTo>
                  <a:lnTo>
                    <a:pt x="468" y="216"/>
                  </a:lnTo>
                  <a:lnTo>
                    <a:pt x="468" y="214"/>
                  </a:lnTo>
                  <a:lnTo>
                    <a:pt x="470" y="214"/>
                  </a:lnTo>
                  <a:lnTo>
                    <a:pt x="470" y="211"/>
                  </a:lnTo>
                  <a:lnTo>
                    <a:pt x="470" y="209"/>
                  </a:lnTo>
                  <a:lnTo>
                    <a:pt x="473" y="209"/>
                  </a:lnTo>
                  <a:lnTo>
                    <a:pt x="475" y="209"/>
                  </a:lnTo>
                  <a:lnTo>
                    <a:pt x="475" y="207"/>
                  </a:lnTo>
                  <a:lnTo>
                    <a:pt x="477" y="207"/>
                  </a:lnTo>
                  <a:lnTo>
                    <a:pt x="475" y="205"/>
                  </a:lnTo>
                  <a:lnTo>
                    <a:pt x="475" y="207"/>
                  </a:lnTo>
                  <a:lnTo>
                    <a:pt x="473" y="205"/>
                  </a:lnTo>
                  <a:lnTo>
                    <a:pt x="475" y="205"/>
                  </a:lnTo>
                  <a:lnTo>
                    <a:pt x="475" y="202"/>
                  </a:lnTo>
                  <a:lnTo>
                    <a:pt x="475" y="205"/>
                  </a:lnTo>
                  <a:lnTo>
                    <a:pt x="477" y="205"/>
                  </a:lnTo>
                  <a:lnTo>
                    <a:pt x="477" y="202"/>
                  </a:lnTo>
                  <a:lnTo>
                    <a:pt x="477" y="200"/>
                  </a:lnTo>
                  <a:lnTo>
                    <a:pt x="477" y="198"/>
                  </a:lnTo>
                  <a:lnTo>
                    <a:pt x="479" y="198"/>
                  </a:lnTo>
                  <a:lnTo>
                    <a:pt x="482" y="198"/>
                  </a:lnTo>
                  <a:lnTo>
                    <a:pt x="482" y="200"/>
                  </a:lnTo>
                  <a:lnTo>
                    <a:pt x="482" y="202"/>
                  </a:lnTo>
                  <a:lnTo>
                    <a:pt x="484" y="205"/>
                  </a:lnTo>
                  <a:lnTo>
                    <a:pt x="484" y="207"/>
                  </a:lnTo>
                  <a:lnTo>
                    <a:pt x="484" y="209"/>
                  </a:lnTo>
                  <a:lnTo>
                    <a:pt x="484" y="211"/>
                  </a:lnTo>
                  <a:lnTo>
                    <a:pt x="486" y="211"/>
                  </a:lnTo>
                  <a:lnTo>
                    <a:pt x="486" y="209"/>
                  </a:lnTo>
                  <a:lnTo>
                    <a:pt x="488" y="209"/>
                  </a:lnTo>
                  <a:lnTo>
                    <a:pt x="491" y="207"/>
                  </a:lnTo>
                  <a:lnTo>
                    <a:pt x="491" y="205"/>
                  </a:lnTo>
                  <a:lnTo>
                    <a:pt x="493" y="205"/>
                  </a:lnTo>
                  <a:lnTo>
                    <a:pt x="495" y="205"/>
                  </a:lnTo>
                  <a:lnTo>
                    <a:pt x="497" y="205"/>
                  </a:lnTo>
                  <a:lnTo>
                    <a:pt x="497" y="202"/>
                  </a:lnTo>
                  <a:lnTo>
                    <a:pt x="497" y="205"/>
                  </a:lnTo>
                  <a:lnTo>
                    <a:pt x="497" y="207"/>
                  </a:lnTo>
                  <a:lnTo>
                    <a:pt x="500" y="207"/>
                  </a:lnTo>
                  <a:lnTo>
                    <a:pt x="502" y="207"/>
                  </a:lnTo>
                  <a:lnTo>
                    <a:pt x="502" y="205"/>
                  </a:lnTo>
                  <a:lnTo>
                    <a:pt x="504" y="202"/>
                  </a:lnTo>
                  <a:lnTo>
                    <a:pt x="502" y="202"/>
                  </a:lnTo>
                  <a:lnTo>
                    <a:pt x="502" y="200"/>
                  </a:lnTo>
                  <a:lnTo>
                    <a:pt x="504" y="200"/>
                  </a:lnTo>
                  <a:lnTo>
                    <a:pt x="504" y="198"/>
                  </a:lnTo>
                  <a:lnTo>
                    <a:pt x="504" y="196"/>
                  </a:lnTo>
                  <a:lnTo>
                    <a:pt x="506" y="196"/>
                  </a:lnTo>
                  <a:lnTo>
                    <a:pt x="506" y="193"/>
                  </a:lnTo>
                  <a:lnTo>
                    <a:pt x="504" y="193"/>
                  </a:lnTo>
                  <a:lnTo>
                    <a:pt x="504" y="191"/>
                  </a:lnTo>
                  <a:lnTo>
                    <a:pt x="504" y="189"/>
                  </a:lnTo>
                  <a:lnTo>
                    <a:pt x="506" y="189"/>
                  </a:lnTo>
                  <a:lnTo>
                    <a:pt x="509" y="191"/>
                  </a:lnTo>
                  <a:lnTo>
                    <a:pt x="509" y="193"/>
                  </a:lnTo>
                  <a:lnTo>
                    <a:pt x="511" y="193"/>
                  </a:lnTo>
                  <a:lnTo>
                    <a:pt x="511" y="191"/>
                  </a:lnTo>
                  <a:lnTo>
                    <a:pt x="511" y="189"/>
                  </a:lnTo>
                  <a:lnTo>
                    <a:pt x="511" y="187"/>
                  </a:lnTo>
                  <a:lnTo>
                    <a:pt x="513" y="187"/>
                  </a:lnTo>
                  <a:lnTo>
                    <a:pt x="515" y="189"/>
                  </a:lnTo>
                  <a:lnTo>
                    <a:pt x="518" y="189"/>
                  </a:lnTo>
                  <a:lnTo>
                    <a:pt x="518" y="187"/>
                  </a:lnTo>
                  <a:lnTo>
                    <a:pt x="518" y="184"/>
                  </a:lnTo>
                  <a:lnTo>
                    <a:pt x="515" y="182"/>
                  </a:lnTo>
                  <a:lnTo>
                    <a:pt x="515" y="180"/>
                  </a:lnTo>
                  <a:lnTo>
                    <a:pt x="518" y="180"/>
                  </a:lnTo>
                  <a:lnTo>
                    <a:pt x="518" y="178"/>
                  </a:lnTo>
                  <a:lnTo>
                    <a:pt x="518" y="175"/>
                  </a:lnTo>
                  <a:lnTo>
                    <a:pt x="515" y="175"/>
                  </a:lnTo>
                  <a:lnTo>
                    <a:pt x="515" y="173"/>
                  </a:lnTo>
                  <a:lnTo>
                    <a:pt x="515" y="171"/>
                  </a:lnTo>
                  <a:lnTo>
                    <a:pt x="518" y="171"/>
                  </a:lnTo>
                  <a:lnTo>
                    <a:pt x="520" y="171"/>
                  </a:lnTo>
                  <a:lnTo>
                    <a:pt x="520" y="173"/>
                  </a:lnTo>
                  <a:lnTo>
                    <a:pt x="520" y="175"/>
                  </a:lnTo>
                  <a:lnTo>
                    <a:pt x="522" y="175"/>
                  </a:lnTo>
                  <a:lnTo>
                    <a:pt x="522" y="178"/>
                  </a:lnTo>
                  <a:lnTo>
                    <a:pt x="524" y="178"/>
                  </a:lnTo>
                  <a:lnTo>
                    <a:pt x="524" y="175"/>
                  </a:lnTo>
                  <a:lnTo>
                    <a:pt x="524" y="173"/>
                  </a:lnTo>
                  <a:lnTo>
                    <a:pt x="527" y="173"/>
                  </a:lnTo>
                  <a:lnTo>
                    <a:pt x="529" y="173"/>
                  </a:lnTo>
                  <a:lnTo>
                    <a:pt x="527" y="171"/>
                  </a:lnTo>
                  <a:lnTo>
                    <a:pt x="527" y="169"/>
                  </a:lnTo>
                  <a:lnTo>
                    <a:pt x="529" y="169"/>
                  </a:lnTo>
                  <a:lnTo>
                    <a:pt x="531" y="171"/>
                  </a:lnTo>
                  <a:lnTo>
                    <a:pt x="531" y="173"/>
                  </a:lnTo>
                  <a:lnTo>
                    <a:pt x="533" y="173"/>
                  </a:lnTo>
                  <a:lnTo>
                    <a:pt x="536" y="171"/>
                  </a:lnTo>
                  <a:lnTo>
                    <a:pt x="538" y="171"/>
                  </a:lnTo>
                  <a:lnTo>
                    <a:pt x="540" y="171"/>
                  </a:lnTo>
                  <a:lnTo>
                    <a:pt x="540" y="169"/>
                  </a:lnTo>
                  <a:lnTo>
                    <a:pt x="542" y="169"/>
                  </a:lnTo>
                  <a:lnTo>
                    <a:pt x="542" y="166"/>
                  </a:lnTo>
                  <a:lnTo>
                    <a:pt x="545" y="166"/>
                  </a:lnTo>
                  <a:lnTo>
                    <a:pt x="547" y="166"/>
                  </a:lnTo>
                  <a:lnTo>
                    <a:pt x="549" y="166"/>
                  </a:lnTo>
                  <a:lnTo>
                    <a:pt x="551" y="169"/>
                  </a:lnTo>
                  <a:lnTo>
                    <a:pt x="554" y="169"/>
                  </a:lnTo>
                  <a:lnTo>
                    <a:pt x="556" y="171"/>
                  </a:lnTo>
                  <a:lnTo>
                    <a:pt x="558" y="171"/>
                  </a:lnTo>
                  <a:lnTo>
                    <a:pt x="560" y="173"/>
                  </a:lnTo>
                  <a:lnTo>
                    <a:pt x="558" y="173"/>
                  </a:lnTo>
                  <a:lnTo>
                    <a:pt x="558" y="175"/>
                  </a:lnTo>
                  <a:lnTo>
                    <a:pt x="558" y="178"/>
                  </a:lnTo>
                  <a:lnTo>
                    <a:pt x="560" y="178"/>
                  </a:lnTo>
                  <a:lnTo>
                    <a:pt x="560" y="175"/>
                  </a:lnTo>
                  <a:lnTo>
                    <a:pt x="563" y="175"/>
                  </a:lnTo>
                  <a:lnTo>
                    <a:pt x="565" y="175"/>
                  </a:lnTo>
                  <a:lnTo>
                    <a:pt x="565" y="178"/>
                  </a:lnTo>
                  <a:lnTo>
                    <a:pt x="563" y="178"/>
                  </a:lnTo>
                  <a:lnTo>
                    <a:pt x="560" y="178"/>
                  </a:lnTo>
                  <a:lnTo>
                    <a:pt x="558" y="180"/>
                  </a:lnTo>
                  <a:lnTo>
                    <a:pt x="558" y="182"/>
                  </a:lnTo>
                  <a:lnTo>
                    <a:pt x="560" y="182"/>
                  </a:lnTo>
                  <a:lnTo>
                    <a:pt x="563" y="182"/>
                  </a:lnTo>
                  <a:lnTo>
                    <a:pt x="563" y="184"/>
                  </a:lnTo>
                  <a:lnTo>
                    <a:pt x="560" y="184"/>
                  </a:lnTo>
                  <a:lnTo>
                    <a:pt x="563" y="187"/>
                  </a:lnTo>
                  <a:lnTo>
                    <a:pt x="565" y="187"/>
                  </a:lnTo>
                  <a:lnTo>
                    <a:pt x="567" y="189"/>
                  </a:lnTo>
                  <a:lnTo>
                    <a:pt x="567" y="191"/>
                  </a:lnTo>
                  <a:lnTo>
                    <a:pt x="567" y="193"/>
                  </a:lnTo>
                  <a:lnTo>
                    <a:pt x="567" y="196"/>
                  </a:lnTo>
                  <a:lnTo>
                    <a:pt x="567" y="198"/>
                  </a:lnTo>
                  <a:lnTo>
                    <a:pt x="567" y="200"/>
                  </a:lnTo>
                  <a:lnTo>
                    <a:pt x="569" y="200"/>
                  </a:lnTo>
                  <a:lnTo>
                    <a:pt x="572" y="200"/>
                  </a:lnTo>
                  <a:lnTo>
                    <a:pt x="574" y="200"/>
                  </a:lnTo>
                  <a:lnTo>
                    <a:pt x="578" y="200"/>
                  </a:lnTo>
                  <a:lnTo>
                    <a:pt x="581" y="200"/>
                  </a:lnTo>
                  <a:lnTo>
                    <a:pt x="583" y="200"/>
                  </a:lnTo>
                  <a:lnTo>
                    <a:pt x="585" y="200"/>
                  </a:lnTo>
                  <a:lnTo>
                    <a:pt x="585" y="202"/>
                  </a:lnTo>
                  <a:lnTo>
                    <a:pt x="585" y="205"/>
                  </a:lnTo>
                  <a:lnTo>
                    <a:pt x="587" y="205"/>
                  </a:lnTo>
                  <a:lnTo>
                    <a:pt x="590" y="205"/>
                  </a:lnTo>
                  <a:lnTo>
                    <a:pt x="590" y="207"/>
                  </a:lnTo>
                  <a:lnTo>
                    <a:pt x="587" y="207"/>
                  </a:lnTo>
                  <a:lnTo>
                    <a:pt x="587" y="209"/>
                  </a:lnTo>
                  <a:lnTo>
                    <a:pt x="590" y="209"/>
                  </a:lnTo>
                  <a:lnTo>
                    <a:pt x="592" y="209"/>
                  </a:lnTo>
                  <a:lnTo>
                    <a:pt x="592" y="211"/>
                  </a:lnTo>
                  <a:lnTo>
                    <a:pt x="594" y="211"/>
                  </a:lnTo>
                  <a:lnTo>
                    <a:pt x="596" y="214"/>
                  </a:lnTo>
                  <a:lnTo>
                    <a:pt x="599" y="216"/>
                  </a:lnTo>
                  <a:lnTo>
                    <a:pt x="601" y="216"/>
                  </a:lnTo>
                  <a:lnTo>
                    <a:pt x="601" y="218"/>
                  </a:lnTo>
                  <a:lnTo>
                    <a:pt x="603" y="218"/>
                  </a:lnTo>
                  <a:lnTo>
                    <a:pt x="605" y="218"/>
                  </a:lnTo>
                  <a:lnTo>
                    <a:pt x="605" y="216"/>
                  </a:lnTo>
                  <a:lnTo>
                    <a:pt x="605" y="218"/>
                  </a:lnTo>
                  <a:lnTo>
                    <a:pt x="608" y="218"/>
                  </a:lnTo>
                  <a:lnTo>
                    <a:pt x="610" y="218"/>
                  </a:lnTo>
                  <a:lnTo>
                    <a:pt x="610" y="216"/>
                  </a:lnTo>
                  <a:lnTo>
                    <a:pt x="612" y="216"/>
                  </a:lnTo>
                  <a:lnTo>
                    <a:pt x="614" y="216"/>
                  </a:lnTo>
                  <a:lnTo>
                    <a:pt x="617" y="214"/>
                  </a:lnTo>
                  <a:lnTo>
                    <a:pt x="617" y="216"/>
                  </a:lnTo>
                  <a:lnTo>
                    <a:pt x="619" y="216"/>
                  </a:lnTo>
                  <a:lnTo>
                    <a:pt x="621" y="216"/>
                  </a:lnTo>
                  <a:lnTo>
                    <a:pt x="623" y="216"/>
                  </a:lnTo>
                  <a:lnTo>
                    <a:pt x="623" y="218"/>
                  </a:lnTo>
                  <a:lnTo>
                    <a:pt x="626" y="218"/>
                  </a:lnTo>
                  <a:lnTo>
                    <a:pt x="626" y="220"/>
                  </a:lnTo>
                  <a:lnTo>
                    <a:pt x="628" y="220"/>
                  </a:lnTo>
                  <a:lnTo>
                    <a:pt x="628" y="218"/>
                  </a:lnTo>
                  <a:lnTo>
                    <a:pt x="628" y="216"/>
                  </a:lnTo>
                  <a:lnTo>
                    <a:pt x="630" y="216"/>
                  </a:lnTo>
                  <a:lnTo>
                    <a:pt x="630" y="218"/>
                  </a:lnTo>
                  <a:lnTo>
                    <a:pt x="632" y="218"/>
                  </a:lnTo>
                  <a:lnTo>
                    <a:pt x="632" y="220"/>
                  </a:lnTo>
                  <a:lnTo>
                    <a:pt x="632" y="223"/>
                  </a:lnTo>
                  <a:lnTo>
                    <a:pt x="637" y="225"/>
                  </a:lnTo>
                  <a:lnTo>
                    <a:pt x="639" y="227"/>
                  </a:lnTo>
                  <a:lnTo>
                    <a:pt x="641" y="227"/>
                  </a:lnTo>
                  <a:lnTo>
                    <a:pt x="641" y="225"/>
                  </a:lnTo>
                  <a:lnTo>
                    <a:pt x="639" y="225"/>
                  </a:lnTo>
                  <a:lnTo>
                    <a:pt x="639" y="223"/>
                  </a:lnTo>
                  <a:lnTo>
                    <a:pt x="639" y="220"/>
                  </a:lnTo>
                  <a:lnTo>
                    <a:pt x="641" y="220"/>
                  </a:lnTo>
                  <a:lnTo>
                    <a:pt x="644" y="220"/>
                  </a:lnTo>
                  <a:lnTo>
                    <a:pt x="646" y="220"/>
                  </a:lnTo>
                  <a:lnTo>
                    <a:pt x="648" y="220"/>
                  </a:lnTo>
                  <a:lnTo>
                    <a:pt x="648" y="218"/>
                  </a:lnTo>
                  <a:lnTo>
                    <a:pt x="648" y="216"/>
                  </a:lnTo>
                  <a:lnTo>
                    <a:pt x="650" y="216"/>
                  </a:lnTo>
                  <a:lnTo>
                    <a:pt x="653" y="216"/>
                  </a:lnTo>
                  <a:lnTo>
                    <a:pt x="653" y="218"/>
                  </a:lnTo>
                  <a:lnTo>
                    <a:pt x="655" y="218"/>
                  </a:lnTo>
                  <a:lnTo>
                    <a:pt x="655" y="220"/>
                  </a:lnTo>
                  <a:lnTo>
                    <a:pt x="655" y="223"/>
                  </a:lnTo>
                  <a:lnTo>
                    <a:pt x="659" y="225"/>
                  </a:lnTo>
                  <a:lnTo>
                    <a:pt x="659" y="227"/>
                  </a:lnTo>
                  <a:lnTo>
                    <a:pt x="659" y="229"/>
                  </a:lnTo>
                  <a:lnTo>
                    <a:pt x="662" y="232"/>
                  </a:lnTo>
                  <a:lnTo>
                    <a:pt x="662" y="229"/>
                  </a:lnTo>
                  <a:lnTo>
                    <a:pt x="664" y="229"/>
                  </a:lnTo>
                  <a:lnTo>
                    <a:pt x="664" y="227"/>
                  </a:lnTo>
                  <a:lnTo>
                    <a:pt x="666" y="227"/>
                  </a:lnTo>
                  <a:lnTo>
                    <a:pt x="666" y="225"/>
                  </a:lnTo>
                  <a:lnTo>
                    <a:pt x="668" y="225"/>
                  </a:lnTo>
                  <a:lnTo>
                    <a:pt x="671" y="225"/>
                  </a:lnTo>
                  <a:lnTo>
                    <a:pt x="671" y="223"/>
                  </a:lnTo>
                  <a:lnTo>
                    <a:pt x="668" y="223"/>
                  </a:lnTo>
                  <a:lnTo>
                    <a:pt x="666" y="223"/>
                  </a:lnTo>
                  <a:lnTo>
                    <a:pt x="666" y="220"/>
                  </a:lnTo>
                  <a:lnTo>
                    <a:pt x="666" y="218"/>
                  </a:lnTo>
                  <a:lnTo>
                    <a:pt x="668" y="218"/>
                  </a:lnTo>
                  <a:lnTo>
                    <a:pt x="671" y="218"/>
                  </a:lnTo>
                  <a:lnTo>
                    <a:pt x="673" y="218"/>
                  </a:lnTo>
                  <a:lnTo>
                    <a:pt x="675" y="218"/>
                  </a:lnTo>
                  <a:lnTo>
                    <a:pt x="675" y="216"/>
                  </a:lnTo>
                  <a:lnTo>
                    <a:pt x="677" y="216"/>
                  </a:lnTo>
                  <a:lnTo>
                    <a:pt x="677" y="214"/>
                  </a:lnTo>
                  <a:lnTo>
                    <a:pt x="675" y="214"/>
                  </a:lnTo>
                  <a:lnTo>
                    <a:pt x="675" y="211"/>
                  </a:lnTo>
                  <a:lnTo>
                    <a:pt x="677" y="211"/>
                  </a:lnTo>
                  <a:lnTo>
                    <a:pt x="675" y="211"/>
                  </a:lnTo>
                  <a:lnTo>
                    <a:pt x="675" y="209"/>
                  </a:lnTo>
                  <a:lnTo>
                    <a:pt x="677" y="209"/>
                  </a:lnTo>
                  <a:lnTo>
                    <a:pt x="677" y="207"/>
                  </a:lnTo>
                  <a:lnTo>
                    <a:pt x="680" y="207"/>
                  </a:lnTo>
                  <a:lnTo>
                    <a:pt x="680" y="205"/>
                  </a:lnTo>
                  <a:lnTo>
                    <a:pt x="682" y="205"/>
                  </a:lnTo>
                  <a:lnTo>
                    <a:pt x="682" y="202"/>
                  </a:lnTo>
                  <a:lnTo>
                    <a:pt x="684" y="202"/>
                  </a:lnTo>
                  <a:lnTo>
                    <a:pt x="684" y="200"/>
                  </a:lnTo>
                  <a:lnTo>
                    <a:pt x="686" y="200"/>
                  </a:lnTo>
                  <a:lnTo>
                    <a:pt x="686" y="198"/>
                  </a:lnTo>
                  <a:lnTo>
                    <a:pt x="686" y="196"/>
                  </a:lnTo>
                  <a:lnTo>
                    <a:pt x="689" y="193"/>
                  </a:lnTo>
                  <a:lnTo>
                    <a:pt x="689" y="191"/>
                  </a:lnTo>
                  <a:lnTo>
                    <a:pt x="689" y="189"/>
                  </a:lnTo>
                  <a:lnTo>
                    <a:pt x="691" y="189"/>
                  </a:lnTo>
                  <a:lnTo>
                    <a:pt x="691" y="187"/>
                  </a:lnTo>
                  <a:lnTo>
                    <a:pt x="693" y="187"/>
                  </a:lnTo>
                  <a:lnTo>
                    <a:pt x="695" y="184"/>
                  </a:lnTo>
                  <a:lnTo>
                    <a:pt x="698" y="182"/>
                  </a:lnTo>
                  <a:lnTo>
                    <a:pt x="700" y="182"/>
                  </a:lnTo>
                  <a:lnTo>
                    <a:pt x="700" y="180"/>
                  </a:lnTo>
                  <a:lnTo>
                    <a:pt x="700" y="178"/>
                  </a:lnTo>
                  <a:lnTo>
                    <a:pt x="700" y="175"/>
                  </a:lnTo>
                  <a:lnTo>
                    <a:pt x="700" y="173"/>
                  </a:lnTo>
                  <a:lnTo>
                    <a:pt x="702" y="173"/>
                  </a:lnTo>
                  <a:lnTo>
                    <a:pt x="702" y="171"/>
                  </a:lnTo>
                  <a:lnTo>
                    <a:pt x="702" y="169"/>
                  </a:lnTo>
                  <a:lnTo>
                    <a:pt x="704" y="169"/>
                  </a:lnTo>
                  <a:lnTo>
                    <a:pt x="704" y="166"/>
                  </a:lnTo>
                  <a:lnTo>
                    <a:pt x="707" y="166"/>
                  </a:lnTo>
                  <a:lnTo>
                    <a:pt x="709" y="166"/>
                  </a:lnTo>
                  <a:lnTo>
                    <a:pt x="711" y="166"/>
                  </a:lnTo>
                  <a:lnTo>
                    <a:pt x="713" y="166"/>
                  </a:lnTo>
                  <a:lnTo>
                    <a:pt x="713" y="164"/>
                  </a:lnTo>
                  <a:lnTo>
                    <a:pt x="716" y="164"/>
                  </a:lnTo>
                  <a:lnTo>
                    <a:pt x="716" y="162"/>
                  </a:lnTo>
                  <a:lnTo>
                    <a:pt x="716" y="160"/>
                  </a:lnTo>
                  <a:lnTo>
                    <a:pt x="718" y="160"/>
                  </a:lnTo>
                  <a:lnTo>
                    <a:pt x="718" y="157"/>
                  </a:lnTo>
                  <a:lnTo>
                    <a:pt x="720" y="157"/>
                  </a:lnTo>
                  <a:lnTo>
                    <a:pt x="720" y="155"/>
                  </a:lnTo>
                  <a:lnTo>
                    <a:pt x="722" y="155"/>
                  </a:lnTo>
                  <a:lnTo>
                    <a:pt x="725" y="155"/>
                  </a:lnTo>
                  <a:lnTo>
                    <a:pt x="727" y="155"/>
                  </a:lnTo>
                  <a:lnTo>
                    <a:pt x="729" y="155"/>
                  </a:lnTo>
                  <a:lnTo>
                    <a:pt x="729" y="153"/>
                  </a:lnTo>
                  <a:lnTo>
                    <a:pt x="729" y="151"/>
                  </a:lnTo>
                  <a:lnTo>
                    <a:pt x="727" y="151"/>
                  </a:lnTo>
                  <a:lnTo>
                    <a:pt x="729" y="151"/>
                  </a:lnTo>
                  <a:lnTo>
                    <a:pt x="729" y="148"/>
                  </a:lnTo>
                  <a:lnTo>
                    <a:pt x="731" y="148"/>
                  </a:lnTo>
                  <a:lnTo>
                    <a:pt x="734" y="148"/>
                  </a:lnTo>
                  <a:lnTo>
                    <a:pt x="734" y="151"/>
                  </a:lnTo>
                  <a:lnTo>
                    <a:pt x="736" y="151"/>
                  </a:lnTo>
                  <a:lnTo>
                    <a:pt x="738" y="151"/>
                  </a:lnTo>
                  <a:lnTo>
                    <a:pt x="740" y="151"/>
                  </a:lnTo>
                  <a:lnTo>
                    <a:pt x="743" y="151"/>
                  </a:lnTo>
                  <a:lnTo>
                    <a:pt x="740" y="151"/>
                  </a:lnTo>
                  <a:lnTo>
                    <a:pt x="743" y="151"/>
                  </a:lnTo>
                  <a:lnTo>
                    <a:pt x="740" y="148"/>
                  </a:lnTo>
                  <a:lnTo>
                    <a:pt x="743" y="148"/>
                  </a:lnTo>
                  <a:lnTo>
                    <a:pt x="743" y="146"/>
                  </a:lnTo>
                  <a:lnTo>
                    <a:pt x="745" y="146"/>
                  </a:lnTo>
                  <a:lnTo>
                    <a:pt x="745" y="144"/>
                  </a:lnTo>
                  <a:lnTo>
                    <a:pt x="747" y="144"/>
                  </a:lnTo>
                  <a:lnTo>
                    <a:pt x="747" y="142"/>
                  </a:lnTo>
                  <a:lnTo>
                    <a:pt x="749" y="142"/>
                  </a:lnTo>
                  <a:lnTo>
                    <a:pt x="747" y="142"/>
                  </a:lnTo>
                  <a:lnTo>
                    <a:pt x="745" y="142"/>
                  </a:lnTo>
                  <a:lnTo>
                    <a:pt x="745" y="139"/>
                  </a:lnTo>
                  <a:lnTo>
                    <a:pt x="743" y="139"/>
                  </a:lnTo>
                  <a:lnTo>
                    <a:pt x="740" y="139"/>
                  </a:lnTo>
                  <a:lnTo>
                    <a:pt x="740" y="137"/>
                  </a:lnTo>
                  <a:lnTo>
                    <a:pt x="740" y="135"/>
                  </a:lnTo>
                  <a:lnTo>
                    <a:pt x="740" y="133"/>
                  </a:lnTo>
                  <a:lnTo>
                    <a:pt x="740" y="130"/>
                  </a:lnTo>
                  <a:lnTo>
                    <a:pt x="738" y="130"/>
                  </a:lnTo>
                  <a:lnTo>
                    <a:pt x="740" y="130"/>
                  </a:lnTo>
                  <a:lnTo>
                    <a:pt x="740" y="128"/>
                  </a:lnTo>
                  <a:lnTo>
                    <a:pt x="743" y="128"/>
                  </a:lnTo>
                  <a:lnTo>
                    <a:pt x="743" y="126"/>
                  </a:lnTo>
                  <a:lnTo>
                    <a:pt x="743" y="124"/>
                  </a:lnTo>
                  <a:lnTo>
                    <a:pt x="745" y="124"/>
                  </a:lnTo>
                  <a:lnTo>
                    <a:pt x="745" y="121"/>
                  </a:lnTo>
                  <a:lnTo>
                    <a:pt x="745" y="119"/>
                  </a:lnTo>
                  <a:lnTo>
                    <a:pt x="745" y="117"/>
                  </a:lnTo>
                  <a:lnTo>
                    <a:pt x="747" y="117"/>
                  </a:lnTo>
                  <a:lnTo>
                    <a:pt x="745" y="115"/>
                  </a:lnTo>
                  <a:lnTo>
                    <a:pt x="745" y="112"/>
                  </a:lnTo>
                  <a:lnTo>
                    <a:pt x="747" y="112"/>
                  </a:lnTo>
                  <a:lnTo>
                    <a:pt x="745" y="110"/>
                  </a:lnTo>
                  <a:lnTo>
                    <a:pt x="743" y="110"/>
                  </a:lnTo>
                  <a:lnTo>
                    <a:pt x="743" y="108"/>
                  </a:lnTo>
                  <a:lnTo>
                    <a:pt x="740" y="108"/>
                  </a:lnTo>
                  <a:lnTo>
                    <a:pt x="740" y="106"/>
                  </a:lnTo>
                  <a:lnTo>
                    <a:pt x="740" y="103"/>
                  </a:lnTo>
                  <a:lnTo>
                    <a:pt x="740" y="101"/>
                  </a:lnTo>
                  <a:lnTo>
                    <a:pt x="738" y="101"/>
                  </a:lnTo>
                  <a:lnTo>
                    <a:pt x="736" y="101"/>
                  </a:lnTo>
                  <a:lnTo>
                    <a:pt x="734" y="101"/>
                  </a:lnTo>
                  <a:lnTo>
                    <a:pt x="734" y="99"/>
                  </a:lnTo>
                  <a:lnTo>
                    <a:pt x="736" y="99"/>
                  </a:lnTo>
                  <a:lnTo>
                    <a:pt x="736" y="97"/>
                  </a:lnTo>
                  <a:lnTo>
                    <a:pt x="738" y="97"/>
                  </a:lnTo>
                  <a:lnTo>
                    <a:pt x="740" y="94"/>
                  </a:lnTo>
                  <a:lnTo>
                    <a:pt x="740" y="92"/>
                  </a:lnTo>
                  <a:lnTo>
                    <a:pt x="740" y="90"/>
                  </a:lnTo>
                  <a:lnTo>
                    <a:pt x="738" y="90"/>
                  </a:lnTo>
                  <a:lnTo>
                    <a:pt x="740" y="90"/>
                  </a:lnTo>
                  <a:lnTo>
                    <a:pt x="743" y="88"/>
                  </a:lnTo>
                  <a:lnTo>
                    <a:pt x="745" y="88"/>
                  </a:lnTo>
                  <a:lnTo>
                    <a:pt x="745" y="85"/>
                  </a:lnTo>
                  <a:lnTo>
                    <a:pt x="747" y="83"/>
                  </a:lnTo>
                  <a:lnTo>
                    <a:pt x="747" y="81"/>
                  </a:lnTo>
                  <a:lnTo>
                    <a:pt x="749" y="81"/>
                  </a:lnTo>
                  <a:lnTo>
                    <a:pt x="749" y="79"/>
                  </a:lnTo>
                  <a:lnTo>
                    <a:pt x="752" y="79"/>
                  </a:lnTo>
                  <a:lnTo>
                    <a:pt x="752" y="76"/>
                  </a:lnTo>
                  <a:lnTo>
                    <a:pt x="754" y="74"/>
                  </a:lnTo>
                  <a:lnTo>
                    <a:pt x="754" y="72"/>
                  </a:lnTo>
                  <a:lnTo>
                    <a:pt x="756" y="70"/>
                  </a:lnTo>
                  <a:lnTo>
                    <a:pt x="756" y="67"/>
                  </a:lnTo>
                  <a:lnTo>
                    <a:pt x="758" y="67"/>
                  </a:lnTo>
                  <a:lnTo>
                    <a:pt x="758" y="65"/>
                  </a:lnTo>
                  <a:lnTo>
                    <a:pt x="758" y="63"/>
                  </a:lnTo>
                  <a:lnTo>
                    <a:pt x="761" y="63"/>
                  </a:lnTo>
                  <a:lnTo>
                    <a:pt x="761" y="61"/>
                  </a:lnTo>
                  <a:lnTo>
                    <a:pt x="763" y="61"/>
                  </a:lnTo>
                  <a:lnTo>
                    <a:pt x="763" y="58"/>
                  </a:lnTo>
                  <a:lnTo>
                    <a:pt x="765" y="56"/>
                  </a:lnTo>
                  <a:lnTo>
                    <a:pt x="765" y="54"/>
                  </a:lnTo>
                  <a:lnTo>
                    <a:pt x="767" y="54"/>
                  </a:lnTo>
                  <a:lnTo>
                    <a:pt x="767" y="52"/>
                  </a:lnTo>
                  <a:lnTo>
                    <a:pt x="767" y="49"/>
                  </a:lnTo>
                  <a:lnTo>
                    <a:pt x="770" y="47"/>
                  </a:lnTo>
                  <a:lnTo>
                    <a:pt x="770" y="45"/>
                  </a:lnTo>
                  <a:lnTo>
                    <a:pt x="770" y="43"/>
                  </a:lnTo>
                  <a:lnTo>
                    <a:pt x="772" y="40"/>
                  </a:lnTo>
                  <a:lnTo>
                    <a:pt x="772" y="38"/>
                  </a:lnTo>
                  <a:lnTo>
                    <a:pt x="774" y="38"/>
                  </a:lnTo>
                  <a:lnTo>
                    <a:pt x="774" y="36"/>
                  </a:lnTo>
                  <a:lnTo>
                    <a:pt x="774" y="34"/>
                  </a:lnTo>
                  <a:lnTo>
                    <a:pt x="776" y="34"/>
                  </a:lnTo>
                  <a:lnTo>
                    <a:pt x="776" y="31"/>
                  </a:lnTo>
                  <a:lnTo>
                    <a:pt x="779" y="31"/>
                  </a:lnTo>
                  <a:lnTo>
                    <a:pt x="781" y="34"/>
                  </a:lnTo>
                  <a:lnTo>
                    <a:pt x="783" y="34"/>
                  </a:lnTo>
                  <a:lnTo>
                    <a:pt x="783" y="31"/>
                  </a:lnTo>
                  <a:lnTo>
                    <a:pt x="783" y="29"/>
                  </a:lnTo>
                  <a:lnTo>
                    <a:pt x="783" y="27"/>
                  </a:lnTo>
                  <a:lnTo>
                    <a:pt x="785" y="27"/>
                  </a:lnTo>
                  <a:lnTo>
                    <a:pt x="785" y="25"/>
                  </a:lnTo>
                  <a:lnTo>
                    <a:pt x="783" y="25"/>
                  </a:lnTo>
                  <a:lnTo>
                    <a:pt x="783" y="22"/>
                  </a:lnTo>
                  <a:lnTo>
                    <a:pt x="785" y="22"/>
                  </a:lnTo>
                  <a:lnTo>
                    <a:pt x="785" y="20"/>
                  </a:lnTo>
                  <a:lnTo>
                    <a:pt x="785" y="18"/>
                  </a:lnTo>
                  <a:lnTo>
                    <a:pt x="788" y="18"/>
                  </a:lnTo>
                  <a:lnTo>
                    <a:pt x="788" y="16"/>
                  </a:lnTo>
                  <a:lnTo>
                    <a:pt x="790" y="16"/>
                  </a:lnTo>
                  <a:lnTo>
                    <a:pt x="790" y="18"/>
                  </a:lnTo>
                  <a:lnTo>
                    <a:pt x="792" y="18"/>
                  </a:lnTo>
                  <a:lnTo>
                    <a:pt x="794" y="18"/>
                  </a:lnTo>
                  <a:lnTo>
                    <a:pt x="797" y="18"/>
                  </a:lnTo>
                  <a:lnTo>
                    <a:pt x="797" y="20"/>
                  </a:lnTo>
                  <a:lnTo>
                    <a:pt x="799" y="20"/>
                  </a:lnTo>
                  <a:lnTo>
                    <a:pt x="801" y="20"/>
                  </a:lnTo>
                  <a:lnTo>
                    <a:pt x="801" y="22"/>
                  </a:lnTo>
                  <a:lnTo>
                    <a:pt x="801" y="20"/>
                  </a:lnTo>
                  <a:lnTo>
                    <a:pt x="803" y="20"/>
                  </a:lnTo>
                  <a:lnTo>
                    <a:pt x="806" y="20"/>
                  </a:lnTo>
                  <a:lnTo>
                    <a:pt x="806" y="18"/>
                  </a:lnTo>
                  <a:lnTo>
                    <a:pt x="803" y="18"/>
                  </a:lnTo>
                  <a:lnTo>
                    <a:pt x="803" y="16"/>
                  </a:lnTo>
                  <a:lnTo>
                    <a:pt x="803" y="13"/>
                  </a:lnTo>
                  <a:lnTo>
                    <a:pt x="806" y="13"/>
                  </a:lnTo>
                  <a:lnTo>
                    <a:pt x="806" y="11"/>
                  </a:lnTo>
                  <a:lnTo>
                    <a:pt x="808" y="11"/>
                  </a:lnTo>
                  <a:lnTo>
                    <a:pt x="808" y="9"/>
                  </a:lnTo>
                  <a:lnTo>
                    <a:pt x="808" y="7"/>
                  </a:lnTo>
                  <a:lnTo>
                    <a:pt x="808" y="9"/>
                  </a:lnTo>
                  <a:lnTo>
                    <a:pt x="810" y="9"/>
                  </a:lnTo>
                  <a:lnTo>
                    <a:pt x="810" y="7"/>
                  </a:lnTo>
                  <a:lnTo>
                    <a:pt x="812" y="7"/>
                  </a:lnTo>
                  <a:lnTo>
                    <a:pt x="812" y="4"/>
                  </a:lnTo>
                  <a:lnTo>
                    <a:pt x="815" y="4"/>
                  </a:lnTo>
                  <a:lnTo>
                    <a:pt x="815" y="2"/>
                  </a:lnTo>
                  <a:lnTo>
                    <a:pt x="817" y="2"/>
                  </a:lnTo>
                  <a:lnTo>
                    <a:pt x="817" y="0"/>
                  </a:lnTo>
                  <a:lnTo>
                    <a:pt x="819" y="2"/>
                  </a:lnTo>
                  <a:lnTo>
                    <a:pt x="821" y="2"/>
                  </a:lnTo>
                  <a:lnTo>
                    <a:pt x="821" y="0"/>
                  </a:lnTo>
                  <a:lnTo>
                    <a:pt x="821" y="2"/>
                  </a:lnTo>
                  <a:lnTo>
                    <a:pt x="824" y="2"/>
                  </a:lnTo>
                  <a:lnTo>
                    <a:pt x="824" y="4"/>
                  </a:lnTo>
                  <a:lnTo>
                    <a:pt x="826" y="4"/>
                  </a:lnTo>
                  <a:lnTo>
                    <a:pt x="826" y="7"/>
                  </a:lnTo>
                  <a:lnTo>
                    <a:pt x="826" y="9"/>
                  </a:lnTo>
                  <a:lnTo>
                    <a:pt x="826" y="11"/>
                  </a:lnTo>
                  <a:lnTo>
                    <a:pt x="828" y="13"/>
                  </a:lnTo>
                  <a:lnTo>
                    <a:pt x="828" y="16"/>
                  </a:lnTo>
                  <a:lnTo>
                    <a:pt x="830" y="16"/>
                  </a:lnTo>
                  <a:lnTo>
                    <a:pt x="830" y="18"/>
                  </a:lnTo>
                  <a:lnTo>
                    <a:pt x="833" y="20"/>
                  </a:lnTo>
                  <a:lnTo>
                    <a:pt x="835" y="20"/>
                  </a:lnTo>
                  <a:lnTo>
                    <a:pt x="835" y="18"/>
                  </a:lnTo>
                  <a:lnTo>
                    <a:pt x="837" y="18"/>
                  </a:lnTo>
                  <a:lnTo>
                    <a:pt x="837" y="20"/>
                  </a:lnTo>
                  <a:lnTo>
                    <a:pt x="839" y="18"/>
                  </a:lnTo>
                  <a:lnTo>
                    <a:pt x="837" y="18"/>
                  </a:lnTo>
                  <a:lnTo>
                    <a:pt x="839" y="18"/>
                  </a:lnTo>
                  <a:lnTo>
                    <a:pt x="839" y="20"/>
                  </a:lnTo>
                  <a:lnTo>
                    <a:pt x="842" y="20"/>
                  </a:lnTo>
                  <a:lnTo>
                    <a:pt x="842" y="22"/>
                  </a:lnTo>
                  <a:lnTo>
                    <a:pt x="844" y="22"/>
                  </a:lnTo>
                  <a:lnTo>
                    <a:pt x="846" y="22"/>
                  </a:lnTo>
                  <a:lnTo>
                    <a:pt x="846" y="25"/>
                  </a:lnTo>
                  <a:lnTo>
                    <a:pt x="848" y="25"/>
                  </a:lnTo>
                  <a:lnTo>
                    <a:pt x="848" y="22"/>
                  </a:lnTo>
                  <a:lnTo>
                    <a:pt x="851" y="22"/>
                  </a:lnTo>
                  <a:lnTo>
                    <a:pt x="851" y="25"/>
                  </a:lnTo>
                  <a:lnTo>
                    <a:pt x="851" y="22"/>
                  </a:lnTo>
                  <a:lnTo>
                    <a:pt x="853" y="25"/>
                  </a:lnTo>
                  <a:lnTo>
                    <a:pt x="853" y="22"/>
                  </a:lnTo>
                  <a:lnTo>
                    <a:pt x="855" y="22"/>
                  </a:lnTo>
                  <a:lnTo>
                    <a:pt x="855" y="20"/>
                  </a:lnTo>
                  <a:lnTo>
                    <a:pt x="857" y="20"/>
                  </a:lnTo>
                  <a:lnTo>
                    <a:pt x="857" y="18"/>
                  </a:lnTo>
                  <a:lnTo>
                    <a:pt x="857" y="16"/>
                  </a:lnTo>
                  <a:lnTo>
                    <a:pt x="860" y="16"/>
                  </a:lnTo>
                  <a:lnTo>
                    <a:pt x="862" y="16"/>
                  </a:lnTo>
                  <a:lnTo>
                    <a:pt x="864" y="16"/>
                  </a:lnTo>
                  <a:lnTo>
                    <a:pt x="864" y="18"/>
                  </a:lnTo>
                  <a:lnTo>
                    <a:pt x="866" y="20"/>
                  </a:lnTo>
                  <a:lnTo>
                    <a:pt x="869" y="20"/>
                  </a:lnTo>
                  <a:lnTo>
                    <a:pt x="869" y="22"/>
                  </a:lnTo>
                  <a:lnTo>
                    <a:pt x="871" y="22"/>
                  </a:lnTo>
                  <a:lnTo>
                    <a:pt x="873" y="22"/>
                  </a:lnTo>
                  <a:lnTo>
                    <a:pt x="873" y="25"/>
                  </a:lnTo>
                  <a:lnTo>
                    <a:pt x="875" y="25"/>
                  </a:lnTo>
                  <a:lnTo>
                    <a:pt x="878" y="25"/>
                  </a:lnTo>
                  <a:lnTo>
                    <a:pt x="878" y="27"/>
                  </a:lnTo>
                  <a:lnTo>
                    <a:pt x="880" y="27"/>
                  </a:lnTo>
                  <a:lnTo>
                    <a:pt x="882" y="27"/>
                  </a:lnTo>
                  <a:lnTo>
                    <a:pt x="882" y="29"/>
                  </a:lnTo>
                  <a:lnTo>
                    <a:pt x="884" y="29"/>
                  </a:lnTo>
                  <a:lnTo>
                    <a:pt x="887" y="29"/>
                  </a:lnTo>
                  <a:lnTo>
                    <a:pt x="889" y="29"/>
                  </a:lnTo>
                  <a:lnTo>
                    <a:pt x="889" y="27"/>
                  </a:lnTo>
                  <a:lnTo>
                    <a:pt x="891" y="27"/>
                  </a:lnTo>
                  <a:lnTo>
                    <a:pt x="891" y="29"/>
                  </a:lnTo>
                  <a:lnTo>
                    <a:pt x="891" y="27"/>
                  </a:lnTo>
                  <a:lnTo>
                    <a:pt x="893" y="29"/>
                  </a:lnTo>
                  <a:lnTo>
                    <a:pt x="893" y="31"/>
                  </a:lnTo>
                  <a:lnTo>
                    <a:pt x="893" y="29"/>
                  </a:lnTo>
                  <a:lnTo>
                    <a:pt x="896" y="29"/>
                  </a:lnTo>
                  <a:lnTo>
                    <a:pt x="896" y="31"/>
                  </a:lnTo>
                  <a:lnTo>
                    <a:pt x="893" y="31"/>
                  </a:lnTo>
                  <a:lnTo>
                    <a:pt x="893" y="34"/>
                  </a:lnTo>
                  <a:lnTo>
                    <a:pt x="896" y="34"/>
                  </a:lnTo>
                  <a:lnTo>
                    <a:pt x="896" y="36"/>
                  </a:lnTo>
                  <a:lnTo>
                    <a:pt x="893" y="36"/>
                  </a:lnTo>
                  <a:lnTo>
                    <a:pt x="893" y="38"/>
                  </a:lnTo>
                  <a:lnTo>
                    <a:pt x="893" y="40"/>
                  </a:lnTo>
                  <a:lnTo>
                    <a:pt x="893" y="43"/>
                  </a:lnTo>
                  <a:lnTo>
                    <a:pt x="896" y="43"/>
                  </a:lnTo>
                  <a:lnTo>
                    <a:pt x="896" y="40"/>
                  </a:lnTo>
                  <a:lnTo>
                    <a:pt x="898" y="40"/>
                  </a:lnTo>
                  <a:lnTo>
                    <a:pt x="898" y="43"/>
                  </a:lnTo>
                  <a:lnTo>
                    <a:pt x="896" y="43"/>
                  </a:lnTo>
                  <a:lnTo>
                    <a:pt x="898" y="43"/>
                  </a:lnTo>
                  <a:lnTo>
                    <a:pt x="896" y="43"/>
                  </a:lnTo>
                  <a:lnTo>
                    <a:pt x="896" y="45"/>
                  </a:lnTo>
                  <a:lnTo>
                    <a:pt x="893" y="45"/>
                  </a:lnTo>
                  <a:lnTo>
                    <a:pt x="893" y="47"/>
                  </a:lnTo>
                  <a:lnTo>
                    <a:pt x="896" y="47"/>
                  </a:lnTo>
                  <a:lnTo>
                    <a:pt x="896" y="49"/>
                  </a:lnTo>
                  <a:lnTo>
                    <a:pt x="896" y="52"/>
                  </a:lnTo>
                  <a:lnTo>
                    <a:pt x="898" y="54"/>
                  </a:lnTo>
                  <a:lnTo>
                    <a:pt x="898" y="56"/>
                  </a:lnTo>
                  <a:lnTo>
                    <a:pt x="898" y="54"/>
                  </a:lnTo>
                  <a:lnTo>
                    <a:pt x="898" y="56"/>
                  </a:lnTo>
                  <a:lnTo>
                    <a:pt x="898" y="58"/>
                  </a:lnTo>
                  <a:lnTo>
                    <a:pt x="898" y="61"/>
                  </a:lnTo>
                  <a:lnTo>
                    <a:pt x="900" y="61"/>
                  </a:lnTo>
                  <a:lnTo>
                    <a:pt x="900" y="63"/>
                  </a:lnTo>
                  <a:lnTo>
                    <a:pt x="902" y="63"/>
                  </a:lnTo>
                  <a:lnTo>
                    <a:pt x="902" y="65"/>
                  </a:lnTo>
                  <a:lnTo>
                    <a:pt x="905" y="67"/>
                  </a:lnTo>
                  <a:lnTo>
                    <a:pt x="905" y="65"/>
                  </a:lnTo>
                  <a:lnTo>
                    <a:pt x="905" y="67"/>
                  </a:lnTo>
                  <a:lnTo>
                    <a:pt x="905" y="70"/>
                  </a:lnTo>
                  <a:lnTo>
                    <a:pt x="907" y="70"/>
                  </a:lnTo>
                  <a:lnTo>
                    <a:pt x="909" y="72"/>
                  </a:lnTo>
                  <a:lnTo>
                    <a:pt x="911" y="70"/>
                  </a:lnTo>
                  <a:lnTo>
                    <a:pt x="911" y="67"/>
                  </a:lnTo>
                  <a:lnTo>
                    <a:pt x="909" y="67"/>
                  </a:lnTo>
                  <a:lnTo>
                    <a:pt x="911" y="67"/>
                  </a:lnTo>
                  <a:lnTo>
                    <a:pt x="914" y="67"/>
                  </a:lnTo>
                  <a:lnTo>
                    <a:pt x="914" y="70"/>
                  </a:lnTo>
                  <a:lnTo>
                    <a:pt x="914" y="67"/>
                  </a:lnTo>
                  <a:lnTo>
                    <a:pt x="916" y="67"/>
                  </a:lnTo>
                  <a:lnTo>
                    <a:pt x="916" y="70"/>
                  </a:lnTo>
                  <a:lnTo>
                    <a:pt x="916" y="67"/>
                  </a:lnTo>
                  <a:lnTo>
                    <a:pt x="918" y="67"/>
                  </a:lnTo>
                  <a:lnTo>
                    <a:pt x="918" y="70"/>
                  </a:lnTo>
                  <a:lnTo>
                    <a:pt x="920" y="70"/>
                  </a:lnTo>
                  <a:lnTo>
                    <a:pt x="920" y="67"/>
                  </a:lnTo>
                  <a:lnTo>
                    <a:pt x="923" y="67"/>
                  </a:lnTo>
                  <a:lnTo>
                    <a:pt x="925" y="67"/>
                  </a:lnTo>
                  <a:lnTo>
                    <a:pt x="925" y="70"/>
                  </a:lnTo>
                  <a:lnTo>
                    <a:pt x="925" y="72"/>
                  </a:lnTo>
                  <a:lnTo>
                    <a:pt x="927" y="72"/>
                  </a:lnTo>
                  <a:lnTo>
                    <a:pt x="927" y="74"/>
                  </a:lnTo>
                  <a:lnTo>
                    <a:pt x="929" y="74"/>
                  </a:lnTo>
                  <a:lnTo>
                    <a:pt x="929" y="76"/>
                  </a:lnTo>
                  <a:lnTo>
                    <a:pt x="929" y="79"/>
                  </a:lnTo>
                  <a:lnTo>
                    <a:pt x="932" y="79"/>
                  </a:lnTo>
                  <a:lnTo>
                    <a:pt x="932" y="81"/>
                  </a:lnTo>
                  <a:lnTo>
                    <a:pt x="934" y="81"/>
                  </a:lnTo>
                  <a:lnTo>
                    <a:pt x="936" y="81"/>
                  </a:lnTo>
                  <a:lnTo>
                    <a:pt x="938" y="81"/>
                  </a:lnTo>
                  <a:lnTo>
                    <a:pt x="938" y="83"/>
                  </a:lnTo>
                  <a:lnTo>
                    <a:pt x="938" y="81"/>
                  </a:lnTo>
                  <a:lnTo>
                    <a:pt x="938" y="83"/>
                  </a:lnTo>
                  <a:lnTo>
                    <a:pt x="941" y="83"/>
                  </a:lnTo>
                  <a:lnTo>
                    <a:pt x="943" y="83"/>
                  </a:lnTo>
                  <a:lnTo>
                    <a:pt x="941" y="81"/>
                  </a:lnTo>
                  <a:lnTo>
                    <a:pt x="943" y="81"/>
                  </a:lnTo>
                  <a:lnTo>
                    <a:pt x="945" y="81"/>
                  </a:lnTo>
                  <a:lnTo>
                    <a:pt x="945" y="83"/>
                  </a:lnTo>
                  <a:lnTo>
                    <a:pt x="947" y="83"/>
                  </a:lnTo>
                  <a:lnTo>
                    <a:pt x="947" y="85"/>
                  </a:lnTo>
                  <a:lnTo>
                    <a:pt x="950" y="85"/>
                  </a:lnTo>
                  <a:lnTo>
                    <a:pt x="950" y="88"/>
                  </a:lnTo>
                  <a:lnTo>
                    <a:pt x="950" y="90"/>
                  </a:lnTo>
                  <a:lnTo>
                    <a:pt x="950" y="92"/>
                  </a:lnTo>
                  <a:lnTo>
                    <a:pt x="950" y="94"/>
                  </a:lnTo>
                  <a:lnTo>
                    <a:pt x="947" y="94"/>
                  </a:lnTo>
                  <a:lnTo>
                    <a:pt x="950" y="94"/>
                  </a:lnTo>
                  <a:lnTo>
                    <a:pt x="950" y="97"/>
                  </a:lnTo>
                  <a:lnTo>
                    <a:pt x="952" y="97"/>
                  </a:lnTo>
                  <a:lnTo>
                    <a:pt x="952" y="99"/>
                  </a:lnTo>
                  <a:lnTo>
                    <a:pt x="954" y="99"/>
                  </a:lnTo>
                  <a:lnTo>
                    <a:pt x="956" y="99"/>
                  </a:lnTo>
                  <a:lnTo>
                    <a:pt x="959" y="101"/>
                  </a:lnTo>
                  <a:lnTo>
                    <a:pt x="959" y="103"/>
                  </a:lnTo>
                  <a:lnTo>
                    <a:pt x="959" y="106"/>
                  </a:lnTo>
                  <a:lnTo>
                    <a:pt x="961" y="106"/>
                  </a:lnTo>
                  <a:lnTo>
                    <a:pt x="961" y="108"/>
                  </a:lnTo>
                  <a:lnTo>
                    <a:pt x="963" y="108"/>
                  </a:lnTo>
                  <a:lnTo>
                    <a:pt x="963" y="110"/>
                  </a:lnTo>
                  <a:lnTo>
                    <a:pt x="965" y="110"/>
                  </a:lnTo>
                  <a:lnTo>
                    <a:pt x="968" y="108"/>
                  </a:lnTo>
                  <a:lnTo>
                    <a:pt x="970" y="108"/>
                  </a:lnTo>
                  <a:lnTo>
                    <a:pt x="970" y="110"/>
                  </a:lnTo>
                  <a:lnTo>
                    <a:pt x="972" y="110"/>
                  </a:lnTo>
                  <a:lnTo>
                    <a:pt x="974" y="110"/>
                  </a:lnTo>
                  <a:lnTo>
                    <a:pt x="977" y="110"/>
                  </a:lnTo>
                  <a:lnTo>
                    <a:pt x="979" y="110"/>
                  </a:lnTo>
                  <a:lnTo>
                    <a:pt x="979" y="112"/>
                  </a:lnTo>
                  <a:lnTo>
                    <a:pt x="981" y="112"/>
                  </a:lnTo>
                  <a:lnTo>
                    <a:pt x="981" y="115"/>
                  </a:lnTo>
                  <a:lnTo>
                    <a:pt x="983" y="115"/>
                  </a:lnTo>
                  <a:lnTo>
                    <a:pt x="981" y="115"/>
                  </a:lnTo>
                  <a:lnTo>
                    <a:pt x="981" y="117"/>
                  </a:lnTo>
                  <a:lnTo>
                    <a:pt x="981" y="119"/>
                  </a:lnTo>
                  <a:lnTo>
                    <a:pt x="981" y="121"/>
                  </a:lnTo>
                  <a:lnTo>
                    <a:pt x="979" y="124"/>
                  </a:lnTo>
                  <a:lnTo>
                    <a:pt x="979" y="126"/>
                  </a:lnTo>
                  <a:lnTo>
                    <a:pt x="979" y="128"/>
                  </a:lnTo>
                  <a:lnTo>
                    <a:pt x="977" y="128"/>
                  </a:lnTo>
                  <a:lnTo>
                    <a:pt x="977" y="130"/>
                  </a:lnTo>
                  <a:lnTo>
                    <a:pt x="977" y="133"/>
                  </a:lnTo>
                  <a:lnTo>
                    <a:pt x="977" y="135"/>
                  </a:lnTo>
                  <a:lnTo>
                    <a:pt x="979" y="135"/>
                  </a:lnTo>
                  <a:lnTo>
                    <a:pt x="979" y="137"/>
                  </a:lnTo>
                  <a:lnTo>
                    <a:pt x="981" y="137"/>
                  </a:lnTo>
                  <a:lnTo>
                    <a:pt x="981" y="139"/>
                  </a:lnTo>
                  <a:lnTo>
                    <a:pt x="983" y="139"/>
                  </a:lnTo>
                  <a:lnTo>
                    <a:pt x="983" y="142"/>
                  </a:lnTo>
                  <a:lnTo>
                    <a:pt x="986" y="142"/>
                  </a:lnTo>
                  <a:lnTo>
                    <a:pt x="986" y="144"/>
                  </a:lnTo>
                  <a:lnTo>
                    <a:pt x="983" y="144"/>
                  </a:lnTo>
                  <a:lnTo>
                    <a:pt x="986" y="144"/>
                  </a:lnTo>
                  <a:lnTo>
                    <a:pt x="986" y="146"/>
                  </a:lnTo>
                  <a:lnTo>
                    <a:pt x="983" y="146"/>
                  </a:lnTo>
                  <a:lnTo>
                    <a:pt x="983" y="148"/>
                  </a:lnTo>
                  <a:lnTo>
                    <a:pt x="986" y="151"/>
                  </a:lnTo>
                  <a:lnTo>
                    <a:pt x="986" y="153"/>
                  </a:lnTo>
                  <a:lnTo>
                    <a:pt x="986" y="155"/>
                  </a:lnTo>
                  <a:lnTo>
                    <a:pt x="988" y="155"/>
                  </a:lnTo>
                  <a:lnTo>
                    <a:pt x="988" y="153"/>
                  </a:lnTo>
                  <a:lnTo>
                    <a:pt x="990" y="151"/>
                  </a:lnTo>
                  <a:lnTo>
                    <a:pt x="990" y="153"/>
                  </a:lnTo>
                  <a:lnTo>
                    <a:pt x="992" y="153"/>
                  </a:lnTo>
                  <a:lnTo>
                    <a:pt x="995" y="153"/>
                  </a:lnTo>
                  <a:lnTo>
                    <a:pt x="995" y="155"/>
                  </a:lnTo>
                  <a:lnTo>
                    <a:pt x="995" y="157"/>
                  </a:lnTo>
                  <a:lnTo>
                    <a:pt x="997" y="157"/>
                  </a:lnTo>
                  <a:lnTo>
                    <a:pt x="999" y="157"/>
                  </a:lnTo>
                  <a:lnTo>
                    <a:pt x="999" y="162"/>
                  </a:lnTo>
                  <a:lnTo>
                    <a:pt x="999" y="164"/>
                  </a:lnTo>
                  <a:lnTo>
                    <a:pt x="1001" y="164"/>
                  </a:lnTo>
                  <a:lnTo>
                    <a:pt x="1001" y="166"/>
                  </a:lnTo>
                  <a:lnTo>
                    <a:pt x="1004" y="166"/>
                  </a:lnTo>
                  <a:lnTo>
                    <a:pt x="1004" y="169"/>
                  </a:lnTo>
                  <a:lnTo>
                    <a:pt x="1006" y="169"/>
                  </a:lnTo>
                  <a:lnTo>
                    <a:pt x="1006" y="171"/>
                  </a:lnTo>
                  <a:lnTo>
                    <a:pt x="1008" y="171"/>
                  </a:lnTo>
                  <a:lnTo>
                    <a:pt x="1008" y="173"/>
                  </a:lnTo>
                  <a:lnTo>
                    <a:pt x="1010" y="173"/>
                  </a:lnTo>
                  <a:lnTo>
                    <a:pt x="1010" y="175"/>
                  </a:lnTo>
                  <a:lnTo>
                    <a:pt x="1010" y="178"/>
                  </a:lnTo>
                  <a:lnTo>
                    <a:pt x="1010" y="180"/>
                  </a:lnTo>
                  <a:lnTo>
                    <a:pt x="1013" y="180"/>
                  </a:lnTo>
                  <a:lnTo>
                    <a:pt x="1013" y="182"/>
                  </a:lnTo>
                  <a:lnTo>
                    <a:pt x="1015" y="184"/>
                  </a:lnTo>
                  <a:lnTo>
                    <a:pt x="1015" y="187"/>
                  </a:lnTo>
                  <a:lnTo>
                    <a:pt x="1017" y="187"/>
                  </a:lnTo>
                  <a:lnTo>
                    <a:pt x="1017" y="189"/>
                  </a:lnTo>
                  <a:lnTo>
                    <a:pt x="1017" y="191"/>
                  </a:lnTo>
                  <a:lnTo>
                    <a:pt x="1015" y="191"/>
                  </a:lnTo>
                  <a:lnTo>
                    <a:pt x="1015" y="193"/>
                  </a:lnTo>
                  <a:lnTo>
                    <a:pt x="1013" y="193"/>
                  </a:lnTo>
                  <a:lnTo>
                    <a:pt x="1013" y="196"/>
                  </a:lnTo>
                  <a:lnTo>
                    <a:pt x="1015" y="196"/>
                  </a:lnTo>
                  <a:lnTo>
                    <a:pt x="1015" y="198"/>
                  </a:lnTo>
                  <a:lnTo>
                    <a:pt x="1013" y="198"/>
                  </a:lnTo>
                  <a:lnTo>
                    <a:pt x="1013" y="200"/>
                  </a:lnTo>
                  <a:lnTo>
                    <a:pt x="1013" y="202"/>
                  </a:lnTo>
                  <a:lnTo>
                    <a:pt x="1013" y="205"/>
                  </a:lnTo>
                  <a:lnTo>
                    <a:pt x="1013" y="207"/>
                  </a:lnTo>
                  <a:lnTo>
                    <a:pt x="1010" y="207"/>
                  </a:lnTo>
                  <a:lnTo>
                    <a:pt x="1010" y="209"/>
                  </a:lnTo>
                  <a:lnTo>
                    <a:pt x="1010" y="207"/>
                  </a:lnTo>
                  <a:lnTo>
                    <a:pt x="1008" y="207"/>
                  </a:lnTo>
                  <a:lnTo>
                    <a:pt x="1008" y="209"/>
                  </a:lnTo>
                  <a:lnTo>
                    <a:pt x="1008" y="211"/>
                  </a:lnTo>
                  <a:lnTo>
                    <a:pt x="1006" y="211"/>
                  </a:lnTo>
                  <a:lnTo>
                    <a:pt x="1006" y="214"/>
                  </a:lnTo>
                  <a:lnTo>
                    <a:pt x="1006" y="216"/>
                  </a:lnTo>
                  <a:lnTo>
                    <a:pt x="1004" y="216"/>
                  </a:lnTo>
                  <a:lnTo>
                    <a:pt x="1004" y="218"/>
                  </a:lnTo>
                  <a:lnTo>
                    <a:pt x="1006" y="218"/>
                  </a:lnTo>
                  <a:lnTo>
                    <a:pt x="1004" y="218"/>
                  </a:lnTo>
                  <a:lnTo>
                    <a:pt x="1004" y="220"/>
                  </a:lnTo>
                  <a:lnTo>
                    <a:pt x="1004" y="223"/>
                  </a:lnTo>
                  <a:lnTo>
                    <a:pt x="1001" y="223"/>
                  </a:lnTo>
                  <a:lnTo>
                    <a:pt x="1004" y="223"/>
                  </a:lnTo>
                  <a:lnTo>
                    <a:pt x="1004" y="225"/>
                  </a:lnTo>
                  <a:lnTo>
                    <a:pt x="1006" y="225"/>
                  </a:lnTo>
                  <a:lnTo>
                    <a:pt x="1006" y="223"/>
                  </a:lnTo>
                  <a:lnTo>
                    <a:pt x="1008" y="223"/>
                  </a:lnTo>
                  <a:lnTo>
                    <a:pt x="1008" y="225"/>
                  </a:lnTo>
                  <a:lnTo>
                    <a:pt x="1010" y="225"/>
                  </a:lnTo>
                  <a:lnTo>
                    <a:pt x="1010" y="223"/>
                  </a:lnTo>
                  <a:lnTo>
                    <a:pt x="1013" y="223"/>
                  </a:lnTo>
                  <a:lnTo>
                    <a:pt x="1015" y="223"/>
                  </a:lnTo>
                  <a:lnTo>
                    <a:pt x="1015" y="225"/>
                  </a:lnTo>
                  <a:lnTo>
                    <a:pt x="1015" y="227"/>
                  </a:lnTo>
                  <a:lnTo>
                    <a:pt x="1013" y="227"/>
                  </a:lnTo>
                  <a:lnTo>
                    <a:pt x="1015" y="227"/>
                  </a:lnTo>
                  <a:lnTo>
                    <a:pt x="1017" y="227"/>
                  </a:lnTo>
                  <a:lnTo>
                    <a:pt x="1017" y="229"/>
                  </a:lnTo>
                  <a:lnTo>
                    <a:pt x="1019" y="229"/>
                  </a:lnTo>
                  <a:lnTo>
                    <a:pt x="1022" y="232"/>
                  </a:lnTo>
                  <a:lnTo>
                    <a:pt x="1024" y="232"/>
                  </a:lnTo>
                  <a:lnTo>
                    <a:pt x="1024" y="234"/>
                  </a:lnTo>
                  <a:lnTo>
                    <a:pt x="1026" y="234"/>
                  </a:lnTo>
                  <a:lnTo>
                    <a:pt x="1028" y="234"/>
                  </a:lnTo>
                  <a:lnTo>
                    <a:pt x="1026" y="232"/>
                  </a:lnTo>
                  <a:lnTo>
                    <a:pt x="1028" y="232"/>
                  </a:lnTo>
                  <a:lnTo>
                    <a:pt x="1031" y="232"/>
                  </a:lnTo>
                  <a:lnTo>
                    <a:pt x="1033" y="232"/>
                  </a:lnTo>
                  <a:lnTo>
                    <a:pt x="1035" y="232"/>
                  </a:lnTo>
                  <a:lnTo>
                    <a:pt x="1037" y="229"/>
                  </a:lnTo>
                  <a:lnTo>
                    <a:pt x="1040" y="229"/>
                  </a:lnTo>
                  <a:lnTo>
                    <a:pt x="1042" y="229"/>
                  </a:lnTo>
                  <a:lnTo>
                    <a:pt x="1042" y="227"/>
                  </a:lnTo>
                  <a:lnTo>
                    <a:pt x="1044" y="225"/>
                  </a:lnTo>
                  <a:lnTo>
                    <a:pt x="1046" y="225"/>
                  </a:lnTo>
                  <a:lnTo>
                    <a:pt x="1046" y="223"/>
                  </a:lnTo>
                  <a:lnTo>
                    <a:pt x="1046" y="225"/>
                  </a:lnTo>
                  <a:lnTo>
                    <a:pt x="1046" y="223"/>
                  </a:lnTo>
                  <a:lnTo>
                    <a:pt x="1049" y="223"/>
                  </a:lnTo>
                  <a:lnTo>
                    <a:pt x="1049" y="220"/>
                  </a:lnTo>
                  <a:lnTo>
                    <a:pt x="1051" y="220"/>
                  </a:lnTo>
                  <a:lnTo>
                    <a:pt x="1053" y="220"/>
                  </a:lnTo>
                  <a:lnTo>
                    <a:pt x="1055" y="220"/>
                  </a:lnTo>
                  <a:lnTo>
                    <a:pt x="1055" y="223"/>
                  </a:lnTo>
                  <a:lnTo>
                    <a:pt x="1053" y="223"/>
                  </a:lnTo>
                  <a:lnTo>
                    <a:pt x="1055" y="223"/>
                  </a:lnTo>
                  <a:lnTo>
                    <a:pt x="1055" y="220"/>
                  </a:lnTo>
                  <a:lnTo>
                    <a:pt x="1058" y="220"/>
                  </a:lnTo>
                  <a:lnTo>
                    <a:pt x="1058" y="218"/>
                  </a:lnTo>
                  <a:lnTo>
                    <a:pt x="1058" y="216"/>
                  </a:lnTo>
                  <a:lnTo>
                    <a:pt x="1060" y="216"/>
                  </a:lnTo>
                  <a:lnTo>
                    <a:pt x="1060" y="214"/>
                  </a:lnTo>
                  <a:lnTo>
                    <a:pt x="1060" y="216"/>
                  </a:lnTo>
                  <a:lnTo>
                    <a:pt x="1064" y="216"/>
                  </a:lnTo>
                  <a:lnTo>
                    <a:pt x="1064" y="214"/>
                  </a:lnTo>
                  <a:lnTo>
                    <a:pt x="1067" y="214"/>
                  </a:lnTo>
                  <a:lnTo>
                    <a:pt x="1067" y="216"/>
                  </a:lnTo>
                  <a:lnTo>
                    <a:pt x="1069" y="216"/>
                  </a:lnTo>
                  <a:lnTo>
                    <a:pt x="1069" y="214"/>
                  </a:lnTo>
                  <a:lnTo>
                    <a:pt x="1071" y="214"/>
                  </a:lnTo>
                  <a:lnTo>
                    <a:pt x="1073" y="214"/>
                  </a:lnTo>
                  <a:lnTo>
                    <a:pt x="1076" y="214"/>
                  </a:lnTo>
                  <a:lnTo>
                    <a:pt x="1076" y="216"/>
                  </a:lnTo>
                  <a:lnTo>
                    <a:pt x="1078" y="216"/>
                  </a:lnTo>
                  <a:lnTo>
                    <a:pt x="1080" y="216"/>
                  </a:lnTo>
                  <a:lnTo>
                    <a:pt x="1082" y="216"/>
                  </a:lnTo>
                  <a:lnTo>
                    <a:pt x="1082" y="218"/>
                  </a:lnTo>
                  <a:lnTo>
                    <a:pt x="1085" y="218"/>
                  </a:lnTo>
                  <a:lnTo>
                    <a:pt x="1087" y="218"/>
                  </a:lnTo>
                  <a:lnTo>
                    <a:pt x="1087" y="220"/>
                  </a:lnTo>
                  <a:lnTo>
                    <a:pt x="1089" y="220"/>
                  </a:lnTo>
                  <a:lnTo>
                    <a:pt x="1089" y="223"/>
                  </a:lnTo>
                  <a:lnTo>
                    <a:pt x="1087" y="223"/>
                  </a:lnTo>
                  <a:lnTo>
                    <a:pt x="1089" y="223"/>
                  </a:lnTo>
                  <a:lnTo>
                    <a:pt x="1089" y="225"/>
                  </a:lnTo>
                  <a:lnTo>
                    <a:pt x="1091" y="225"/>
                  </a:lnTo>
                  <a:lnTo>
                    <a:pt x="1094" y="227"/>
                  </a:lnTo>
                  <a:lnTo>
                    <a:pt x="1094" y="229"/>
                  </a:lnTo>
                  <a:lnTo>
                    <a:pt x="1096" y="232"/>
                  </a:lnTo>
                  <a:lnTo>
                    <a:pt x="1098" y="232"/>
                  </a:lnTo>
                  <a:lnTo>
                    <a:pt x="1098" y="234"/>
                  </a:lnTo>
                  <a:lnTo>
                    <a:pt x="1098" y="236"/>
                  </a:lnTo>
                  <a:lnTo>
                    <a:pt x="1100" y="236"/>
                  </a:lnTo>
                  <a:lnTo>
                    <a:pt x="1100" y="238"/>
                  </a:lnTo>
                  <a:lnTo>
                    <a:pt x="1103" y="238"/>
                  </a:lnTo>
                  <a:lnTo>
                    <a:pt x="1103" y="241"/>
                  </a:lnTo>
                  <a:lnTo>
                    <a:pt x="1105" y="241"/>
                  </a:lnTo>
                  <a:lnTo>
                    <a:pt x="1105" y="238"/>
                  </a:lnTo>
                  <a:lnTo>
                    <a:pt x="1107" y="236"/>
                  </a:lnTo>
                  <a:lnTo>
                    <a:pt x="1107" y="238"/>
                  </a:lnTo>
                  <a:lnTo>
                    <a:pt x="1109" y="238"/>
                  </a:lnTo>
                  <a:lnTo>
                    <a:pt x="1109" y="241"/>
                  </a:lnTo>
                  <a:lnTo>
                    <a:pt x="1112" y="241"/>
                  </a:lnTo>
                  <a:lnTo>
                    <a:pt x="1112" y="243"/>
                  </a:lnTo>
                  <a:lnTo>
                    <a:pt x="1112" y="245"/>
                  </a:lnTo>
                  <a:lnTo>
                    <a:pt x="1114" y="245"/>
                  </a:lnTo>
                  <a:lnTo>
                    <a:pt x="1116" y="245"/>
                  </a:lnTo>
                  <a:lnTo>
                    <a:pt x="1114" y="245"/>
                  </a:lnTo>
                  <a:lnTo>
                    <a:pt x="1116" y="245"/>
                  </a:lnTo>
                  <a:lnTo>
                    <a:pt x="1118" y="245"/>
                  </a:lnTo>
                  <a:lnTo>
                    <a:pt x="1118" y="247"/>
                  </a:lnTo>
                  <a:lnTo>
                    <a:pt x="1121" y="247"/>
                  </a:lnTo>
                  <a:lnTo>
                    <a:pt x="1123" y="247"/>
                  </a:lnTo>
                  <a:lnTo>
                    <a:pt x="1123" y="250"/>
                  </a:lnTo>
                  <a:lnTo>
                    <a:pt x="1125" y="250"/>
                  </a:lnTo>
                  <a:lnTo>
                    <a:pt x="1127" y="250"/>
                  </a:lnTo>
                  <a:lnTo>
                    <a:pt x="1130" y="250"/>
                  </a:lnTo>
                  <a:lnTo>
                    <a:pt x="1132" y="250"/>
                  </a:lnTo>
                  <a:lnTo>
                    <a:pt x="1132" y="252"/>
                  </a:lnTo>
                  <a:lnTo>
                    <a:pt x="1134" y="252"/>
                  </a:lnTo>
                  <a:lnTo>
                    <a:pt x="1136" y="252"/>
                  </a:lnTo>
                  <a:lnTo>
                    <a:pt x="1136" y="254"/>
                  </a:lnTo>
                  <a:lnTo>
                    <a:pt x="1136" y="256"/>
                  </a:lnTo>
                  <a:lnTo>
                    <a:pt x="1139" y="256"/>
                  </a:lnTo>
                  <a:lnTo>
                    <a:pt x="1141" y="256"/>
                  </a:lnTo>
                  <a:lnTo>
                    <a:pt x="1143" y="256"/>
                  </a:lnTo>
                  <a:lnTo>
                    <a:pt x="1143" y="259"/>
                  </a:lnTo>
                  <a:lnTo>
                    <a:pt x="1145" y="259"/>
                  </a:lnTo>
                  <a:lnTo>
                    <a:pt x="1145" y="256"/>
                  </a:lnTo>
                  <a:lnTo>
                    <a:pt x="1148" y="256"/>
                  </a:lnTo>
                  <a:lnTo>
                    <a:pt x="1150" y="256"/>
                  </a:lnTo>
                  <a:lnTo>
                    <a:pt x="1150" y="259"/>
                  </a:lnTo>
                  <a:lnTo>
                    <a:pt x="1152" y="259"/>
                  </a:lnTo>
                  <a:lnTo>
                    <a:pt x="1154" y="259"/>
                  </a:lnTo>
                  <a:lnTo>
                    <a:pt x="1154" y="261"/>
                  </a:lnTo>
                  <a:lnTo>
                    <a:pt x="1157" y="261"/>
                  </a:lnTo>
                  <a:lnTo>
                    <a:pt x="1157" y="263"/>
                  </a:lnTo>
                  <a:lnTo>
                    <a:pt x="1159" y="263"/>
                  </a:lnTo>
                  <a:lnTo>
                    <a:pt x="1159" y="265"/>
                  </a:lnTo>
                  <a:lnTo>
                    <a:pt x="1161" y="265"/>
                  </a:lnTo>
                  <a:lnTo>
                    <a:pt x="1161" y="268"/>
                  </a:lnTo>
                  <a:lnTo>
                    <a:pt x="1161" y="270"/>
                  </a:lnTo>
                  <a:lnTo>
                    <a:pt x="1161" y="272"/>
                  </a:lnTo>
                  <a:lnTo>
                    <a:pt x="1163" y="272"/>
                  </a:lnTo>
                  <a:lnTo>
                    <a:pt x="1163" y="274"/>
                  </a:lnTo>
                  <a:lnTo>
                    <a:pt x="1166" y="274"/>
                  </a:lnTo>
                  <a:lnTo>
                    <a:pt x="1166" y="277"/>
                  </a:lnTo>
                  <a:lnTo>
                    <a:pt x="1168" y="279"/>
                  </a:lnTo>
                  <a:lnTo>
                    <a:pt x="1168" y="281"/>
                  </a:lnTo>
                  <a:lnTo>
                    <a:pt x="1170" y="281"/>
                  </a:lnTo>
                  <a:lnTo>
                    <a:pt x="1170" y="283"/>
                  </a:lnTo>
                  <a:lnTo>
                    <a:pt x="1172" y="283"/>
                  </a:lnTo>
                  <a:lnTo>
                    <a:pt x="1172" y="286"/>
                  </a:lnTo>
                  <a:lnTo>
                    <a:pt x="1175" y="286"/>
                  </a:lnTo>
                  <a:lnTo>
                    <a:pt x="1175" y="288"/>
                  </a:lnTo>
                  <a:lnTo>
                    <a:pt x="1177" y="288"/>
                  </a:lnTo>
                  <a:lnTo>
                    <a:pt x="1179" y="288"/>
                  </a:lnTo>
                  <a:lnTo>
                    <a:pt x="1181" y="288"/>
                  </a:lnTo>
                  <a:lnTo>
                    <a:pt x="1181" y="290"/>
                  </a:lnTo>
                  <a:lnTo>
                    <a:pt x="1184" y="290"/>
                  </a:lnTo>
                  <a:lnTo>
                    <a:pt x="1186" y="290"/>
                  </a:lnTo>
                  <a:lnTo>
                    <a:pt x="1188" y="290"/>
                  </a:lnTo>
                  <a:lnTo>
                    <a:pt x="1190" y="290"/>
                  </a:lnTo>
                  <a:lnTo>
                    <a:pt x="1193" y="290"/>
                  </a:lnTo>
                  <a:lnTo>
                    <a:pt x="1195" y="290"/>
                  </a:lnTo>
                  <a:lnTo>
                    <a:pt x="1197" y="290"/>
                  </a:lnTo>
                  <a:lnTo>
                    <a:pt x="1199" y="290"/>
                  </a:lnTo>
                  <a:lnTo>
                    <a:pt x="1202" y="290"/>
                  </a:lnTo>
                  <a:lnTo>
                    <a:pt x="1204" y="290"/>
                  </a:lnTo>
                  <a:lnTo>
                    <a:pt x="1206" y="290"/>
                  </a:lnTo>
                  <a:lnTo>
                    <a:pt x="1208" y="290"/>
                  </a:lnTo>
                  <a:lnTo>
                    <a:pt x="1208" y="292"/>
                  </a:lnTo>
                  <a:lnTo>
                    <a:pt x="1211" y="292"/>
                  </a:lnTo>
                  <a:lnTo>
                    <a:pt x="1213" y="292"/>
                  </a:lnTo>
                  <a:lnTo>
                    <a:pt x="1215" y="292"/>
                  </a:lnTo>
                  <a:lnTo>
                    <a:pt x="1217" y="292"/>
                  </a:lnTo>
                  <a:lnTo>
                    <a:pt x="1220" y="292"/>
                  </a:lnTo>
                  <a:lnTo>
                    <a:pt x="1222" y="292"/>
                  </a:lnTo>
                  <a:lnTo>
                    <a:pt x="1222" y="295"/>
                  </a:lnTo>
                  <a:lnTo>
                    <a:pt x="1224" y="295"/>
                  </a:lnTo>
                  <a:lnTo>
                    <a:pt x="1224" y="297"/>
                  </a:lnTo>
                  <a:lnTo>
                    <a:pt x="1226" y="297"/>
                  </a:lnTo>
                  <a:lnTo>
                    <a:pt x="1226" y="299"/>
                  </a:lnTo>
                  <a:lnTo>
                    <a:pt x="1229" y="299"/>
                  </a:lnTo>
                  <a:lnTo>
                    <a:pt x="1229" y="301"/>
                  </a:lnTo>
                  <a:lnTo>
                    <a:pt x="1229" y="304"/>
                  </a:lnTo>
                  <a:lnTo>
                    <a:pt x="1229" y="306"/>
                  </a:lnTo>
                  <a:lnTo>
                    <a:pt x="1229" y="308"/>
                  </a:lnTo>
                  <a:lnTo>
                    <a:pt x="1231" y="310"/>
                  </a:lnTo>
                  <a:lnTo>
                    <a:pt x="1231" y="313"/>
                  </a:lnTo>
                  <a:lnTo>
                    <a:pt x="1231" y="315"/>
                  </a:lnTo>
                  <a:lnTo>
                    <a:pt x="1231" y="317"/>
                  </a:lnTo>
                  <a:lnTo>
                    <a:pt x="1233" y="317"/>
                  </a:lnTo>
                  <a:lnTo>
                    <a:pt x="1233" y="319"/>
                  </a:lnTo>
                  <a:lnTo>
                    <a:pt x="1233" y="322"/>
                  </a:lnTo>
                  <a:lnTo>
                    <a:pt x="1233" y="324"/>
                  </a:lnTo>
                  <a:lnTo>
                    <a:pt x="1233" y="326"/>
                  </a:lnTo>
                  <a:lnTo>
                    <a:pt x="1233" y="328"/>
                  </a:lnTo>
                  <a:lnTo>
                    <a:pt x="1233" y="331"/>
                  </a:lnTo>
                  <a:lnTo>
                    <a:pt x="1233" y="333"/>
                  </a:lnTo>
                  <a:lnTo>
                    <a:pt x="1231" y="335"/>
                  </a:lnTo>
                  <a:lnTo>
                    <a:pt x="1231" y="337"/>
                  </a:lnTo>
                  <a:lnTo>
                    <a:pt x="1229" y="337"/>
                  </a:lnTo>
                  <a:lnTo>
                    <a:pt x="1231" y="337"/>
                  </a:lnTo>
                  <a:lnTo>
                    <a:pt x="1233" y="337"/>
                  </a:lnTo>
                  <a:lnTo>
                    <a:pt x="1233" y="340"/>
                  </a:lnTo>
                  <a:lnTo>
                    <a:pt x="1233" y="342"/>
                  </a:lnTo>
                  <a:lnTo>
                    <a:pt x="1233" y="344"/>
                  </a:lnTo>
                  <a:lnTo>
                    <a:pt x="1235" y="344"/>
                  </a:lnTo>
                  <a:lnTo>
                    <a:pt x="1235" y="346"/>
                  </a:lnTo>
                  <a:lnTo>
                    <a:pt x="1235" y="349"/>
                  </a:lnTo>
                  <a:lnTo>
                    <a:pt x="1235" y="346"/>
                  </a:lnTo>
                  <a:lnTo>
                    <a:pt x="1238" y="346"/>
                  </a:lnTo>
                  <a:lnTo>
                    <a:pt x="1240" y="346"/>
                  </a:lnTo>
                  <a:lnTo>
                    <a:pt x="1240" y="349"/>
                  </a:lnTo>
                  <a:lnTo>
                    <a:pt x="1242" y="349"/>
                  </a:lnTo>
                  <a:lnTo>
                    <a:pt x="1244" y="346"/>
                  </a:lnTo>
                  <a:lnTo>
                    <a:pt x="1244" y="349"/>
                  </a:lnTo>
                  <a:lnTo>
                    <a:pt x="1247" y="349"/>
                  </a:lnTo>
                  <a:lnTo>
                    <a:pt x="1247" y="351"/>
                  </a:lnTo>
                  <a:lnTo>
                    <a:pt x="1249" y="351"/>
                  </a:lnTo>
                  <a:lnTo>
                    <a:pt x="1249" y="353"/>
                  </a:lnTo>
                  <a:lnTo>
                    <a:pt x="1251" y="353"/>
                  </a:lnTo>
                  <a:lnTo>
                    <a:pt x="1251" y="351"/>
                  </a:lnTo>
                  <a:lnTo>
                    <a:pt x="1253" y="351"/>
                  </a:lnTo>
                  <a:lnTo>
                    <a:pt x="1253" y="353"/>
                  </a:lnTo>
                  <a:lnTo>
                    <a:pt x="1256" y="353"/>
                  </a:lnTo>
                  <a:lnTo>
                    <a:pt x="1256" y="355"/>
                  </a:lnTo>
                  <a:lnTo>
                    <a:pt x="1258" y="355"/>
                  </a:lnTo>
                  <a:lnTo>
                    <a:pt x="1258" y="358"/>
                  </a:lnTo>
                  <a:lnTo>
                    <a:pt x="1256" y="358"/>
                  </a:lnTo>
                  <a:lnTo>
                    <a:pt x="1256" y="360"/>
                  </a:lnTo>
                  <a:lnTo>
                    <a:pt x="1256" y="362"/>
                  </a:lnTo>
                  <a:lnTo>
                    <a:pt x="1253" y="362"/>
                  </a:lnTo>
                  <a:lnTo>
                    <a:pt x="1251" y="362"/>
                  </a:lnTo>
                  <a:lnTo>
                    <a:pt x="1251" y="364"/>
                  </a:lnTo>
                  <a:lnTo>
                    <a:pt x="1251" y="367"/>
                  </a:lnTo>
                  <a:lnTo>
                    <a:pt x="1249" y="367"/>
                  </a:lnTo>
                  <a:lnTo>
                    <a:pt x="1249" y="369"/>
                  </a:lnTo>
                  <a:lnTo>
                    <a:pt x="1247" y="369"/>
                  </a:lnTo>
                  <a:lnTo>
                    <a:pt x="1247" y="371"/>
                  </a:lnTo>
                  <a:lnTo>
                    <a:pt x="1244" y="371"/>
                  </a:lnTo>
                  <a:lnTo>
                    <a:pt x="1242" y="371"/>
                  </a:lnTo>
                  <a:lnTo>
                    <a:pt x="1242" y="373"/>
                  </a:lnTo>
                  <a:lnTo>
                    <a:pt x="1240" y="373"/>
                  </a:lnTo>
                  <a:lnTo>
                    <a:pt x="1240" y="376"/>
                  </a:lnTo>
                  <a:lnTo>
                    <a:pt x="1238" y="376"/>
                  </a:lnTo>
                  <a:lnTo>
                    <a:pt x="1240" y="376"/>
                  </a:lnTo>
                  <a:lnTo>
                    <a:pt x="1240" y="378"/>
                  </a:lnTo>
                  <a:lnTo>
                    <a:pt x="1242" y="378"/>
                  </a:lnTo>
                  <a:lnTo>
                    <a:pt x="1242" y="380"/>
                  </a:lnTo>
                  <a:lnTo>
                    <a:pt x="1240" y="380"/>
                  </a:lnTo>
                  <a:lnTo>
                    <a:pt x="1240" y="382"/>
                  </a:lnTo>
                  <a:lnTo>
                    <a:pt x="1240" y="385"/>
                  </a:lnTo>
                  <a:lnTo>
                    <a:pt x="1240" y="387"/>
                  </a:lnTo>
                  <a:lnTo>
                    <a:pt x="1242" y="387"/>
                  </a:lnTo>
                  <a:lnTo>
                    <a:pt x="1244" y="389"/>
                  </a:lnTo>
                  <a:lnTo>
                    <a:pt x="1244" y="391"/>
                  </a:lnTo>
                  <a:lnTo>
                    <a:pt x="1244" y="394"/>
                  </a:lnTo>
                  <a:lnTo>
                    <a:pt x="1247" y="394"/>
                  </a:lnTo>
                  <a:lnTo>
                    <a:pt x="1247" y="396"/>
                  </a:lnTo>
                  <a:lnTo>
                    <a:pt x="1249" y="396"/>
                  </a:lnTo>
                  <a:lnTo>
                    <a:pt x="1249" y="398"/>
                  </a:lnTo>
                  <a:lnTo>
                    <a:pt x="1251" y="398"/>
                  </a:lnTo>
                  <a:lnTo>
                    <a:pt x="1251" y="400"/>
                  </a:lnTo>
                  <a:lnTo>
                    <a:pt x="1251" y="403"/>
                  </a:lnTo>
                  <a:lnTo>
                    <a:pt x="1253" y="403"/>
                  </a:lnTo>
                  <a:lnTo>
                    <a:pt x="1253" y="405"/>
                  </a:lnTo>
                  <a:lnTo>
                    <a:pt x="1256" y="405"/>
                  </a:lnTo>
                  <a:lnTo>
                    <a:pt x="1256" y="407"/>
                  </a:lnTo>
                  <a:lnTo>
                    <a:pt x="1253" y="407"/>
                  </a:lnTo>
                  <a:lnTo>
                    <a:pt x="1253" y="409"/>
                  </a:lnTo>
                  <a:lnTo>
                    <a:pt x="1256" y="409"/>
                  </a:lnTo>
                  <a:lnTo>
                    <a:pt x="1256" y="412"/>
                  </a:lnTo>
                  <a:lnTo>
                    <a:pt x="1253" y="412"/>
                  </a:lnTo>
                  <a:lnTo>
                    <a:pt x="1256" y="412"/>
                  </a:lnTo>
                  <a:lnTo>
                    <a:pt x="1256" y="414"/>
                  </a:lnTo>
                  <a:lnTo>
                    <a:pt x="1258" y="414"/>
                  </a:lnTo>
                  <a:lnTo>
                    <a:pt x="1258" y="416"/>
                  </a:lnTo>
                  <a:lnTo>
                    <a:pt x="1258" y="418"/>
                  </a:lnTo>
                  <a:lnTo>
                    <a:pt x="1258" y="421"/>
                  </a:lnTo>
                  <a:lnTo>
                    <a:pt x="1260" y="421"/>
                  </a:lnTo>
                  <a:lnTo>
                    <a:pt x="1262" y="421"/>
                  </a:lnTo>
                  <a:lnTo>
                    <a:pt x="1265" y="421"/>
                  </a:lnTo>
                  <a:lnTo>
                    <a:pt x="1267" y="423"/>
                  </a:lnTo>
                  <a:lnTo>
                    <a:pt x="1269" y="423"/>
                  </a:lnTo>
                  <a:lnTo>
                    <a:pt x="1269" y="425"/>
                  </a:lnTo>
                  <a:lnTo>
                    <a:pt x="1271" y="427"/>
                  </a:lnTo>
                  <a:lnTo>
                    <a:pt x="1271" y="425"/>
                  </a:lnTo>
                  <a:lnTo>
                    <a:pt x="1274" y="425"/>
                  </a:lnTo>
                  <a:lnTo>
                    <a:pt x="1276" y="425"/>
                  </a:lnTo>
                  <a:lnTo>
                    <a:pt x="1278" y="425"/>
                  </a:lnTo>
                  <a:lnTo>
                    <a:pt x="1278" y="427"/>
                  </a:lnTo>
                  <a:lnTo>
                    <a:pt x="1280" y="430"/>
                  </a:lnTo>
                  <a:lnTo>
                    <a:pt x="1280" y="432"/>
                  </a:lnTo>
                  <a:lnTo>
                    <a:pt x="1280" y="434"/>
                  </a:lnTo>
                  <a:lnTo>
                    <a:pt x="1283" y="434"/>
                  </a:lnTo>
                  <a:lnTo>
                    <a:pt x="1285" y="434"/>
                  </a:lnTo>
                  <a:lnTo>
                    <a:pt x="1287" y="434"/>
                  </a:lnTo>
                  <a:lnTo>
                    <a:pt x="1289" y="434"/>
                  </a:lnTo>
                  <a:lnTo>
                    <a:pt x="1289" y="436"/>
                  </a:lnTo>
                  <a:lnTo>
                    <a:pt x="1287" y="436"/>
                  </a:lnTo>
                  <a:lnTo>
                    <a:pt x="1287" y="439"/>
                  </a:lnTo>
                  <a:lnTo>
                    <a:pt x="1287" y="441"/>
                  </a:lnTo>
                  <a:lnTo>
                    <a:pt x="1287" y="443"/>
                  </a:lnTo>
                  <a:lnTo>
                    <a:pt x="1287" y="445"/>
                  </a:lnTo>
                  <a:lnTo>
                    <a:pt x="1289" y="445"/>
                  </a:lnTo>
                  <a:lnTo>
                    <a:pt x="1289" y="443"/>
                  </a:lnTo>
                  <a:lnTo>
                    <a:pt x="1292" y="443"/>
                  </a:lnTo>
                  <a:lnTo>
                    <a:pt x="1294" y="443"/>
                  </a:lnTo>
                  <a:lnTo>
                    <a:pt x="1294" y="441"/>
                  </a:lnTo>
                  <a:lnTo>
                    <a:pt x="1296" y="441"/>
                  </a:lnTo>
                  <a:lnTo>
                    <a:pt x="1296" y="443"/>
                  </a:lnTo>
                  <a:lnTo>
                    <a:pt x="1296" y="445"/>
                  </a:lnTo>
                  <a:lnTo>
                    <a:pt x="1294" y="445"/>
                  </a:lnTo>
                  <a:lnTo>
                    <a:pt x="1292" y="448"/>
                  </a:lnTo>
                  <a:lnTo>
                    <a:pt x="1289" y="448"/>
                  </a:lnTo>
                  <a:lnTo>
                    <a:pt x="1287" y="448"/>
                  </a:lnTo>
                  <a:lnTo>
                    <a:pt x="1287" y="450"/>
                  </a:lnTo>
                  <a:lnTo>
                    <a:pt x="1289" y="452"/>
                  </a:lnTo>
                  <a:lnTo>
                    <a:pt x="1292" y="452"/>
                  </a:lnTo>
                  <a:lnTo>
                    <a:pt x="1294" y="452"/>
                  </a:lnTo>
                  <a:lnTo>
                    <a:pt x="1294" y="450"/>
                  </a:lnTo>
                  <a:lnTo>
                    <a:pt x="1296" y="450"/>
                  </a:lnTo>
                  <a:lnTo>
                    <a:pt x="1298" y="450"/>
                  </a:lnTo>
                  <a:lnTo>
                    <a:pt x="1298" y="452"/>
                  </a:lnTo>
                  <a:lnTo>
                    <a:pt x="1296" y="454"/>
                  </a:lnTo>
                  <a:lnTo>
                    <a:pt x="1294" y="454"/>
                  </a:lnTo>
                  <a:lnTo>
                    <a:pt x="1294" y="457"/>
                  </a:lnTo>
                  <a:lnTo>
                    <a:pt x="1296" y="457"/>
                  </a:lnTo>
                  <a:lnTo>
                    <a:pt x="1298" y="457"/>
                  </a:lnTo>
                  <a:lnTo>
                    <a:pt x="1301" y="457"/>
                  </a:lnTo>
                  <a:lnTo>
                    <a:pt x="1303" y="457"/>
                  </a:lnTo>
                  <a:lnTo>
                    <a:pt x="1303" y="459"/>
                  </a:lnTo>
                  <a:lnTo>
                    <a:pt x="1303" y="461"/>
                  </a:lnTo>
                  <a:lnTo>
                    <a:pt x="1301" y="463"/>
                  </a:lnTo>
                  <a:lnTo>
                    <a:pt x="1301" y="466"/>
                  </a:lnTo>
                  <a:lnTo>
                    <a:pt x="1303" y="466"/>
                  </a:lnTo>
                  <a:lnTo>
                    <a:pt x="1303" y="468"/>
                  </a:lnTo>
                  <a:lnTo>
                    <a:pt x="1303" y="470"/>
                  </a:lnTo>
                  <a:lnTo>
                    <a:pt x="1305" y="470"/>
                  </a:lnTo>
                  <a:lnTo>
                    <a:pt x="1307" y="472"/>
                  </a:lnTo>
                  <a:lnTo>
                    <a:pt x="1310" y="472"/>
                  </a:lnTo>
                  <a:lnTo>
                    <a:pt x="1310" y="470"/>
                  </a:lnTo>
                  <a:lnTo>
                    <a:pt x="1312" y="470"/>
                  </a:lnTo>
                  <a:lnTo>
                    <a:pt x="1314" y="470"/>
                  </a:lnTo>
                  <a:lnTo>
                    <a:pt x="1316" y="470"/>
                  </a:lnTo>
                  <a:lnTo>
                    <a:pt x="1316" y="468"/>
                  </a:lnTo>
                  <a:lnTo>
                    <a:pt x="1316" y="470"/>
                  </a:lnTo>
                  <a:lnTo>
                    <a:pt x="1319" y="470"/>
                  </a:lnTo>
                  <a:lnTo>
                    <a:pt x="1319" y="472"/>
                  </a:lnTo>
                  <a:lnTo>
                    <a:pt x="1319" y="475"/>
                  </a:lnTo>
                  <a:lnTo>
                    <a:pt x="1319" y="477"/>
                  </a:lnTo>
                  <a:lnTo>
                    <a:pt x="1316" y="477"/>
                  </a:lnTo>
                  <a:lnTo>
                    <a:pt x="1314" y="477"/>
                  </a:lnTo>
                  <a:lnTo>
                    <a:pt x="1312" y="477"/>
                  </a:lnTo>
                  <a:lnTo>
                    <a:pt x="1312" y="479"/>
                  </a:lnTo>
                  <a:lnTo>
                    <a:pt x="1314" y="479"/>
                  </a:lnTo>
                  <a:lnTo>
                    <a:pt x="1316" y="479"/>
                  </a:lnTo>
                  <a:lnTo>
                    <a:pt x="1316" y="481"/>
                  </a:lnTo>
                  <a:lnTo>
                    <a:pt x="1316" y="484"/>
                  </a:lnTo>
                  <a:lnTo>
                    <a:pt x="1316" y="486"/>
                  </a:lnTo>
                  <a:lnTo>
                    <a:pt x="1314" y="486"/>
                  </a:lnTo>
                  <a:lnTo>
                    <a:pt x="1314" y="484"/>
                  </a:lnTo>
                  <a:lnTo>
                    <a:pt x="1312" y="484"/>
                  </a:lnTo>
                  <a:lnTo>
                    <a:pt x="1310" y="484"/>
                  </a:lnTo>
                  <a:lnTo>
                    <a:pt x="1310" y="486"/>
                  </a:lnTo>
                  <a:lnTo>
                    <a:pt x="1310" y="488"/>
                  </a:lnTo>
                  <a:lnTo>
                    <a:pt x="1312" y="488"/>
                  </a:lnTo>
                  <a:lnTo>
                    <a:pt x="1312" y="490"/>
                  </a:lnTo>
                  <a:lnTo>
                    <a:pt x="1312" y="493"/>
                  </a:lnTo>
                  <a:lnTo>
                    <a:pt x="1314" y="493"/>
                  </a:lnTo>
                  <a:lnTo>
                    <a:pt x="1314" y="490"/>
                  </a:lnTo>
                  <a:lnTo>
                    <a:pt x="1316" y="490"/>
                  </a:lnTo>
                  <a:lnTo>
                    <a:pt x="1319" y="490"/>
                  </a:lnTo>
                  <a:lnTo>
                    <a:pt x="1319" y="493"/>
                  </a:lnTo>
                  <a:lnTo>
                    <a:pt x="1321" y="493"/>
                  </a:lnTo>
                  <a:lnTo>
                    <a:pt x="1321" y="495"/>
                  </a:lnTo>
                  <a:lnTo>
                    <a:pt x="1323" y="495"/>
                  </a:lnTo>
                  <a:lnTo>
                    <a:pt x="1323" y="493"/>
                  </a:lnTo>
                  <a:lnTo>
                    <a:pt x="1323" y="490"/>
                  </a:lnTo>
                  <a:lnTo>
                    <a:pt x="1325" y="490"/>
                  </a:lnTo>
                  <a:lnTo>
                    <a:pt x="1328" y="490"/>
                  </a:lnTo>
                  <a:lnTo>
                    <a:pt x="1328" y="493"/>
                  </a:lnTo>
                  <a:lnTo>
                    <a:pt x="1328" y="495"/>
                  </a:lnTo>
                  <a:lnTo>
                    <a:pt x="1330" y="497"/>
                  </a:lnTo>
                  <a:lnTo>
                    <a:pt x="1330" y="499"/>
                  </a:lnTo>
                  <a:lnTo>
                    <a:pt x="1330" y="502"/>
                  </a:lnTo>
                  <a:lnTo>
                    <a:pt x="1328" y="502"/>
                  </a:lnTo>
                  <a:lnTo>
                    <a:pt x="1328" y="504"/>
                  </a:lnTo>
                  <a:lnTo>
                    <a:pt x="1330" y="504"/>
                  </a:lnTo>
                  <a:lnTo>
                    <a:pt x="1330" y="506"/>
                  </a:lnTo>
                  <a:lnTo>
                    <a:pt x="1332" y="508"/>
                  </a:lnTo>
                  <a:lnTo>
                    <a:pt x="1332" y="511"/>
                  </a:lnTo>
                  <a:lnTo>
                    <a:pt x="1334" y="513"/>
                  </a:lnTo>
                  <a:lnTo>
                    <a:pt x="1334" y="515"/>
                  </a:lnTo>
                  <a:lnTo>
                    <a:pt x="1334" y="517"/>
                  </a:lnTo>
                  <a:lnTo>
                    <a:pt x="1337" y="517"/>
                  </a:lnTo>
                  <a:lnTo>
                    <a:pt x="1337" y="520"/>
                  </a:lnTo>
                  <a:lnTo>
                    <a:pt x="1334" y="520"/>
                  </a:lnTo>
                  <a:lnTo>
                    <a:pt x="1332" y="517"/>
                  </a:lnTo>
                  <a:lnTo>
                    <a:pt x="1330" y="517"/>
                  </a:lnTo>
                  <a:lnTo>
                    <a:pt x="1330" y="520"/>
                  </a:lnTo>
                  <a:lnTo>
                    <a:pt x="1332" y="522"/>
                  </a:lnTo>
                  <a:lnTo>
                    <a:pt x="1334" y="522"/>
                  </a:lnTo>
                  <a:lnTo>
                    <a:pt x="1337" y="522"/>
                  </a:lnTo>
                  <a:lnTo>
                    <a:pt x="1339" y="522"/>
                  </a:lnTo>
                  <a:lnTo>
                    <a:pt x="1341" y="524"/>
                  </a:lnTo>
                  <a:lnTo>
                    <a:pt x="1341" y="526"/>
                  </a:lnTo>
                  <a:lnTo>
                    <a:pt x="1339" y="526"/>
                  </a:lnTo>
                  <a:lnTo>
                    <a:pt x="1339" y="529"/>
                  </a:lnTo>
                  <a:lnTo>
                    <a:pt x="1337" y="529"/>
                  </a:lnTo>
                  <a:lnTo>
                    <a:pt x="1337" y="531"/>
                  </a:lnTo>
                  <a:lnTo>
                    <a:pt x="1334" y="533"/>
                  </a:lnTo>
                  <a:lnTo>
                    <a:pt x="1334" y="535"/>
                  </a:lnTo>
                  <a:lnTo>
                    <a:pt x="1334" y="538"/>
                  </a:lnTo>
                  <a:lnTo>
                    <a:pt x="1337" y="540"/>
                  </a:lnTo>
                  <a:lnTo>
                    <a:pt x="1337" y="538"/>
                  </a:lnTo>
                  <a:lnTo>
                    <a:pt x="1339" y="538"/>
                  </a:lnTo>
                  <a:lnTo>
                    <a:pt x="1341" y="538"/>
                  </a:lnTo>
                  <a:lnTo>
                    <a:pt x="1343" y="538"/>
                  </a:lnTo>
                  <a:lnTo>
                    <a:pt x="1346" y="538"/>
                  </a:lnTo>
                  <a:lnTo>
                    <a:pt x="1346" y="540"/>
                  </a:lnTo>
                  <a:lnTo>
                    <a:pt x="1343" y="540"/>
                  </a:lnTo>
                  <a:lnTo>
                    <a:pt x="1341" y="544"/>
                  </a:lnTo>
                  <a:lnTo>
                    <a:pt x="1339" y="544"/>
                  </a:lnTo>
                  <a:lnTo>
                    <a:pt x="1339" y="547"/>
                  </a:lnTo>
                  <a:lnTo>
                    <a:pt x="1339" y="549"/>
                  </a:lnTo>
                  <a:lnTo>
                    <a:pt x="1341" y="549"/>
                  </a:lnTo>
                  <a:lnTo>
                    <a:pt x="1339" y="549"/>
                  </a:lnTo>
                  <a:lnTo>
                    <a:pt x="1339" y="551"/>
                  </a:lnTo>
                  <a:lnTo>
                    <a:pt x="1337" y="551"/>
                  </a:lnTo>
                  <a:lnTo>
                    <a:pt x="1337" y="549"/>
                  </a:lnTo>
                  <a:lnTo>
                    <a:pt x="1334" y="549"/>
                  </a:lnTo>
                  <a:lnTo>
                    <a:pt x="1334" y="547"/>
                  </a:lnTo>
                  <a:lnTo>
                    <a:pt x="1334" y="544"/>
                  </a:lnTo>
                  <a:lnTo>
                    <a:pt x="1332" y="544"/>
                  </a:lnTo>
                  <a:lnTo>
                    <a:pt x="1332" y="542"/>
                  </a:lnTo>
                  <a:lnTo>
                    <a:pt x="1330" y="542"/>
                  </a:lnTo>
                  <a:lnTo>
                    <a:pt x="1330" y="544"/>
                  </a:lnTo>
                  <a:lnTo>
                    <a:pt x="1328" y="547"/>
                  </a:lnTo>
                  <a:lnTo>
                    <a:pt x="1325" y="549"/>
                  </a:lnTo>
                  <a:lnTo>
                    <a:pt x="1325" y="551"/>
                  </a:lnTo>
                  <a:lnTo>
                    <a:pt x="1323" y="551"/>
                  </a:lnTo>
                  <a:lnTo>
                    <a:pt x="1323" y="553"/>
                  </a:lnTo>
                  <a:lnTo>
                    <a:pt x="1321" y="553"/>
                  </a:lnTo>
                  <a:lnTo>
                    <a:pt x="1319" y="553"/>
                  </a:lnTo>
                  <a:lnTo>
                    <a:pt x="1316" y="553"/>
                  </a:lnTo>
                  <a:lnTo>
                    <a:pt x="1316" y="556"/>
                  </a:lnTo>
                  <a:lnTo>
                    <a:pt x="1319" y="556"/>
                  </a:lnTo>
                  <a:lnTo>
                    <a:pt x="1321" y="558"/>
                  </a:lnTo>
                  <a:lnTo>
                    <a:pt x="1321" y="560"/>
                  </a:lnTo>
                  <a:lnTo>
                    <a:pt x="1319" y="560"/>
                  </a:lnTo>
                  <a:lnTo>
                    <a:pt x="1316" y="560"/>
                  </a:lnTo>
                  <a:lnTo>
                    <a:pt x="1316" y="562"/>
                  </a:lnTo>
                  <a:lnTo>
                    <a:pt x="1316" y="565"/>
                  </a:lnTo>
                  <a:lnTo>
                    <a:pt x="1314" y="565"/>
                  </a:lnTo>
                  <a:lnTo>
                    <a:pt x="1312" y="565"/>
                  </a:lnTo>
                  <a:lnTo>
                    <a:pt x="1312" y="567"/>
                  </a:lnTo>
                  <a:lnTo>
                    <a:pt x="1312" y="569"/>
                  </a:lnTo>
                  <a:lnTo>
                    <a:pt x="1314" y="569"/>
                  </a:lnTo>
                  <a:lnTo>
                    <a:pt x="1316" y="571"/>
                  </a:lnTo>
                  <a:lnTo>
                    <a:pt x="1316" y="574"/>
                  </a:lnTo>
                  <a:lnTo>
                    <a:pt x="1314" y="574"/>
                  </a:lnTo>
                  <a:lnTo>
                    <a:pt x="1312" y="574"/>
                  </a:lnTo>
                  <a:lnTo>
                    <a:pt x="1310" y="574"/>
                  </a:lnTo>
                  <a:lnTo>
                    <a:pt x="1307" y="574"/>
                  </a:lnTo>
                  <a:lnTo>
                    <a:pt x="1307" y="576"/>
                  </a:lnTo>
                  <a:lnTo>
                    <a:pt x="1305" y="578"/>
                  </a:lnTo>
                  <a:lnTo>
                    <a:pt x="1305" y="580"/>
                  </a:lnTo>
                  <a:lnTo>
                    <a:pt x="1303" y="580"/>
                  </a:lnTo>
                  <a:lnTo>
                    <a:pt x="1303" y="578"/>
                  </a:lnTo>
                  <a:lnTo>
                    <a:pt x="1301" y="578"/>
                  </a:lnTo>
                  <a:lnTo>
                    <a:pt x="1301" y="580"/>
                  </a:lnTo>
                  <a:lnTo>
                    <a:pt x="1298" y="580"/>
                  </a:lnTo>
                  <a:lnTo>
                    <a:pt x="1296" y="583"/>
                  </a:lnTo>
                  <a:lnTo>
                    <a:pt x="1294" y="583"/>
                  </a:lnTo>
                  <a:lnTo>
                    <a:pt x="1292" y="583"/>
                  </a:lnTo>
                  <a:lnTo>
                    <a:pt x="1289" y="583"/>
                  </a:lnTo>
                  <a:lnTo>
                    <a:pt x="1287" y="583"/>
                  </a:lnTo>
                  <a:lnTo>
                    <a:pt x="1285" y="583"/>
                  </a:lnTo>
                  <a:lnTo>
                    <a:pt x="1285" y="585"/>
                  </a:lnTo>
                  <a:lnTo>
                    <a:pt x="1285" y="587"/>
                  </a:lnTo>
                  <a:lnTo>
                    <a:pt x="1283" y="587"/>
                  </a:lnTo>
                  <a:lnTo>
                    <a:pt x="1280" y="587"/>
                  </a:lnTo>
                  <a:lnTo>
                    <a:pt x="1280" y="585"/>
                  </a:lnTo>
                  <a:lnTo>
                    <a:pt x="1280" y="583"/>
                  </a:lnTo>
                  <a:lnTo>
                    <a:pt x="1278" y="583"/>
                  </a:lnTo>
                  <a:lnTo>
                    <a:pt x="1278" y="585"/>
                  </a:lnTo>
                  <a:lnTo>
                    <a:pt x="1278" y="587"/>
                  </a:lnTo>
                  <a:lnTo>
                    <a:pt x="1278" y="589"/>
                  </a:lnTo>
                  <a:lnTo>
                    <a:pt x="1278" y="592"/>
                  </a:lnTo>
                  <a:lnTo>
                    <a:pt x="1276" y="592"/>
                  </a:lnTo>
                  <a:lnTo>
                    <a:pt x="1274" y="592"/>
                  </a:lnTo>
                  <a:lnTo>
                    <a:pt x="1271" y="592"/>
                  </a:lnTo>
                  <a:lnTo>
                    <a:pt x="1269" y="592"/>
                  </a:lnTo>
                  <a:lnTo>
                    <a:pt x="1269" y="594"/>
                  </a:lnTo>
                  <a:lnTo>
                    <a:pt x="1267" y="594"/>
                  </a:lnTo>
                  <a:lnTo>
                    <a:pt x="1269" y="594"/>
                  </a:lnTo>
                  <a:lnTo>
                    <a:pt x="1269" y="596"/>
                  </a:lnTo>
                  <a:lnTo>
                    <a:pt x="1271" y="596"/>
                  </a:lnTo>
                  <a:lnTo>
                    <a:pt x="1274" y="596"/>
                  </a:lnTo>
                  <a:lnTo>
                    <a:pt x="1274" y="598"/>
                  </a:lnTo>
                  <a:lnTo>
                    <a:pt x="1271" y="601"/>
                  </a:lnTo>
                  <a:lnTo>
                    <a:pt x="1269" y="603"/>
                  </a:lnTo>
                  <a:lnTo>
                    <a:pt x="1267" y="603"/>
                  </a:lnTo>
                  <a:lnTo>
                    <a:pt x="1265" y="603"/>
                  </a:lnTo>
                  <a:lnTo>
                    <a:pt x="1262" y="601"/>
                  </a:lnTo>
                  <a:lnTo>
                    <a:pt x="1260" y="601"/>
                  </a:lnTo>
                  <a:lnTo>
                    <a:pt x="1260" y="598"/>
                  </a:lnTo>
                  <a:lnTo>
                    <a:pt x="1258" y="598"/>
                  </a:lnTo>
                  <a:lnTo>
                    <a:pt x="1258" y="596"/>
                  </a:lnTo>
                  <a:lnTo>
                    <a:pt x="1256" y="596"/>
                  </a:lnTo>
                  <a:lnTo>
                    <a:pt x="1253" y="596"/>
                  </a:lnTo>
                  <a:lnTo>
                    <a:pt x="1251" y="596"/>
                  </a:lnTo>
                  <a:lnTo>
                    <a:pt x="1251" y="598"/>
                  </a:lnTo>
                  <a:lnTo>
                    <a:pt x="1251" y="601"/>
                  </a:lnTo>
                  <a:lnTo>
                    <a:pt x="1249" y="601"/>
                  </a:lnTo>
                  <a:lnTo>
                    <a:pt x="1249" y="603"/>
                  </a:lnTo>
                  <a:lnTo>
                    <a:pt x="1249" y="605"/>
                  </a:lnTo>
                  <a:lnTo>
                    <a:pt x="1249" y="607"/>
                  </a:lnTo>
                  <a:lnTo>
                    <a:pt x="1247" y="607"/>
                  </a:lnTo>
                  <a:lnTo>
                    <a:pt x="1247" y="610"/>
                  </a:lnTo>
                  <a:lnTo>
                    <a:pt x="1244" y="610"/>
                  </a:lnTo>
                  <a:lnTo>
                    <a:pt x="1244" y="612"/>
                  </a:lnTo>
                  <a:lnTo>
                    <a:pt x="1244" y="614"/>
                  </a:lnTo>
                  <a:lnTo>
                    <a:pt x="1247" y="614"/>
                  </a:lnTo>
                  <a:lnTo>
                    <a:pt x="1249" y="616"/>
                  </a:lnTo>
                  <a:lnTo>
                    <a:pt x="1249" y="619"/>
                  </a:lnTo>
                  <a:lnTo>
                    <a:pt x="1251" y="619"/>
                  </a:lnTo>
                  <a:lnTo>
                    <a:pt x="1251" y="621"/>
                  </a:lnTo>
                  <a:lnTo>
                    <a:pt x="1249" y="621"/>
                  </a:lnTo>
                  <a:lnTo>
                    <a:pt x="1249" y="623"/>
                  </a:lnTo>
                  <a:lnTo>
                    <a:pt x="1247" y="623"/>
                  </a:lnTo>
                  <a:lnTo>
                    <a:pt x="1244" y="623"/>
                  </a:lnTo>
                  <a:lnTo>
                    <a:pt x="1242" y="623"/>
                  </a:lnTo>
                  <a:lnTo>
                    <a:pt x="1240" y="623"/>
                  </a:lnTo>
                  <a:lnTo>
                    <a:pt x="1238" y="623"/>
                  </a:lnTo>
                  <a:lnTo>
                    <a:pt x="1235" y="621"/>
                  </a:lnTo>
                  <a:lnTo>
                    <a:pt x="1233" y="621"/>
                  </a:lnTo>
                  <a:lnTo>
                    <a:pt x="1231" y="619"/>
                  </a:lnTo>
                  <a:lnTo>
                    <a:pt x="1229" y="619"/>
                  </a:lnTo>
                  <a:lnTo>
                    <a:pt x="1226" y="619"/>
                  </a:lnTo>
                  <a:lnTo>
                    <a:pt x="1226" y="621"/>
                  </a:lnTo>
                  <a:lnTo>
                    <a:pt x="1229" y="623"/>
                  </a:lnTo>
                  <a:lnTo>
                    <a:pt x="1229" y="625"/>
                  </a:lnTo>
                  <a:lnTo>
                    <a:pt x="1229" y="628"/>
                  </a:lnTo>
                  <a:lnTo>
                    <a:pt x="1229" y="630"/>
                  </a:lnTo>
                  <a:lnTo>
                    <a:pt x="1229" y="632"/>
                  </a:lnTo>
                  <a:lnTo>
                    <a:pt x="1231" y="632"/>
                  </a:lnTo>
                  <a:lnTo>
                    <a:pt x="1231" y="634"/>
                  </a:lnTo>
                  <a:lnTo>
                    <a:pt x="1231" y="637"/>
                  </a:lnTo>
                  <a:lnTo>
                    <a:pt x="1229" y="637"/>
                  </a:lnTo>
                  <a:lnTo>
                    <a:pt x="1226" y="639"/>
                  </a:lnTo>
                  <a:lnTo>
                    <a:pt x="1224" y="639"/>
                  </a:lnTo>
                  <a:lnTo>
                    <a:pt x="1222" y="639"/>
                  </a:lnTo>
                  <a:lnTo>
                    <a:pt x="1220" y="639"/>
                  </a:lnTo>
                  <a:lnTo>
                    <a:pt x="1217" y="639"/>
                  </a:lnTo>
                  <a:lnTo>
                    <a:pt x="1217" y="641"/>
                  </a:lnTo>
                  <a:lnTo>
                    <a:pt x="1215" y="641"/>
                  </a:lnTo>
                  <a:lnTo>
                    <a:pt x="1215" y="643"/>
                  </a:lnTo>
                  <a:lnTo>
                    <a:pt x="1213" y="646"/>
                  </a:lnTo>
                  <a:lnTo>
                    <a:pt x="1213" y="648"/>
                  </a:lnTo>
                  <a:lnTo>
                    <a:pt x="1215" y="648"/>
                  </a:lnTo>
                  <a:lnTo>
                    <a:pt x="1215" y="650"/>
                  </a:lnTo>
                  <a:lnTo>
                    <a:pt x="1217" y="650"/>
                  </a:lnTo>
                  <a:lnTo>
                    <a:pt x="1220" y="652"/>
                  </a:lnTo>
                  <a:lnTo>
                    <a:pt x="1222" y="652"/>
                  </a:lnTo>
                  <a:lnTo>
                    <a:pt x="1220" y="655"/>
                  </a:lnTo>
                  <a:lnTo>
                    <a:pt x="1217" y="655"/>
                  </a:lnTo>
                  <a:lnTo>
                    <a:pt x="1215" y="655"/>
                  </a:lnTo>
                  <a:lnTo>
                    <a:pt x="1213" y="655"/>
                  </a:lnTo>
                  <a:lnTo>
                    <a:pt x="1211" y="652"/>
                  </a:lnTo>
                  <a:lnTo>
                    <a:pt x="1208" y="652"/>
                  </a:lnTo>
                  <a:lnTo>
                    <a:pt x="1206" y="650"/>
                  </a:lnTo>
                  <a:lnTo>
                    <a:pt x="1204" y="650"/>
                  </a:lnTo>
                  <a:lnTo>
                    <a:pt x="1202" y="652"/>
                  </a:lnTo>
                  <a:lnTo>
                    <a:pt x="1199" y="652"/>
                  </a:lnTo>
                  <a:lnTo>
                    <a:pt x="1197" y="652"/>
                  </a:lnTo>
                  <a:lnTo>
                    <a:pt x="1197" y="655"/>
                  </a:lnTo>
                  <a:lnTo>
                    <a:pt x="1197" y="657"/>
                  </a:lnTo>
                  <a:lnTo>
                    <a:pt x="1197" y="659"/>
                  </a:lnTo>
                  <a:lnTo>
                    <a:pt x="1197" y="661"/>
                  </a:lnTo>
                  <a:lnTo>
                    <a:pt x="1197" y="664"/>
                  </a:lnTo>
                  <a:lnTo>
                    <a:pt x="1197" y="666"/>
                  </a:lnTo>
                  <a:lnTo>
                    <a:pt x="1195" y="668"/>
                  </a:lnTo>
                  <a:lnTo>
                    <a:pt x="1193" y="670"/>
                  </a:lnTo>
                  <a:lnTo>
                    <a:pt x="1190" y="670"/>
                  </a:lnTo>
                  <a:lnTo>
                    <a:pt x="1188" y="668"/>
                  </a:lnTo>
                  <a:lnTo>
                    <a:pt x="1190" y="668"/>
                  </a:lnTo>
                  <a:lnTo>
                    <a:pt x="1190" y="666"/>
                  </a:lnTo>
                  <a:lnTo>
                    <a:pt x="1193" y="666"/>
                  </a:lnTo>
                  <a:lnTo>
                    <a:pt x="1190" y="666"/>
                  </a:lnTo>
                  <a:lnTo>
                    <a:pt x="1190" y="664"/>
                  </a:lnTo>
                  <a:lnTo>
                    <a:pt x="1188" y="661"/>
                  </a:lnTo>
                  <a:lnTo>
                    <a:pt x="1188" y="659"/>
                  </a:lnTo>
                  <a:lnTo>
                    <a:pt x="1186" y="659"/>
                  </a:lnTo>
                  <a:lnTo>
                    <a:pt x="1184" y="659"/>
                  </a:lnTo>
                  <a:lnTo>
                    <a:pt x="1184" y="657"/>
                  </a:lnTo>
                  <a:lnTo>
                    <a:pt x="1181" y="657"/>
                  </a:lnTo>
                  <a:lnTo>
                    <a:pt x="1179" y="657"/>
                  </a:lnTo>
                  <a:lnTo>
                    <a:pt x="1179" y="655"/>
                  </a:lnTo>
                  <a:lnTo>
                    <a:pt x="1179" y="652"/>
                  </a:lnTo>
                  <a:lnTo>
                    <a:pt x="1179" y="655"/>
                  </a:lnTo>
                  <a:lnTo>
                    <a:pt x="1177" y="655"/>
                  </a:lnTo>
                  <a:lnTo>
                    <a:pt x="1177" y="652"/>
                  </a:lnTo>
                  <a:lnTo>
                    <a:pt x="1175" y="652"/>
                  </a:lnTo>
                  <a:lnTo>
                    <a:pt x="1175" y="650"/>
                  </a:lnTo>
                  <a:lnTo>
                    <a:pt x="1172" y="650"/>
                  </a:lnTo>
                  <a:lnTo>
                    <a:pt x="1172" y="648"/>
                  </a:lnTo>
                  <a:lnTo>
                    <a:pt x="1172" y="646"/>
                  </a:lnTo>
                  <a:lnTo>
                    <a:pt x="1170" y="646"/>
                  </a:lnTo>
                  <a:lnTo>
                    <a:pt x="1168" y="646"/>
                  </a:lnTo>
                  <a:lnTo>
                    <a:pt x="1168" y="643"/>
                  </a:lnTo>
                  <a:lnTo>
                    <a:pt x="1168" y="641"/>
                  </a:lnTo>
                  <a:lnTo>
                    <a:pt x="1166" y="641"/>
                  </a:lnTo>
                  <a:lnTo>
                    <a:pt x="1166" y="639"/>
                  </a:lnTo>
                  <a:lnTo>
                    <a:pt x="1168" y="639"/>
                  </a:lnTo>
                  <a:lnTo>
                    <a:pt x="1168" y="637"/>
                  </a:lnTo>
                  <a:lnTo>
                    <a:pt x="1166" y="637"/>
                  </a:lnTo>
                  <a:lnTo>
                    <a:pt x="1163" y="637"/>
                  </a:lnTo>
                  <a:lnTo>
                    <a:pt x="1161" y="637"/>
                  </a:lnTo>
                  <a:lnTo>
                    <a:pt x="1161" y="634"/>
                  </a:lnTo>
                  <a:lnTo>
                    <a:pt x="1159" y="634"/>
                  </a:lnTo>
                  <a:lnTo>
                    <a:pt x="1157" y="637"/>
                  </a:lnTo>
                  <a:lnTo>
                    <a:pt x="1157" y="634"/>
                  </a:lnTo>
                  <a:lnTo>
                    <a:pt x="1154" y="634"/>
                  </a:lnTo>
                  <a:lnTo>
                    <a:pt x="1152" y="632"/>
                  </a:lnTo>
                  <a:lnTo>
                    <a:pt x="1152" y="630"/>
                  </a:lnTo>
                  <a:lnTo>
                    <a:pt x="1150" y="630"/>
                  </a:lnTo>
                  <a:lnTo>
                    <a:pt x="1150" y="628"/>
                  </a:lnTo>
                  <a:lnTo>
                    <a:pt x="1148" y="628"/>
                  </a:lnTo>
                  <a:lnTo>
                    <a:pt x="1148" y="625"/>
                  </a:lnTo>
                  <a:lnTo>
                    <a:pt x="1148" y="623"/>
                  </a:lnTo>
                  <a:lnTo>
                    <a:pt x="1145" y="623"/>
                  </a:lnTo>
                  <a:lnTo>
                    <a:pt x="1143" y="623"/>
                  </a:lnTo>
                  <a:lnTo>
                    <a:pt x="1143" y="621"/>
                  </a:lnTo>
                  <a:lnTo>
                    <a:pt x="1141" y="621"/>
                  </a:lnTo>
                  <a:lnTo>
                    <a:pt x="1139" y="621"/>
                  </a:lnTo>
                  <a:lnTo>
                    <a:pt x="1139" y="619"/>
                  </a:lnTo>
                  <a:lnTo>
                    <a:pt x="1141" y="619"/>
                  </a:lnTo>
                  <a:lnTo>
                    <a:pt x="1139" y="619"/>
                  </a:lnTo>
                  <a:lnTo>
                    <a:pt x="1139" y="616"/>
                  </a:lnTo>
                  <a:lnTo>
                    <a:pt x="1139" y="614"/>
                  </a:lnTo>
                  <a:lnTo>
                    <a:pt x="1139" y="612"/>
                  </a:lnTo>
                  <a:lnTo>
                    <a:pt x="1139" y="610"/>
                  </a:lnTo>
                  <a:lnTo>
                    <a:pt x="1139" y="607"/>
                  </a:lnTo>
                  <a:lnTo>
                    <a:pt x="1139" y="605"/>
                  </a:lnTo>
                  <a:lnTo>
                    <a:pt x="1139" y="603"/>
                  </a:lnTo>
                  <a:lnTo>
                    <a:pt x="1139" y="601"/>
                  </a:lnTo>
                  <a:lnTo>
                    <a:pt x="1136" y="601"/>
                  </a:lnTo>
                  <a:lnTo>
                    <a:pt x="1134" y="598"/>
                  </a:lnTo>
                  <a:lnTo>
                    <a:pt x="1134" y="596"/>
                  </a:lnTo>
                  <a:lnTo>
                    <a:pt x="1134" y="594"/>
                  </a:lnTo>
                  <a:lnTo>
                    <a:pt x="1132" y="594"/>
                  </a:lnTo>
                  <a:lnTo>
                    <a:pt x="1132" y="592"/>
                  </a:lnTo>
                  <a:lnTo>
                    <a:pt x="1132" y="589"/>
                  </a:lnTo>
                  <a:lnTo>
                    <a:pt x="1130" y="589"/>
                  </a:lnTo>
                  <a:lnTo>
                    <a:pt x="1127" y="589"/>
                  </a:lnTo>
                  <a:lnTo>
                    <a:pt x="1127" y="587"/>
                  </a:lnTo>
                  <a:lnTo>
                    <a:pt x="1125" y="587"/>
                  </a:lnTo>
                  <a:lnTo>
                    <a:pt x="1123" y="587"/>
                  </a:lnTo>
                  <a:lnTo>
                    <a:pt x="1121" y="587"/>
                  </a:lnTo>
                  <a:lnTo>
                    <a:pt x="1118" y="587"/>
                  </a:lnTo>
                  <a:lnTo>
                    <a:pt x="1118" y="585"/>
                  </a:lnTo>
                  <a:lnTo>
                    <a:pt x="1116" y="585"/>
                  </a:lnTo>
                  <a:lnTo>
                    <a:pt x="1114" y="585"/>
                  </a:lnTo>
                  <a:lnTo>
                    <a:pt x="1114" y="587"/>
                  </a:lnTo>
                  <a:lnTo>
                    <a:pt x="1114" y="589"/>
                  </a:lnTo>
                  <a:lnTo>
                    <a:pt x="1112" y="589"/>
                  </a:lnTo>
                  <a:lnTo>
                    <a:pt x="1112" y="592"/>
                  </a:lnTo>
                  <a:lnTo>
                    <a:pt x="1109" y="594"/>
                  </a:lnTo>
                  <a:lnTo>
                    <a:pt x="1109" y="596"/>
                  </a:lnTo>
                  <a:lnTo>
                    <a:pt x="1107" y="598"/>
                  </a:lnTo>
                  <a:lnTo>
                    <a:pt x="1105" y="598"/>
                  </a:lnTo>
                  <a:lnTo>
                    <a:pt x="1105" y="601"/>
                  </a:lnTo>
                  <a:lnTo>
                    <a:pt x="1105" y="603"/>
                  </a:lnTo>
                  <a:lnTo>
                    <a:pt x="1107" y="603"/>
                  </a:lnTo>
                  <a:lnTo>
                    <a:pt x="1107" y="605"/>
                  </a:lnTo>
                  <a:lnTo>
                    <a:pt x="1107" y="607"/>
                  </a:lnTo>
                  <a:lnTo>
                    <a:pt x="1107" y="610"/>
                  </a:lnTo>
                  <a:lnTo>
                    <a:pt x="1105" y="610"/>
                  </a:lnTo>
                  <a:lnTo>
                    <a:pt x="1105" y="612"/>
                  </a:lnTo>
                  <a:lnTo>
                    <a:pt x="1105" y="614"/>
                  </a:lnTo>
                  <a:lnTo>
                    <a:pt x="1107" y="614"/>
                  </a:lnTo>
                  <a:lnTo>
                    <a:pt x="1107" y="616"/>
                  </a:lnTo>
                  <a:lnTo>
                    <a:pt x="1109" y="619"/>
                  </a:lnTo>
                  <a:lnTo>
                    <a:pt x="1109" y="621"/>
                  </a:lnTo>
                  <a:lnTo>
                    <a:pt x="1112" y="621"/>
                  </a:lnTo>
                  <a:lnTo>
                    <a:pt x="1109" y="621"/>
                  </a:lnTo>
                  <a:lnTo>
                    <a:pt x="1109" y="623"/>
                  </a:lnTo>
                  <a:lnTo>
                    <a:pt x="1107" y="623"/>
                  </a:lnTo>
                  <a:lnTo>
                    <a:pt x="1107" y="625"/>
                  </a:lnTo>
                  <a:lnTo>
                    <a:pt x="1109" y="625"/>
                  </a:lnTo>
                  <a:lnTo>
                    <a:pt x="1109" y="628"/>
                  </a:lnTo>
                  <a:lnTo>
                    <a:pt x="1109" y="630"/>
                  </a:lnTo>
                  <a:lnTo>
                    <a:pt x="1107" y="630"/>
                  </a:lnTo>
                  <a:lnTo>
                    <a:pt x="1107" y="632"/>
                  </a:lnTo>
                  <a:lnTo>
                    <a:pt x="1107" y="634"/>
                  </a:lnTo>
                  <a:lnTo>
                    <a:pt x="1105" y="634"/>
                  </a:lnTo>
                  <a:lnTo>
                    <a:pt x="1105" y="637"/>
                  </a:lnTo>
                  <a:lnTo>
                    <a:pt x="1103" y="637"/>
                  </a:lnTo>
                  <a:lnTo>
                    <a:pt x="1100" y="637"/>
                  </a:lnTo>
                  <a:lnTo>
                    <a:pt x="1098" y="637"/>
                  </a:lnTo>
                  <a:lnTo>
                    <a:pt x="1096" y="637"/>
                  </a:lnTo>
                  <a:lnTo>
                    <a:pt x="1094" y="637"/>
                  </a:lnTo>
                  <a:lnTo>
                    <a:pt x="1091" y="637"/>
                  </a:lnTo>
                  <a:lnTo>
                    <a:pt x="1089" y="637"/>
                  </a:lnTo>
                  <a:lnTo>
                    <a:pt x="1089" y="639"/>
                  </a:lnTo>
                  <a:lnTo>
                    <a:pt x="1087" y="639"/>
                  </a:lnTo>
                  <a:lnTo>
                    <a:pt x="1087" y="641"/>
                  </a:lnTo>
                  <a:lnTo>
                    <a:pt x="1085" y="641"/>
                  </a:lnTo>
                  <a:lnTo>
                    <a:pt x="1082" y="643"/>
                  </a:lnTo>
                  <a:lnTo>
                    <a:pt x="1080" y="646"/>
                  </a:lnTo>
                  <a:lnTo>
                    <a:pt x="1078" y="646"/>
                  </a:lnTo>
                  <a:lnTo>
                    <a:pt x="1078" y="648"/>
                  </a:lnTo>
                  <a:lnTo>
                    <a:pt x="1076" y="648"/>
                  </a:lnTo>
                  <a:lnTo>
                    <a:pt x="1073" y="646"/>
                  </a:lnTo>
                  <a:lnTo>
                    <a:pt x="1073" y="648"/>
                  </a:lnTo>
                  <a:lnTo>
                    <a:pt x="1071" y="648"/>
                  </a:lnTo>
                  <a:lnTo>
                    <a:pt x="1069" y="648"/>
                  </a:lnTo>
                  <a:lnTo>
                    <a:pt x="1067" y="650"/>
                  </a:lnTo>
                  <a:lnTo>
                    <a:pt x="1064" y="650"/>
                  </a:lnTo>
                  <a:lnTo>
                    <a:pt x="1064" y="648"/>
                  </a:lnTo>
                  <a:lnTo>
                    <a:pt x="1064" y="650"/>
                  </a:lnTo>
                  <a:lnTo>
                    <a:pt x="1062" y="650"/>
                  </a:lnTo>
                  <a:lnTo>
                    <a:pt x="1062" y="648"/>
                  </a:lnTo>
                  <a:lnTo>
                    <a:pt x="1060" y="648"/>
                  </a:lnTo>
                  <a:lnTo>
                    <a:pt x="1058" y="648"/>
                  </a:lnTo>
                  <a:lnTo>
                    <a:pt x="1055" y="648"/>
                  </a:lnTo>
                  <a:lnTo>
                    <a:pt x="1053" y="648"/>
                  </a:lnTo>
                  <a:lnTo>
                    <a:pt x="1051" y="646"/>
                  </a:lnTo>
                  <a:lnTo>
                    <a:pt x="1049" y="646"/>
                  </a:lnTo>
                  <a:lnTo>
                    <a:pt x="1046" y="646"/>
                  </a:lnTo>
                  <a:lnTo>
                    <a:pt x="1046" y="648"/>
                  </a:lnTo>
                  <a:lnTo>
                    <a:pt x="1046" y="650"/>
                  </a:lnTo>
                  <a:lnTo>
                    <a:pt x="1046" y="652"/>
                  </a:lnTo>
                  <a:lnTo>
                    <a:pt x="1049" y="652"/>
                  </a:lnTo>
                  <a:lnTo>
                    <a:pt x="1049" y="655"/>
                  </a:lnTo>
                  <a:lnTo>
                    <a:pt x="1046" y="655"/>
                  </a:lnTo>
                  <a:lnTo>
                    <a:pt x="1044" y="655"/>
                  </a:lnTo>
                  <a:lnTo>
                    <a:pt x="1042" y="655"/>
                  </a:lnTo>
                  <a:lnTo>
                    <a:pt x="1040" y="655"/>
                  </a:lnTo>
                  <a:lnTo>
                    <a:pt x="1037" y="655"/>
                  </a:lnTo>
                  <a:lnTo>
                    <a:pt x="1035" y="655"/>
                  </a:lnTo>
                  <a:lnTo>
                    <a:pt x="1033" y="655"/>
                  </a:lnTo>
                  <a:lnTo>
                    <a:pt x="1031" y="657"/>
                  </a:lnTo>
                  <a:lnTo>
                    <a:pt x="1028" y="657"/>
                  </a:lnTo>
                  <a:lnTo>
                    <a:pt x="1028" y="659"/>
                  </a:lnTo>
                  <a:lnTo>
                    <a:pt x="1028" y="661"/>
                  </a:lnTo>
                  <a:lnTo>
                    <a:pt x="1031" y="661"/>
                  </a:lnTo>
                  <a:lnTo>
                    <a:pt x="1031" y="664"/>
                  </a:lnTo>
                  <a:lnTo>
                    <a:pt x="1033" y="664"/>
                  </a:lnTo>
                  <a:lnTo>
                    <a:pt x="1033" y="666"/>
                  </a:lnTo>
                  <a:lnTo>
                    <a:pt x="1033" y="668"/>
                  </a:lnTo>
                  <a:lnTo>
                    <a:pt x="1033" y="670"/>
                  </a:lnTo>
                  <a:lnTo>
                    <a:pt x="1035" y="670"/>
                  </a:lnTo>
                  <a:lnTo>
                    <a:pt x="1035" y="673"/>
                  </a:lnTo>
                  <a:lnTo>
                    <a:pt x="1037" y="673"/>
                  </a:lnTo>
                  <a:lnTo>
                    <a:pt x="1040" y="670"/>
                  </a:lnTo>
                  <a:lnTo>
                    <a:pt x="1042" y="670"/>
                  </a:lnTo>
                  <a:lnTo>
                    <a:pt x="1042" y="673"/>
                  </a:lnTo>
                  <a:lnTo>
                    <a:pt x="1040" y="675"/>
                  </a:lnTo>
                  <a:lnTo>
                    <a:pt x="1037" y="675"/>
                  </a:lnTo>
                  <a:lnTo>
                    <a:pt x="1037" y="677"/>
                  </a:lnTo>
                  <a:lnTo>
                    <a:pt x="1035" y="677"/>
                  </a:lnTo>
                  <a:lnTo>
                    <a:pt x="1035" y="679"/>
                  </a:lnTo>
                  <a:lnTo>
                    <a:pt x="1033" y="679"/>
                  </a:lnTo>
                  <a:lnTo>
                    <a:pt x="1031" y="679"/>
                  </a:lnTo>
                  <a:lnTo>
                    <a:pt x="1031" y="682"/>
                  </a:lnTo>
                  <a:lnTo>
                    <a:pt x="1031" y="679"/>
                  </a:lnTo>
                  <a:lnTo>
                    <a:pt x="1028" y="679"/>
                  </a:lnTo>
                  <a:lnTo>
                    <a:pt x="1028" y="682"/>
                  </a:lnTo>
                  <a:lnTo>
                    <a:pt x="1026" y="682"/>
                  </a:lnTo>
                  <a:lnTo>
                    <a:pt x="1024" y="682"/>
                  </a:lnTo>
                  <a:lnTo>
                    <a:pt x="1022" y="682"/>
                  </a:lnTo>
                  <a:lnTo>
                    <a:pt x="1022" y="684"/>
                  </a:lnTo>
                  <a:lnTo>
                    <a:pt x="1019" y="684"/>
                  </a:lnTo>
                  <a:lnTo>
                    <a:pt x="1017" y="684"/>
                  </a:lnTo>
                  <a:lnTo>
                    <a:pt x="1017" y="686"/>
                  </a:lnTo>
                  <a:lnTo>
                    <a:pt x="1015" y="686"/>
                  </a:lnTo>
                  <a:lnTo>
                    <a:pt x="1013" y="686"/>
                  </a:lnTo>
                  <a:lnTo>
                    <a:pt x="1010" y="686"/>
                  </a:lnTo>
                  <a:lnTo>
                    <a:pt x="1008" y="686"/>
                  </a:lnTo>
                  <a:lnTo>
                    <a:pt x="1006" y="686"/>
                  </a:lnTo>
                  <a:lnTo>
                    <a:pt x="1006" y="688"/>
                  </a:lnTo>
                  <a:lnTo>
                    <a:pt x="1004" y="688"/>
                  </a:lnTo>
                  <a:lnTo>
                    <a:pt x="1001" y="688"/>
                  </a:lnTo>
                  <a:lnTo>
                    <a:pt x="1001" y="686"/>
                  </a:lnTo>
                  <a:lnTo>
                    <a:pt x="999" y="688"/>
                  </a:lnTo>
                  <a:lnTo>
                    <a:pt x="997" y="688"/>
                  </a:lnTo>
                  <a:lnTo>
                    <a:pt x="995" y="688"/>
                  </a:lnTo>
                  <a:lnTo>
                    <a:pt x="995" y="690"/>
                  </a:lnTo>
                  <a:lnTo>
                    <a:pt x="995" y="688"/>
                  </a:lnTo>
                  <a:lnTo>
                    <a:pt x="992" y="688"/>
                  </a:lnTo>
                  <a:lnTo>
                    <a:pt x="992" y="690"/>
                  </a:lnTo>
                  <a:lnTo>
                    <a:pt x="990" y="690"/>
                  </a:lnTo>
                  <a:lnTo>
                    <a:pt x="988" y="690"/>
                  </a:lnTo>
                  <a:lnTo>
                    <a:pt x="986" y="690"/>
                  </a:lnTo>
                  <a:lnTo>
                    <a:pt x="986" y="693"/>
                  </a:lnTo>
                  <a:lnTo>
                    <a:pt x="983" y="693"/>
                  </a:lnTo>
                  <a:lnTo>
                    <a:pt x="983" y="695"/>
                  </a:lnTo>
                  <a:lnTo>
                    <a:pt x="983" y="693"/>
                  </a:lnTo>
                  <a:lnTo>
                    <a:pt x="983" y="695"/>
                  </a:lnTo>
                  <a:lnTo>
                    <a:pt x="981" y="693"/>
                  </a:lnTo>
                  <a:lnTo>
                    <a:pt x="981" y="695"/>
                  </a:lnTo>
                  <a:lnTo>
                    <a:pt x="981" y="697"/>
                  </a:lnTo>
                  <a:lnTo>
                    <a:pt x="981" y="699"/>
                  </a:lnTo>
                  <a:lnTo>
                    <a:pt x="981" y="702"/>
                  </a:lnTo>
                  <a:lnTo>
                    <a:pt x="979" y="702"/>
                  </a:lnTo>
                  <a:lnTo>
                    <a:pt x="979" y="704"/>
                  </a:lnTo>
                  <a:lnTo>
                    <a:pt x="977" y="704"/>
                  </a:lnTo>
                  <a:lnTo>
                    <a:pt x="977" y="706"/>
                  </a:lnTo>
                  <a:lnTo>
                    <a:pt x="974" y="706"/>
                  </a:lnTo>
                  <a:lnTo>
                    <a:pt x="972" y="708"/>
                  </a:lnTo>
                  <a:lnTo>
                    <a:pt x="972" y="711"/>
                  </a:lnTo>
                  <a:lnTo>
                    <a:pt x="972" y="713"/>
                  </a:lnTo>
                  <a:lnTo>
                    <a:pt x="972" y="715"/>
                  </a:lnTo>
                  <a:lnTo>
                    <a:pt x="972" y="717"/>
                  </a:lnTo>
                  <a:lnTo>
                    <a:pt x="970" y="717"/>
                  </a:lnTo>
                  <a:lnTo>
                    <a:pt x="968" y="720"/>
                  </a:lnTo>
                  <a:lnTo>
                    <a:pt x="965" y="720"/>
                  </a:lnTo>
                  <a:lnTo>
                    <a:pt x="965" y="722"/>
                  </a:lnTo>
                  <a:lnTo>
                    <a:pt x="963" y="722"/>
                  </a:lnTo>
                  <a:lnTo>
                    <a:pt x="963" y="724"/>
                  </a:lnTo>
                  <a:lnTo>
                    <a:pt x="961" y="724"/>
                  </a:lnTo>
                  <a:lnTo>
                    <a:pt x="961" y="726"/>
                  </a:lnTo>
                  <a:lnTo>
                    <a:pt x="961" y="729"/>
                  </a:lnTo>
                  <a:lnTo>
                    <a:pt x="959" y="729"/>
                  </a:lnTo>
                  <a:lnTo>
                    <a:pt x="959" y="731"/>
                  </a:lnTo>
                  <a:lnTo>
                    <a:pt x="956" y="731"/>
                  </a:lnTo>
                  <a:lnTo>
                    <a:pt x="954" y="733"/>
                  </a:lnTo>
                  <a:lnTo>
                    <a:pt x="952" y="733"/>
                  </a:lnTo>
                  <a:lnTo>
                    <a:pt x="950" y="733"/>
                  </a:lnTo>
                  <a:lnTo>
                    <a:pt x="947" y="733"/>
                  </a:lnTo>
                  <a:lnTo>
                    <a:pt x="945" y="733"/>
                  </a:lnTo>
                  <a:lnTo>
                    <a:pt x="945" y="735"/>
                  </a:lnTo>
                  <a:lnTo>
                    <a:pt x="945" y="738"/>
                  </a:lnTo>
                  <a:lnTo>
                    <a:pt x="945" y="740"/>
                  </a:lnTo>
                  <a:lnTo>
                    <a:pt x="943" y="740"/>
                  </a:lnTo>
                  <a:lnTo>
                    <a:pt x="941" y="740"/>
                  </a:lnTo>
                  <a:lnTo>
                    <a:pt x="938" y="740"/>
                  </a:lnTo>
                  <a:lnTo>
                    <a:pt x="938" y="742"/>
                  </a:lnTo>
                  <a:lnTo>
                    <a:pt x="936" y="742"/>
                  </a:lnTo>
                  <a:lnTo>
                    <a:pt x="936" y="744"/>
                  </a:lnTo>
                  <a:lnTo>
                    <a:pt x="934" y="744"/>
                  </a:lnTo>
                  <a:lnTo>
                    <a:pt x="934" y="747"/>
                  </a:lnTo>
                  <a:lnTo>
                    <a:pt x="932" y="747"/>
                  </a:lnTo>
                  <a:lnTo>
                    <a:pt x="929" y="747"/>
                  </a:lnTo>
                  <a:lnTo>
                    <a:pt x="929" y="749"/>
                  </a:lnTo>
                  <a:lnTo>
                    <a:pt x="927" y="749"/>
                  </a:lnTo>
                  <a:lnTo>
                    <a:pt x="925" y="749"/>
                  </a:lnTo>
                  <a:lnTo>
                    <a:pt x="925" y="751"/>
                  </a:lnTo>
                  <a:lnTo>
                    <a:pt x="923" y="751"/>
                  </a:lnTo>
                  <a:lnTo>
                    <a:pt x="923" y="753"/>
                  </a:lnTo>
                  <a:lnTo>
                    <a:pt x="923" y="751"/>
                  </a:lnTo>
                  <a:lnTo>
                    <a:pt x="920" y="751"/>
                  </a:lnTo>
                  <a:lnTo>
                    <a:pt x="918" y="751"/>
                  </a:lnTo>
                  <a:lnTo>
                    <a:pt x="916" y="753"/>
                  </a:lnTo>
                  <a:lnTo>
                    <a:pt x="914" y="751"/>
                  </a:lnTo>
                  <a:lnTo>
                    <a:pt x="911" y="751"/>
                  </a:lnTo>
                  <a:lnTo>
                    <a:pt x="909" y="749"/>
                  </a:lnTo>
                  <a:lnTo>
                    <a:pt x="909" y="747"/>
                  </a:lnTo>
                  <a:lnTo>
                    <a:pt x="909" y="744"/>
                  </a:lnTo>
                  <a:lnTo>
                    <a:pt x="907" y="742"/>
                  </a:lnTo>
                  <a:lnTo>
                    <a:pt x="905" y="740"/>
                  </a:lnTo>
                  <a:lnTo>
                    <a:pt x="902" y="740"/>
                  </a:lnTo>
                  <a:lnTo>
                    <a:pt x="905" y="740"/>
                  </a:lnTo>
                  <a:lnTo>
                    <a:pt x="905" y="738"/>
                  </a:lnTo>
                  <a:lnTo>
                    <a:pt x="907" y="735"/>
                  </a:lnTo>
                  <a:lnTo>
                    <a:pt x="909" y="733"/>
                  </a:lnTo>
                  <a:lnTo>
                    <a:pt x="909" y="731"/>
                  </a:lnTo>
                  <a:lnTo>
                    <a:pt x="909" y="729"/>
                  </a:lnTo>
                  <a:lnTo>
                    <a:pt x="909" y="726"/>
                  </a:lnTo>
                  <a:lnTo>
                    <a:pt x="909" y="724"/>
                  </a:lnTo>
                  <a:lnTo>
                    <a:pt x="909" y="722"/>
                  </a:lnTo>
                  <a:lnTo>
                    <a:pt x="909" y="720"/>
                  </a:lnTo>
                  <a:lnTo>
                    <a:pt x="907" y="720"/>
                  </a:lnTo>
                  <a:lnTo>
                    <a:pt x="907" y="722"/>
                  </a:lnTo>
                  <a:lnTo>
                    <a:pt x="905" y="722"/>
                  </a:lnTo>
                  <a:lnTo>
                    <a:pt x="902" y="722"/>
                  </a:lnTo>
                  <a:lnTo>
                    <a:pt x="902" y="720"/>
                  </a:lnTo>
                  <a:lnTo>
                    <a:pt x="902" y="717"/>
                  </a:lnTo>
                  <a:lnTo>
                    <a:pt x="902" y="715"/>
                  </a:lnTo>
                  <a:lnTo>
                    <a:pt x="900" y="715"/>
                  </a:lnTo>
                  <a:lnTo>
                    <a:pt x="900" y="713"/>
                  </a:lnTo>
                  <a:lnTo>
                    <a:pt x="898" y="713"/>
                  </a:lnTo>
                  <a:lnTo>
                    <a:pt x="896" y="713"/>
                  </a:lnTo>
                  <a:lnTo>
                    <a:pt x="893" y="713"/>
                  </a:lnTo>
                  <a:lnTo>
                    <a:pt x="891" y="713"/>
                  </a:lnTo>
                  <a:lnTo>
                    <a:pt x="891" y="711"/>
                  </a:lnTo>
                  <a:lnTo>
                    <a:pt x="889" y="711"/>
                  </a:lnTo>
                  <a:lnTo>
                    <a:pt x="887" y="711"/>
                  </a:lnTo>
                  <a:lnTo>
                    <a:pt x="887" y="708"/>
                  </a:lnTo>
                  <a:lnTo>
                    <a:pt x="884" y="708"/>
                  </a:lnTo>
                  <a:lnTo>
                    <a:pt x="884" y="706"/>
                  </a:lnTo>
                  <a:lnTo>
                    <a:pt x="887" y="704"/>
                  </a:lnTo>
                  <a:lnTo>
                    <a:pt x="887" y="702"/>
                  </a:lnTo>
                  <a:lnTo>
                    <a:pt x="889" y="702"/>
                  </a:lnTo>
                  <a:lnTo>
                    <a:pt x="891" y="702"/>
                  </a:lnTo>
                  <a:lnTo>
                    <a:pt x="893" y="704"/>
                  </a:lnTo>
                  <a:lnTo>
                    <a:pt x="896" y="704"/>
                  </a:lnTo>
                  <a:lnTo>
                    <a:pt x="898" y="704"/>
                  </a:lnTo>
                  <a:lnTo>
                    <a:pt x="900" y="704"/>
                  </a:lnTo>
                  <a:lnTo>
                    <a:pt x="902" y="704"/>
                  </a:lnTo>
                  <a:lnTo>
                    <a:pt x="902" y="702"/>
                  </a:lnTo>
                  <a:lnTo>
                    <a:pt x="905" y="702"/>
                  </a:lnTo>
                  <a:lnTo>
                    <a:pt x="905" y="699"/>
                  </a:lnTo>
                  <a:lnTo>
                    <a:pt x="902" y="699"/>
                  </a:lnTo>
                  <a:lnTo>
                    <a:pt x="900" y="699"/>
                  </a:lnTo>
                  <a:lnTo>
                    <a:pt x="898" y="699"/>
                  </a:lnTo>
                  <a:lnTo>
                    <a:pt x="896" y="699"/>
                  </a:lnTo>
                  <a:lnTo>
                    <a:pt x="893" y="699"/>
                  </a:lnTo>
                  <a:lnTo>
                    <a:pt x="891" y="699"/>
                  </a:lnTo>
                  <a:lnTo>
                    <a:pt x="889" y="697"/>
                  </a:lnTo>
                  <a:lnTo>
                    <a:pt x="887" y="697"/>
                  </a:lnTo>
                  <a:lnTo>
                    <a:pt x="884" y="697"/>
                  </a:lnTo>
                  <a:lnTo>
                    <a:pt x="884" y="695"/>
                  </a:lnTo>
                  <a:lnTo>
                    <a:pt x="887" y="695"/>
                  </a:lnTo>
                  <a:lnTo>
                    <a:pt x="889" y="693"/>
                  </a:lnTo>
                  <a:lnTo>
                    <a:pt x="889" y="688"/>
                  </a:lnTo>
                  <a:lnTo>
                    <a:pt x="889" y="686"/>
                  </a:lnTo>
                  <a:lnTo>
                    <a:pt x="891" y="686"/>
                  </a:lnTo>
                  <a:lnTo>
                    <a:pt x="893" y="686"/>
                  </a:lnTo>
                  <a:lnTo>
                    <a:pt x="896" y="684"/>
                  </a:lnTo>
                  <a:lnTo>
                    <a:pt x="898" y="684"/>
                  </a:lnTo>
                  <a:lnTo>
                    <a:pt x="900" y="684"/>
                  </a:lnTo>
                  <a:lnTo>
                    <a:pt x="902" y="684"/>
                  </a:lnTo>
                  <a:lnTo>
                    <a:pt x="902" y="682"/>
                  </a:lnTo>
                  <a:lnTo>
                    <a:pt x="902" y="679"/>
                  </a:lnTo>
                  <a:lnTo>
                    <a:pt x="902" y="677"/>
                  </a:lnTo>
                  <a:lnTo>
                    <a:pt x="900" y="677"/>
                  </a:lnTo>
                  <a:lnTo>
                    <a:pt x="898" y="677"/>
                  </a:lnTo>
                  <a:lnTo>
                    <a:pt x="898" y="679"/>
                  </a:lnTo>
                  <a:lnTo>
                    <a:pt x="896" y="679"/>
                  </a:lnTo>
                  <a:lnTo>
                    <a:pt x="896" y="677"/>
                  </a:lnTo>
                  <a:lnTo>
                    <a:pt x="896" y="675"/>
                  </a:lnTo>
                  <a:lnTo>
                    <a:pt x="896" y="673"/>
                  </a:lnTo>
                  <a:lnTo>
                    <a:pt x="898" y="675"/>
                  </a:lnTo>
                  <a:lnTo>
                    <a:pt x="900" y="675"/>
                  </a:lnTo>
                  <a:lnTo>
                    <a:pt x="900" y="673"/>
                  </a:lnTo>
                  <a:lnTo>
                    <a:pt x="900" y="670"/>
                  </a:lnTo>
                  <a:lnTo>
                    <a:pt x="900" y="668"/>
                  </a:lnTo>
                  <a:lnTo>
                    <a:pt x="900" y="666"/>
                  </a:lnTo>
                  <a:lnTo>
                    <a:pt x="902" y="666"/>
                  </a:lnTo>
                  <a:lnTo>
                    <a:pt x="902" y="664"/>
                  </a:lnTo>
                  <a:lnTo>
                    <a:pt x="900" y="664"/>
                  </a:lnTo>
                  <a:lnTo>
                    <a:pt x="900" y="666"/>
                  </a:lnTo>
                  <a:lnTo>
                    <a:pt x="898" y="666"/>
                  </a:lnTo>
                  <a:lnTo>
                    <a:pt x="898" y="668"/>
                  </a:lnTo>
                  <a:lnTo>
                    <a:pt x="896" y="668"/>
                  </a:lnTo>
                  <a:lnTo>
                    <a:pt x="893" y="668"/>
                  </a:lnTo>
                  <a:lnTo>
                    <a:pt x="891" y="668"/>
                  </a:lnTo>
                  <a:lnTo>
                    <a:pt x="889" y="668"/>
                  </a:lnTo>
                  <a:lnTo>
                    <a:pt x="887" y="668"/>
                  </a:lnTo>
                  <a:lnTo>
                    <a:pt x="884" y="666"/>
                  </a:lnTo>
                  <a:lnTo>
                    <a:pt x="882" y="666"/>
                  </a:lnTo>
                  <a:lnTo>
                    <a:pt x="882" y="664"/>
                  </a:lnTo>
                  <a:lnTo>
                    <a:pt x="882" y="661"/>
                  </a:lnTo>
                  <a:lnTo>
                    <a:pt x="884" y="661"/>
                  </a:lnTo>
                  <a:lnTo>
                    <a:pt x="887" y="659"/>
                  </a:lnTo>
                  <a:lnTo>
                    <a:pt x="889" y="659"/>
                  </a:lnTo>
                  <a:lnTo>
                    <a:pt x="891" y="659"/>
                  </a:lnTo>
                  <a:lnTo>
                    <a:pt x="893" y="659"/>
                  </a:lnTo>
                  <a:lnTo>
                    <a:pt x="893" y="657"/>
                  </a:lnTo>
                  <a:lnTo>
                    <a:pt x="893" y="655"/>
                  </a:lnTo>
                  <a:lnTo>
                    <a:pt x="893" y="652"/>
                  </a:lnTo>
                  <a:lnTo>
                    <a:pt x="893" y="650"/>
                  </a:lnTo>
                  <a:lnTo>
                    <a:pt x="893" y="648"/>
                  </a:lnTo>
                  <a:lnTo>
                    <a:pt x="891" y="648"/>
                  </a:lnTo>
                  <a:lnTo>
                    <a:pt x="889" y="648"/>
                  </a:lnTo>
                  <a:lnTo>
                    <a:pt x="887" y="648"/>
                  </a:lnTo>
                  <a:lnTo>
                    <a:pt x="884" y="648"/>
                  </a:lnTo>
                  <a:lnTo>
                    <a:pt x="882" y="648"/>
                  </a:lnTo>
                  <a:lnTo>
                    <a:pt x="882" y="646"/>
                  </a:lnTo>
                  <a:lnTo>
                    <a:pt x="882" y="643"/>
                  </a:lnTo>
                  <a:lnTo>
                    <a:pt x="882" y="641"/>
                  </a:lnTo>
                  <a:lnTo>
                    <a:pt x="884" y="641"/>
                  </a:lnTo>
                  <a:lnTo>
                    <a:pt x="884" y="639"/>
                  </a:lnTo>
                  <a:lnTo>
                    <a:pt x="887" y="639"/>
                  </a:lnTo>
                  <a:lnTo>
                    <a:pt x="887" y="637"/>
                  </a:lnTo>
                  <a:lnTo>
                    <a:pt x="887" y="634"/>
                  </a:lnTo>
                  <a:lnTo>
                    <a:pt x="887" y="632"/>
                  </a:lnTo>
                  <a:lnTo>
                    <a:pt x="884" y="632"/>
                  </a:lnTo>
                  <a:lnTo>
                    <a:pt x="882" y="632"/>
                  </a:lnTo>
                  <a:lnTo>
                    <a:pt x="882" y="634"/>
                  </a:lnTo>
                  <a:lnTo>
                    <a:pt x="880" y="634"/>
                  </a:lnTo>
                  <a:lnTo>
                    <a:pt x="878" y="634"/>
                  </a:lnTo>
                  <a:lnTo>
                    <a:pt x="875" y="634"/>
                  </a:lnTo>
                  <a:lnTo>
                    <a:pt x="873" y="634"/>
                  </a:lnTo>
                  <a:lnTo>
                    <a:pt x="871" y="634"/>
                  </a:lnTo>
                  <a:lnTo>
                    <a:pt x="869" y="634"/>
                  </a:lnTo>
                  <a:lnTo>
                    <a:pt x="869" y="632"/>
                  </a:lnTo>
                  <a:lnTo>
                    <a:pt x="866" y="632"/>
                  </a:lnTo>
                  <a:lnTo>
                    <a:pt x="866" y="630"/>
                  </a:lnTo>
                  <a:lnTo>
                    <a:pt x="869" y="630"/>
                  </a:lnTo>
                  <a:lnTo>
                    <a:pt x="869" y="628"/>
                  </a:lnTo>
                  <a:lnTo>
                    <a:pt x="871" y="628"/>
                  </a:lnTo>
                  <a:lnTo>
                    <a:pt x="871" y="630"/>
                  </a:lnTo>
                  <a:lnTo>
                    <a:pt x="873" y="630"/>
                  </a:lnTo>
                  <a:lnTo>
                    <a:pt x="875" y="630"/>
                  </a:lnTo>
                  <a:lnTo>
                    <a:pt x="878" y="628"/>
                  </a:lnTo>
                  <a:lnTo>
                    <a:pt x="878" y="625"/>
                  </a:lnTo>
                  <a:lnTo>
                    <a:pt x="875" y="628"/>
                  </a:lnTo>
                  <a:lnTo>
                    <a:pt x="875" y="625"/>
                  </a:lnTo>
                  <a:lnTo>
                    <a:pt x="875" y="623"/>
                  </a:lnTo>
                  <a:lnTo>
                    <a:pt x="875" y="621"/>
                  </a:lnTo>
                  <a:lnTo>
                    <a:pt x="873" y="621"/>
                  </a:lnTo>
                  <a:lnTo>
                    <a:pt x="871" y="619"/>
                  </a:lnTo>
                  <a:lnTo>
                    <a:pt x="873" y="619"/>
                  </a:lnTo>
                  <a:lnTo>
                    <a:pt x="873" y="616"/>
                  </a:lnTo>
                  <a:lnTo>
                    <a:pt x="875" y="616"/>
                  </a:lnTo>
                  <a:lnTo>
                    <a:pt x="878" y="616"/>
                  </a:lnTo>
                  <a:lnTo>
                    <a:pt x="878" y="619"/>
                  </a:lnTo>
                  <a:lnTo>
                    <a:pt x="880" y="619"/>
                  </a:lnTo>
                  <a:lnTo>
                    <a:pt x="880" y="616"/>
                  </a:lnTo>
                  <a:lnTo>
                    <a:pt x="878" y="614"/>
                  </a:lnTo>
                  <a:lnTo>
                    <a:pt x="875" y="614"/>
                  </a:lnTo>
                  <a:lnTo>
                    <a:pt x="878" y="614"/>
                  </a:lnTo>
                  <a:lnTo>
                    <a:pt x="875" y="612"/>
                  </a:lnTo>
                  <a:lnTo>
                    <a:pt x="878" y="612"/>
                  </a:lnTo>
                  <a:lnTo>
                    <a:pt x="878" y="610"/>
                  </a:lnTo>
                  <a:lnTo>
                    <a:pt x="880" y="610"/>
                  </a:lnTo>
                  <a:lnTo>
                    <a:pt x="880" y="607"/>
                  </a:lnTo>
                  <a:lnTo>
                    <a:pt x="880" y="605"/>
                  </a:lnTo>
                  <a:lnTo>
                    <a:pt x="882" y="605"/>
                  </a:lnTo>
                  <a:lnTo>
                    <a:pt x="884" y="605"/>
                  </a:lnTo>
                  <a:lnTo>
                    <a:pt x="884" y="603"/>
                  </a:lnTo>
                  <a:lnTo>
                    <a:pt x="882" y="603"/>
                  </a:lnTo>
                  <a:lnTo>
                    <a:pt x="882" y="601"/>
                  </a:lnTo>
                  <a:lnTo>
                    <a:pt x="882" y="598"/>
                  </a:lnTo>
                  <a:lnTo>
                    <a:pt x="880" y="598"/>
                  </a:lnTo>
                  <a:lnTo>
                    <a:pt x="880" y="596"/>
                  </a:lnTo>
                  <a:lnTo>
                    <a:pt x="880" y="594"/>
                  </a:lnTo>
                  <a:lnTo>
                    <a:pt x="882" y="594"/>
                  </a:lnTo>
                  <a:lnTo>
                    <a:pt x="882" y="592"/>
                  </a:lnTo>
                  <a:lnTo>
                    <a:pt x="880" y="592"/>
                  </a:lnTo>
                  <a:lnTo>
                    <a:pt x="878" y="592"/>
                  </a:lnTo>
                  <a:lnTo>
                    <a:pt x="878" y="589"/>
                  </a:lnTo>
                  <a:lnTo>
                    <a:pt x="875" y="589"/>
                  </a:lnTo>
                  <a:lnTo>
                    <a:pt x="873" y="589"/>
                  </a:lnTo>
                  <a:lnTo>
                    <a:pt x="873" y="587"/>
                  </a:lnTo>
                  <a:lnTo>
                    <a:pt x="873" y="585"/>
                  </a:lnTo>
                  <a:lnTo>
                    <a:pt x="871" y="585"/>
                  </a:lnTo>
                  <a:lnTo>
                    <a:pt x="871" y="583"/>
                  </a:lnTo>
                  <a:lnTo>
                    <a:pt x="869" y="583"/>
                  </a:lnTo>
                  <a:lnTo>
                    <a:pt x="866" y="580"/>
                  </a:lnTo>
                  <a:lnTo>
                    <a:pt x="866" y="578"/>
                  </a:lnTo>
                  <a:lnTo>
                    <a:pt x="864" y="578"/>
                  </a:lnTo>
                  <a:lnTo>
                    <a:pt x="862" y="578"/>
                  </a:lnTo>
                  <a:lnTo>
                    <a:pt x="862" y="580"/>
                  </a:lnTo>
                  <a:lnTo>
                    <a:pt x="860" y="580"/>
                  </a:lnTo>
                  <a:lnTo>
                    <a:pt x="857" y="580"/>
                  </a:lnTo>
                  <a:lnTo>
                    <a:pt x="855" y="580"/>
                  </a:lnTo>
                  <a:lnTo>
                    <a:pt x="855" y="583"/>
                  </a:lnTo>
                  <a:lnTo>
                    <a:pt x="853" y="583"/>
                  </a:lnTo>
                  <a:lnTo>
                    <a:pt x="851" y="583"/>
                  </a:lnTo>
                  <a:lnTo>
                    <a:pt x="848" y="583"/>
                  </a:lnTo>
                  <a:lnTo>
                    <a:pt x="846" y="583"/>
                  </a:lnTo>
                  <a:lnTo>
                    <a:pt x="844" y="585"/>
                  </a:lnTo>
                  <a:lnTo>
                    <a:pt x="842" y="585"/>
                  </a:lnTo>
                  <a:lnTo>
                    <a:pt x="842" y="587"/>
                  </a:lnTo>
                  <a:lnTo>
                    <a:pt x="842" y="589"/>
                  </a:lnTo>
                  <a:lnTo>
                    <a:pt x="839" y="589"/>
                  </a:lnTo>
                  <a:lnTo>
                    <a:pt x="839" y="592"/>
                  </a:lnTo>
                  <a:lnTo>
                    <a:pt x="837" y="592"/>
                  </a:lnTo>
                  <a:lnTo>
                    <a:pt x="835" y="594"/>
                  </a:lnTo>
                  <a:lnTo>
                    <a:pt x="833" y="594"/>
                  </a:lnTo>
                  <a:lnTo>
                    <a:pt x="833" y="596"/>
                  </a:lnTo>
                  <a:lnTo>
                    <a:pt x="830" y="596"/>
                  </a:lnTo>
                  <a:lnTo>
                    <a:pt x="830" y="594"/>
                  </a:lnTo>
                  <a:lnTo>
                    <a:pt x="830" y="596"/>
                  </a:lnTo>
                  <a:lnTo>
                    <a:pt x="830" y="598"/>
                  </a:lnTo>
                  <a:lnTo>
                    <a:pt x="828" y="598"/>
                  </a:lnTo>
                  <a:lnTo>
                    <a:pt x="828" y="601"/>
                  </a:lnTo>
                  <a:lnTo>
                    <a:pt x="826" y="601"/>
                  </a:lnTo>
                  <a:lnTo>
                    <a:pt x="828" y="601"/>
                  </a:lnTo>
                  <a:lnTo>
                    <a:pt x="828" y="603"/>
                  </a:lnTo>
                  <a:lnTo>
                    <a:pt x="828" y="605"/>
                  </a:lnTo>
                  <a:lnTo>
                    <a:pt x="828" y="607"/>
                  </a:lnTo>
                  <a:lnTo>
                    <a:pt x="828" y="610"/>
                  </a:lnTo>
                  <a:lnTo>
                    <a:pt x="826" y="610"/>
                  </a:lnTo>
                  <a:lnTo>
                    <a:pt x="826" y="612"/>
                  </a:lnTo>
                  <a:lnTo>
                    <a:pt x="824" y="612"/>
                  </a:lnTo>
                  <a:lnTo>
                    <a:pt x="824" y="614"/>
                  </a:lnTo>
                  <a:lnTo>
                    <a:pt x="821" y="614"/>
                  </a:lnTo>
                  <a:lnTo>
                    <a:pt x="821" y="616"/>
                  </a:lnTo>
                  <a:lnTo>
                    <a:pt x="819" y="616"/>
                  </a:lnTo>
                  <a:lnTo>
                    <a:pt x="819" y="619"/>
                  </a:lnTo>
                  <a:lnTo>
                    <a:pt x="817" y="619"/>
                  </a:lnTo>
                  <a:lnTo>
                    <a:pt x="817" y="621"/>
                  </a:lnTo>
                  <a:lnTo>
                    <a:pt x="817" y="623"/>
                  </a:lnTo>
                  <a:lnTo>
                    <a:pt x="817" y="625"/>
                  </a:lnTo>
                  <a:lnTo>
                    <a:pt x="817" y="628"/>
                  </a:lnTo>
                  <a:lnTo>
                    <a:pt x="817" y="630"/>
                  </a:lnTo>
                  <a:lnTo>
                    <a:pt x="815" y="632"/>
                  </a:lnTo>
                  <a:lnTo>
                    <a:pt x="812" y="632"/>
                  </a:lnTo>
                  <a:lnTo>
                    <a:pt x="812" y="634"/>
                  </a:lnTo>
                  <a:lnTo>
                    <a:pt x="812" y="632"/>
                  </a:lnTo>
                  <a:lnTo>
                    <a:pt x="810" y="632"/>
                  </a:lnTo>
                  <a:lnTo>
                    <a:pt x="808" y="634"/>
                  </a:lnTo>
                  <a:lnTo>
                    <a:pt x="808" y="637"/>
                  </a:lnTo>
                  <a:lnTo>
                    <a:pt x="806" y="637"/>
                  </a:lnTo>
                  <a:lnTo>
                    <a:pt x="803" y="637"/>
                  </a:lnTo>
                  <a:lnTo>
                    <a:pt x="801" y="637"/>
                  </a:lnTo>
                  <a:lnTo>
                    <a:pt x="799" y="637"/>
                  </a:lnTo>
                  <a:lnTo>
                    <a:pt x="797" y="637"/>
                  </a:lnTo>
                  <a:lnTo>
                    <a:pt x="794" y="639"/>
                  </a:lnTo>
                  <a:lnTo>
                    <a:pt x="792" y="639"/>
                  </a:lnTo>
                  <a:lnTo>
                    <a:pt x="792" y="641"/>
                  </a:lnTo>
                  <a:lnTo>
                    <a:pt x="794" y="641"/>
                  </a:lnTo>
                  <a:lnTo>
                    <a:pt x="794" y="643"/>
                  </a:lnTo>
                  <a:lnTo>
                    <a:pt x="794" y="646"/>
                  </a:lnTo>
                  <a:lnTo>
                    <a:pt x="792" y="646"/>
                  </a:lnTo>
                  <a:lnTo>
                    <a:pt x="792" y="648"/>
                  </a:lnTo>
                  <a:lnTo>
                    <a:pt x="792" y="650"/>
                  </a:lnTo>
                  <a:lnTo>
                    <a:pt x="790" y="650"/>
                  </a:lnTo>
                  <a:lnTo>
                    <a:pt x="790" y="652"/>
                  </a:lnTo>
                  <a:lnTo>
                    <a:pt x="788" y="652"/>
                  </a:lnTo>
                  <a:lnTo>
                    <a:pt x="785" y="652"/>
                  </a:lnTo>
                  <a:lnTo>
                    <a:pt x="785" y="655"/>
                  </a:lnTo>
                  <a:lnTo>
                    <a:pt x="785" y="657"/>
                  </a:lnTo>
                  <a:lnTo>
                    <a:pt x="788" y="657"/>
                  </a:lnTo>
                  <a:lnTo>
                    <a:pt x="788" y="659"/>
                  </a:lnTo>
                  <a:lnTo>
                    <a:pt x="785" y="661"/>
                  </a:lnTo>
                  <a:lnTo>
                    <a:pt x="785" y="664"/>
                  </a:lnTo>
                  <a:lnTo>
                    <a:pt x="785" y="666"/>
                  </a:lnTo>
                  <a:lnTo>
                    <a:pt x="783" y="666"/>
                  </a:lnTo>
                  <a:lnTo>
                    <a:pt x="783" y="668"/>
                  </a:lnTo>
                  <a:lnTo>
                    <a:pt x="781" y="668"/>
                  </a:lnTo>
                  <a:lnTo>
                    <a:pt x="781" y="670"/>
                  </a:lnTo>
                  <a:lnTo>
                    <a:pt x="781" y="673"/>
                  </a:lnTo>
                  <a:lnTo>
                    <a:pt x="779" y="673"/>
                  </a:lnTo>
                  <a:lnTo>
                    <a:pt x="779" y="675"/>
                  </a:lnTo>
                  <a:lnTo>
                    <a:pt x="776" y="675"/>
                  </a:lnTo>
                  <a:lnTo>
                    <a:pt x="774" y="675"/>
                  </a:lnTo>
                  <a:lnTo>
                    <a:pt x="772" y="675"/>
                  </a:lnTo>
                  <a:lnTo>
                    <a:pt x="770" y="675"/>
                  </a:lnTo>
                  <a:lnTo>
                    <a:pt x="767" y="675"/>
                  </a:lnTo>
                  <a:lnTo>
                    <a:pt x="765" y="675"/>
                  </a:lnTo>
                  <a:lnTo>
                    <a:pt x="763" y="675"/>
                  </a:lnTo>
                  <a:lnTo>
                    <a:pt x="763" y="677"/>
                  </a:lnTo>
                  <a:lnTo>
                    <a:pt x="761" y="677"/>
                  </a:lnTo>
                  <a:lnTo>
                    <a:pt x="758" y="677"/>
                  </a:lnTo>
                  <a:lnTo>
                    <a:pt x="758" y="679"/>
                  </a:lnTo>
                  <a:lnTo>
                    <a:pt x="756" y="679"/>
                  </a:lnTo>
                  <a:lnTo>
                    <a:pt x="754" y="679"/>
                  </a:lnTo>
                  <a:lnTo>
                    <a:pt x="752" y="679"/>
                  </a:lnTo>
                  <a:lnTo>
                    <a:pt x="749" y="677"/>
                  </a:lnTo>
                  <a:lnTo>
                    <a:pt x="747" y="677"/>
                  </a:lnTo>
                  <a:lnTo>
                    <a:pt x="745" y="677"/>
                  </a:lnTo>
                  <a:lnTo>
                    <a:pt x="743" y="677"/>
                  </a:lnTo>
                  <a:lnTo>
                    <a:pt x="740" y="677"/>
                  </a:lnTo>
                  <a:lnTo>
                    <a:pt x="738" y="677"/>
                  </a:lnTo>
                  <a:lnTo>
                    <a:pt x="736" y="677"/>
                  </a:lnTo>
                  <a:lnTo>
                    <a:pt x="734" y="677"/>
                  </a:lnTo>
                  <a:lnTo>
                    <a:pt x="731" y="677"/>
                  </a:lnTo>
                  <a:lnTo>
                    <a:pt x="731" y="679"/>
                  </a:lnTo>
                  <a:lnTo>
                    <a:pt x="729" y="679"/>
                  </a:lnTo>
                  <a:lnTo>
                    <a:pt x="729" y="682"/>
                  </a:lnTo>
                  <a:lnTo>
                    <a:pt x="727" y="682"/>
                  </a:lnTo>
                  <a:lnTo>
                    <a:pt x="727" y="684"/>
                  </a:lnTo>
                  <a:lnTo>
                    <a:pt x="729" y="684"/>
                  </a:lnTo>
                  <a:lnTo>
                    <a:pt x="729" y="686"/>
                  </a:lnTo>
                  <a:lnTo>
                    <a:pt x="727" y="688"/>
                  </a:lnTo>
                  <a:lnTo>
                    <a:pt x="725" y="690"/>
                  </a:lnTo>
                  <a:lnTo>
                    <a:pt x="725" y="693"/>
                  </a:lnTo>
                  <a:lnTo>
                    <a:pt x="722" y="693"/>
                  </a:lnTo>
                  <a:lnTo>
                    <a:pt x="722" y="695"/>
                  </a:lnTo>
                  <a:lnTo>
                    <a:pt x="720" y="695"/>
                  </a:lnTo>
                  <a:lnTo>
                    <a:pt x="720" y="697"/>
                  </a:lnTo>
                  <a:lnTo>
                    <a:pt x="718" y="697"/>
                  </a:lnTo>
                  <a:lnTo>
                    <a:pt x="716" y="695"/>
                  </a:lnTo>
                  <a:lnTo>
                    <a:pt x="713" y="695"/>
                  </a:lnTo>
                  <a:lnTo>
                    <a:pt x="711" y="695"/>
                  </a:lnTo>
                  <a:lnTo>
                    <a:pt x="709" y="695"/>
                  </a:lnTo>
                  <a:lnTo>
                    <a:pt x="707" y="693"/>
                  </a:lnTo>
                  <a:lnTo>
                    <a:pt x="704" y="693"/>
                  </a:lnTo>
                  <a:lnTo>
                    <a:pt x="702" y="693"/>
                  </a:lnTo>
                  <a:lnTo>
                    <a:pt x="700" y="693"/>
                  </a:lnTo>
                  <a:lnTo>
                    <a:pt x="698" y="690"/>
                  </a:lnTo>
                  <a:lnTo>
                    <a:pt x="695" y="690"/>
                  </a:lnTo>
                  <a:lnTo>
                    <a:pt x="693" y="690"/>
                  </a:lnTo>
                  <a:lnTo>
                    <a:pt x="691" y="690"/>
                  </a:lnTo>
                  <a:lnTo>
                    <a:pt x="691" y="688"/>
                  </a:lnTo>
                  <a:lnTo>
                    <a:pt x="689" y="688"/>
                  </a:lnTo>
                  <a:lnTo>
                    <a:pt x="686" y="688"/>
                  </a:lnTo>
                  <a:lnTo>
                    <a:pt x="684" y="688"/>
                  </a:lnTo>
                  <a:lnTo>
                    <a:pt x="682" y="688"/>
                  </a:lnTo>
                  <a:lnTo>
                    <a:pt x="680" y="690"/>
                  </a:lnTo>
                  <a:lnTo>
                    <a:pt x="677" y="690"/>
                  </a:lnTo>
                  <a:lnTo>
                    <a:pt x="675" y="690"/>
                  </a:lnTo>
                  <a:lnTo>
                    <a:pt x="675" y="693"/>
                  </a:lnTo>
                  <a:lnTo>
                    <a:pt x="675" y="695"/>
                  </a:lnTo>
                  <a:lnTo>
                    <a:pt x="675" y="697"/>
                  </a:lnTo>
                  <a:lnTo>
                    <a:pt x="673" y="697"/>
                  </a:lnTo>
                  <a:lnTo>
                    <a:pt x="673" y="699"/>
                  </a:lnTo>
                  <a:lnTo>
                    <a:pt x="671" y="699"/>
                  </a:lnTo>
                  <a:lnTo>
                    <a:pt x="671" y="702"/>
                  </a:lnTo>
                  <a:lnTo>
                    <a:pt x="668" y="702"/>
                  </a:lnTo>
                  <a:lnTo>
                    <a:pt x="666" y="702"/>
                  </a:lnTo>
                  <a:lnTo>
                    <a:pt x="666" y="699"/>
                  </a:lnTo>
                  <a:lnTo>
                    <a:pt x="664" y="699"/>
                  </a:lnTo>
                  <a:lnTo>
                    <a:pt x="662" y="699"/>
                  </a:lnTo>
                  <a:lnTo>
                    <a:pt x="659" y="699"/>
                  </a:lnTo>
                  <a:lnTo>
                    <a:pt x="659" y="702"/>
                  </a:lnTo>
                  <a:lnTo>
                    <a:pt x="662" y="702"/>
                  </a:lnTo>
                  <a:lnTo>
                    <a:pt x="659" y="702"/>
                  </a:lnTo>
                  <a:lnTo>
                    <a:pt x="659" y="704"/>
                  </a:lnTo>
                  <a:lnTo>
                    <a:pt x="659" y="706"/>
                  </a:lnTo>
                  <a:lnTo>
                    <a:pt x="657" y="706"/>
                  </a:lnTo>
                  <a:lnTo>
                    <a:pt x="657" y="708"/>
                  </a:lnTo>
                  <a:lnTo>
                    <a:pt x="655" y="708"/>
                  </a:lnTo>
                  <a:lnTo>
                    <a:pt x="653" y="708"/>
                  </a:lnTo>
                  <a:lnTo>
                    <a:pt x="650" y="708"/>
                  </a:lnTo>
                  <a:lnTo>
                    <a:pt x="648" y="708"/>
                  </a:lnTo>
                  <a:lnTo>
                    <a:pt x="648" y="711"/>
                  </a:lnTo>
                  <a:lnTo>
                    <a:pt x="646" y="711"/>
                  </a:lnTo>
                  <a:lnTo>
                    <a:pt x="646" y="708"/>
                  </a:lnTo>
                  <a:lnTo>
                    <a:pt x="644" y="708"/>
                  </a:lnTo>
                  <a:lnTo>
                    <a:pt x="641" y="708"/>
                  </a:lnTo>
                  <a:lnTo>
                    <a:pt x="639" y="706"/>
                  </a:lnTo>
                  <a:lnTo>
                    <a:pt x="637" y="706"/>
                  </a:lnTo>
                  <a:lnTo>
                    <a:pt x="637" y="704"/>
                  </a:lnTo>
                  <a:lnTo>
                    <a:pt x="637" y="702"/>
                  </a:lnTo>
                  <a:lnTo>
                    <a:pt x="635" y="702"/>
                  </a:lnTo>
                  <a:lnTo>
                    <a:pt x="635" y="699"/>
                  </a:lnTo>
                  <a:lnTo>
                    <a:pt x="632" y="699"/>
                  </a:lnTo>
                  <a:lnTo>
                    <a:pt x="630" y="699"/>
                  </a:lnTo>
                  <a:lnTo>
                    <a:pt x="630" y="697"/>
                  </a:lnTo>
                  <a:lnTo>
                    <a:pt x="628" y="697"/>
                  </a:lnTo>
                  <a:lnTo>
                    <a:pt x="626" y="697"/>
                  </a:lnTo>
                  <a:lnTo>
                    <a:pt x="626" y="695"/>
                  </a:lnTo>
                  <a:lnTo>
                    <a:pt x="623" y="695"/>
                  </a:lnTo>
                  <a:lnTo>
                    <a:pt x="621" y="695"/>
                  </a:lnTo>
                  <a:lnTo>
                    <a:pt x="619" y="695"/>
                  </a:lnTo>
                  <a:lnTo>
                    <a:pt x="619" y="693"/>
                  </a:lnTo>
                  <a:lnTo>
                    <a:pt x="617" y="693"/>
                  </a:lnTo>
                  <a:lnTo>
                    <a:pt x="617" y="690"/>
                  </a:lnTo>
                  <a:lnTo>
                    <a:pt x="617" y="688"/>
                  </a:lnTo>
                  <a:lnTo>
                    <a:pt x="614" y="688"/>
                  </a:lnTo>
                  <a:lnTo>
                    <a:pt x="612" y="688"/>
                  </a:lnTo>
                  <a:lnTo>
                    <a:pt x="612" y="686"/>
                  </a:lnTo>
                  <a:lnTo>
                    <a:pt x="610" y="686"/>
                  </a:lnTo>
                  <a:lnTo>
                    <a:pt x="610" y="684"/>
                  </a:lnTo>
                  <a:lnTo>
                    <a:pt x="608" y="684"/>
                  </a:lnTo>
                  <a:lnTo>
                    <a:pt x="605" y="684"/>
                  </a:lnTo>
                  <a:lnTo>
                    <a:pt x="605" y="682"/>
                  </a:lnTo>
                  <a:lnTo>
                    <a:pt x="608" y="682"/>
                  </a:lnTo>
                  <a:lnTo>
                    <a:pt x="610" y="679"/>
                  </a:lnTo>
                  <a:lnTo>
                    <a:pt x="610" y="677"/>
                  </a:lnTo>
                  <a:lnTo>
                    <a:pt x="610" y="675"/>
                  </a:lnTo>
                  <a:lnTo>
                    <a:pt x="608" y="675"/>
                  </a:lnTo>
                  <a:lnTo>
                    <a:pt x="608" y="673"/>
                  </a:lnTo>
                  <a:lnTo>
                    <a:pt x="605" y="670"/>
                  </a:lnTo>
                  <a:lnTo>
                    <a:pt x="605" y="668"/>
                  </a:lnTo>
                  <a:lnTo>
                    <a:pt x="603" y="668"/>
                  </a:lnTo>
                  <a:lnTo>
                    <a:pt x="603" y="666"/>
                  </a:lnTo>
                  <a:lnTo>
                    <a:pt x="603" y="664"/>
                  </a:lnTo>
                  <a:lnTo>
                    <a:pt x="601" y="664"/>
                  </a:lnTo>
                  <a:lnTo>
                    <a:pt x="596" y="659"/>
                  </a:lnTo>
                  <a:lnTo>
                    <a:pt x="596" y="661"/>
                  </a:lnTo>
                  <a:lnTo>
                    <a:pt x="594" y="661"/>
                  </a:lnTo>
                  <a:lnTo>
                    <a:pt x="592" y="661"/>
                  </a:lnTo>
                  <a:lnTo>
                    <a:pt x="592" y="659"/>
                  </a:lnTo>
                  <a:lnTo>
                    <a:pt x="590" y="659"/>
                  </a:lnTo>
                  <a:lnTo>
                    <a:pt x="587" y="659"/>
                  </a:lnTo>
                  <a:lnTo>
                    <a:pt x="587" y="657"/>
                  </a:lnTo>
                  <a:lnTo>
                    <a:pt x="585" y="657"/>
                  </a:lnTo>
                  <a:lnTo>
                    <a:pt x="585" y="659"/>
                  </a:lnTo>
                  <a:lnTo>
                    <a:pt x="583" y="659"/>
                  </a:lnTo>
                  <a:lnTo>
                    <a:pt x="585" y="661"/>
                  </a:lnTo>
                  <a:lnTo>
                    <a:pt x="585" y="664"/>
                  </a:lnTo>
                  <a:lnTo>
                    <a:pt x="587" y="664"/>
                  </a:lnTo>
                  <a:lnTo>
                    <a:pt x="585" y="666"/>
                  </a:lnTo>
                  <a:lnTo>
                    <a:pt x="583" y="666"/>
                  </a:lnTo>
                  <a:lnTo>
                    <a:pt x="581" y="666"/>
                  </a:lnTo>
                  <a:lnTo>
                    <a:pt x="578" y="666"/>
                  </a:lnTo>
                  <a:lnTo>
                    <a:pt x="578" y="668"/>
                  </a:lnTo>
                  <a:lnTo>
                    <a:pt x="578" y="666"/>
                  </a:lnTo>
                  <a:lnTo>
                    <a:pt x="578" y="664"/>
                  </a:lnTo>
                  <a:lnTo>
                    <a:pt x="576" y="664"/>
                  </a:lnTo>
                  <a:lnTo>
                    <a:pt x="576" y="661"/>
                  </a:lnTo>
                  <a:lnTo>
                    <a:pt x="576" y="659"/>
                  </a:lnTo>
                  <a:lnTo>
                    <a:pt x="574" y="659"/>
                  </a:lnTo>
                  <a:lnTo>
                    <a:pt x="574" y="657"/>
                  </a:lnTo>
                  <a:lnTo>
                    <a:pt x="574" y="655"/>
                  </a:lnTo>
                  <a:lnTo>
                    <a:pt x="572" y="655"/>
                  </a:lnTo>
                  <a:lnTo>
                    <a:pt x="572" y="652"/>
                  </a:lnTo>
                  <a:lnTo>
                    <a:pt x="569" y="652"/>
                  </a:lnTo>
                  <a:lnTo>
                    <a:pt x="569" y="650"/>
                  </a:lnTo>
                  <a:lnTo>
                    <a:pt x="567" y="650"/>
                  </a:lnTo>
                  <a:lnTo>
                    <a:pt x="567" y="648"/>
                  </a:lnTo>
                  <a:lnTo>
                    <a:pt x="565" y="648"/>
                  </a:lnTo>
                  <a:lnTo>
                    <a:pt x="565" y="646"/>
                  </a:lnTo>
                  <a:lnTo>
                    <a:pt x="565" y="643"/>
                  </a:lnTo>
                  <a:lnTo>
                    <a:pt x="563" y="641"/>
                  </a:lnTo>
                  <a:lnTo>
                    <a:pt x="563" y="639"/>
                  </a:lnTo>
                  <a:lnTo>
                    <a:pt x="563" y="637"/>
                  </a:lnTo>
                  <a:lnTo>
                    <a:pt x="560" y="637"/>
                  </a:lnTo>
                  <a:lnTo>
                    <a:pt x="558" y="637"/>
                  </a:lnTo>
                  <a:lnTo>
                    <a:pt x="556" y="637"/>
                  </a:lnTo>
                  <a:lnTo>
                    <a:pt x="556" y="639"/>
                  </a:lnTo>
                  <a:lnTo>
                    <a:pt x="556" y="641"/>
                  </a:lnTo>
                  <a:lnTo>
                    <a:pt x="554" y="641"/>
                  </a:lnTo>
                  <a:lnTo>
                    <a:pt x="551" y="641"/>
                  </a:lnTo>
                  <a:lnTo>
                    <a:pt x="549" y="641"/>
                  </a:lnTo>
                  <a:lnTo>
                    <a:pt x="549" y="639"/>
                  </a:lnTo>
                  <a:lnTo>
                    <a:pt x="549" y="637"/>
                  </a:lnTo>
                  <a:lnTo>
                    <a:pt x="547" y="637"/>
                  </a:lnTo>
                  <a:lnTo>
                    <a:pt x="545" y="637"/>
                  </a:lnTo>
                  <a:lnTo>
                    <a:pt x="542" y="637"/>
                  </a:lnTo>
                  <a:lnTo>
                    <a:pt x="540" y="637"/>
                  </a:lnTo>
                  <a:lnTo>
                    <a:pt x="540" y="634"/>
                  </a:lnTo>
                  <a:lnTo>
                    <a:pt x="542" y="632"/>
                  </a:lnTo>
                  <a:lnTo>
                    <a:pt x="540" y="630"/>
                  </a:lnTo>
                  <a:lnTo>
                    <a:pt x="538" y="630"/>
                  </a:lnTo>
                  <a:lnTo>
                    <a:pt x="536" y="628"/>
                  </a:lnTo>
                  <a:lnTo>
                    <a:pt x="533" y="628"/>
                  </a:lnTo>
                  <a:lnTo>
                    <a:pt x="531" y="628"/>
                  </a:lnTo>
                  <a:lnTo>
                    <a:pt x="531" y="625"/>
                  </a:lnTo>
                  <a:lnTo>
                    <a:pt x="529" y="625"/>
                  </a:lnTo>
                  <a:lnTo>
                    <a:pt x="529" y="623"/>
                  </a:lnTo>
                  <a:lnTo>
                    <a:pt x="527" y="623"/>
                  </a:lnTo>
                  <a:lnTo>
                    <a:pt x="527" y="621"/>
                  </a:lnTo>
                  <a:lnTo>
                    <a:pt x="524" y="623"/>
                  </a:lnTo>
                  <a:lnTo>
                    <a:pt x="522" y="621"/>
                  </a:lnTo>
                  <a:lnTo>
                    <a:pt x="520" y="621"/>
                  </a:lnTo>
                  <a:lnTo>
                    <a:pt x="520" y="619"/>
                  </a:lnTo>
                  <a:lnTo>
                    <a:pt x="518" y="619"/>
                  </a:lnTo>
                  <a:lnTo>
                    <a:pt x="518" y="616"/>
                  </a:lnTo>
                  <a:lnTo>
                    <a:pt x="515" y="614"/>
                  </a:lnTo>
                  <a:lnTo>
                    <a:pt x="513" y="614"/>
                  </a:lnTo>
                  <a:lnTo>
                    <a:pt x="513" y="612"/>
                  </a:lnTo>
                  <a:lnTo>
                    <a:pt x="511" y="612"/>
                  </a:lnTo>
                  <a:lnTo>
                    <a:pt x="509" y="612"/>
                  </a:lnTo>
                  <a:lnTo>
                    <a:pt x="509" y="610"/>
                  </a:lnTo>
                  <a:lnTo>
                    <a:pt x="506" y="610"/>
                  </a:lnTo>
                  <a:lnTo>
                    <a:pt x="506" y="607"/>
                  </a:lnTo>
                  <a:lnTo>
                    <a:pt x="504" y="607"/>
                  </a:lnTo>
                  <a:lnTo>
                    <a:pt x="502" y="607"/>
                  </a:lnTo>
                  <a:lnTo>
                    <a:pt x="502" y="605"/>
                  </a:lnTo>
                  <a:lnTo>
                    <a:pt x="500" y="605"/>
                  </a:lnTo>
                  <a:lnTo>
                    <a:pt x="497" y="603"/>
                  </a:lnTo>
                  <a:lnTo>
                    <a:pt x="497" y="601"/>
                  </a:lnTo>
                  <a:lnTo>
                    <a:pt x="495" y="601"/>
                  </a:lnTo>
                  <a:lnTo>
                    <a:pt x="493" y="601"/>
                  </a:lnTo>
                  <a:lnTo>
                    <a:pt x="493" y="598"/>
                  </a:lnTo>
                  <a:lnTo>
                    <a:pt x="491" y="598"/>
                  </a:lnTo>
                  <a:lnTo>
                    <a:pt x="491" y="596"/>
                  </a:lnTo>
                  <a:lnTo>
                    <a:pt x="488" y="596"/>
                  </a:lnTo>
                  <a:lnTo>
                    <a:pt x="486" y="596"/>
                  </a:lnTo>
                  <a:lnTo>
                    <a:pt x="484" y="596"/>
                  </a:lnTo>
                  <a:lnTo>
                    <a:pt x="484" y="598"/>
                  </a:lnTo>
                  <a:lnTo>
                    <a:pt x="482" y="598"/>
                  </a:lnTo>
                  <a:lnTo>
                    <a:pt x="482" y="601"/>
                  </a:lnTo>
                  <a:lnTo>
                    <a:pt x="479" y="601"/>
                  </a:lnTo>
                  <a:lnTo>
                    <a:pt x="479" y="603"/>
                  </a:lnTo>
                  <a:lnTo>
                    <a:pt x="477" y="603"/>
                  </a:lnTo>
                  <a:lnTo>
                    <a:pt x="477" y="605"/>
                  </a:lnTo>
                  <a:lnTo>
                    <a:pt x="473" y="605"/>
                  </a:lnTo>
                  <a:lnTo>
                    <a:pt x="473" y="607"/>
                  </a:lnTo>
                  <a:lnTo>
                    <a:pt x="470" y="607"/>
                  </a:lnTo>
                  <a:lnTo>
                    <a:pt x="468" y="610"/>
                  </a:lnTo>
                  <a:lnTo>
                    <a:pt x="466" y="610"/>
                  </a:lnTo>
                  <a:lnTo>
                    <a:pt x="464" y="612"/>
                  </a:lnTo>
                  <a:lnTo>
                    <a:pt x="461" y="612"/>
                  </a:lnTo>
                  <a:lnTo>
                    <a:pt x="459" y="612"/>
                  </a:lnTo>
                  <a:lnTo>
                    <a:pt x="457" y="612"/>
                  </a:lnTo>
                  <a:lnTo>
                    <a:pt x="455" y="612"/>
                  </a:lnTo>
                  <a:lnTo>
                    <a:pt x="455" y="614"/>
                  </a:lnTo>
                  <a:lnTo>
                    <a:pt x="452" y="614"/>
                  </a:lnTo>
                  <a:lnTo>
                    <a:pt x="452" y="616"/>
                  </a:lnTo>
                  <a:lnTo>
                    <a:pt x="450" y="616"/>
                  </a:lnTo>
                  <a:lnTo>
                    <a:pt x="448" y="614"/>
                  </a:lnTo>
                  <a:lnTo>
                    <a:pt x="448" y="616"/>
                  </a:lnTo>
                  <a:lnTo>
                    <a:pt x="446" y="616"/>
                  </a:lnTo>
                  <a:lnTo>
                    <a:pt x="443" y="616"/>
                  </a:lnTo>
                  <a:lnTo>
                    <a:pt x="443" y="619"/>
                  </a:lnTo>
                  <a:lnTo>
                    <a:pt x="441" y="619"/>
                  </a:lnTo>
                  <a:lnTo>
                    <a:pt x="439" y="619"/>
                  </a:lnTo>
                  <a:lnTo>
                    <a:pt x="439" y="621"/>
                  </a:lnTo>
                  <a:lnTo>
                    <a:pt x="437" y="621"/>
                  </a:lnTo>
                  <a:lnTo>
                    <a:pt x="434" y="621"/>
                  </a:lnTo>
                  <a:lnTo>
                    <a:pt x="434" y="623"/>
                  </a:lnTo>
                  <a:lnTo>
                    <a:pt x="432" y="623"/>
                  </a:lnTo>
                  <a:lnTo>
                    <a:pt x="430" y="623"/>
                  </a:lnTo>
                  <a:lnTo>
                    <a:pt x="428" y="623"/>
                  </a:lnTo>
                  <a:lnTo>
                    <a:pt x="425" y="623"/>
                  </a:lnTo>
                  <a:lnTo>
                    <a:pt x="423" y="623"/>
                  </a:lnTo>
                  <a:lnTo>
                    <a:pt x="423" y="625"/>
                  </a:lnTo>
                  <a:lnTo>
                    <a:pt x="421" y="625"/>
                  </a:lnTo>
                  <a:lnTo>
                    <a:pt x="423" y="625"/>
                  </a:lnTo>
                  <a:lnTo>
                    <a:pt x="421" y="625"/>
                  </a:lnTo>
                  <a:lnTo>
                    <a:pt x="421" y="628"/>
                  </a:lnTo>
                  <a:lnTo>
                    <a:pt x="419" y="628"/>
                  </a:lnTo>
                  <a:lnTo>
                    <a:pt x="416" y="628"/>
                  </a:lnTo>
                  <a:lnTo>
                    <a:pt x="416" y="630"/>
                  </a:lnTo>
                  <a:lnTo>
                    <a:pt x="414" y="630"/>
                  </a:lnTo>
                  <a:lnTo>
                    <a:pt x="412" y="630"/>
                  </a:lnTo>
                  <a:lnTo>
                    <a:pt x="412" y="632"/>
                  </a:lnTo>
                  <a:lnTo>
                    <a:pt x="410" y="632"/>
                  </a:lnTo>
                  <a:lnTo>
                    <a:pt x="407" y="632"/>
                  </a:lnTo>
                  <a:lnTo>
                    <a:pt x="405" y="632"/>
                  </a:lnTo>
                  <a:lnTo>
                    <a:pt x="405" y="634"/>
                  </a:lnTo>
                  <a:lnTo>
                    <a:pt x="403" y="634"/>
                  </a:lnTo>
                  <a:lnTo>
                    <a:pt x="401" y="637"/>
                  </a:lnTo>
                  <a:lnTo>
                    <a:pt x="396" y="639"/>
                  </a:lnTo>
                  <a:lnTo>
                    <a:pt x="394" y="639"/>
                  </a:lnTo>
                  <a:lnTo>
                    <a:pt x="392" y="639"/>
                  </a:lnTo>
                  <a:lnTo>
                    <a:pt x="389" y="641"/>
                  </a:lnTo>
                  <a:lnTo>
                    <a:pt x="387" y="643"/>
                  </a:lnTo>
                  <a:lnTo>
                    <a:pt x="385" y="643"/>
                  </a:lnTo>
                  <a:lnTo>
                    <a:pt x="387" y="643"/>
                  </a:lnTo>
                  <a:lnTo>
                    <a:pt x="387" y="646"/>
                  </a:lnTo>
                  <a:lnTo>
                    <a:pt x="389" y="646"/>
                  </a:lnTo>
                  <a:lnTo>
                    <a:pt x="389" y="648"/>
                  </a:lnTo>
                  <a:lnTo>
                    <a:pt x="392" y="650"/>
                  </a:lnTo>
                  <a:lnTo>
                    <a:pt x="394" y="650"/>
                  </a:lnTo>
                  <a:lnTo>
                    <a:pt x="394" y="652"/>
                  </a:lnTo>
                  <a:lnTo>
                    <a:pt x="396" y="652"/>
                  </a:lnTo>
                  <a:lnTo>
                    <a:pt x="396" y="655"/>
                  </a:lnTo>
                  <a:lnTo>
                    <a:pt x="396" y="657"/>
                  </a:lnTo>
                  <a:lnTo>
                    <a:pt x="396" y="659"/>
                  </a:lnTo>
                  <a:lnTo>
                    <a:pt x="396" y="661"/>
                  </a:lnTo>
                  <a:lnTo>
                    <a:pt x="394" y="661"/>
                  </a:lnTo>
                  <a:lnTo>
                    <a:pt x="396" y="661"/>
                  </a:lnTo>
                  <a:lnTo>
                    <a:pt x="396" y="664"/>
                  </a:lnTo>
                  <a:lnTo>
                    <a:pt x="394" y="664"/>
                  </a:lnTo>
                  <a:lnTo>
                    <a:pt x="396" y="664"/>
                  </a:lnTo>
                  <a:lnTo>
                    <a:pt x="394" y="664"/>
                  </a:lnTo>
                  <a:lnTo>
                    <a:pt x="394" y="666"/>
                  </a:lnTo>
                  <a:lnTo>
                    <a:pt x="396" y="666"/>
                  </a:lnTo>
                  <a:lnTo>
                    <a:pt x="396" y="668"/>
                  </a:lnTo>
                  <a:lnTo>
                    <a:pt x="396" y="670"/>
                  </a:lnTo>
                  <a:lnTo>
                    <a:pt x="394" y="670"/>
                  </a:lnTo>
                  <a:lnTo>
                    <a:pt x="392" y="670"/>
                  </a:lnTo>
                  <a:lnTo>
                    <a:pt x="392" y="673"/>
                  </a:lnTo>
                  <a:lnTo>
                    <a:pt x="394" y="673"/>
                  </a:lnTo>
                  <a:lnTo>
                    <a:pt x="394" y="675"/>
                  </a:lnTo>
                  <a:lnTo>
                    <a:pt x="392" y="675"/>
                  </a:lnTo>
                  <a:lnTo>
                    <a:pt x="392" y="677"/>
                  </a:lnTo>
                  <a:lnTo>
                    <a:pt x="392" y="679"/>
                  </a:lnTo>
                  <a:lnTo>
                    <a:pt x="389" y="679"/>
                  </a:lnTo>
                  <a:lnTo>
                    <a:pt x="389" y="682"/>
                  </a:lnTo>
                  <a:lnTo>
                    <a:pt x="387" y="682"/>
                  </a:lnTo>
                  <a:lnTo>
                    <a:pt x="385" y="682"/>
                  </a:lnTo>
                  <a:lnTo>
                    <a:pt x="383" y="682"/>
                  </a:lnTo>
                  <a:lnTo>
                    <a:pt x="383" y="684"/>
                  </a:lnTo>
                  <a:lnTo>
                    <a:pt x="380" y="684"/>
                  </a:lnTo>
                  <a:lnTo>
                    <a:pt x="378" y="686"/>
                  </a:lnTo>
                  <a:lnTo>
                    <a:pt x="376" y="686"/>
                  </a:lnTo>
                  <a:lnTo>
                    <a:pt x="376" y="684"/>
                  </a:lnTo>
                  <a:lnTo>
                    <a:pt x="376" y="682"/>
                  </a:lnTo>
                  <a:lnTo>
                    <a:pt x="376" y="679"/>
                  </a:lnTo>
                  <a:lnTo>
                    <a:pt x="374" y="679"/>
                  </a:lnTo>
                  <a:lnTo>
                    <a:pt x="371" y="679"/>
                  </a:lnTo>
                  <a:lnTo>
                    <a:pt x="369" y="679"/>
                  </a:lnTo>
                  <a:lnTo>
                    <a:pt x="369" y="682"/>
                  </a:lnTo>
                  <a:lnTo>
                    <a:pt x="367" y="682"/>
                  </a:lnTo>
                  <a:lnTo>
                    <a:pt x="367" y="679"/>
                  </a:lnTo>
                  <a:lnTo>
                    <a:pt x="365" y="679"/>
                  </a:lnTo>
                  <a:lnTo>
                    <a:pt x="362" y="679"/>
                  </a:lnTo>
                  <a:lnTo>
                    <a:pt x="362" y="677"/>
                  </a:lnTo>
                  <a:lnTo>
                    <a:pt x="360" y="677"/>
                  </a:lnTo>
                  <a:lnTo>
                    <a:pt x="360" y="679"/>
                  </a:lnTo>
                  <a:lnTo>
                    <a:pt x="360" y="682"/>
                  </a:lnTo>
                  <a:lnTo>
                    <a:pt x="358" y="684"/>
                  </a:lnTo>
                  <a:lnTo>
                    <a:pt x="356" y="684"/>
                  </a:lnTo>
                  <a:lnTo>
                    <a:pt x="356" y="682"/>
                  </a:lnTo>
                  <a:lnTo>
                    <a:pt x="353" y="682"/>
                  </a:lnTo>
                  <a:lnTo>
                    <a:pt x="351" y="682"/>
                  </a:lnTo>
                  <a:lnTo>
                    <a:pt x="351" y="679"/>
                  </a:lnTo>
                  <a:lnTo>
                    <a:pt x="351" y="682"/>
                  </a:lnTo>
                  <a:lnTo>
                    <a:pt x="351" y="684"/>
                  </a:lnTo>
                  <a:lnTo>
                    <a:pt x="349" y="684"/>
                  </a:lnTo>
                  <a:lnTo>
                    <a:pt x="349" y="686"/>
                  </a:lnTo>
                  <a:lnTo>
                    <a:pt x="347" y="686"/>
                  </a:lnTo>
                  <a:lnTo>
                    <a:pt x="347" y="688"/>
                  </a:lnTo>
                  <a:lnTo>
                    <a:pt x="347" y="690"/>
                  </a:lnTo>
                  <a:lnTo>
                    <a:pt x="349" y="690"/>
                  </a:lnTo>
                  <a:lnTo>
                    <a:pt x="349" y="693"/>
                  </a:lnTo>
                  <a:lnTo>
                    <a:pt x="347" y="693"/>
                  </a:lnTo>
                  <a:lnTo>
                    <a:pt x="347" y="695"/>
                  </a:lnTo>
                  <a:lnTo>
                    <a:pt x="344" y="695"/>
                  </a:lnTo>
                  <a:lnTo>
                    <a:pt x="342" y="695"/>
                  </a:lnTo>
                  <a:lnTo>
                    <a:pt x="342" y="693"/>
                  </a:lnTo>
                  <a:lnTo>
                    <a:pt x="340" y="695"/>
                  </a:lnTo>
                  <a:lnTo>
                    <a:pt x="338" y="695"/>
                  </a:lnTo>
                  <a:lnTo>
                    <a:pt x="335" y="695"/>
                  </a:lnTo>
                  <a:lnTo>
                    <a:pt x="335" y="697"/>
                  </a:lnTo>
                  <a:lnTo>
                    <a:pt x="333" y="697"/>
                  </a:lnTo>
                  <a:lnTo>
                    <a:pt x="333" y="699"/>
                  </a:lnTo>
                  <a:lnTo>
                    <a:pt x="331" y="699"/>
                  </a:lnTo>
                  <a:lnTo>
                    <a:pt x="331" y="702"/>
                  </a:lnTo>
                  <a:lnTo>
                    <a:pt x="329" y="699"/>
                  </a:lnTo>
                  <a:lnTo>
                    <a:pt x="329" y="697"/>
                  </a:lnTo>
                  <a:lnTo>
                    <a:pt x="331" y="695"/>
                  </a:lnTo>
                  <a:lnTo>
                    <a:pt x="333" y="693"/>
                  </a:lnTo>
                  <a:lnTo>
                    <a:pt x="333" y="690"/>
                  </a:lnTo>
                  <a:lnTo>
                    <a:pt x="335" y="688"/>
                  </a:lnTo>
                  <a:lnTo>
                    <a:pt x="333" y="688"/>
                  </a:lnTo>
                  <a:lnTo>
                    <a:pt x="333" y="686"/>
                  </a:lnTo>
                  <a:lnTo>
                    <a:pt x="331" y="686"/>
                  </a:lnTo>
                  <a:lnTo>
                    <a:pt x="331" y="684"/>
                  </a:lnTo>
                  <a:lnTo>
                    <a:pt x="329" y="684"/>
                  </a:lnTo>
                  <a:lnTo>
                    <a:pt x="329" y="682"/>
                  </a:lnTo>
                  <a:lnTo>
                    <a:pt x="331" y="682"/>
                  </a:lnTo>
                  <a:lnTo>
                    <a:pt x="331" y="679"/>
                  </a:lnTo>
                  <a:lnTo>
                    <a:pt x="333" y="679"/>
                  </a:lnTo>
                  <a:lnTo>
                    <a:pt x="335" y="679"/>
                  </a:lnTo>
                  <a:lnTo>
                    <a:pt x="335" y="677"/>
                  </a:lnTo>
                  <a:lnTo>
                    <a:pt x="335" y="675"/>
                  </a:lnTo>
                  <a:lnTo>
                    <a:pt x="335" y="673"/>
                  </a:lnTo>
                  <a:lnTo>
                    <a:pt x="338" y="673"/>
                  </a:lnTo>
                  <a:lnTo>
                    <a:pt x="338" y="670"/>
                  </a:lnTo>
                  <a:lnTo>
                    <a:pt x="340" y="670"/>
                  </a:lnTo>
                  <a:lnTo>
                    <a:pt x="340" y="668"/>
                  </a:lnTo>
                  <a:lnTo>
                    <a:pt x="338" y="668"/>
                  </a:lnTo>
                  <a:lnTo>
                    <a:pt x="338" y="670"/>
                  </a:lnTo>
                  <a:lnTo>
                    <a:pt x="335" y="670"/>
                  </a:lnTo>
                  <a:lnTo>
                    <a:pt x="335" y="668"/>
                  </a:lnTo>
                  <a:lnTo>
                    <a:pt x="333" y="668"/>
                  </a:lnTo>
                  <a:lnTo>
                    <a:pt x="333" y="670"/>
                  </a:lnTo>
                  <a:lnTo>
                    <a:pt x="331" y="670"/>
                  </a:lnTo>
                  <a:lnTo>
                    <a:pt x="331" y="673"/>
                  </a:lnTo>
                  <a:lnTo>
                    <a:pt x="329" y="673"/>
                  </a:lnTo>
                  <a:lnTo>
                    <a:pt x="329" y="670"/>
                  </a:lnTo>
                  <a:lnTo>
                    <a:pt x="329" y="668"/>
                  </a:lnTo>
                  <a:lnTo>
                    <a:pt x="326" y="668"/>
                  </a:lnTo>
                  <a:lnTo>
                    <a:pt x="326" y="670"/>
                  </a:lnTo>
                  <a:lnTo>
                    <a:pt x="324" y="670"/>
                  </a:lnTo>
                  <a:lnTo>
                    <a:pt x="322" y="670"/>
                  </a:lnTo>
                  <a:lnTo>
                    <a:pt x="322" y="668"/>
                  </a:lnTo>
                  <a:lnTo>
                    <a:pt x="322" y="666"/>
                  </a:lnTo>
                  <a:lnTo>
                    <a:pt x="324" y="664"/>
                  </a:lnTo>
                  <a:lnTo>
                    <a:pt x="326" y="664"/>
                  </a:lnTo>
                  <a:lnTo>
                    <a:pt x="326" y="661"/>
                  </a:lnTo>
                  <a:lnTo>
                    <a:pt x="329" y="661"/>
                  </a:lnTo>
                  <a:lnTo>
                    <a:pt x="331" y="661"/>
                  </a:lnTo>
                  <a:lnTo>
                    <a:pt x="331" y="659"/>
                  </a:lnTo>
                  <a:lnTo>
                    <a:pt x="333" y="659"/>
                  </a:lnTo>
                  <a:lnTo>
                    <a:pt x="333" y="661"/>
                  </a:lnTo>
                  <a:lnTo>
                    <a:pt x="335" y="661"/>
                  </a:lnTo>
                  <a:lnTo>
                    <a:pt x="335" y="659"/>
                  </a:lnTo>
                  <a:lnTo>
                    <a:pt x="338" y="661"/>
                  </a:lnTo>
                  <a:lnTo>
                    <a:pt x="338" y="659"/>
                  </a:lnTo>
                  <a:lnTo>
                    <a:pt x="335" y="657"/>
                  </a:lnTo>
                  <a:lnTo>
                    <a:pt x="338" y="655"/>
                  </a:lnTo>
                  <a:lnTo>
                    <a:pt x="335" y="655"/>
                  </a:lnTo>
                  <a:lnTo>
                    <a:pt x="335" y="652"/>
                  </a:lnTo>
                  <a:lnTo>
                    <a:pt x="333" y="652"/>
                  </a:lnTo>
                  <a:lnTo>
                    <a:pt x="333" y="655"/>
                  </a:lnTo>
                  <a:lnTo>
                    <a:pt x="331" y="655"/>
                  </a:lnTo>
                  <a:lnTo>
                    <a:pt x="329" y="655"/>
                  </a:lnTo>
                  <a:lnTo>
                    <a:pt x="329" y="652"/>
                  </a:lnTo>
                  <a:lnTo>
                    <a:pt x="326" y="652"/>
                  </a:lnTo>
                  <a:lnTo>
                    <a:pt x="324" y="652"/>
                  </a:lnTo>
                  <a:lnTo>
                    <a:pt x="324" y="650"/>
                  </a:lnTo>
                  <a:lnTo>
                    <a:pt x="322" y="650"/>
                  </a:lnTo>
                  <a:lnTo>
                    <a:pt x="322" y="648"/>
                  </a:lnTo>
                  <a:lnTo>
                    <a:pt x="320" y="648"/>
                  </a:lnTo>
                  <a:lnTo>
                    <a:pt x="320" y="650"/>
                  </a:lnTo>
                  <a:lnTo>
                    <a:pt x="317" y="650"/>
                  </a:lnTo>
                  <a:lnTo>
                    <a:pt x="317" y="652"/>
                  </a:lnTo>
                  <a:lnTo>
                    <a:pt x="317" y="655"/>
                  </a:lnTo>
                  <a:lnTo>
                    <a:pt x="315" y="657"/>
                  </a:lnTo>
                  <a:lnTo>
                    <a:pt x="313" y="657"/>
                  </a:lnTo>
                  <a:lnTo>
                    <a:pt x="311" y="657"/>
                  </a:lnTo>
                  <a:lnTo>
                    <a:pt x="311" y="659"/>
                  </a:lnTo>
                  <a:lnTo>
                    <a:pt x="308" y="659"/>
                  </a:lnTo>
                  <a:lnTo>
                    <a:pt x="308" y="661"/>
                  </a:lnTo>
                  <a:lnTo>
                    <a:pt x="308" y="659"/>
                  </a:lnTo>
                  <a:lnTo>
                    <a:pt x="306" y="659"/>
                  </a:lnTo>
                  <a:lnTo>
                    <a:pt x="306" y="661"/>
                  </a:lnTo>
                  <a:lnTo>
                    <a:pt x="304" y="661"/>
                  </a:lnTo>
                  <a:lnTo>
                    <a:pt x="302" y="661"/>
                  </a:lnTo>
                  <a:lnTo>
                    <a:pt x="299" y="661"/>
                  </a:lnTo>
                  <a:lnTo>
                    <a:pt x="297" y="664"/>
                  </a:lnTo>
                  <a:lnTo>
                    <a:pt x="295" y="664"/>
                  </a:lnTo>
                  <a:lnTo>
                    <a:pt x="295" y="666"/>
                  </a:lnTo>
                  <a:lnTo>
                    <a:pt x="293" y="666"/>
                  </a:lnTo>
                  <a:lnTo>
                    <a:pt x="293" y="664"/>
                  </a:lnTo>
                  <a:lnTo>
                    <a:pt x="290" y="664"/>
                  </a:lnTo>
                  <a:lnTo>
                    <a:pt x="288" y="664"/>
                  </a:lnTo>
                  <a:lnTo>
                    <a:pt x="286" y="664"/>
                  </a:lnTo>
                  <a:lnTo>
                    <a:pt x="283" y="664"/>
                  </a:lnTo>
                  <a:lnTo>
                    <a:pt x="281" y="664"/>
                  </a:lnTo>
                  <a:lnTo>
                    <a:pt x="281" y="661"/>
                  </a:lnTo>
                  <a:lnTo>
                    <a:pt x="279" y="661"/>
                  </a:lnTo>
                  <a:lnTo>
                    <a:pt x="277" y="661"/>
                  </a:lnTo>
                  <a:lnTo>
                    <a:pt x="277" y="659"/>
                  </a:lnTo>
                  <a:lnTo>
                    <a:pt x="277" y="657"/>
                  </a:lnTo>
                  <a:lnTo>
                    <a:pt x="274" y="657"/>
                  </a:lnTo>
                  <a:lnTo>
                    <a:pt x="274" y="655"/>
                  </a:lnTo>
                  <a:lnTo>
                    <a:pt x="272" y="655"/>
                  </a:lnTo>
                  <a:lnTo>
                    <a:pt x="270" y="655"/>
                  </a:lnTo>
                  <a:lnTo>
                    <a:pt x="270" y="652"/>
                  </a:lnTo>
                  <a:lnTo>
                    <a:pt x="268" y="652"/>
                  </a:lnTo>
                  <a:lnTo>
                    <a:pt x="268" y="655"/>
                  </a:lnTo>
                  <a:lnTo>
                    <a:pt x="265" y="652"/>
                  </a:lnTo>
                  <a:lnTo>
                    <a:pt x="265" y="655"/>
                  </a:lnTo>
                  <a:lnTo>
                    <a:pt x="265" y="652"/>
                  </a:lnTo>
                  <a:lnTo>
                    <a:pt x="265" y="655"/>
                  </a:lnTo>
                  <a:lnTo>
                    <a:pt x="263" y="655"/>
                  </a:lnTo>
                  <a:lnTo>
                    <a:pt x="261" y="655"/>
                  </a:lnTo>
                  <a:lnTo>
                    <a:pt x="259" y="657"/>
                  </a:lnTo>
                  <a:lnTo>
                    <a:pt x="256" y="657"/>
                  </a:lnTo>
                  <a:lnTo>
                    <a:pt x="256" y="655"/>
                  </a:lnTo>
                  <a:lnTo>
                    <a:pt x="256" y="652"/>
                  </a:lnTo>
                  <a:lnTo>
                    <a:pt x="256" y="650"/>
                  </a:lnTo>
                  <a:lnTo>
                    <a:pt x="254" y="650"/>
                  </a:lnTo>
                  <a:lnTo>
                    <a:pt x="252" y="648"/>
                  </a:lnTo>
                  <a:lnTo>
                    <a:pt x="252" y="646"/>
                  </a:lnTo>
                  <a:lnTo>
                    <a:pt x="250" y="646"/>
                  </a:lnTo>
                  <a:lnTo>
                    <a:pt x="250" y="648"/>
                  </a:lnTo>
                  <a:lnTo>
                    <a:pt x="250" y="650"/>
                  </a:lnTo>
                  <a:lnTo>
                    <a:pt x="247" y="650"/>
                  </a:lnTo>
                  <a:lnTo>
                    <a:pt x="247" y="652"/>
                  </a:lnTo>
                  <a:lnTo>
                    <a:pt x="250" y="655"/>
                  </a:lnTo>
                  <a:lnTo>
                    <a:pt x="247" y="655"/>
                  </a:lnTo>
                  <a:lnTo>
                    <a:pt x="245" y="655"/>
                  </a:lnTo>
                  <a:lnTo>
                    <a:pt x="243" y="655"/>
                  </a:lnTo>
                  <a:lnTo>
                    <a:pt x="241" y="655"/>
                  </a:lnTo>
                  <a:lnTo>
                    <a:pt x="238" y="655"/>
                  </a:lnTo>
                  <a:lnTo>
                    <a:pt x="238" y="657"/>
                  </a:lnTo>
                  <a:lnTo>
                    <a:pt x="236" y="657"/>
                  </a:lnTo>
                  <a:lnTo>
                    <a:pt x="236" y="659"/>
                  </a:lnTo>
                  <a:lnTo>
                    <a:pt x="234" y="659"/>
                  </a:lnTo>
                  <a:lnTo>
                    <a:pt x="232" y="659"/>
                  </a:lnTo>
                  <a:lnTo>
                    <a:pt x="232" y="661"/>
                  </a:lnTo>
                  <a:lnTo>
                    <a:pt x="232" y="664"/>
                  </a:lnTo>
                  <a:lnTo>
                    <a:pt x="229" y="664"/>
                  </a:lnTo>
                  <a:lnTo>
                    <a:pt x="227" y="664"/>
                  </a:lnTo>
                  <a:lnTo>
                    <a:pt x="225" y="664"/>
                  </a:lnTo>
                  <a:lnTo>
                    <a:pt x="223" y="664"/>
                  </a:lnTo>
                  <a:lnTo>
                    <a:pt x="223" y="661"/>
                  </a:lnTo>
                  <a:lnTo>
                    <a:pt x="220" y="661"/>
                  </a:lnTo>
                  <a:lnTo>
                    <a:pt x="220" y="659"/>
                  </a:lnTo>
                  <a:lnTo>
                    <a:pt x="220" y="657"/>
                  </a:lnTo>
                  <a:lnTo>
                    <a:pt x="220" y="655"/>
                  </a:lnTo>
                  <a:lnTo>
                    <a:pt x="218" y="655"/>
                  </a:lnTo>
                  <a:lnTo>
                    <a:pt x="218" y="652"/>
                  </a:lnTo>
                  <a:lnTo>
                    <a:pt x="220" y="652"/>
                  </a:lnTo>
                  <a:lnTo>
                    <a:pt x="220" y="650"/>
                  </a:lnTo>
                  <a:lnTo>
                    <a:pt x="218" y="650"/>
                  </a:lnTo>
                  <a:lnTo>
                    <a:pt x="218" y="648"/>
                  </a:lnTo>
                  <a:lnTo>
                    <a:pt x="218" y="646"/>
                  </a:lnTo>
                  <a:lnTo>
                    <a:pt x="220" y="646"/>
                  </a:lnTo>
                  <a:lnTo>
                    <a:pt x="220" y="643"/>
                  </a:lnTo>
                  <a:lnTo>
                    <a:pt x="223" y="641"/>
                  </a:lnTo>
                  <a:lnTo>
                    <a:pt x="220" y="639"/>
                  </a:lnTo>
                  <a:lnTo>
                    <a:pt x="220" y="637"/>
                  </a:lnTo>
                  <a:lnTo>
                    <a:pt x="220" y="634"/>
                  </a:lnTo>
                  <a:lnTo>
                    <a:pt x="220" y="632"/>
                  </a:lnTo>
                  <a:lnTo>
                    <a:pt x="223" y="630"/>
                  </a:lnTo>
                  <a:lnTo>
                    <a:pt x="223" y="628"/>
                  </a:lnTo>
                  <a:lnTo>
                    <a:pt x="223" y="625"/>
                  </a:lnTo>
                  <a:lnTo>
                    <a:pt x="220" y="625"/>
                  </a:lnTo>
                  <a:lnTo>
                    <a:pt x="220" y="623"/>
                  </a:lnTo>
                  <a:lnTo>
                    <a:pt x="218" y="623"/>
                  </a:lnTo>
                  <a:lnTo>
                    <a:pt x="216" y="623"/>
                  </a:lnTo>
                  <a:lnTo>
                    <a:pt x="216" y="621"/>
                  </a:lnTo>
                  <a:lnTo>
                    <a:pt x="216" y="619"/>
                  </a:lnTo>
                  <a:lnTo>
                    <a:pt x="216" y="616"/>
                  </a:lnTo>
                  <a:lnTo>
                    <a:pt x="214" y="616"/>
                  </a:lnTo>
                  <a:lnTo>
                    <a:pt x="214" y="614"/>
                  </a:lnTo>
                  <a:lnTo>
                    <a:pt x="211" y="612"/>
                  </a:lnTo>
                  <a:lnTo>
                    <a:pt x="209" y="612"/>
                  </a:lnTo>
                  <a:lnTo>
                    <a:pt x="209" y="610"/>
                  </a:lnTo>
                  <a:lnTo>
                    <a:pt x="209" y="607"/>
                  </a:lnTo>
                  <a:lnTo>
                    <a:pt x="209" y="605"/>
                  </a:lnTo>
                  <a:lnTo>
                    <a:pt x="207" y="605"/>
                  </a:lnTo>
                  <a:lnTo>
                    <a:pt x="205" y="605"/>
                  </a:lnTo>
                  <a:lnTo>
                    <a:pt x="205" y="603"/>
                  </a:lnTo>
                  <a:lnTo>
                    <a:pt x="202" y="603"/>
                  </a:lnTo>
                  <a:lnTo>
                    <a:pt x="200" y="603"/>
                  </a:lnTo>
                  <a:lnTo>
                    <a:pt x="200" y="601"/>
                  </a:lnTo>
                  <a:lnTo>
                    <a:pt x="198" y="598"/>
                  </a:lnTo>
                  <a:lnTo>
                    <a:pt x="196" y="598"/>
                  </a:lnTo>
                  <a:lnTo>
                    <a:pt x="193" y="598"/>
                  </a:lnTo>
                  <a:lnTo>
                    <a:pt x="196" y="601"/>
                  </a:lnTo>
                  <a:lnTo>
                    <a:pt x="193" y="601"/>
                  </a:lnTo>
                  <a:lnTo>
                    <a:pt x="193" y="603"/>
                  </a:lnTo>
                  <a:lnTo>
                    <a:pt x="191" y="603"/>
                  </a:lnTo>
                  <a:lnTo>
                    <a:pt x="189" y="603"/>
                  </a:lnTo>
                  <a:lnTo>
                    <a:pt x="187" y="603"/>
                  </a:lnTo>
                  <a:lnTo>
                    <a:pt x="184" y="603"/>
                  </a:lnTo>
                  <a:lnTo>
                    <a:pt x="184" y="605"/>
                  </a:lnTo>
                  <a:lnTo>
                    <a:pt x="182" y="603"/>
                  </a:lnTo>
                  <a:lnTo>
                    <a:pt x="182" y="605"/>
                  </a:lnTo>
                  <a:lnTo>
                    <a:pt x="180" y="605"/>
                  </a:lnTo>
                  <a:lnTo>
                    <a:pt x="180" y="607"/>
                  </a:lnTo>
                  <a:lnTo>
                    <a:pt x="178" y="607"/>
                  </a:lnTo>
                  <a:lnTo>
                    <a:pt x="178" y="610"/>
                  </a:lnTo>
                  <a:lnTo>
                    <a:pt x="175" y="610"/>
                  </a:lnTo>
                  <a:lnTo>
                    <a:pt x="175" y="612"/>
                  </a:lnTo>
                  <a:lnTo>
                    <a:pt x="178" y="612"/>
                  </a:lnTo>
                  <a:lnTo>
                    <a:pt x="178" y="614"/>
                  </a:lnTo>
                  <a:lnTo>
                    <a:pt x="175" y="614"/>
                  </a:lnTo>
                  <a:lnTo>
                    <a:pt x="175" y="616"/>
                  </a:lnTo>
                  <a:lnTo>
                    <a:pt x="178" y="616"/>
                  </a:lnTo>
                  <a:lnTo>
                    <a:pt x="178" y="619"/>
                  </a:lnTo>
                  <a:lnTo>
                    <a:pt x="178" y="621"/>
                  </a:lnTo>
                  <a:lnTo>
                    <a:pt x="178" y="623"/>
                  </a:lnTo>
                  <a:lnTo>
                    <a:pt x="178" y="625"/>
                  </a:lnTo>
                  <a:lnTo>
                    <a:pt x="178" y="628"/>
                  </a:lnTo>
                  <a:lnTo>
                    <a:pt x="175" y="630"/>
                  </a:lnTo>
                  <a:lnTo>
                    <a:pt x="173" y="630"/>
                  </a:lnTo>
                  <a:lnTo>
                    <a:pt x="173" y="632"/>
                  </a:lnTo>
                  <a:lnTo>
                    <a:pt x="173" y="634"/>
                  </a:lnTo>
                  <a:lnTo>
                    <a:pt x="173" y="637"/>
                  </a:lnTo>
                  <a:lnTo>
                    <a:pt x="171" y="639"/>
                  </a:lnTo>
                  <a:lnTo>
                    <a:pt x="171" y="641"/>
                  </a:lnTo>
                  <a:lnTo>
                    <a:pt x="169" y="641"/>
                  </a:lnTo>
                  <a:lnTo>
                    <a:pt x="166" y="641"/>
                  </a:lnTo>
                  <a:lnTo>
                    <a:pt x="164" y="641"/>
                  </a:lnTo>
                  <a:lnTo>
                    <a:pt x="162" y="641"/>
                  </a:lnTo>
                  <a:lnTo>
                    <a:pt x="160" y="641"/>
                  </a:lnTo>
                  <a:lnTo>
                    <a:pt x="157" y="641"/>
                  </a:lnTo>
                  <a:lnTo>
                    <a:pt x="155" y="641"/>
                  </a:lnTo>
                  <a:lnTo>
                    <a:pt x="155" y="643"/>
                  </a:lnTo>
                  <a:lnTo>
                    <a:pt x="157" y="643"/>
                  </a:lnTo>
                  <a:lnTo>
                    <a:pt x="157" y="646"/>
                  </a:lnTo>
                  <a:lnTo>
                    <a:pt x="157" y="648"/>
                  </a:lnTo>
                  <a:lnTo>
                    <a:pt x="160" y="648"/>
                  </a:lnTo>
                  <a:lnTo>
                    <a:pt x="160" y="650"/>
                  </a:lnTo>
                  <a:lnTo>
                    <a:pt x="162" y="650"/>
                  </a:lnTo>
                  <a:lnTo>
                    <a:pt x="162" y="652"/>
                  </a:lnTo>
                  <a:lnTo>
                    <a:pt x="162" y="655"/>
                  </a:lnTo>
                  <a:lnTo>
                    <a:pt x="162" y="657"/>
                  </a:lnTo>
                  <a:lnTo>
                    <a:pt x="160" y="657"/>
                  </a:lnTo>
                  <a:lnTo>
                    <a:pt x="157" y="657"/>
                  </a:lnTo>
                  <a:lnTo>
                    <a:pt x="155" y="657"/>
                  </a:lnTo>
                  <a:lnTo>
                    <a:pt x="155" y="659"/>
                  </a:lnTo>
                  <a:lnTo>
                    <a:pt x="155" y="661"/>
                  </a:lnTo>
                  <a:lnTo>
                    <a:pt x="153" y="661"/>
                  </a:lnTo>
                  <a:lnTo>
                    <a:pt x="153" y="664"/>
                  </a:lnTo>
                  <a:lnTo>
                    <a:pt x="151" y="664"/>
                  </a:lnTo>
                  <a:lnTo>
                    <a:pt x="151" y="666"/>
                  </a:lnTo>
                  <a:lnTo>
                    <a:pt x="151" y="668"/>
                  </a:lnTo>
                  <a:lnTo>
                    <a:pt x="151" y="670"/>
                  </a:lnTo>
                  <a:lnTo>
                    <a:pt x="151" y="673"/>
                  </a:lnTo>
                  <a:lnTo>
                    <a:pt x="148" y="673"/>
                  </a:lnTo>
                  <a:lnTo>
                    <a:pt x="146" y="673"/>
                  </a:lnTo>
                  <a:lnTo>
                    <a:pt x="146" y="675"/>
                  </a:lnTo>
                  <a:lnTo>
                    <a:pt x="144" y="675"/>
                  </a:lnTo>
                  <a:lnTo>
                    <a:pt x="144" y="677"/>
                  </a:lnTo>
                  <a:lnTo>
                    <a:pt x="142" y="677"/>
                  </a:lnTo>
                  <a:lnTo>
                    <a:pt x="142" y="679"/>
                  </a:lnTo>
                  <a:lnTo>
                    <a:pt x="139" y="679"/>
                  </a:lnTo>
                  <a:lnTo>
                    <a:pt x="139" y="682"/>
                  </a:lnTo>
                  <a:lnTo>
                    <a:pt x="137" y="682"/>
                  </a:lnTo>
                  <a:lnTo>
                    <a:pt x="135" y="682"/>
                  </a:lnTo>
                  <a:lnTo>
                    <a:pt x="135" y="684"/>
                  </a:lnTo>
                  <a:lnTo>
                    <a:pt x="135" y="686"/>
                  </a:lnTo>
                  <a:lnTo>
                    <a:pt x="133" y="686"/>
                  </a:lnTo>
                  <a:lnTo>
                    <a:pt x="130" y="686"/>
                  </a:lnTo>
                  <a:lnTo>
                    <a:pt x="130" y="684"/>
                  </a:lnTo>
                  <a:lnTo>
                    <a:pt x="130" y="686"/>
                  </a:lnTo>
                  <a:lnTo>
                    <a:pt x="128" y="686"/>
                  </a:lnTo>
                  <a:lnTo>
                    <a:pt x="126" y="686"/>
                  </a:lnTo>
                  <a:lnTo>
                    <a:pt x="124" y="686"/>
                  </a:lnTo>
                  <a:lnTo>
                    <a:pt x="124" y="688"/>
                  </a:lnTo>
                  <a:lnTo>
                    <a:pt x="121" y="688"/>
                  </a:lnTo>
                  <a:lnTo>
                    <a:pt x="119" y="688"/>
                  </a:lnTo>
                  <a:lnTo>
                    <a:pt x="117" y="688"/>
                  </a:lnTo>
                  <a:lnTo>
                    <a:pt x="115" y="688"/>
                  </a:lnTo>
                  <a:lnTo>
                    <a:pt x="112" y="688"/>
                  </a:lnTo>
                  <a:lnTo>
                    <a:pt x="112" y="686"/>
                  </a:lnTo>
                  <a:lnTo>
                    <a:pt x="110" y="686"/>
                  </a:lnTo>
                  <a:lnTo>
                    <a:pt x="108" y="686"/>
                  </a:lnTo>
                  <a:lnTo>
                    <a:pt x="106" y="684"/>
                  </a:lnTo>
                  <a:lnTo>
                    <a:pt x="103" y="684"/>
                  </a:lnTo>
                  <a:lnTo>
                    <a:pt x="101" y="684"/>
                  </a:lnTo>
                  <a:lnTo>
                    <a:pt x="99" y="684"/>
                  </a:lnTo>
                  <a:lnTo>
                    <a:pt x="97" y="684"/>
                  </a:lnTo>
                  <a:lnTo>
                    <a:pt x="94" y="684"/>
                  </a:lnTo>
                  <a:lnTo>
                    <a:pt x="94" y="682"/>
                  </a:lnTo>
                  <a:lnTo>
                    <a:pt x="92" y="682"/>
                  </a:lnTo>
                  <a:lnTo>
                    <a:pt x="92" y="684"/>
                  </a:lnTo>
                  <a:lnTo>
                    <a:pt x="90" y="684"/>
                  </a:lnTo>
                  <a:lnTo>
                    <a:pt x="88" y="686"/>
                  </a:lnTo>
                  <a:lnTo>
                    <a:pt x="88" y="684"/>
                  </a:lnTo>
                  <a:lnTo>
                    <a:pt x="85" y="684"/>
                  </a:lnTo>
                  <a:lnTo>
                    <a:pt x="83" y="684"/>
                  </a:lnTo>
                  <a:lnTo>
                    <a:pt x="83" y="686"/>
                  </a:lnTo>
                  <a:lnTo>
                    <a:pt x="81" y="686"/>
                  </a:lnTo>
                  <a:lnTo>
                    <a:pt x="81" y="684"/>
                  </a:lnTo>
                  <a:lnTo>
                    <a:pt x="79" y="684"/>
                  </a:lnTo>
                  <a:lnTo>
                    <a:pt x="79" y="682"/>
                  </a:lnTo>
                  <a:lnTo>
                    <a:pt x="79" y="679"/>
                  </a:lnTo>
                  <a:lnTo>
                    <a:pt x="76" y="679"/>
                  </a:lnTo>
                  <a:lnTo>
                    <a:pt x="74" y="679"/>
                  </a:lnTo>
                  <a:lnTo>
                    <a:pt x="74" y="677"/>
                  </a:lnTo>
                  <a:lnTo>
                    <a:pt x="72" y="677"/>
                  </a:lnTo>
                  <a:lnTo>
                    <a:pt x="70" y="677"/>
                  </a:lnTo>
                  <a:lnTo>
                    <a:pt x="70" y="675"/>
                  </a:lnTo>
                  <a:lnTo>
                    <a:pt x="67" y="673"/>
                  </a:lnTo>
                  <a:lnTo>
                    <a:pt x="67" y="675"/>
                  </a:lnTo>
                  <a:lnTo>
                    <a:pt x="67" y="673"/>
                  </a:lnTo>
                  <a:lnTo>
                    <a:pt x="65" y="673"/>
                  </a:lnTo>
                  <a:lnTo>
                    <a:pt x="65" y="670"/>
                  </a:lnTo>
                  <a:lnTo>
                    <a:pt x="63" y="668"/>
                  </a:lnTo>
                  <a:lnTo>
                    <a:pt x="63" y="666"/>
                  </a:lnTo>
                  <a:lnTo>
                    <a:pt x="61" y="666"/>
                  </a:lnTo>
                  <a:lnTo>
                    <a:pt x="58" y="666"/>
                  </a:lnTo>
                  <a:lnTo>
                    <a:pt x="58" y="664"/>
                  </a:lnTo>
                  <a:lnTo>
                    <a:pt x="56" y="664"/>
                  </a:lnTo>
                  <a:lnTo>
                    <a:pt x="54" y="666"/>
                  </a:lnTo>
                  <a:lnTo>
                    <a:pt x="52" y="666"/>
                  </a:lnTo>
                  <a:lnTo>
                    <a:pt x="49" y="666"/>
                  </a:lnTo>
                  <a:lnTo>
                    <a:pt x="47" y="666"/>
                  </a:lnTo>
                  <a:lnTo>
                    <a:pt x="47" y="664"/>
                  </a:lnTo>
                  <a:lnTo>
                    <a:pt x="45" y="664"/>
                  </a:lnTo>
                  <a:lnTo>
                    <a:pt x="45" y="661"/>
                  </a:lnTo>
                  <a:lnTo>
                    <a:pt x="45" y="659"/>
                  </a:lnTo>
                  <a:lnTo>
                    <a:pt x="47" y="657"/>
                  </a:lnTo>
                  <a:lnTo>
                    <a:pt x="49" y="657"/>
                  </a:lnTo>
                  <a:lnTo>
                    <a:pt x="49" y="655"/>
                  </a:lnTo>
                  <a:lnTo>
                    <a:pt x="52" y="655"/>
                  </a:lnTo>
                  <a:lnTo>
                    <a:pt x="52" y="652"/>
                  </a:lnTo>
                  <a:lnTo>
                    <a:pt x="54" y="650"/>
                  </a:lnTo>
                  <a:lnTo>
                    <a:pt x="56" y="650"/>
                  </a:lnTo>
                  <a:lnTo>
                    <a:pt x="56" y="648"/>
                  </a:lnTo>
                  <a:lnTo>
                    <a:pt x="58" y="648"/>
                  </a:lnTo>
                  <a:lnTo>
                    <a:pt x="61" y="648"/>
                  </a:lnTo>
                  <a:lnTo>
                    <a:pt x="61" y="646"/>
                  </a:lnTo>
                  <a:lnTo>
                    <a:pt x="63" y="646"/>
                  </a:lnTo>
                  <a:lnTo>
                    <a:pt x="63" y="643"/>
                  </a:lnTo>
                  <a:lnTo>
                    <a:pt x="63" y="641"/>
                  </a:lnTo>
                  <a:lnTo>
                    <a:pt x="63" y="639"/>
                  </a:lnTo>
                  <a:lnTo>
                    <a:pt x="63" y="637"/>
                  </a:lnTo>
                  <a:lnTo>
                    <a:pt x="63" y="634"/>
                  </a:lnTo>
                  <a:lnTo>
                    <a:pt x="63" y="632"/>
                  </a:lnTo>
                  <a:lnTo>
                    <a:pt x="61" y="632"/>
                  </a:lnTo>
                  <a:lnTo>
                    <a:pt x="58" y="632"/>
                  </a:lnTo>
                  <a:lnTo>
                    <a:pt x="58" y="630"/>
                  </a:lnTo>
                  <a:lnTo>
                    <a:pt x="56" y="630"/>
                  </a:lnTo>
                  <a:lnTo>
                    <a:pt x="54" y="630"/>
                  </a:lnTo>
                  <a:lnTo>
                    <a:pt x="54" y="628"/>
                  </a:lnTo>
                  <a:lnTo>
                    <a:pt x="52" y="628"/>
                  </a:lnTo>
                  <a:lnTo>
                    <a:pt x="49" y="625"/>
                  </a:lnTo>
                  <a:lnTo>
                    <a:pt x="47" y="623"/>
                  </a:lnTo>
                  <a:lnTo>
                    <a:pt x="45" y="623"/>
                  </a:lnTo>
                  <a:lnTo>
                    <a:pt x="43" y="621"/>
                  </a:lnTo>
                  <a:lnTo>
                    <a:pt x="40" y="621"/>
                  </a:lnTo>
                  <a:lnTo>
                    <a:pt x="38" y="621"/>
                  </a:lnTo>
                  <a:lnTo>
                    <a:pt x="36" y="621"/>
                  </a:lnTo>
                  <a:lnTo>
                    <a:pt x="34" y="621"/>
                  </a:lnTo>
                  <a:lnTo>
                    <a:pt x="31" y="621"/>
                  </a:lnTo>
                  <a:lnTo>
                    <a:pt x="29" y="621"/>
                  </a:lnTo>
                  <a:lnTo>
                    <a:pt x="29" y="623"/>
                  </a:lnTo>
                  <a:lnTo>
                    <a:pt x="27" y="623"/>
                  </a:lnTo>
                  <a:lnTo>
                    <a:pt x="25" y="623"/>
                  </a:lnTo>
                  <a:lnTo>
                    <a:pt x="22" y="623"/>
                  </a:lnTo>
                  <a:lnTo>
                    <a:pt x="20" y="621"/>
                  </a:lnTo>
                  <a:lnTo>
                    <a:pt x="20" y="619"/>
                  </a:lnTo>
                  <a:lnTo>
                    <a:pt x="18" y="619"/>
                  </a:lnTo>
                  <a:lnTo>
                    <a:pt x="16" y="619"/>
                  </a:lnTo>
                  <a:lnTo>
                    <a:pt x="13" y="616"/>
                  </a:lnTo>
                  <a:lnTo>
                    <a:pt x="11" y="616"/>
                  </a:lnTo>
                  <a:lnTo>
                    <a:pt x="11" y="614"/>
                  </a:lnTo>
                  <a:lnTo>
                    <a:pt x="9" y="614"/>
                  </a:lnTo>
                  <a:lnTo>
                    <a:pt x="9" y="616"/>
                  </a:lnTo>
                  <a:lnTo>
                    <a:pt x="9" y="619"/>
                  </a:lnTo>
                  <a:lnTo>
                    <a:pt x="7" y="619"/>
                  </a:lnTo>
                  <a:lnTo>
                    <a:pt x="7" y="621"/>
                  </a:lnTo>
                  <a:lnTo>
                    <a:pt x="4" y="623"/>
                  </a:lnTo>
                  <a:lnTo>
                    <a:pt x="4" y="625"/>
                  </a:lnTo>
                  <a:lnTo>
                    <a:pt x="4" y="623"/>
                  </a:lnTo>
                  <a:lnTo>
                    <a:pt x="2" y="623"/>
                  </a:lnTo>
                  <a:lnTo>
                    <a:pt x="2" y="621"/>
                  </a:lnTo>
                  <a:lnTo>
                    <a:pt x="2" y="619"/>
                  </a:lnTo>
                  <a:lnTo>
                    <a:pt x="4" y="616"/>
                  </a:lnTo>
                  <a:lnTo>
                    <a:pt x="4" y="614"/>
                  </a:lnTo>
                  <a:lnTo>
                    <a:pt x="2" y="614"/>
                  </a:lnTo>
                  <a:lnTo>
                    <a:pt x="2" y="612"/>
                  </a:lnTo>
                  <a:lnTo>
                    <a:pt x="0" y="612"/>
                  </a:lnTo>
                  <a:lnTo>
                    <a:pt x="0" y="610"/>
                  </a:lnTo>
                  <a:lnTo>
                    <a:pt x="0" y="598"/>
                  </a:lnTo>
                  <a:lnTo>
                    <a:pt x="0" y="596"/>
                  </a:lnTo>
                  <a:lnTo>
                    <a:pt x="0" y="592"/>
                  </a:lnTo>
                  <a:lnTo>
                    <a:pt x="2" y="592"/>
                  </a:lnTo>
                  <a:lnTo>
                    <a:pt x="2" y="587"/>
                  </a:lnTo>
                  <a:lnTo>
                    <a:pt x="2" y="589"/>
                  </a:lnTo>
                  <a:lnTo>
                    <a:pt x="2" y="587"/>
                  </a:lnTo>
                  <a:lnTo>
                    <a:pt x="2" y="585"/>
                  </a:lnTo>
                  <a:lnTo>
                    <a:pt x="2" y="580"/>
                  </a:lnTo>
                  <a:lnTo>
                    <a:pt x="2" y="578"/>
                  </a:lnTo>
                  <a:lnTo>
                    <a:pt x="2" y="576"/>
                  </a:lnTo>
                  <a:lnTo>
                    <a:pt x="2" y="558"/>
                  </a:lnTo>
                  <a:lnTo>
                    <a:pt x="9" y="558"/>
                  </a:lnTo>
                  <a:lnTo>
                    <a:pt x="18" y="553"/>
                  </a:lnTo>
                  <a:lnTo>
                    <a:pt x="25" y="549"/>
                  </a:lnTo>
                  <a:lnTo>
                    <a:pt x="31" y="542"/>
                  </a:lnTo>
                  <a:lnTo>
                    <a:pt x="34" y="531"/>
                  </a:lnTo>
                  <a:lnTo>
                    <a:pt x="31" y="520"/>
                  </a:lnTo>
                  <a:lnTo>
                    <a:pt x="29" y="511"/>
                  </a:lnTo>
                  <a:lnTo>
                    <a:pt x="27" y="502"/>
                  </a:lnTo>
                  <a:lnTo>
                    <a:pt x="20" y="495"/>
                  </a:lnTo>
                  <a:lnTo>
                    <a:pt x="20" y="486"/>
                  </a:lnTo>
                  <a:lnTo>
                    <a:pt x="20" y="475"/>
                  </a:lnTo>
                  <a:lnTo>
                    <a:pt x="22" y="466"/>
                  </a:lnTo>
                  <a:lnTo>
                    <a:pt x="25" y="457"/>
                  </a:lnTo>
                  <a:lnTo>
                    <a:pt x="34" y="452"/>
                  </a:lnTo>
                  <a:lnTo>
                    <a:pt x="45" y="450"/>
                  </a:lnTo>
                  <a:lnTo>
                    <a:pt x="54" y="445"/>
                  </a:lnTo>
                  <a:lnTo>
                    <a:pt x="61" y="439"/>
                  </a:lnTo>
                  <a:lnTo>
                    <a:pt x="67" y="434"/>
                  </a:lnTo>
                  <a:lnTo>
                    <a:pt x="74" y="427"/>
                  </a:lnTo>
                  <a:lnTo>
                    <a:pt x="81" y="423"/>
                  </a:lnTo>
                  <a:lnTo>
                    <a:pt x="85" y="414"/>
                  </a:lnTo>
                  <a:lnTo>
                    <a:pt x="90" y="407"/>
                  </a:lnTo>
                  <a:lnTo>
                    <a:pt x="94" y="398"/>
                  </a:lnTo>
                  <a:lnTo>
                    <a:pt x="101" y="391"/>
                  </a:lnTo>
                  <a:lnTo>
                    <a:pt x="108" y="387"/>
                  </a:lnTo>
                  <a:lnTo>
                    <a:pt x="115" y="380"/>
                  </a:lnTo>
                  <a:lnTo>
                    <a:pt x="124" y="378"/>
                  </a:lnTo>
                  <a:lnTo>
                    <a:pt x="135" y="373"/>
                  </a:lnTo>
                  <a:lnTo>
                    <a:pt x="144" y="369"/>
                  </a:lnTo>
                  <a:lnTo>
                    <a:pt x="153" y="367"/>
                  </a:lnTo>
                  <a:lnTo>
                    <a:pt x="162" y="362"/>
                  </a:lnTo>
                  <a:lnTo>
                    <a:pt x="166" y="355"/>
                  </a:lnTo>
                  <a:lnTo>
                    <a:pt x="166" y="344"/>
                  </a:lnTo>
                  <a:lnTo>
                    <a:pt x="164" y="333"/>
                  </a:lnTo>
                  <a:lnTo>
                    <a:pt x="166" y="324"/>
                  </a:lnTo>
                  <a:lnTo>
                    <a:pt x="171" y="315"/>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7"/>
            <p:cNvSpPr>
              <a:spLocks/>
            </p:cNvSpPr>
            <p:nvPr/>
          </p:nvSpPr>
          <p:spPr bwMode="auto">
            <a:xfrm>
              <a:off x="748" y="2747"/>
              <a:ext cx="2435" cy="1084"/>
            </a:xfrm>
            <a:custGeom>
              <a:avLst/>
              <a:gdLst>
                <a:gd name="T0" fmla="*/ 1103 w 2435"/>
                <a:gd name="T1" fmla="*/ 104 h 1084"/>
                <a:gd name="T2" fmla="*/ 1143 w 2435"/>
                <a:gd name="T3" fmla="*/ 52 h 1084"/>
                <a:gd name="T4" fmla="*/ 1251 w 2435"/>
                <a:gd name="T5" fmla="*/ 68 h 1084"/>
                <a:gd name="T6" fmla="*/ 1339 w 2435"/>
                <a:gd name="T7" fmla="*/ 86 h 1084"/>
                <a:gd name="T8" fmla="*/ 1393 w 2435"/>
                <a:gd name="T9" fmla="*/ 133 h 1084"/>
                <a:gd name="T10" fmla="*/ 1364 w 2435"/>
                <a:gd name="T11" fmla="*/ 209 h 1084"/>
                <a:gd name="T12" fmla="*/ 1427 w 2435"/>
                <a:gd name="T13" fmla="*/ 252 h 1084"/>
                <a:gd name="T14" fmla="*/ 1535 w 2435"/>
                <a:gd name="T15" fmla="*/ 252 h 1084"/>
                <a:gd name="T16" fmla="*/ 1618 w 2435"/>
                <a:gd name="T17" fmla="*/ 223 h 1084"/>
                <a:gd name="T18" fmla="*/ 1701 w 2435"/>
                <a:gd name="T19" fmla="*/ 214 h 1084"/>
                <a:gd name="T20" fmla="*/ 1784 w 2435"/>
                <a:gd name="T21" fmla="*/ 191 h 1084"/>
                <a:gd name="T22" fmla="*/ 1856 w 2435"/>
                <a:gd name="T23" fmla="*/ 146 h 1084"/>
                <a:gd name="T24" fmla="*/ 1919 w 2435"/>
                <a:gd name="T25" fmla="*/ 176 h 1084"/>
                <a:gd name="T26" fmla="*/ 2023 w 2435"/>
                <a:gd name="T27" fmla="*/ 149 h 1084"/>
                <a:gd name="T28" fmla="*/ 2095 w 2435"/>
                <a:gd name="T29" fmla="*/ 113 h 1084"/>
                <a:gd name="T30" fmla="*/ 2176 w 2435"/>
                <a:gd name="T31" fmla="*/ 59 h 1084"/>
                <a:gd name="T32" fmla="*/ 2282 w 2435"/>
                <a:gd name="T33" fmla="*/ 32 h 1084"/>
                <a:gd name="T34" fmla="*/ 2361 w 2435"/>
                <a:gd name="T35" fmla="*/ 0 h 1084"/>
                <a:gd name="T36" fmla="*/ 2419 w 2435"/>
                <a:gd name="T37" fmla="*/ 54 h 1084"/>
                <a:gd name="T38" fmla="*/ 2388 w 2435"/>
                <a:gd name="T39" fmla="*/ 140 h 1084"/>
                <a:gd name="T40" fmla="*/ 2415 w 2435"/>
                <a:gd name="T41" fmla="*/ 218 h 1084"/>
                <a:gd name="T42" fmla="*/ 2347 w 2435"/>
                <a:gd name="T43" fmla="*/ 263 h 1084"/>
                <a:gd name="T44" fmla="*/ 2250 w 2435"/>
                <a:gd name="T45" fmla="*/ 320 h 1084"/>
                <a:gd name="T46" fmla="*/ 2185 w 2435"/>
                <a:gd name="T47" fmla="*/ 380 h 1084"/>
                <a:gd name="T48" fmla="*/ 2118 w 2435"/>
                <a:gd name="T49" fmla="*/ 441 h 1084"/>
                <a:gd name="T50" fmla="*/ 2075 w 2435"/>
                <a:gd name="T51" fmla="*/ 455 h 1084"/>
                <a:gd name="T52" fmla="*/ 1987 w 2435"/>
                <a:gd name="T53" fmla="*/ 401 h 1084"/>
                <a:gd name="T54" fmla="*/ 1901 w 2435"/>
                <a:gd name="T55" fmla="*/ 369 h 1084"/>
                <a:gd name="T56" fmla="*/ 1818 w 2435"/>
                <a:gd name="T57" fmla="*/ 419 h 1084"/>
                <a:gd name="T58" fmla="*/ 1676 w 2435"/>
                <a:gd name="T59" fmla="*/ 437 h 1084"/>
                <a:gd name="T60" fmla="*/ 1553 w 2435"/>
                <a:gd name="T61" fmla="*/ 500 h 1084"/>
                <a:gd name="T62" fmla="*/ 1393 w 2435"/>
                <a:gd name="T63" fmla="*/ 486 h 1084"/>
                <a:gd name="T64" fmla="*/ 1321 w 2435"/>
                <a:gd name="T65" fmla="*/ 531 h 1084"/>
                <a:gd name="T66" fmla="*/ 1285 w 2435"/>
                <a:gd name="T67" fmla="*/ 569 h 1084"/>
                <a:gd name="T68" fmla="*/ 1240 w 2435"/>
                <a:gd name="T69" fmla="*/ 668 h 1084"/>
                <a:gd name="T70" fmla="*/ 1226 w 2435"/>
                <a:gd name="T71" fmla="*/ 752 h 1084"/>
                <a:gd name="T72" fmla="*/ 1112 w 2435"/>
                <a:gd name="T73" fmla="*/ 832 h 1084"/>
                <a:gd name="T74" fmla="*/ 952 w 2435"/>
                <a:gd name="T75" fmla="*/ 830 h 1084"/>
                <a:gd name="T76" fmla="*/ 932 w 2435"/>
                <a:gd name="T77" fmla="*/ 952 h 1084"/>
                <a:gd name="T78" fmla="*/ 826 w 2435"/>
                <a:gd name="T79" fmla="*/ 961 h 1084"/>
                <a:gd name="T80" fmla="*/ 675 w 2435"/>
                <a:gd name="T81" fmla="*/ 1001 h 1084"/>
                <a:gd name="T82" fmla="*/ 513 w 2435"/>
                <a:gd name="T83" fmla="*/ 985 h 1084"/>
                <a:gd name="T84" fmla="*/ 355 w 2435"/>
                <a:gd name="T85" fmla="*/ 655 h 1084"/>
                <a:gd name="T86" fmla="*/ 27 w 2435"/>
                <a:gd name="T87" fmla="*/ 203 h 1084"/>
                <a:gd name="T88" fmla="*/ 121 w 2435"/>
                <a:gd name="T89" fmla="*/ 216 h 1084"/>
                <a:gd name="T90" fmla="*/ 216 w 2435"/>
                <a:gd name="T91" fmla="*/ 205 h 1084"/>
                <a:gd name="T92" fmla="*/ 265 w 2435"/>
                <a:gd name="T93" fmla="*/ 146 h 1084"/>
                <a:gd name="T94" fmla="*/ 335 w 2435"/>
                <a:gd name="T95" fmla="*/ 124 h 1084"/>
                <a:gd name="T96" fmla="*/ 342 w 2435"/>
                <a:gd name="T97" fmla="*/ 191 h 1084"/>
                <a:gd name="T98" fmla="*/ 308 w 2435"/>
                <a:gd name="T99" fmla="*/ 248 h 1084"/>
                <a:gd name="T100" fmla="*/ 313 w 2435"/>
                <a:gd name="T101" fmla="*/ 324 h 1084"/>
                <a:gd name="T102" fmla="*/ 346 w 2435"/>
                <a:gd name="T103" fmla="*/ 378 h 1084"/>
                <a:gd name="T104" fmla="*/ 398 w 2435"/>
                <a:gd name="T105" fmla="*/ 448 h 1084"/>
                <a:gd name="T106" fmla="*/ 466 w 2435"/>
                <a:gd name="T107" fmla="*/ 443 h 1084"/>
                <a:gd name="T108" fmla="*/ 524 w 2435"/>
                <a:gd name="T109" fmla="*/ 396 h 1084"/>
                <a:gd name="T110" fmla="*/ 542 w 2435"/>
                <a:gd name="T111" fmla="*/ 351 h 1084"/>
                <a:gd name="T112" fmla="*/ 596 w 2435"/>
                <a:gd name="T113" fmla="*/ 288 h 1084"/>
                <a:gd name="T114" fmla="*/ 657 w 2435"/>
                <a:gd name="T115" fmla="*/ 252 h 1084"/>
                <a:gd name="T116" fmla="*/ 729 w 2435"/>
                <a:gd name="T117" fmla="*/ 311 h 1084"/>
                <a:gd name="T118" fmla="*/ 803 w 2435"/>
                <a:gd name="T119" fmla="*/ 290 h 1084"/>
                <a:gd name="T120" fmla="*/ 898 w 2435"/>
                <a:gd name="T121" fmla="*/ 338 h 1084"/>
                <a:gd name="T122" fmla="*/ 979 w 2435"/>
                <a:gd name="T123" fmla="*/ 275 h 1084"/>
                <a:gd name="T124" fmla="*/ 988 w 2435"/>
                <a:gd name="T125" fmla="*/ 203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5" h="1084">
                  <a:moveTo>
                    <a:pt x="1017" y="151"/>
                  </a:moveTo>
                  <a:lnTo>
                    <a:pt x="1019" y="151"/>
                  </a:lnTo>
                  <a:lnTo>
                    <a:pt x="1022" y="151"/>
                  </a:lnTo>
                  <a:lnTo>
                    <a:pt x="1024" y="149"/>
                  </a:lnTo>
                  <a:lnTo>
                    <a:pt x="1026" y="149"/>
                  </a:lnTo>
                  <a:lnTo>
                    <a:pt x="1028" y="149"/>
                  </a:lnTo>
                  <a:lnTo>
                    <a:pt x="1031" y="149"/>
                  </a:lnTo>
                  <a:lnTo>
                    <a:pt x="1033" y="146"/>
                  </a:lnTo>
                  <a:lnTo>
                    <a:pt x="1035" y="146"/>
                  </a:lnTo>
                  <a:lnTo>
                    <a:pt x="1037" y="144"/>
                  </a:lnTo>
                  <a:lnTo>
                    <a:pt x="1040" y="144"/>
                  </a:lnTo>
                  <a:lnTo>
                    <a:pt x="1042" y="144"/>
                  </a:lnTo>
                  <a:lnTo>
                    <a:pt x="1044" y="144"/>
                  </a:lnTo>
                  <a:lnTo>
                    <a:pt x="1046" y="142"/>
                  </a:lnTo>
                  <a:lnTo>
                    <a:pt x="1049" y="142"/>
                  </a:lnTo>
                  <a:lnTo>
                    <a:pt x="1051" y="142"/>
                  </a:lnTo>
                  <a:lnTo>
                    <a:pt x="1053" y="142"/>
                  </a:lnTo>
                  <a:lnTo>
                    <a:pt x="1055" y="142"/>
                  </a:lnTo>
                  <a:lnTo>
                    <a:pt x="1055" y="140"/>
                  </a:lnTo>
                  <a:lnTo>
                    <a:pt x="1058" y="140"/>
                  </a:lnTo>
                  <a:lnTo>
                    <a:pt x="1060" y="137"/>
                  </a:lnTo>
                  <a:lnTo>
                    <a:pt x="1060" y="135"/>
                  </a:lnTo>
                  <a:lnTo>
                    <a:pt x="1062" y="135"/>
                  </a:lnTo>
                  <a:lnTo>
                    <a:pt x="1062" y="133"/>
                  </a:lnTo>
                  <a:lnTo>
                    <a:pt x="1064" y="131"/>
                  </a:lnTo>
                  <a:lnTo>
                    <a:pt x="1064" y="128"/>
                  </a:lnTo>
                  <a:lnTo>
                    <a:pt x="1067" y="128"/>
                  </a:lnTo>
                  <a:lnTo>
                    <a:pt x="1069" y="128"/>
                  </a:lnTo>
                  <a:lnTo>
                    <a:pt x="1069" y="126"/>
                  </a:lnTo>
                  <a:lnTo>
                    <a:pt x="1071" y="126"/>
                  </a:lnTo>
                  <a:lnTo>
                    <a:pt x="1071" y="124"/>
                  </a:lnTo>
                  <a:lnTo>
                    <a:pt x="1073" y="124"/>
                  </a:lnTo>
                  <a:lnTo>
                    <a:pt x="1076" y="124"/>
                  </a:lnTo>
                  <a:lnTo>
                    <a:pt x="1078" y="124"/>
                  </a:lnTo>
                  <a:lnTo>
                    <a:pt x="1078" y="122"/>
                  </a:lnTo>
                  <a:lnTo>
                    <a:pt x="1078" y="119"/>
                  </a:lnTo>
                  <a:lnTo>
                    <a:pt x="1078" y="117"/>
                  </a:lnTo>
                  <a:lnTo>
                    <a:pt x="1078" y="115"/>
                  </a:lnTo>
                  <a:lnTo>
                    <a:pt x="1078" y="113"/>
                  </a:lnTo>
                  <a:lnTo>
                    <a:pt x="1076" y="113"/>
                  </a:lnTo>
                  <a:lnTo>
                    <a:pt x="1076" y="110"/>
                  </a:lnTo>
                  <a:lnTo>
                    <a:pt x="1076" y="108"/>
                  </a:lnTo>
                  <a:lnTo>
                    <a:pt x="1076" y="106"/>
                  </a:lnTo>
                  <a:lnTo>
                    <a:pt x="1078" y="106"/>
                  </a:lnTo>
                  <a:lnTo>
                    <a:pt x="1080" y="106"/>
                  </a:lnTo>
                  <a:lnTo>
                    <a:pt x="1082" y="106"/>
                  </a:lnTo>
                  <a:lnTo>
                    <a:pt x="1085" y="108"/>
                  </a:lnTo>
                  <a:lnTo>
                    <a:pt x="1085" y="106"/>
                  </a:lnTo>
                  <a:lnTo>
                    <a:pt x="1087" y="106"/>
                  </a:lnTo>
                  <a:lnTo>
                    <a:pt x="1089" y="106"/>
                  </a:lnTo>
                  <a:lnTo>
                    <a:pt x="1091" y="104"/>
                  </a:lnTo>
                  <a:lnTo>
                    <a:pt x="1094" y="104"/>
                  </a:lnTo>
                  <a:lnTo>
                    <a:pt x="1096" y="104"/>
                  </a:lnTo>
                  <a:lnTo>
                    <a:pt x="1098" y="104"/>
                  </a:lnTo>
                  <a:lnTo>
                    <a:pt x="1100" y="104"/>
                  </a:lnTo>
                  <a:lnTo>
                    <a:pt x="1103" y="104"/>
                  </a:lnTo>
                  <a:lnTo>
                    <a:pt x="1103" y="101"/>
                  </a:lnTo>
                  <a:lnTo>
                    <a:pt x="1105" y="101"/>
                  </a:lnTo>
                  <a:lnTo>
                    <a:pt x="1107" y="99"/>
                  </a:lnTo>
                  <a:lnTo>
                    <a:pt x="1107" y="97"/>
                  </a:lnTo>
                  <a:lnTo>
                    <a:pt x="1105" y="97"/>
                  </a:lnTo>
                  <a:lnTo>
                    <a:pt x="1105" y="95"/>
                  </a:lnTo>
                  <a:lnTo>
                    <a:pt x="1105" y="92"/>
                  </a:lnTo>
                  <a:lnTo>
                    <a:pt x="1107" y="92"/>
                  </a:lnTo>
                  <a:lnTo>
                    <a:pt x="1109" y="92"/>
                  </a:lnTo>
                  <a:lnTo>
                    <a:pt x="1109" y="90"/>
                  </a:lnTo>
                  <a:lnTo>
                    <a:pt x="1109" y="88"/>
                  </a:lnTo>
                  <a:lnTo>
                    <a:pt x="1109" y="86"/>
                  </a:lnTo>
                  <a:lnTo>
                    <a:pt x="1109" y="83"/>
                  </a:lnTo>
                  <a:lnTo>
                    <a:pt x="1107" y="83"/>
                  </a:lnTo>
                  <a:lnTo>
                    <a:pt x="1107" y="81"/>
                  </a:lnTo>
                  <a:lnTo>
                    <a:pt x="1105" y="81"/>
                  </a:lnTo>
                  <a:lnTo>
                    <a:pt x="1105" y="79"/>
                  </a:lnTo>
                  <a:lnTo>
                    <a:pt x="1105" y="77"/>
                  </a:lnTo>
                  <a:lnTo>
                    <a:pt x="1103" y="77"/>
                  </a:lnTo>
                  <a:lnTo>
                    <a:pt x="1100" y="77"/>
                  </a:lnTo>
                  <a:lnTo>
                    <a:pt x="1098" y="77"/>
                  </a:lnTo>
                  <a:lnTo>
                    <a:pt x="1098" y="74"/>
                  </a:lnTo>
                  <a:lnTo>
                    <a:pt x="1098" y="72"/>
                  </a:lnTo>
                  <a:lnTo>
                    <a:pt x="1098" y="70"/>
                  </a:lnTo>
                  <a:lnTo>
                    <a:pt x="1098" y="68"/>
                  </a:lnTo>
                  <a:lnTo>
                    <a:pt x="1100" y="68"/>
                  </a:lnTo>
                  <a:lnTo>
                    <a:pt x="1103" y="65"/>
                  </a:lnTo>
                  <a:lnTo>
                    <a:pt x="1103" y="63"/>
                  </a:lnTo>
                  <a:lnTo>
                    <a:pt x="1105" y="63"/>
                  </a:lnTo>
                  <a:lnTo>
                    <a:pt x="1107" y="63"/>
                  </a:lnTo>
                  <a:lnTo>
                    <a:pt x="1109" y="61"/>
                  </a:lnTo>
                  <a:lnTo>
                    <a:pt x="1112" y="61"/>
                  </a:lnTo>
                  <a:lnTo>
                    <a:pt x="1112" y="59"/>
                  </a:lnTo>
                  <a:lnTo>
                    <a:pt x="1114" y="59"/>
                  </a:lnTo>
                  <a:lnTo>
                    <a:pt x="1114" y="56"/>
                  </a:lnTo>
                  <a:lnTo>
                    <a:pt x="1116" y="56"/>
                  </a:lnTo>
                  <a:lnTo>
                    <a:pt x="1116" y="54"/>
                  </a:lnTo>
                  <a:lnTo>
                    <a:pt x="1118" y="54"/>
                  </a:lnTo>
                  <a:lnTo>
                    <a:pt x="1121" y="54"/>
                  </a:lnTo>
                  <a:lnTo>
                    <a:pt x="1123" y="52"/>
                  </a:lnTo>
                  <a:lnTo>
                    <a:pt x="1125" y="52"/>
                  </a:lnTo>
                  <a:lnTo>
                    <a:pt x="1125" y="50"/>
                  </a:lnTo>
                  <a:lnTo>
                    <a:pt x="1127" y="50"/>
                  </a:lnTo>
                  <a:lnTo>
                    <a:pt x="1130" y="50"/>
                  </a:lnTo>
                  <a:lnTo>
                    <a:pt x="1130" y="52"/>
                  </a:lnTo>
                  <a:lnTo>
                    <a:pt x="1132" y="52"/>
                  </a:lnTo>
                  <a:lnTo>
                    <a:pt x="1132" y="50"/>
                  </a:lnTo>
                  <a:lnTo>
                    <a:pt x="1134" y="50"/>
                  </a:lnTo>
                  <a:lnTo>
                    <a:pt x="1136" y="50"/>
                  </a:lnTo>
                  <a:lnTo>
                    <a:pt x="1139" y="52"/>
                  </a:lnTo>
                  <a:lnTo>
                    <a:pt x="1139" y="50"/>
                  </a:lnTo>
                  <a:lnTo>
                    <a:pt x="1141" y="50"/>
                  </a:lnTo>
                  <a:lnTo>
                    <a:pt x="1141" y="52"/>
                  </a:lnTo>
                  <a:lnTo>
                    <a:pt x="1141" y="50"/>
                  </a:lnTo>
                  <a:lnTo>
                    <a:pt x="1143" y="50"/>
                  </a:lnTo>
                  <a:lnTo>
                    <a:pt x="1143" y="52"/>
                  </a:lnTo>
                  <a:lnTo>
                    <a:pt x="1145" y="54"/>
                  </a:lnTo>
                  <a:lnTo>
                    <a:pt x="1145" y="56"/>
                  </a:lnTo>
                  <a:lnTo>
                    <a:pt x="1148" y="59"/>
                  </a:lnTo>
                  <a:lnTo>
                    <a:pt x="1148" y="61"/>
                  </a:lnTo>
                  <a:lnTo>
                    <a:pt x="1148" y="63"/>
                  </a:lnTo>
                  <a:lnTo>
                    <a:pt x="1150" y="63"/>
                  </a:lnTo>
                  <a:lnTo>
                    <a:pt x="1152" y="63"/>
                  </a:lnTo>
                  <a:lnTo>
                    <a:pt x="1154" y="65"/>
                  </a:lnTo>
                  <a:lnTo>
                    <a:pt x="1154" y="68"/>
                  </a:lnTo>
                  <a:lnTo>
                    <a:pt x="1157" y="68"/>
                  </a:lnTo>
                  <a:lnTo>
                    <a:pt x="1159" y="68"/>
                  </a:lnTo>
                  <a:lnTo>
                    <a:pt x="1161" y="70"/>
                  </a:lnTo>
                  <a:lnTo>
                    <a:pt x="1163" y="72"/>
                  </a:lnTo>
                  <a:lnTo>
                    <a:pt x="1166" y="72"/>
                  </a:lnTo>
                  <a:lnTo>
                    <a:pt x="1168" y="72"/>
                  </a:lnTo>
                  <a:lnTo>
                    <a:pt x="1170" y="72"/>
                  </a:lnTo>
                  <a:lnTo>
                    <a:pt x="1172" y="72"/>
                  </a:lnTo>
                  <a:lnTo>
                    <a:pt x="1175" y="72"/>
                  </a:lnTo>
                  <a:lnTo>
                    <a:pt x="1177" y="72"/>
                  </a:lnTo>
                  <a:lnTo>
                    <a:pt x="1177" y="70"/>
                  </a:lnTo>
                  <a:lnTo>
                    <a:pt x="1179" y="70"/>
                  </a:lnTo>
                  <a:lnTo>
                    <a:pt x="1184" y="70"/>
                  </a:lnTo>
                  <a:lnTo>
                    <a:pt x="1186" y="70"/>
                  </a:lnTo>
                  <a:lnTo>
                    <a:pt x="1188" y="70"/>
                  </a:lnTo>
                  <a:lnTo>
                    <a:pt x="1190" y="70"/>
                  </a:lnTo>
                  <a:lnTo>
                    <a:pt x="1193" y="70"/>
                  </a:lnTo>
                  <a:lnTo>
                    <a:pt x="1197" y="70"/>
                  </a:lnTo>
                  <a:lnTo>
                    <a:pt x="1199" y="70"/>
                  </a:lnTo>
                  <a:lnTo>
                    <a:pt x="1202" y="70"/>
                  </a:lnTo>
                  <a:lnTo>
                    <a:pt x="1204" y="68"/>
                  </a:lnTo>
                  <a:lnTo>
                    <a:pt x="1206" y="68"/>
                  </a:lnTo>
                  <a:lnTo>
                    <a:pt x="1206" y="65"/>
                  </a:lnTo>
                  <a:lnTo>
                    <a:pt x="1208" y="63"/>
                  </a:lnTo>
                  <a:lnTo>
                    <a:pt x="1208" y="61"/>
                  </a:lnTo>
                  <a:lnTo>
                    <a:pt x="1211" y="61"/>
                  </a:lnTo>
                  <a:lnTo>
                    <a:pt x="1211" y="59"/>
                  </a:lnTo>
                  <a:lnTo>
                    <a:pt x="1215" y="59"/>
                  </a:lnTo>
                  <a:lnTo>
                    <a:pt x="1217" y="56"/>
                  </a:lnTo>
                  <a:lnTo>
                    <a:pt x="1220" y="56"/>
                  </a:lnTo>
                  <a:lnTo>
                    <a:pt x="1222" y="56"/>
                  </a:lnTo>
                  <a:lnTo>
                    <a:pt x="1222" y="54"/>
                  </a:lnTo>
                  <a:lnTo>
                    <a:pt x="1224" y="54"/>
                  </a:lnTo>
                  <a:lnTo>
                    <a:pt x="1226" y="54"/>
                  </a:lnTo>
                  <a:lnTo>
                    <a:pt x="1231" y="54"/>
                  </a:lnTo>
                  <a:lnTo>
                    <a:pt x="1233" y="54"/>
                  </a:lnTo>
                  <a:lnTo>
                    <a:pt x="1235" y="54"/>
                  </a:lnTo>
                  <a:lnTo>
                    <a:pt x="1235" y="56"/>
                  </a:lnTo>
                  <a:lnTo>
                    <a:pt x="1238" y="56"/>
                  </a:lnTo>
                  <a:lnTo>
                    <a:pt x="1238" y="59"/>
                  </a:lnTo>
                  <a:lnTo>
                    <a:pt x="1240" y="61"/>
                  </a:lnTo>
                  <a:lnTo>
                    <a:pt x="1240" y="63"/>
                  </a:lnTo>
                  <a:lnTo>
                    <a:pt x="1242" y="63"/>
                  </a:lnTo>
                  <a:lnTo>
                    <a:pt x="1244" y="63"/>
                  </a:lnTo>
                  <a:lnTo>
                    <a:pt x="1249" y="65"/>
                  </a:lnTo>
                  <a:lnTo>
                    <a:pt x="1251" y="65"/>
                  </a:lnTo>
                  <a:lnTo>
                    <a:pt x="1251" y="68"/>
                  </a:lnTo>
                  <a:lnTo>
                    <a:pt x="1253" y="68"/>
                  </a:lnTo>
                  <a:lnTo>
                    <a:pt x="1256" y="68"/>
                  </a:lnTo>
                  <a:lnTo>
                    <a:pt x="1258" y="68"/>
                  </a:lnTo>
                  <a:lnTo>
                    <a:pt x="1260" y="68"/>
                  </a:lnTo>
                  <a:lnTo>
                    <a:pt x="1262" y="68"/>
                  </a:lnTo>
                  <a:lnTo>
                    <a:pt x="1265" y="68"/>
                  </a:lnTo>
                  <a:lnTo>
                    <a:pt x="1267" y="68"/>
                  </a:lnTo>
                  <a:lnTo>
                    <a:pt x="1269" y="68"/>
                  </a:lnTo>
                  <a:lnTo>
                    <a:pt x="1271" y="68"/>
                  </a:lnTo>
                  <a:lnTo>
                    <a:pt x="1274" y="70"/>
                  </a:lnTo>
                  <a:lnTo>
                    <a:pt x="1276" y="70"/>
                  </a:lnTo>
                  <a:lnTo>
                    <a:pt x="1278" y="70"/>
                  </a:lnTo>
                  <a:lnTo>
                    <a:pt x="1280" y="70"/>
                  </a:lnTo>
                  <a:lnTo>
                    <a:pt x="1283" y="70"/>
                  </a:lnTo>
                  <a:lnTo>
                    <a:pt x="1285" y="70"/>
                  </a:lnTo>
                  <a:lnTo>
                    <a:pt x="1287" y="70"/>
                  </a:lnTo>
                  <a:lnTo>
                    <a:pt x="1289" y="70"/>
                  </a:lnTo>
                  <a:lnTo>
                    <a:pt x="1292" y="70"/>
                  </a:lnTo>
                  <a:lnTo>
                    <a:pt x="1294" y="70"/>
                  </a:lnTo>
                  <a:lnTo>
                    <a:pt x="1296" y="70"/>
                  </a:lnTo>
                  <a:lnTo>
                    <a:pt x="1298" y="70"/>
                  </a:lnTo>
                  <a:lnTo>
                    <a:pt x="1301" y="70"/>
                  </a:lnTo>
                  <a:lnTo>
                    <a:pt x="1303" y="70"/>
                  </a:lnTo>
                  <a:lnTo>
                    <a:pt x="1303" y="68"/>
                  </a:lnTo>
                  <a:lnTo>
                    <a:pt x="1305" y="65"/>
                  </a:lnTo>
                  <a:lnTo>
                    <a:pt x="1305" y="63"/>
                  </a:lnTo>
                  <a:lnTo>
                    <a:pt x="1307" y="63"/>
                  </a:lnTo>
                  <a:lnTo>
                    <a:pt x="1307" y="61"/>
                  </a:lnTo>
                  <a:lnTo>
                    <a:pt x="1310" y="61"/>
                  </a:lnTo>
                  <a:lnTo>
                    <a:pt x="1312" y="63"/>
                  </a:lnTo>
                  <a:lnTo>
                    <a:pt x="1314" y="63"/>
                  </a:lnTo>
                  <a:lnTo>
                    <a:pt x="1316" y="63"/>
                  </a:lnTo>
                  <a:lnTo>
                    <a:pt x="1319" y="63"/>
                  </a:lnTo>
                  <a:lnTo>
                    <a:pt x="1321" y="63"/>
                  </a:lnTo>
                  <a:lnTo>
                    <a:pt x="1321" y="65"/>
                  </a:lnTo>
                  <a:lnTo>
                    <a:pt x="1323" y="65"/>
                  </a:lnTo>
                  <a:lnTo>
                    <a:pt x="1323" y="68"/>
                  </a:lnTo>
                  <a:lnTo>
                    <a:pt x="1325" y="68"/>
                  </a:lnTo>
                  <a:lnTo>
                    <a:pt x="1328" y="68"/>
                  </a:lnTo>
                  <a:lnTo>
                    <a:pt x="1328" y="65"/>
                  </a:lnTo>
                  <a:lnTo>
                    <a:pt x="1330" y="65"/>
                  </a:lnTo>
                  <a:lnTo>
                    <a:pt x="1330" y="68"/>
                  </a:lnTo>
                  <a:lnTo>
                    <a:pt x="1332" y="68"/>
                  </a:lnTo>
                  <a:lnTo>
                    <a:pt x="1332" y="70"/>
                  </a:lnTo>
                  <a:lnTo>
                    <a:pt x="1334" y="70"/>
                  </a:lnTo>
                  <a:lnTo>
                    <a:pt x="1334" y="72"/>
                  </a:lnTo>
                  <a:lnTo>
                    <a:pt x="1332" y="72"/>
                  </a:lnTo>
                  <a:lnTo>
                    <a:pt x="1332" y="74"/>
                  </a:lnTo>
                  <a:lnTo>
                    <a:pt x="1334" y="74"/>
                  </a:lnTo>
                  <a:lnTo>
                    <a:pt x="1334" y="77"/>
                  </a:lnTo>
                  <a:lnTo>
                    <a:pt x="1334" y="79"/>
                  </a:lnTo>
                  <a:lnTo>
                    <a:pt x="1337" y="79"/>
                  </a:lnTo>
                  <a:lnTo>
                    <a:pt x="1337" y="81"/>
                  </a:lnTo>
                  <a:lnTo>
                    <a:pt x="1337" y="83"/>
                  </a:lnTo>
                  <a:lnTo>
                    <a:pt x="1339" y="83"/>
                  </a:lnTo>
                  <a:lnTo>
                    <a:pt x="1339" y="86"/>
                  </a:lnTo>
                  <a:lnTo>
                    <a:pt x="1339" y="88"/>
                  </a:lnTo>
                  <a:lnTo>
                    <a:pt x="1341" y="88"/>
                  </a:lnTo>
                  <a:lnTo>
                    <a:pt x="1341" y="90"/>
                  </a:lnTo>
                  <a:lnTo>
                    <a:pt x="1343" y="90"/>
                  </a:lnTo>
                  <a:lnTo>
                    <a:pt x="1346" y="90"/>
                  </a:lnTo>
                  <a:lnTo>
                    <a:pt x="1348" y="90"/>
                  </a:lnTo>
                  <a:lnTo>
                    <a:pt x="1350" y="90"/>
                  </a:lnTo>
                  <a:lnTo>
                    <a:pt x="1352" y="88"/>
                  </a:lnTo>
                  <a:lnTo>
                    <a:pt x="1355" y="88"/>
                  </a:lnTo>
                  <a:lnTo>
                    <a:pt x="1355" y="86"/>
                  </a:lnTo>
                  <a:lnTo>
                    <a:pt x="1357" y="86"/>
                  </a:lnTo>
                  <a:lnTo>
                    <a:pt x="1359" y="86"/>
                  </a:lnTo>
                  <a:lnTo>
                    <a:pt x="1361" y="83"/>
                  </a:lnTo>
                  <a:lnTo>
                    <a:pt x="1361" y="86"/>
                  </a:lnTo>
                  <a:lnTo>
                    <a:pt x="1364" y="86"/>
                  </a:lnTo>
                  <a:lnTo>
                    <a:pt x="1364" y="88"/>
                  </a:lnTo>
                  <a:lnTo>
                    <a:pt x="1366" y="88"/>
                  </a:lnTo>
                  <a:lnTo>
                    <a:pt x="1368" y="88"/>
                  </a:lnTo>
                  <a:lnTo>
                    <a:pt x="1370" y="88"/>
                  </a:lnTo>
                  <a:lnTo>
                    <a:pt x="1373" y="86"/>
                  </a:lnTo>
                  <a:lnTo>
                    <a:pt x="1375" y="86"/>
                  </a:lnTo>
                  <a:lnTo>
                    <a:pt x="1375" y="88"/>
                  </a:lnTo>
                  <a:lnTo>
                    <a:pt x="1377" y="88"/>
                  </a:lnTo>
                  <a:lnTo>
                    <a:pt x="1379" y="88"/>
                  </a:lnTo>
                  <a:lnTo>
                    <a:pt x="1382" y="88"/>
                  </a:lnTo>
                  <a:lnTo>
                    <a:pt x="1384" y="88"/>
                  </a:lnTo>
                  <a:lnTo>
                    <a:pt x="1384" y="90"/>
                  </a:lnTo>
                  <a:lnTo>
                    <a:pt x="1386" y="90"/>
                  </a:lnTo>
                  <a:lnTo>
                    <a:pt x="1388" y="90"/>
                  </a:lnTo>
                  <a:lnTo>
                    <a:pt x="1388" y="92"/>
                  </a:lnTo>
                  <a:lnTo>
                    <a:pt x="1388" y="95"/>
                  </a:lnTo>
                  <a:lnTo>
                    <a:pt x="1388" y="97"/>
                  </a:lnTo>
                  <a:lnTo>
                    <a:pt x="1388" y="99"/>
                  </a:lnTo>
                  <a:lnTo>
                    <a:pt x="1388" y="101"/>
                  </a:lnTo>
                  <a:lnTo>
                    <a:pt x="1391" y="101"/>
                  </a:lnTo>
                  <a:lnTo>
                    <a:pt x="1391" y="104"/>
                  </a:lnTo>
                  <a:lnTo>
                    <a:pt x="1393" y="104"/>
                  </a:lnTo>
                  <a:lnTo>
                    <a:pt x="1393" y="106"/>
                  </a:lnTo>
                  <a:lnTo>
                    <a:pt x="1393" y="108"/>
                  </a:lnTo>
                  <a:lnTo>
                    <a:pt x="1395" y="110"/>
                  </a:lnTo>
                  <a:lnTo>
                    <a:pt x="1395" y="113"/>
                  </a:lnTo>
                  <a:lnTo>
                    <a:pt x="1393" y="113"/>
                  </a:lnTo>
                  <a:lnTo>
                    <a:pt x="1393" y="115"/>
                  </a:lnTo>
                  <a:lnTo>
                    <a:pt x="1393" y="117"/>
                  </a:lnTo>
                  <a:lnTo>
                    <a:pt x="1395" y="117"/>
                  </a:lnTo>
                  <a:lnTo>
                    <a:pt x="1395" y="119"/>
                  </a:lnTo>
                  <a:lnTo>
                    <a:pt x="1395" y="122"/>
                  </a:lnTo>
                  <a:lnTo>
                    <a:pt x="1393" y="122"/>
                  </a:lnTo>
                  <a:lnTo>
                    <a:pt x="1391" y="122"/>
                  </a:lnTo>
                  <a:lnTo>
                    <a:pt x="1391" y="124"/>
                  </a:lnTo>
                  <a:lnTo>
                    <a:pt x="1388" y="124"/>
                  </a:lnTo>
                  <a:lnTo>
                    <a:pt x="1388" y="126"/>
                  </a:lnTo>
                  <a:lnTo>
                    <a:pt x="1388" y="128"/>
                  </a:lnTo>
                  <a:lnTo>
                    <a:pt x="1391" y="128"/>
                  </a:lnTo>
                  <a:lnTo>
                    <a:pt x="1393" y="131"/>
                  </a:lnTo>
                  <a:lnTo>
                    <a:pt x="1393" y="133"/>
                  </a:lnTo>
                  <a:lnTo>
                    <a:pt x="1395" y="133"/>
                  </a:lnTo>
                  <a:lnTo>
                    <a:pt x="1395" y="135"/>
                  </a:lnTo>
                  <a:lnTo>
                    <a:pt x="1395" y="137"/>
                  </a:lnTo>
                  <a:lnTo>
                    <a:pt x="1395" y="140"/>
                  </a:lnTo>
                  <a:lnTo>
                    <a:pt x="1395" y="142"/>
                  </a:lnTo>
                  <a:lnTo>
                    <a:pt x="1393" y="142"/>
                  </a:lnTo>
                  <a:lnTo>
                    <a:pt x="1393" y="144"/>
                  </a:lnTo>
                  <a:lnTo>
                    <a:pt x="1391" y="144"/>
                  </a:lnTo>
                  <a:lnTo>
                    <a:pt x="1388" y="144"/>
                  </a:lnTo>
                  <a:lnTo>
                    <a:pt x="1388" y="146"/>
                  </a:lnTo>
                  <a:lnTo>
                    <a:pt x="1386" y="146"/>
                  </a:lnTo>
                  <a:lnTo>
                    <a:pt x="1384" y="146"/>
                  </a:lnTo>
                  <a:lnTo>
                    <a:pt x="1384" y="149"/>
                  </a:lnTo>
                  <a:lnTo>
                    <a:pt x="1382" y="149"/>
                  </a:lnTo>
                  <a:lnTo>
                    <a:pt x="1382" y="151"/>
                  </a:lnTo>
                  <a:lnTo>
                    <a:pt x="1379" y="151"/>
                  </a:lnTo>
                  <a:lnTo>
                    <a:pt x="1377" y="153"/>
                  </a:lnTo>
                  <a:lnTo>
                    <a:pt x="1375" y="153"/>
                  </a:lnTo>
                  <a:lnTo>
                    <a:pt x="1375" y="155"/>
                  </a:lnTo>
                  <a:lnTo>
                    <a:pt x="1373" y="155"/>
                  </a:lnTo>
                  <a:lnTo>
                    <a:pt x="1370" y="155"/>
                  </a:lnTo>
                  <a:lnTo>
                    <a:pt x="1368" y="155"/>
                  </a:lnTo>
                  <a:lnTo>
                    <a:pt x="1368" y="158"/>
                  </a:lnTo>
                  <a:lnTo>
                    <a:pt x="1366" y="158"/>
                  </a:lnTo>
                  <a:lnTo>
                    <a:pt x="1364" y="160"/>
                  </a:lnTo>
                  <a:lnTo>
                    <a:pt x="1361" y="160"/>
                  </a:lnTo>
                  <a:lnTo>
                    <a:pt x="1361" y="162"/>
                  </a:lnTo>
                  <a:lnTo>
                    <a:pt x="1361" y="164"/>
                  </a:lnTo>
                  <a:lnTo>
                    <a:pt x="1359" y="164"/>
                  </a:lnTo>
                  <a:lnTo>
                    <a:pt x="1359" y="167"/>
                  </a:lnTo>
                  <a:lnTo>
                    <a:pt x="1361" y="167"/>
                  </a:lnTo>
                  <a:lnTo>
                    <a:pt x="1361" y="169"/>
                  </a:lnTo>
                  <a:lnTo>
                    <a:pt x="1361" y="171"/>
                  </a:lnTo>
                  <a:lnTo>
                    <a:pt x="1361" y="173"/>
                  </a:lnTo>
                  <a:lnTo>
                    <a:pt x="1361" y="176"/>
                  </a:lnTo>
                  <a:lnTo>
                    <a:pt x="1364" y="176"/>
                  </a:lnTo>
                  <a:lnTo>
                    <a:pt x="1364" y="178"/>
                  </a:lnTo>
                  <a:lnTo>
                    <a:pt x="1364" y="180"/>
                  </a:lnTo>
                  <a:lnTo>
                    <a:pt x="1361" y="180"/>
                  </a:lnTo>
                  <a:lnTo>
                    <a:pt x="1361" y="182"/>
                  </a:lnTo>
                  <a:lnTo>
                    <a:pt x="1364" y="185"/>
                  </a:lnTo>
                  <a:lnTo>
                    <a:pt x="1364" y="187"/>
                  </a:lnTo>
                  <a:lnTo>
                    <a:pt x="1364" y="189"/>
                  </a:lnTo>
                  <a:lnTo>
                    <a:pt x="1361" y="189"/>
                  </a:lnTo>
                  <a:lnTo>
                    <a:pt x="1361" y="191"/>
                  </a:lnTo>
                  <a:lnTo>
                    <a:pt x="1359" y="191"/>
                  </a:lnTo>
                  <a:lnTo>
                    <a:pt x="1359" y="194"/>
                  </a:lnTo>
                  <a:lnTo>
                    <a:pt x="1359" y="196"/>
                  </a:lnTo>
                  <a:lnTo>
                    <a:pt x="1359" y="198"/>
                  </a:lnTo>
                  <a:lnTo>
                    <a:pt x="1361" y="198"/>
                  </a:lnTo>
                  <a:lnTo>
                    <a:pt x="1361" y="200"/>
                  </a:lnTo>
                  <a:lnTo>
                    <a:pt x="1361" y="203"/>
                  </a:lnTo>
                  <a:lnTo>
                    <a:pt x="1361" y="205"/>
                  </a:lnTo>
                  <a:lnTo>
                    <a:pt x="1361" y="207"/>
                  </a:lnTo>
                  <a:lnTo>
                    <a:pt x="1364" y="207"/>
                  </a:lnTo>
                  <a:lnTo>
                    <a:pt x="1364" y="209"/>
                  </a:lnTo>
                  <a:lnTo>
                    <a:pt x="1366" y="209"/>
                  </a:lnTo>
                  <a:lnTo>
                    <a:pt x="1366" y="212"/>
                  </a:lnTo>
                  <a:lnTo>
                    <a:pt x="1366" y="214"/>
                  </a:lnTo>
                  <a:lnTo>
                    <a:pt x="1368" y="214"/>
                  </a:lnTo>
                  <a:lnTo>
                    <a:pt x="1370" y="214"/>
                  </a:lnTo>
                  <a:lnTo>
                    <a:pt x="1370" y="216"/>
                  </a:lnTo>
                  <a:lnTo>
                    <a:pt x="1373" y="216"/>
                  </a:lnTo>
                  <a:lnTo>
                    <a:pt x="1370" y="216"/>
                  </a:lnTo>
                  <a:lnTo>
                    <a:pt x="1370" y="218"/>
                  </a:lnTo>
                  <a:lnTo>
                    <a:pt x="1373" y="218"/>
                  </a:lnTo>
                  <a:lnTo>
                    <a:pt x="1375" y="218"/>
                  </a:lnTo>
                  <a:lnTo>
                    <a:pt x="1377" y="221"/>
                  </a:lnTo>
                  <a:lnTo>
                    <a:pt x="1379" y="221"/>
                  </a:lnTo>
                  <a:lnTo>
                    <a:pt x="1379" y="223"/>
                  </a:lnTo>
                  <a:lnTo>
                    <a:pt x="1382" y="223"/>
                  </a:lnTo>
                  <a:lnTo>
                    <a:pt x="1382" y="225"/>
                  </a:lnTo>
                  <a:lnTo>
                    <a:pt x="1379" y="225"/>
                  </a:lnTo>
                  <a:lnTo>
                    <a:pt x="1379" y="227"/>
                  </a:lnTo>
                  <a:lnTo>
                    <a:pt x="1382" y="227"/>
                  </a:lnTo>
                  <a:lnTo>
                    <a:pt x="1384" y="227"/>
                  </a:lnTo>
                  <a:lnTo>
                    <a:pt x="1386" y="227"/>
                  </a:lnTo>
                  <a:lnTo>
                    <a:pt x="1388" y="227"/>
                  </a:lnTo>
                  <a:lnTo>
                    <a:pt x="1391" y="227"/>
                  </a:lnTo>
                  <a:lnTo>
                    <a:pt x="1391" y="230"/>
                  </a:lnTo>
                  <a:lnTo>
                    <a:pt x="1393" y="230"/>
                  </a:lnTo>
                  <a:lnTo>
                    <a:pt x="1395" y="230"/>
                  </a:lnTo>
                  <a:lnTo>
                    <a:pt x="1397" y="230"/>
                  </a:lnTo>
                  <a:lnTo>
                    <a:pt x="1400" y="230"/>
                  </a:lnTo>
                  <a:lnTo>
                    <a:pt x="1404" y="230"/>
                  </a:lnTo>
                  <a:lnTo>
                    <a:pt x="1406" y="230"/>
                  </a:lnTo>
                  <a:lnTo>
                    <a:pt x="1409" y="232"/>
                  </a:lnTo>
                  <a:lnTo>
                    <a:pt x="1411" y="234"/>
                  </a:lnTo>
                  <a:lnTo>
                    <a:pt x="1409" y="234"/>
                  </a:lnTo>
                  <a:lnTo>
                    <a:pt x="1409" y="236"/>
                  </a:lnTo>
                  <a:lnTo>
                    <a:pt x="1406" y="239"/>
                  </a:lnTo>
                  <a:lnTo>
                    <a:pt x="1404" y="239"/>
                  </a:lnTo>
                  <a:lnTo>
                    <a:pt x="1404" y="241"/>
                  </a:lnTo>
                  <a:lnTo>
                    <a:pt x="1404" y="243"/>
                  </a:lnTo>
                  <a:lnTo>
                    <a:pt x="1402" y="243"/>
                  </a:lnTo>
                  <a:lnTo>
                    <a:pt x="1400" y="243"/>
                  </a:lnTo>
                  <a:lnTo>
                    <a:pt x="1400" y="245"/>
                  </a:lnTo>
                  <a:lnTo>
                    <a:pt x="1402" y="245"/>
                  </a:lnTo>
                  <a:lnTo>
                    <a:pt x="1402" y="248"/>
                  </a:lnTo>
                  <a:lnTo>
                    <a:pt x="1404" y="248"/>
                  </a:lnTo>
                  <a:lnTo>
                    <a:pt x="1406" y="248"/>
                  </a:lnTo>
                  <a:lnTo>
                    <a:pt x="1406" y="245"/>
                  </a:lnTo>
                  <a:lnTo>
                    <a:pt x="1409" y="248"/>
                  </a:lnTo>
                  <a:lnTo>
                    <a:pt x="1411" y="250"/>
                  </a:lnTo>
                  <a:lnTo>
                    <a:pt x="1413" y="250"/>
                  </a:lnTo>
                  <a:lnTo>
                    <a:pt x="1415" y="250"/>
                  </a:lnTo>
                  <a:lnTo>
                    <a:pt x="1418" y="250"/>
                  </a:lnTo>
                  <a:lnTo>
                    <a:pt x="1420" y="250"/>
                  </a:lnTo>
                  <a:lnTo>
                    <a:pt x="1420" y="252"/>
                  </a:lnTo>
                  <a:lnTo>
                    <a:pt x="1422" y="252"/>
                  </a:lnTo>
                  <a:lnTo>
                    <a:pt x="1424" y="252"/>
                  </a:lnTo>
                  <a:lnTo>
                    <a:pt x="1427" y="252"/>
                  </a:lnTo>
                  <a:lnTo>
                    <a:pt x="1429" y="252"/>
                  </a:lnTo>
                  <a:lnTo>
                    <a:pt x="1429" y="250"/>
                  </a:lnTo>
                  <a:lnTo>
                    <a:pt x="1431" y="250"/>
                  </a:lnTo>
                  <a:lnTo>
                    <a:pt x="1433" y="250"/>
                  </a:lnTo>
                  <a:lnTo>
                    <a:pt x="1433" y="248"/>
                  </a:lnTo>
                  <a:lnTo>
                    <a:pt x="1436" y="248"/>
                  </a:lnTo>
                  <a:lnTo>
                    <a:pt x="1438" y="248"/>
                  </a:lnTo>
                  <a:lnTo>
                    <a:pt x="1440" y="245"/>
                  </a:lnTo>
                  <a:lnTo>
                    <a:pt x="1442" y="245"/>
                  </a:lnTo>
                  <a:lnTo>
                    <a:pt x="1445" y="245"/>
                  </a:lnTo>
                  <a:lnTo>
                    <a:pt x="1447" y="245"/>
                  </a:lnTo>
                  <a:lnTo>
                    <a:pt x="1449" y="243"/>
                  </a:lnTo>
                  <a:lnTo>
                    <a:pt x="1454" y="243"/>
                  </a:lnTo>
                  <a:lnTo>
                    <a:pt x="1456" y="243"/>
                  </a:lnTo>
                  <a:lnTo>
                    <a:pt x="1458" y="245"/>
                  </a:lnTo>
                  <a:lnTo>
                    <a:pt x="1460" y="245"/>
                  </a:lnTo>
                  <a:lnTo>
                    <a:pt x="1463" y="245"/>
                  </a:lnTo>
                  <a:lnTo>
                    <a:pt x="1465" y="245"/>
                  </a:lnTo>
                  <a:lnTo>
                    <a:pt x="1467" y="248"/>
                  </a:lnTo>
                  <a:lnTo>
                    <a:pt x="1469" y="248"/>
                  </a:lnTo>
                  <a:lnTo>
                    <a:pt x="1472" y="248"/>
                  </a:lnTo>
                  <a:lnTo>
                    <a:pt x="1474" y="248"/>
                  </a:lnTo>
                  <a:lnTo>
                    <a:pt x="1474" y="250"/>
                  </a:lnTo>
                  <a:lnTo>
                    <a:pt x="1476" y="252"/>
                  </a:lnTo>
                  <a:lnTo>
                    <a:pt x="1478" y="252"/>
                  </a:lnTo>
                  <a:lnTo>
                    <a:pt x="1481" y="252"/>
                  </a:lnTo>
                  <a:lnTo>
                    <a:pt x="1481" y="254"/>
                  </a:lnTo>
                  <a:lnTo>
                    <a:pt x="1483" y="254"/>
                  </a:lnTo>
                  <a:lnTo>
                    <a:pt x="1485" y="254"/>
                  </a:lnTo>
                  <a:lnTo>
                    <a:pt x="1487" y="254"/>
                  </a:lnTo>
                  <a:lnTo>
                    <a:pt x="1490" y="254"/>
                  </a:lnTo>
                  <a:lnTo>
                    <a:pt x="1492" y="254"/>
                  </a:lnTo>
                  <a:lnTo>
                    <a:pt x="1494" y="257"/>
                  </a:lnTo>
                  <a:lnTo>
                    <a:pt x="1496" y="257"/>
                  </a:lnTo>
                  <a:lnTo>
                    <a:pt x="1499" y="257"/>
                  </a:lnTo>
                  <a:lnTo>
                    <a:pt x="1501" y="257"/>
                  </a:lnTo>
                  <a:lnTo>
                    <a:pt x="1501" y="254"/>
                  </a:lnTo>
                  <a:lnTo>
                    <a:pt x="1503" y="254"/>
                  </a:lnTo>
                  <a:lnTo>
                    <a:pt x="1503" y="252"/>
                  </a:lnTo>
                  <a:lnTo>
                    <a:pt x="1505" y="252"/>
                  </a:lnTo>
                  <a:lnTo>
                    <a:pt x="1508" y="252"/>
                  </a:lnTo>
                  <a:lnTo>
                    <a:pt x="1508" y="250"/>
                  </a:lnTo>
                  <a:lnTo>
                    <a:pt x="1510" y="252"/>
                  </a:lnTo>
                  <a:lnTo>
                    <a:pt x="1510" y="250"/>
                  </a:lnTo>
                  <a:lnTo>
                    <a:pt x="1512" y="250"/>
                  </a:lnTo>
                  <a:lnTo>
                    <a:pt x="1514" y="250"/>
                  </a:lnTo>
                  <a:lnTo>
                    <a:pt x="1517" y="250"/>
                  </a:lnTo>
                  <a:lnTo>
                    <a:pt x="1519" y="250"/>
                  </a:lnTo>
                  <a:lnTo>
                    <a:pt x="1521" y="250"/>
                  </a:lnTo>
                  <a:lnTo>
                    <a:pt x="1523" y="250"/>
                  </a:lnTo>
                  <a:lnTo>
                    <a:pt x="1526" y="250"/>
                  </a:lnTo>
                  <a:lnTo>
                    <a:pt x="1528" y="250"/>
                  </a:lnTo>
                  <a:lnTo>
                    <a:pt x="1530" y="250"/>
                  </a:lnTo>
                  <a:lnTo>
                    <a:pt x="1532" y="250"/>
                  </a:lnTo>
                  <a:lnTo>
                    <a:pt x="1535" y="250"/>
                  </a:lnTo>
                  <a:lnTo>
                    <a:pt x="1535" y="252"/>
                  </a:lnTo>
                  <a:lnTo>
                    <a:pt x="1537" y="252"/>
                  </a:lnTo>
                  <a:lnTo>
                    <a:pt x="1539" y="252"/>
                  </a:lnTo>
                  <a:lnTo>
                    <a:pt x="1539" y="250"/>
                  </a:lnTo>
                  <a:lnTo>
                    <a:pt x="1541" y="250"/>
                  </a:lnTo>
                  <a:lnTo>
                    <a:pt x="1544" y="250"/>
                  </a:lnTo>
                  <a:lnTo>
                    <a:pt x="1544" y="252"/>
                  </a:lnTo>
                  <a:lnTo>
                    <a:pt x="1544" y="250"/>
                  </a:lnTo>
                  <a:lnTo>
                    <a:pt x="1546" y="250"/>
                  </a:lnTo>
                  <a:lnTo>
                    <a:pt x="1548" y="250"/>
                  </a:lnTo>
                  <a:lnTo>
                    <a:pt x="1550" y="250"/>
                  </a:lnTo>
                  <a:lnTo>
                    <a:pt x="1550" y="252"/>
                  </a:lnTo>
                  <a:lnTo>
                    <a:pt x="1553" y="252"/>
                  </a:lnTo>
                  <a:lnTo>
                    <a:pt x="1553" y="250"/>
                  </a:lnTo>
                  <a:lnTo>
                    <a:pt x="1553" y="252"/>
                  </a:lnTo>
                  <a:lnTo>
                    <a:pt x="1553" y="250"/>
                  </a:lnTo>
                  <a:lnTo>
                    <a:pt x="1555" y="250"/>
                  </a:lnTo>
                  <a:lnTo>
                    <a:pt x="1555" y="252"/>
                  </a:lnTo>
                  <a:lnTo>
                    <a:pt x="1557" y="252"/>
                  </a:lnTo>
                  <a:lnTo>
                    <a:pt x="1559" y="254"/>
                  </a:lnTo>
                  <a:lnTo>
                    <a:pt x="1559" y="252"/>
                  </a:lnTo>
                  <a:lnTo>
                    <a:pt x="1562" y="250"/>
                  </a:lnTo>
                  <a:lnTo>
                    <a:pt x="1564" y="250"/>
                  </a:lnTo>
                  <a:lnTo>
                    <a:pt x="1564" y="248"/>
                  </a:lnTo>
                  <a:lnTo>
                    <a:pt x="1564" y="245"/>
                  </a:lnTo>
                  <a:lnTo>
                    <a:pt x="1562" y="245"/>
                  </a:lnTo>
                  <a:lnTo>
                    <a:pt x="1562" y="243"/>
                  </a:lnTo>
                  <a:lnTo>
                    <a:pt x="1562" y="241"/>
                  </a:lnTo>
                  <a:lnTo>
                    <a:pt x="1564" y="241"/>
                  </a:lnTo>
                  <a:lnTo>
                    <a:pt x="1566" y="241"/>
                  </a:lnTo>
                  <a:lnTo>
                    <a:pt x="1568" y="241"/>
                  </a:lnTo>
                  <a:lnTo>
                    <a:pt x="1571" y="239"/>
                  </a:lnTo>
                  <a:lnTo>
                    <a:pt x="1573" y="239"/>
                  </a:lnTo>
                  <a:lnTo>
                    <a:pt x="1575" y="239"/>
                  </a:lnTo>
                  <a:lnTo>
                    <a:pt x="1575" y="236"/>
                  </a:lnTo>
                  <a:lnTo>
                    <a:pt x="1577" y="236"/>
                  </a:lnTo>
                  <a:lnTo>
                    <a:pt x="1580" y="236"/>
                  </a:lnTo>
                  <a:lnTo>
                    <a:pt x="1582" y="236"/>
                  </a:lnTo>
                  <a:lnTo>
                    <a:pt x="1584" y="236"/>
                  </a:lnTo>
                  <a:lnTo>
                    <a:pt x="1586" y="236"/>
                  </a:lnTo>
                  <a:lnTo>
                    <a:pt x="1589" y="236"/>
                  </a:lnTo>
                  <a:lnTo>
                    <a:pt x="1591" y="236"/>
                  </a:lnTo>
                  <a:lnTo>
                    <a:pt x="1593" y="236"/>
                  </a:lnTo>
                  <a:lnTo>
                    <a:pt x="1595" y="236"/>
                  </a:lnTo>
                  <a:lnTo>
                    <a:pt x="1598" y="234"/>
                  </a:lnTo>
                  <a:lnTo>
                    <a:pt x="1600" y="234"/>
                  </a:lnTo>
                  <a:lnTo>
                    <a:pt x="1602" y="234"/>
                  </a:lnTo>
                  <a:lnTo>
                    <a:pt x="1604" y="232"/>
                  </a:lnTo>
                  <a:lnTo>
                    <a:pt x="1607" y="230"/>
                  </a:lnTo>
                  <a:lnTo>
                    <a:pt x="1609" y="230"/>
                  </a:lnTo>
                  <a:lnTo>
                    <a:pt x="1611" y="230"/>
                  </a:lnTo>
                  <a:lnTo>
                    <a:pt x="1613" y="230"/>
                  </a:lnTo>
                  <a:lnTo>
                    <a:pt x="1616" y="230"/>
                  </a:lnTo>
                  <a:lnTo>
                    <a:pt x="1616" y="227"/>
                  </a:lnTo>
                  <a:lnTo>
                    <a:pt x="1616" y="225"/>
                  </a:lnTo>
                  <a:lnTo>
                    <a:pt x="1618" y="225"/>
                  </a:lnTo>
                  <a:lnTo>
                    <a:pt x="1618" y="223"/>
                  </a:lnTo>
                  <a:lnTo>
                    <a:pt x="1618" y="221"/>
                  </a:lnTo>
                  <a:lnTo>
                    <a:pt x="1620" y="218"/>
                  </a:lnTo>
                  <a:lnTo>
                    <a:pt x="1622" y="218"/>
                  </a:lnTo>
                  <a:lnTo>
                    <a:pt x="1622" y="216"/>
                  </a:lnTo>
                  <a:lnTo>
                    <a:pt x="1625" y="216"/>
                  </a:lnTo>
                  <a:lnTo>
                    <a:pt x="1627" y="216"/>
                  </a:lnTo>
                  <a:lnTo>
                    <a:pt x="1627" y="214"/>
                  </a:lnTo>
                  <a:lnTo>
                    <a:pt x="1629" y="214"/>
                  </a:lnTo>
                  <a:lnTo>
                    <a:pt x="1631" y="214"/>
                  </a:lnTo>
                  <a:lnTo>
                    <a:pt x="1631" y="212"/>
                  </a:lnTo>
                  <a:lnTo>
                    <a:pt x="1634" y="212"/>
                  </a:lnTo>
                  <a:lnTo>
                    <a:pt x="1636" y="212"/>
                  </a:lnTo>
                  <a:lnTo>
                    <a:pt x="1636" y="209"/>
                  </a:lnTo>
                  <a:lnTo>
                    <a:pt x="1638" y="212"/>
                  </a:lnTo>
                  <a:lnTo>
                    <a:pt x="1640" y="212"/>
                  </a:lnTo>
                  <a:lnTo>
                    <a:pt x="1640" y="209"/>
                  </a:lnTo>
                  <a:lnTo>
                    <a:pt x="1643" y="212"/>
                  </a:lnTo>
                  <a:lnTo>
                    <a:pt x="1645" y="209"/>
                  </a:lnTo>
                  <a:lnTo>
                    <a:pt x="1647" y="209"/>
                  </a:lnTo>
                  <a:lnTo>
                    <a:pt x="1647" y="212"/>
                  </a:lnTo>
                  <a:lnTo>
                    <a:pt x="1649" y="212"/>
                  </a:lnTo>
                  <a:lnTo>
                    <a:pt x="1652" y="209"/>
                  </a:lnTo>
                  <a:lnTo>
                    <a:pt x="1654" y="209"/>
                  </a:lnTo>
                  <a:lnTo>
                    <a:pt x="1656" y="209"/>
                  </a:lnTo>
                  <a:lnTo>
                    <a:pt x="1658" y="209"/>
                  </a:lnTo>
                  <a:lnTo>
                    <a:pt x="1658" y="207"/>
                  </a:lnTo>
                  <a:lnTo>
                    <a:pt x="1661" y="207"/>
                  </a:lnTo>
                  <a:lnTo>
                    <a:pt x="1665" y="207"/>
                  </a:lnTo>
                  <a:lnTo>
                    <a:pt x="1665" y="209"/>
                  </a:lnTo>
                  <a:lnTo>
                    <a:pt x="1667" y="209"/>
                  </a:lnTo>
                  <a:lnTo>
                    <a:pt x="1670" y="207"/>
                  </a:lnTo>
                  <a:lnTo>
                    <a:pt x="1670" y="205"/>
                  </a:lnTo>
                  <a:lnTo>
                    <a:pt x="1670" y="203"/>
                  </a:lnTo>
                  <a:lnTo>
                    <a:pt x="1672" y="203"/>
                  </a:lnTo>
                  <a:lnTo>
                    <a:pt x="1674" y="203"/>
                  </a:lnTo>
                  <a:lnTo>
                    <a:pt x="1676" y="203"/>
                  </a:lnTo>
                  <a:lnTo>
                    <a:pt x="1679" y="203"/>
                  </a:lnTo>
                  <a:lnTo>
                    <a:pt x="1679" y="200"/>
                  </a:lnTo>
                  <a:lnTo>
                    <a:pt x="1681" y="200"/>
                  </a:lnTo>
                  <a:lnTo>
                    <a:pt x="1681" y="203"/>
                  </a:lnTo>
                  <a:lnTo>
                    <a:pt x="1683" y="203"/>
                  </a:lnTo>
                  <a:lnTo>
                    <a:pt x="1683" y="200"/>
                  </a:lnTo>
                  <a:lnTo>
                    <a:pt x="1685" y="200"/>
                  </a:lnTo>
                  <a:lnTo>
                    <a:pt x="1688" y="203"/>
                  </a:lnTo>
                  <a:lnTo>
                    <a:pt x="1690" y="203"/>
                  </a:lnTo>
                  <a:lnTo>
                    <a:pt x="1690" y="205"/>
                  </a:lnTo>
                  <a:lnTo>
                    <a:pt x="1688" y="207"/>
                  </a:lnTo>
                  <a:lnTo>
                    <a:pt x="1690" y="207"/>
                  </a:lnTo>
                  <a:lnTo>
                    <a:pt x="1690" y="209"/>
                  </a:lnTo>
                  <a:lnTo>
                    <a:pt x="1690" y="212"/>
                  </a:lnTo>
                  <a:lnTo>
                    <a:pt x="1692" y="212"/>
                  </a:lnTo>
                  <a:lnTo>
                    <a:pt x="1692" y="214"/>
                  </a:lnTo>
                  <a:lnTo>
                    <a:pt x="1694" y="214"/>
                  </a:lnTo>
                  <a:lnTo>
                    <a:pt x="1697" y="214"/>
                  </a:lnTo>
                  <a:lnTo>
                    <a:pt x="1699" y="214"/>
                  </a:lnTo>
                  <a:lnTo>
                    <a:pt x="1701" y="214"/>
                  </a:lnTo>
                  <a:lnTo>
                    <a:pt x="1703" y="214"/>
                  </a:lnTo>
                  <a:lnTo>
                    <a:pt x="1706" y="214"/>
                  </a:lnTo>
                  <a:lnTo>
                    <a:pt x="1708" y="212"/>
                  </a:lnTo>
                  <a:lnTo>
                    <a:pt x="1710" y="212"/>
                  </a:lnTo>
                  <a:lnTo>
                    <a:pt x="1710" y="209"/>
                  </a:lnTo>
                  <a:lnTo>
                    <a:pt x="1710" y="207"/>
                  </a:lnTo>
                  <a:lnTo>
                    <a:pt x="1712" y="207"/>
                  </a:lnTo>
                  <a:lnTo>
                    <a:pt x="1715" y="207"/>
                  </a:lnTo>
                  <a:lnTo>
                    <a:pt x="1717" y="209"/>
                  </a:lnTo>
                  <a:lnTo>
                    <a:pt x="1719" y="209"/>
                  </a:lnTo>
                  <a:lnTo>
                    <a:pt x="1721" y="209"/>
                  </a:lnTo>
                  <a:lnTo>
                    <a:pt x="1724" y="209"/>
                  </a:lnTo>
                  <a:lnTo>
                    <a:pt x="1726" y="209"/>
                  </a:lnTo>
                  <a:lnTo>
                    <a:pt x="1728" y="209"/>
                  </a:lnTo>
                  <a:lnTo>
                    <a:pt x="1730" y="212"/>
                  </a:lnTo>
                  <a:lnTo>
                    <a:pt x="1733" y="212"/>
                  </a:lnTo>
                  <a:lnTo>
                    <a:pt x="1733" y="209"/>
                  </a:lnTo>
                  <a:lnTo>
                    <a:pt x="1733" y="207"/>
                  </a:lnTo>
                  <a:lnTo>
                    <a:pt x="1733" y="205"/>
                  </a:lnTo>
                  <a:lnTo>
                    <a:pt x="1735" y="205"/>
                  </a:lnTo>
                  <a:lnTo>
                    <a:pt x="1735" y="203"/>
                  </a:lnTo>
                  <a:lnTo>
                    <a:pt x="1733" y="203"/>
                  </a:lnTo>
                  <a:lnTo>
                    <a:pt x="1733" y="200"/>
                  </a:lnTo>
                  <a:lnTo>
                    <a:pt x="1735" y="198"/>
                  </a:lnTo>
                  <a:lnTo>
                    <a:pt x="1735" y="196"/>
                  </a:lnTo>
                  <a:lnTo>
                    <a:pt x="1737" y="196"/>
                  </a:lnTo>
                  <a:lnTo>
                    <a:pt x="1739" y="196"/>
                  </a:lnTo>
                  <a:lnTo>
                    <a:pt x="1742" y="196"/>
                  </a:lnTo>
                  <a:lnTo>
                    <a:pt x="1744" y="196"/>
                  </a:lnTo>
                  <a:lnTo>
                    <a:pt x="1746" y="196"/>
                  </a:lnTo>
                  <a:lnTo>
                    <a:pt x="1746" y="194"/>
                  </a:lnTo>
                  <a:lnTo>
                    <a:pt x="1748" y="194"/>
                  </a:lnTo>
                  <a:lnTo>
                    <a:pt x="1751" y="191"/>
                  </a:lnTo>
                  <a:lnTo>
                    <a:pt x="1751" y="189"/>
                  </a:lnTo>
                  <a:lnTo>
                    <a:pt x="1748" y="189"/>
                  </a:lnTo>
                  <a:lnTo>
                    <a:pt x="1746" y="187"/>
                  </a:lnTo>
                  <a:lnTo>
                    <a:pt x="1748" y="187"/>
                  </a:lnTo>
                  <a:lnTo>
                    <a:pt x="1748" y="185"/>
                  </a:lnTo>
                  <a:lnTo>
                    <a:pt x="1751" y="185"/>
                  </a:lnTo>
                  <a:lnTo>
                    <a:pt x="1753" y="185"/>
                  </a:lnTo>
                  <a:lnTo>
                    <a:pt x="1755" y="182"/>
                  </a:lnTo>
                  <a:lnTo>
                    <a:pt x="1757" y="185"/>
                  </a:lnTo>
                  <a:lnTo>
                    <a:pt x="1760" y="185"/>
                  </a:lnTo>
                  <a:lnTo>
                    <a:pt x="1762" y="185"/>
                  </a:lnTo>
                  <a:lnTo>
                    <a:pt x="1762" y="187"/>
                  </a:lnTo>
                  <a:lnTo>
                    <a:pt x="1764" y="187"/>
                  </a:lnTo>
                  <a:lnTo>
                    <a:pt x="1766" y="187"/>
                  </a:lnTo>
                  <a:lnTo>
                    <a:pt x="1769" y="189"/>
                  </a:lnTo>
                  <a:lnTo>
                    <a:pt x="1769" y="191"/>
                  </a:lnTo>
                  <a:lnTo>
                    <a:pt x="1771" y="191"/>
                  </a:lnTo>
                  <a:lnTo>
                    <a:pt x="1773" y="191"/>
                  </a:lnTo>
                  <a:lnTo>
                    <a:pt x="1775" y="191"/>
                  </a:lnTo>
                  <a:lnTo>
                    <a:pt x="1778" y="191"/>
                  </a:lnTo>
                  <a:lnTo>
                    <a:pt x="1780" y="191"/>
                  </a:lnTo>
                  <a:lnTo>
                    <a:pt x="1782" y="191"/>
                  </a:lnTo>
                  <a:lnTo>
                    <a:pt x="1784" y="191"/>
                  </a:lnTo>
                  <a:lnTo>
                    <a:pt x="1784" y="189"/>
                  </a:lnTo>
                  <a:lnTo>
                    <a:pt x="1784" y="187"/>
                  </a:lnTo>
                  <a:lnTo>
                    <a:pt x="1787" y="185"/>
                  </a:lnTo>
                  <a:lnTo>
                    <a:pt x="1789" y="185"/>
                  </a:lnTo>
                  <a:lnTo>
                    <a:pt x="1789" y="182"/>
                  </a:lnTo>
                  <a:lnTo>
                    <a:pt x="1789" y="180"/>
                  </a:lnTo>
                  <a:lnTo>
                    <a:pt x="1791" y="180"/>
                  </a:lnTo>
                  <a:lnTo>
                    <a:pt x="1791" y="178"/>
                  </a:lnTo>
                  <a:lnTo>
                    <a:pt x="1793" y="178"/>
                  </a:lnTo>
                  <a:lnTo>
                    <a:pt x="1793" y="176"/>
                  </a:lnTo>
                  <a:lnTo>
                    <a:pt x="1796" y="176"/>
                  </a:lnTo>
                  <a:lnTo>
                    <a:pt x="1798" y="176"/>
                  </a:lnTo>
                  <a:lnTo>
                    <a:pt x="1798" y="173"/>
                  </a:lnTo>
                  <a:lnTo>
                    <a:pt x="1800" y="173"/>
                  </a:lnTo>
                  <a:lnTo>
                    <a:pt x="1802" y="173"/>
                  </a:lnTo>
                  <a:lnTo>
                    <a:pt x="1802" y="171"/>
                  </a:lnTo>
                  <a:lnTo>
                    <a:pt x="1805" y="171"/>
                  </a:lnTo>
                  <a:lnTo>
                    <a:pt x="1805" y="169"/>
                  </a:lnTo>
                  <a:lnTo>
                    <a:pt x="1805" y="167"/>
                  </a:lnTo>
                  <a:lnTo>
                    <a:pt x="1807" y="167"/>
                  </a:lnTo>
                  <a:lnTo>
                    <a:pt x="1807" y="164"/>
                  </a:lnTo>
                  <a:lnTo>
                    <a:pt x="1809" y="164"/>
                  </a:lnTo>
                  <a:lnTo>
                    <a:pt x="1811" y="162"/>
                  </a:lnTo>
                  <a:lnTo>
                    <a:pt x="1814" y="160"/>
                  </a:lnTo>
                  <a:lnTo>
                    <a:pt x="1814" y="158"/>
                  </a:lnTo>
                  <a:lnTo>
                    <a:pt x="1816" y="158"/>
                  </a:lnTo>
                  <a:lnTo>
                    <a:pt x="1816" y="155"/>
                  </a:lnTo>
                  <a:lnTo>
                    <a:pt x="1818" y="155"/>
                  </a:lnTo>
                  <a:lnTo>
                    <a:pt x="1818" y="153"/>
                  </a:lnTo>
                  <a:lnTo>
                    <a:pt x="1820" y="153"/>
                  </a:lnTo>
                  <a:lnTo>
                    <a:pt x="1823" y="153"/>
                  </a:lnTo>
                  <a:lnTo>
                    <a:pt x="1823" y="151"/>
                  </a:lnTo>
                  <a:lnTo>
                    <a:pt x="1825" y="151"/>
                  </a:lnTo>
                  <a:lnTo>
                    <a:pt x="1825" y="149"/>
                  </a:lnTo>
                  <a:lnTo>
                    <a:pt x="1827" y="149"/>
                  </a:lnTo>
                  <a:lnTo>
                    <a:pt x="1827" y="146"/>
                  </a:lnTo>
                  <a:lnTo>
                    <a:pt x="1827" y="144"/>
                  </a:lnTo>
                  <a:lnTo>
                    <a:pt x="1829" y="144"/>
                  </a:lnTo>
                  <a:lnTo>
                    <a:pt x="1829" y="142"/>
                  </a:lnTo>
                  <a:lnTo>
                    <a:pt x="1829" y="140"/>
                  </a:lnTo>
                  <a:lnTo>
                    <a:pt x="1829" y="137"/>
                  </a:lnTo>
                  <a:lnTo>
                    <a:pt x="1832" y="137"/>
                  </a:lnTo>
                  <a:lnTo>
                    <a:pt x="1834" y="137"/>
                  </a:lnTo>
                  <a:lnTo>
                    <a:pt x="1836" y="137"/>
                  </a:lnTo>
                  <a:lnTo>
                    <a:pt x="1838" y="137"/>
                  </a:lnTo>
                  <a:lnTo>
                    <a:pt x="1841" y="137"/>
                  </a:lnTo>
                  <a:lnTo>
                    <a:pt x="1843" y="137"/>
                  </a:lnTo>
                  <a:lnTo>
                    <a:pt x="1843" y="140"/>
                  </a:lnTo>
                  <a:lnTo>
                    <a:pt x="1845" y="140"/>
                  </a:lnTo>
                  <a:lnTo>
                    <a:pt x="1847" y="142"/>
                  </a:lnTo>
                  <a:lnTo>
                    <a:pt x="1847" y="144"/>
                  </a:lnTo>
                  <a:lnTo>
                    <a:pt x="1850" y="144"/>
                  </a:lnTo>
                  <a:lnTo>
                    <a:pt x="1852" y="144"/>
                  </a:lnTo>
                  <a:lnTo>
                    <a:pt x="1854" y="144"/>
                  </a:lnTo>
                  <a:lnTo>
                    <a:pt x="1856" y="144"/>
                  </a:lnTo>
                  <a:lnTo>
                    <a:pt x="1856" y="146"/>
                  </a:lnTo>
                  <a:lnTo>
                    <a:pt x="1859" y="146"/>
                  </a:lnTo>
                  <a:lnTo>
                    <a:pt x="1861" y="146"/>
                  </a:lnTo>
                  <a:lnTo>
                    <a:pt x="1863" y="146"/>
                  </a:lnTo>
                  <a:lnTo>
                    <a:pt x="1863" y="149"/>
                  </a:lnTo>
                  <a:lnTo>
                    <a:pt x="1865" y="151"/>
                  </a:lnTo>
                  <a:lnTo>
                    <a:pt x="1865" y="149"/>
                  </a:lnTo>
                  <a:lnTo>
                    <a:pt x="1868" y="149"/>
                  </a:lnTo>
                  <a:lnTo>
                    <a:pt x="1870" y="149"/>
                  </a:lnTo>
                  <a:lnTo>
                    <a:pt x="1872" y="149"/>
                  </a:lnTo>
                  <a:lnTo>
                    <a:pt x="1874" y="149"/>
                  </a:lnTo>
                  <a:lnTo>
                    <a:pt x="1877" y="149"/>
                  </a:lnTo>
                  <a:lnTo>
                    <a:pt x="1877" y="151"/>
                  </a:lnTo>
                  <a:lnTo>
                    <a:pt x="1879" y="151"/>
                  </a:lnTo>
                  <a:lnTo>
                    <a:pt x="1879" y="153"/>
                  </a:lnTo>
                  <a:lnTo>
                    <a:pt x="1879" y="155"/>
                  </a:lnTo>
                  <a:lnTo>
                    <a:pt x="1879" y="158"/>
                  </a:lnTo>
                  <a:lnTo>
                    <a:pt x="1877" y="160"/>
                  </a:lnTo>
                  <a:lnTo>
                    <a:pt x="1877" y="162"/>
                  </a:lnTo>
                  <a:lnTo>
                    <a:pt x="1874" y="162"/>
                  </a:lnTo>
                  <a:lnTo>
                    <a:pt x="1874" y="164"/>
                  </a:lnTo>
                  <a:lnTo>
                    <a:pt x="1870" y="167"/>
                  </a:lnTo>
                  <a:lnTo>
                    <a:pt x="1868" y="169"/>
                  </a:lnTo>
                  <a:lnTo>
                    <a:pt x="1865" y="169"/>
                  </a:lnTo>
                  <a:lnTo>
                    <a:pt x="1863" y="169"/>
                  </a:lnTo>
                  <a:lnTo>
                    <a:pt x="1863" y="171"/>
                  </a:lnTo>
                  <a:lnTo>
                    <a:pt x="1865" y="171"/>
                  </a:lnTo>
                  <a:lnTo>
                    <a:pt x="1868" y="171"/>
                  </a:lnTo>
                  <a:lnTo>
                    <a:pt x="1870" y="171"/>
                  </a:lnTo>
                  <a:lnTo>
                    <a:pt x="1870" y="173"/>
                  </a:lnTo>
                  <a:lnTo>
                    <a:pt x="1872" y="173"/>
                  </a:lnTo>
                  <a:lnTo>
                    <a:pt x="1874" y="173"/>
                  </a:lnTo>
                  <a:lnTo>
                    <a:pt x="1877" y="173"/>
                  </a:lnTo>
                  <a:lnTo>
                    <a:pt x="1879" y="173"/>
                  </a:lnTo>
                  <a:lnTo>
                    <a:pt x="1879" y="176"/>
                  </a:lnTo>
                  <a:lnTo>
                    <a:pt x="1881" y="176"/>
                  </a:lnTo>
                  <a:lnTo>
                    <a:pt x="1883" y="176"/>
                  </a:lnTo>
                  <a:lnTo>
                    <a:pt x="1886" y="178"/>
                  </a:lnTo>
                  <a:lnTo>
                    <a:pt x="1888" y="178"/>
                  </a:lnTo>
                  <a:lnTo>
                    <a:pt x="1888" y="180"/>
                  </a:lnTo>
                  <a:lnTo>
                    <a:pt x="1890" y="182"/>
                  </a:lnTo>
                  <a:lnTo>
                    <a:pt x="1890" y="180"/>
                  </a:lnTo>
                  <a:lnTo>
                    <a:pt x="1892" y="180"/>
                  </a:lnTo>
                  <a:lnTo>
                    <a:pt x="1895" y="180"/>
                  </a:lnTo>
                  <a:lnTo>
                    <a:pt x="1897" y="180"/>
                  </a:lnTo>
                  <a:lnTo>
                    <a:pt x="1899" y="180"/>
                  </a:lnTo>
                  <a:lnTo>
                    <a:pt x="1901" y="182"/>
                  </a:lnTo>
                  <a:lnTo>
                    <a:pt x="1904" y="180"/>
                  </a:lnTo>
                  <a:lnTo>
                    <a:pt x="1906" y="180"/>
                  </a:lnTo>
                  <a:lnTo>
                    <a:pt x="1908" y="180"/>
                  </a:lnTo>
                  <a:lnTo>
                    <a:pt x="1908" y="178"/>
                  </a:lnTo>
                  <a:lnTo>
                    <a:pt x="1910" y="178"/>
                  </a:lnTo>
                  <a:lnTo>
                    <a:pt x="1913" y="178"/>
                  </a:lnTo>
                  <a:lnTo>
                    <a:pt x="1913" y="176"/>
                  </a:lnTo>
                  <a:lnTo>
                    <a:pt x="1915" y="176"/>
                  </a:lnTo>
                  <a:lnTo>
                    <a:pt x="1917" y="176"/>
                  </a:lnTo>
                  <a:lnTo>
                    <a:pt x="1919" y="176"/>
                  </a:lnTo>
                  <a:lnTo>
                    <a:pt x="1919" y="178"/>
                  </a:lnTo>
                  <a:lnTo>
                    <a:pt x="1922" y="178"/>
                  </a:lnTo>
                  <a:lnTo>
                    <a:pt x="1922" y="176"/>
                  </a:lnTo>
                  <a:lnTo>
                    <a:pt x="1924" y="176"/>
                  </a:lnTo>
                  <a:lnTo>
                    <a:pt x="1924" y="173"/>
                  </a:lnTo>
                  <a:lnTo>
                    <a:pt x="1926" y="173"/>
                  </a:lnTo>
                  <a:lnTo>
                    <a:pt x="1926" y="171"/>
                  </a:lnTo>
                  <a:lnTo>
                    <a:pt x="1928" y="171"/>
                  </a:lnTo>
                  <a:lnTo>
                    <a:pt x="1931" y="171"/>
                  </a:lnTo>
                  <a:lnTo>
                    <a:pt x="1933" y="171"/>
                  </a:lnTo>
                  <a:lnTo>
                    <a:pt x="1940" y="171"/>
                  </a:lnTo>
                  <a:lnTo>
                    <a:pt x="1942" y="171"/>
                  </a:lnTo>
                  <a:lnTo>
                    <a:pt x="1944" y="171"/>
                  </a:lnTo>
                  <a:lnTo>
                    <a:pt x="1946" y="171"/>
                  </a:lnTo>
                  <a:lnTo>
                    <a:pt x="1949" y="171"/>
                  </a:lnTo>
                  <a:lnTo>
                    <a:pt x="1951" y="171"/>
                  </a:lnTo>
                  <a:lnTo>
                    <a:pt x="1953" y="171"/>
                  </a:lnTo>
                  <a:lnTo>
                    <a:pt x="1955" y="169"/>
                  </a:lnTo>
                  <a:lnTo>
                    <a:pt x="1958" y="169"/>
                  </a:lnTo>
                  <a:lnTo>
                    <a:pt x="1960" y="167"/>
                  </a:lnTo>
                  <a:lnTo>
                    <a:pt x="1962" y="164"/>
                  </a:lnTo>
                  <a:lnTo>
                    <a:pt x="1964" y="164"/>
                  </a:lnTo>
                  <a:lnTo>
                    <a:pt x="1967" y="164"/>
                  </a:lnTo>
                  <a:lnTo>
                    <a:pt x="1969" y="164"/>
                  </a:lnTo>
                  <a:lnTo>
                    <a:pt x="1971" y="164"/>
                  </a:lnTo>
                  <a:lnTo>
                    <a:pt x="1973" y="164"/>
                  </a:lnTo>
                  <a:lnTo>
                    <a:pt x="1976" y="164"/>
                  </a:lnTo>
                  <a:lnTo>
                    <a:pt x="1978" y="162"/>
                  </a:lnTo>
                  <a:lnTo>
                    <a:pt x="1980" y="162"/>
                  </a:lnTo>
                  <a:lnTo>
                    <a:pt x="1982" y="162"/>
                  </a:lnTo>
                  <a:lnTo>
                    <a:pt x="1985" y="162"/>
                  </a:lnTo>
                  <a:lnTo>
                    <a:pt x="1987" y="162"/>
                  </a:lnTo>
                  <a:lnTo>
                    <a:pt x="1989" y="162"/>
                  </a:lnTo>
                  <a:lnTo>
                    <a:pt x="1989" y="160"/>
                  </a:lnTo>
                  <a:lnTo>
                    <a:pt x="1991" y="160"/>
                  </a:lnTo>
                  <a:lnTo>
                    <a:pt x="1994" y="160"/>
                  </a:lnTo>
                  <a:lnTo>
                    <a:pt x="1996" y="160"/>
                  </a:lnTo>
                  <a:lnTo>
                    <a:pt x="1996" y="158"/>
                  </a:lnTo>
                  <a:lnTo>
                    <a:pt x="1998" y="158"/>
                  </a:lnTo>
                  <a:lnTo>
                    <a:pt x="1998" y="160"/>
                  </a:lnTo>
                  <a:lnTo>
                    <a:pt x="2000" y="160"/>
                  </a:lnTo>
                  <a:lnTo>
                    <a:pt x="2003" y="160"/>
                  </a:lnTo>
                  <a:lnTo>
                    <a:pt x="2005" y="162"/>
                  </a:lnTo>
                  <a:lnTo>
                    <a:pt x="2005" y="160"/>
                  </a:lnTo>
                  <a:lnTo>
                    <a:pt x="2007" y="160"/>
                  </a:lnTo>
                  <a:lnTo>
                    <a:pt x="2009" y="160"/>
                  </a:lnTo>
                  <a:lnTo>
                    <a:pt x="2009" y="158"/>
                  </a:lnTo>
                  <a:lnTo>
                    <a:pt x="2012" y="155"/>
                  </a:lnTo>
                  <a:lnTo>
                    <a:pt x="2014" y="155"/>
                  </a:lnTo>
                  <a:lnTo>
                    <a:pt x="2016" y="155"/>
                  </a:lnTo>
                  <a:lnTo>
                    <a:pt x="2018" y="155"/>
                  </a:lnTo>
                  <a:lnTo>
                    <a:pt x="2021" y="155"/>
                  </a:lnTo>
                  <a:lnTo>
                    <a:pt x="2021" y="153"/>
                  </a:lnTo>
                  <a:lnTo>
                    <a:pt x="2023" y="153"/>
                  </a:lnTo>
                  <a:lnTo>
                    <a:pt x="2023" y="151"/>
                  </a:lnTo>
                  <a:lnTo>
                    <a:pt x="2023" y="149"/>
                  </a:lnTo>
                  <a:lnTo>
                    <a:pt x="2025" y="146"/>
                  </a:lnTo>
                  <a:lnTo>
                    <a:pt x="2025" y="144"/>
                  </a:lnTo>
                  <a:lnTo>
                    <a:pt x="2027" y="144"/>
                  </a:lnTo>
                  <a:lnTo>
                    <a:pt x="2027" y="142"/>
                  </a:lnTo>
                  <a:lnTo>
                    <a:pt x="2030" y="142"/>
                  </a:lnTo>
                  <a:lnTo>
                    <a:pt x="2032" y="142"/>
                  </a:lnTo>
                  <a:lnTo>
                    <a:pt x="2034" y="142"/>
                  </a:lnTo>
                  <a:lnTo>
                    <a:pt x="2036" y="142"/>
                  </a:lnTo>
                  <a:lnTo>
                    <a:pt x="2036" y="140"/>
                  </a:lnTo>
                  <a:lnTo>
                    <a:pt x="2039" y="140"/>
                  </a:lnTo>
                  <a:lnTo>
                    <a:pt x="2041" y="140"/>
                  </a:lnTo>
                  <a:lnTo>
                    <a:pt x="2043" y="140"/>
                  </a:lnTo>
                  <a:lnTo>
                    <a:pt x="2045" y="140"/>
                  </a:lnTo>
                  <a:lnTo>
                    <a:pt x="2048" y="140"/>
                  </a:lnTo>
                  <a:lnTo>
                    <a:pt x="2050" y="140"/>
                  </a:lnTo>
                  <a:lnTo>
                    <a:pt x="2052" y="140"/>
                  </a:lnTo>
                  <a:lnTo>
                    <a:pt x="2054" y="140"/>
                  </a:lnTo>
                  <a:lnTo>
                    <a:pt x="2057" y="140"/>
                  </a:lnTo>
                  <a:lnTo>
                    <a:pt x="2057" y="137"/>
                  </a:lnTo>
                  <a:lnTo>
                    <a:pt x="2059" y="137"/>
                  </a:lnTo>
                  <a:lnTo>
                    <a:pt x="2059" y="135"/>
                  </a:lnTo>
                  <a:lnTo>
                    <a:pt x="2059" y="133"/>
                  </a:lnTo>
                  <a:lnTo>
                    <a:pt x="2059" y="131"/>
                  </a:lnTo>
                  <a:lnTo>
                    <a:pt x="2059" y="128"/>
                  </a:lnTo>
                  <a:lnTo>
                    <a:pt x="2061" y="128"/>
                  </a:lnTo>
                  <a:lnTo>
                    <a:pt x="2061" y="126"/>
                  </a:lnTo>
                  <a:lnTo>
                    <a:pt x="2063" y="126"/>
                  </a:lnTo>
                  <a:lnTo>
                    <a:pt x="2063" y="124"/>
                  </a:lnTo>
                  <a:lnTo>
                    <a:pt x="2066" y="122"/>
                  </a:lnTo>
                  <a:lnTo>
                    <a:pt x="2066" y="119"/>
                  </a:lnTo>
                  <a:lnTo>
                    <a:pt x="2066" y="117"/>
                  </a:lnTo>
                  <a:lnTo>
                    <a:pt x="2068" y="117"/>
                  </a:lnTo>
                  <a:lnTo>
                    <a:pt x="2068" y="115"/>
                  </a:lnTo>
                  <a:lnTo>
                    <a:pt x="2070" y="115"/>
                  </a:lnTo>
                  <a:lnTo>
                    <a:pt x="2072" y="115"/>
                  </a:lnTo>
                  <a:lnTo>
                    <a:pt x="2075" y="115"/>
                  </a:lnTo>
                  <a:lnTo>
                    <a:pt x="2077" y="115"/>
                  </a:lnTo>
                  <a:lnTo>
                    <a:pt x="2079" y="115"/>
                  </a:lnTo>
                  <a:lnTo>
                    <a:pt x="2079" y="117"/>
                  </a:lnTo>
                  <a:lnTo>
                    <a:pt x="2082" y="117"/>
                  </a:lnTo>
                  <a:lnTo>
                    <a:pt x="2084" y="117"/>
                  </a:lnTo>
                  <a:lnTo>
                    <a:pt x="2084" y="115"/>
                  </a:lnTo>
                  <a:lnTo>
                    <a:pt x="2084" y="117"/>
                  </a:lnTo>
                  <a:lnTo>
                    <a:pt x="2086" y="117"/>
                  </a:lnTo>
                  <a:lnTo>
                    <a:pt x="2086" y="119"/>
                  </a:lnTo>
                  <a:lnTo>
                    <a:pt x="2088" y="119"/>
                  </a:lnTo>
                  <a:lnTo>
                    <a:pt x="2088" y="122"/>
                  </a:lnTo>
                  <a:lnTo>
                    <a:pt x="2091" y="122"/>
                  </a:lnTo>
                  <a:lnTo>
                    <a:pt x="2093" y="122"/>
                  </a:lnTo>
                  <a:lnTo>
                    <a:pt x="2095" y="122"/>
                  </a:lnTo>
                  <a:lnTo>
                    <a:pt x="2095" y="119"/>
                  </a:lnTo>
                  <a:lnTo>
                    <a:pt x="2097" y="119"/>
                  </a:lnTo>
                  <a:lnTo>
                    <a:pt x="2097" y="117"/>
                  </a:lnTo>
                  <a:lnTo>
                    <a:pt x="2095" y="117"/>
                  </a:lnTo>
                  <a:lnTo>
                    <a:pt x="2095" y="115"/>
                  </a:lnTo>
                  <a:lnTo>
                    <a:pt x="2095" y="113"/>
                  </a:lnTo>
                  <a:lnTo>
                    <a:pt x="2095" y="110"/>
                  </a:lnTo>
                  <a:lnTo>
                    <a:pt x="2095" y="108"/>
                  </a:lnTo>
                  <a:lnTo>
                    <a:pt x="2095" y="106"/>
                  </a:lnTo>
                  <a:lnTo>
                    <a:pt x="2093" y="106"/>
                  </a:lnTo>
                  <a:lnTo>
                    <a:pt x="2093" y="104"/>
                  </a:lnTo>
                  <a:lnTo>
                    <a:pt x="2095" y="104"/>
                  </a:lnTo>
                  <a:lnTo>
                    <a:pt x="2097" y="104"/>
                  </a:lnTo>
                  <a:lnTo>
                    <a:pt x="2097" y="101"/>
                  </a:lnTo>
                  <a:lnTo>
                    <a:pt x="2100" y="101"/>
                  </a:lnTo>
                  <a:lnTo>
                    <a:pt x="2102" y="104"/>
                  </a:lnTo>
                  <a:lnTo>
                    <a:pt x="2106" y="104"/>
                  </a:lnTo>
                  <a:lnTo>
                    <a:pt x="2109" y="104"/>
                  </a:lnTo>
                  <a:lnTo>
                    <a:pt x="2111" y="104"/>
                  </a:lnTo>
                  <a:lnTo>
                    <a:pt x="2113" y="104"/>
                  </a:lnTo>
                  <a:lnTo>
                    <a:pt x="2115" y="101"/>
                  </a:lnTo>
                  <a:lnTo>
                    <a:pt x="2115" y="99"/>
                  </a:lnTo>
                  <a:lnTo>
                    <a:pt x="2115" y="97"/>
                  </a:lnTo>
                  <a:lnTo>
                    <a:pt x="2118" y="97"/>
                  </a:lnTo>
                  <a:lnTo>
                    <a:pt x="2118" y="95"/>
                  </a:lnTo>
                  <a:lnTo>
                    <a:pt x="2118" y="92"/>
                  </a:lnTo>
                  <a:lnTo>
                    <a:pt x="2118" y="90"/>
                  </a:lnTo>
                  <a:lnTo>
                    <a:pt x="2120" y="90"/>
                  </a:lnTo>
                  <a:lnTo>
                    <a:pt x="2120" y="88"/>
                  </a:lnTo>
                  <a:lnTo>
                    <a:pt x="2122" y="88"/>
                  </a:lnTo>
                  <a:lnTo>
                    <a:pt x="2122" y="86"/>
                  </a:lnTo>
                  <a:lnTo>
                    <a:pt x="2124" y="86"/>
                  </a:lnTo>
                  <a:lnTo>
                    <a:pt x="2127" y="86"/>
                  </a:lnTo>
                  <a:lnTo>
                    <a:pt x="2127" y="83"/>
                  </a:lnTo>
                  <a:lnTo>
                    <a:pt x="2129" y="81"/>
                  </a:lnTo>
                  <a:lnTo>
                    <a:pt x="2129" y="79"/>
                  </a:lnTo>
                  <a:lnTo>
                    <a:pt x="2131" y="77"/>
                  </a:lnTo>
                  <a:lnTo>
                    <a:pt x="2131" y="74"/>
                  </a:lnTo>
                  <a:lnTo>
                    <a:pt x="2131" y="72"/>
                  </a:lnTo>
                  <a:lnTo>
                    <a:pt x="2133" y="72"/>
                  </a:lnTo>
                  <a:lnTo>
                    <a:pt x="2136" y="72"/>
                  </a:lnTo>
                  <a:lnTo>
                    <a:pt x="2138" y="72"/>
                  </a:lnTo>
                  <a:lnTo>
                    <a:pt x="2140" y="74"/>
                  </a:lnTo>
                  <a:lnTo>
                    <a:pt x="2142" y="74"/>
                  </a:lnTo>
                  <a:lnTo>
                    <a:pt x="2142" y="72"/>
                  </a:lnTo>
                  <a:lnTo>
                    <a:pt x="2145" y="72"/>
                  </a:lnTo>
                  <a:lnTo>
                    <a:pt x="2147" y="72"/>
                  </a:lnTo>
                  <a:lnTo>
                    <a:pt x="2151" y="72"/>
                  </a:lnTo>
                  <a:lnTo>
                    <a:pt x="2156" y="72"/>
                  </a:lnTo>
                  <a:lnTo>
                    <a:pt x="2158" y="72"/>
                  </a:lnTo>
                  <a:lnTo>
                    <a:pt x="2160" y="72"/>
                  </a:lnTo>
                  <a:lnTo>
                    <a:pt x="2163" y="72"/>
                  </a:lnTo>
                  <a:lnTo>
                    <a:pt x="2165" y="72"/>
                  </a:lnTo>
                  <a:lnTo>
                    <a:pt x="2165" y="70"/>
                  </a:lnTo>
                  <a:lnTo>
                    <a:pt x="2167" y="70"/>
                  </a:lnTo>
                  <a:lnTo>
                    <a:pt x="2167" y="68"/>
                  </a:lnTo>
                  <a:lnTo>
                    <a:pt x="2169" y="68"/>
                  </a:lnTo>
                  <a:lnTo>
                    <a:pt x="2169" y="65"/>
                  </a:lnTo>
                  <a:lnTo>
                    <a:pt x="2172" y="63"/>
                  </a:lnTo>
                  <a:lnTo>
                    <a:pt x="2172" y="61"/>
                  </a:lnTo>
                  <a:lnTo>
                    <a:pt x="2174" y="61"/>
                  </a:lnTo>
                  <a:lnTo>
                    <a:pt x="2176" y="59"/>
                  </a:lnTo>
                  <a:lnTo>
                    <a:pt x="2178" y="59"/>
                  </a:lnTo>
                  <a:lnTo>
                    <a:pt x="2181" y="59"/>
                  </a:lnTo>
                  <a:lnTo>
                    <a:pt x="2183" y="59"/>
                  </a:lnTo>
                  <a:lnTo>
                    <a:pt x="2183" y="56"/>
                  </a:lnTo>
                  <a:lnTo>
                    <a:pt x="2185" y="56"/>
                  </a:lnTo>
                  <a:lnTo>
                    <a:pt x="2187" y="56"/>
                  </a:lnTo>
                  <a:lnTo>
                    <a:pt x="2190" y="56"/>
                  </a:lnTo>
                  <a:lnTo>
                    <a:pt x="2190" y="54"/>
                  </a:lnTo>
                  <a:lnTo>
                    <a:pt x="2192" y="54"/>
                  </a:lnTo>
                  <a:lnTo>
                    <a:pt x="2194" y="54"/>
                  </a:lnTo>
                  <a:lnTo>
                    <a:pt x="2196" y="52"/>
                  </a:lnTo>
                  <a:lnTo>
                    <a:pt x="2199" y="50"/>
                  </a:lnTo>
                  <a:lnTo>
                    <a:pt x="2203" y="47"/>
                  </a:lnTo>
                  <a:lnTo>
                    <a:pt x="2205" y="45"/>
                  </a:lnTo>
                  <a:lnTo>
                    <a:pt x="2208" y="45"/>
                  </a:lnTo>
                  <a:lnTo>
                    <a:pt x="2210" y="45"/>
                  </a:lnTo>
                  <a:lnTo>
                    <a:pt x="2212" y="45"/>
                  </a:lnTo>
                  <a:lnTo>
                    <a:pt x="2214" y="43"/>
                  </a:lnTo>
                  <a:lnTo>
                    <a:pt x="2217" y="43"/>
                  </a:lnTo>
                  <a:lnTo>
                    <a:pt x="2217" y="41"/>
                  </a:lnTo>
                  <a:lnTo>
                    <a:pt x="2219" y="41"/>
                  </a:lnTo>
                  <a:lnTo>
                    <a:pt x="2221" y="38"/>
                  </a:lnTo>
                  <a:lnTo>
                    <a:pt x="2223" y="38"/>
                  </a:lnTo>
                  <a:lnTo>
                    <a:pt x="2226" y="38"/>
                  </a:lnTo>
                  <a:lnTo>
                    <a:pt x="2228" y="36"/>
                  </a:lnTo>
                  <a:lnTo>
                    <a:pt x="2230" y="38"/>
                  </a:lnTo>
                  <a:lnTo>
                    <a:pt x="2232" y="38"/>
                  </a:lnTo>
                  <a:lnTo>
                    <a:pt x="2235" y="38"/>
                  </a:lnTo>
                  <a:lnTo>
                    <a:pt x="2237" y="41"/>
                  </a:lnTo>
                  <a:lnTo>
                    <a:pt x="2239" y="38"/>
                  </a:lnTo>
                  <a:lnTo>
                    <a:pt x="2241" y="36"/>
                  </a:lnTo>
                  <a:lnTo>
                    <a:pt x="2244" y="36"/>
                  </a:lnTo>
                  <a:lnTo>
                    <a:pt x="2246" y="36"/>
                  </a:lnTo>
                  <a:lnTo>
                    <a:pt x="2248" y="36"/>
                  </a:lnTo>
                  <a:lnTo>
                    <a:pt x="2250" y="36"/>
                  </a:lnTo>
                  <a:lnTo>
                    <a:pt x="2253" y="36"/>
                  </a:lnTo>
                  <a:lnTo>
                    <a:pt x="2253" y="38"/>
                  </a:lnTo>
                  <a:lnTo>
                    <a:pt x="2255" y="38"/>
                  </a:lnTo>
                  <a:lnTo>
                    <a:pt x="2255" y="41"/>
                  </a:lnTo>
                  <a:lnTo>
                    <a:pt x="2257" y="41"/>
                  </a:lnTo>
                  <a:lnTo>
                    <a:pt x="2259" y="41"/>
                  </a:lnTo>
                  <a:lnTo>
                    <a:pt x="2259" y="43"/>
                  </a:lnTo>
                  <a:lnTo>
                    <a:pt x="2262" y="43"/>
                  </a:lnTo>
                  <a:lnTo>
                    <a:pt x="2264" y="43"/>
                  </a:lnTo>
                  <a:lnTo>
                    <a:pt x="2266" y="43"/>
                  </a:lnTo>
                  <a:lnTo>
                    <a:pt x="2268" y="43"/>
                  </a:lnTo>
                  <a:lnTo>
                    <a:pt x="2271" y="43"/>
                  </a:lnTo>
                  <a:lnTo>
                    <a:pt x="2273" y="43"/>
                  </a:lnTo>
                  <a:lnTo>
                    <a:pt x="2273" y="41"/>
                  </a:lnTo>
                  <a:lnTo>
                    <a:pt x="2275" y="41"/>
                  </a:lnTo>
                  <a:lnTo>
                    <a:pt x="2275" y="38"/>
                  </a:lnTo>
                  <a:lnTo>
                    <a:pt x="2277" y="38"/>
                  </a:lnTo>
                  <a:lnTo>
                    <a:pt x="2277" y="36"/>
                  </a:lnTo>
                  <a:lnTo>
                    <a:pt x="2277" y="34"/>
                  </a:lnTo>
                  <a:lnTo>
                    <a:pt x="2280" y="34"/>
                  </a:lnTo>
                  <a:lnTo>
                    <a:pt x="2282" y="32"/>
                  </a:lnTo>
                  <a:lnTo>
                    <a:pt x="2284" y="29"/>
                  </a:lnTo>
                  <a:lnTo>
                    <a:pt x="2284" y="27"/>
                  </a:lnTo>
                  <a:lnTo>
                    <a:pt x="2286" y="27"/>
                  </a:lnTo>
                  <a:lnTo>
                    <a:pt x="2286" y="25"/>
                  </a:lnTo>
                  <a:lnTo>
                    <a:pt x="2289" y="25"/>
                  </a:lnTo>
                  <a:lnTo>
                    <a:pt x="2291" y="25"/>
                  </a:lnTo>
                  <a:lnTo>
                    <a:pt x="2291" y="23"/>
                  </a:lnTo>
                  <a:lnTo>
                    <a:pt x="2293" y="23"/>
                  </a:lnTo>
                  <a:lnTo>
                    <a:pt x="2295" y="23"/>
                  </a:lnTo>
                  <a:lnTo>
                    <a:pt x="2298" y="23"/>
                  </a:lnTo>
                  <a:lnTo>
                    <a:pt x="2298" y="20"/>
                  </a:lnTo>
                  <a:lnTo>
                    <a:pt x="2300" y="20"/>
                  </a:lnTo>
                  <a:lnTo>
                    <a:pt x="2300" y="18"/>
                  </a:lnTo>
                  <a:lnTo>
                    <a:pt x="2298" y="18"/>
                  </a:lnTo>
                  <a:lnTo>
                    <a:pt x="2300" y="18"/>
                  </a:lnTo>
                  <a:lnTo>
                    <a:pt x="2300" y="16"/>
                  </a:lnTo>
                  <a:lnTo>
                    <a:pt x="2302" y="16"/>
                  </a:lnTo>
                  <a:lnTo>
                    <a:pt x="2304" y="16"/>
                  </a:lnTo>
                  <a:lnTo>
                    <a:pt x="2304" y="14"/>
                  </a:lnTo>
                  <a:lnTo>
                    <a:pt x="2307" y="14"/>
                  </a:lnTo>
                  <a:lnTo>
                    <a:pt x="2307" y="11"/>
                  </a:lnTo>
                  <a:lnTo>
                    <a:pt x="2309" y="11"/>
                  </a:lnTo>
                  <a:lnTo>
                    <a:pt x="2311" y="11"/>
                  </a:lnTo>
                  <a:lnTo>
                    <a:pt x="2313" y="11"/>
                  </a:lnTo>
                  <a:lnTo>
                    <a:pt x="2316" y="11"/>
                  </a:lnTo>
                  <a:lnTo>
                    <a:pt x="2316" y="9"/>
                  </a:lnTo>
                  <a:lnTo>
                    <a:pt x="2318" y="9"/>
                  </a:lnTo>
                  <a:lnTo>
                    <a:pt x="2320" y="9"/>
                  </a:lnTo>
                  <a:lnTo>
                    <a:pt x="2322" y="9"/>
                  </a:lnTo>
                  <a:lnTo>
                    <a:pt x="2325" y="9"/>
                  </a:lnTo>
                  <a:lnTo>
                    <a:pt x="2325" y="11"/>
                  </a:lnTo>
                  <a:lnTo>
                    <a:pt x="2327" y="11"/>
                  </a:lnTo>
                  <a:lnTo>
                    <a:pt x="2327" y="14"/>
                  </a:lnTo>
                  <a:lnTo>
                    <a:pt x="2329" y="14"/>
                  </a:lnTo>
                  <a:lnTo>
                    <a:pt x="2329" y="16"/>
                  </a:lnTo>
                  <a:lnTo>
                    <a:pt x="2331" y="16"/>
                  </a:lnTo>
                  <a:lnTo>
                    <a:pt x="2334" y="16"/>
                  </a:lnTo>
                  <a:lnTo>
                    <a:pt x="2336" y="14"/>
                  </a:lnTo>
                  <a:lnTo>
                    <a:pt x="2338" y="14"/>
                  </a:lnTo>
                  <a:lnTo>
                    <a:pt x="2338" y="11"/>
                  </a:lnTo>
                  <a:lnTo>
                    <a:pt x="2340" y="11"/>
                  </a:lnTo>
                  <a:lnTo>
                    <a:pt x="2343" y="11"/>
                  </a:lnTo>
                  <a:lnTo>
                    <a:pt x="2343" y="9"/>
                  </a:lnTo>
                  <a:lnTo>
                    <a:pt x="2345" y="9"/>
                  </a:lnTo>
                  <a:lnTo>
                    <a:pt x="2347" y="9"/>
                  </a:lnTo>
                  <a:lnTo>
                    <a:pt x="2347" y="11"/>
                  </a:lnTo>
                  <a:lnTo>
                    <a:pt x="2349" y="11"/>
                  </a:lnTo>
                  <a:lnTo>
                    <a:pt x="2349" y="9"/>
                  </a:lnTo>
                  <a:lnTo>
                    <a:pt x="2349" y="7"/>
                  </a:lnTo>
                  <a:lnTo>
                    <a:pt x="2352" y="7"/>
                  </a:lnTo>
                  <a:lnTo>
                    <a:pt x="2354" y="5"/>
                  </a:lnTo>
                  <a:lnTo>
                    <a:pt x="2356" y="5"/>
                  </a:lnTo>
                  <a:lnTo>
                    <a:pt x="2356" y="2"/>
                  </a:lnTo>
                  <a:lnTo>
                    <a:pt x="2358" y="2"/>
                  </a:lnTo>
                  <a:lnTo>
                    <a:pt x="2361" y="2"/>
                  </a:lnTo>
                  <a:lnTo>
                    <a:pt x="2361" y="0"/>
                  </a:lnTo>
                  <a:lnTo>
                    <a:pt x="2363" y="0"/>
                  </a:lnTo>
                  <a:lnTo>
                    <a:pt x="2365" y="0"/>
                  </a:lnTo>
                  <a:lnTo>
                    <a:pt x="2367" y="0"/>
                  </a:lnTo>
                  <a:lnTo>
                    <a:pt x="2370" y="2"/>
                  </a:lnTo>
                  <a:lnTo>
                    <a:pt x="2372" y="2"/>
                  </a:lnTo>
                  <a:lnTo>
                    <a:pt x="2374" y="2"/>
                  </a:lnTo>
                  <a:lnTo>
                    <a:pt x="2374" y="5"/>
                  </a:lnTo>
                  <a:lnTo>
                    <a:pt x="2376" y="5"/>
                  </a:lnTo>
                  <a:lnTo>
                    <a:pt x="2376" y="7"/>
                  </a:lnTo>
                  <a:lnTo>
                    <a:pt x="2376" y="9"/>
                  </a:lnTo>
                  <a:lnTo>
                    <a:pt x="2376" y="11"/>
                  </a:lnTo>
                  <a:lnTo>
                    <a:pt x="2376" y="14"/>
                  </a:lnTo>
                  <a:lnTo>
                    <a:pt x="2379" y="14"/>
                  </a:lnTo>
                  <a:lnTo>
                    <a:pt x="2381" y="16"/>
                  </a:lnTo>
                  <a:lnTo>
                    <a:pt x="2383" y="16"/>
                  </a:lnTo>
                  <a:lnTo>
                    <a:pt x="2385" y="16"/>
                  </a:lnTo>
                  <a:lnTo>
                    <a:pt x="2388" y="16"/>
                  </a:lnTo>
                  <a:lnTo>
                    <a:pt x="2390" y="16"/>
                  </a:lnTo>
                  <a:lnTo>
                    <a:pt x="2392" y="14"/>
                  </a:lnTo>
                  <a:lnTo>
                    <a:pt x="2394" y="14"/>
                  </a:lnTo>
                  <a:lnTo>
                    <a:pt x="2397" y="16"/>
                  </a:lnTo>
                  <a:lnTo>
                    <a:pt x="2397" y="18"/>
                  </a:lnTo>
                  <a:lnTo>
                    <a:pt x="2399" y="18"/>
                  </a:lnTo>
                  <a:lnTo>
                    <a:pt x="2399" y="20"/>
                  </a:lnTo>
                  <a:lnTo>
                    <a:pt x="2399" y="23"/>
                  </a:lnTo>
                  <a:lnTo>
                    <a:pt x="2401" y="23"/>
                  </a:lnTo>
                  <a:lnTo>
                    <a:pt x="2401" y="25"/>
                  </a:lnTo>
                  <a:lnTo>
                    <a:pt x="2403" y="27"/>
                  </a:lnTo>
                  <a:lnTo>
                    <a:pt x="2406" y="27"/>
                  </a:lnTo>
                  <a:lnTo>
                    <a:pt x="2406" y="29"/>
                  </a:lnTo>
                  <a:lnTo>
                    <a:pt x="2408" y="29"/>
                  </a:lnTo>
                  <a:lnTo>
                    <a:pt x="2410" y="29"/>
                  </a:lnTo>
                  <a:lnTo>
                    <a:pt x="2412" y="32"/>
                  </a:lnTo>
                  <a:lnTo>
                    <a:pt x="2415" y="32"/>
                  </a:lnTo>
                  <a:lnTo>
                    <a:pt x="2417" y="32"/>
                  </a:lnTo>
                  <a:lnTo>
                    <a:pt x="2419" y="32"/>
                  </a:lnTo>
                  <a:lnTo>
                    <a:pt x="2419" y="34"/>
                  </a:lnTo>
                  <a:lnTo>
                    <a:pt x="2421" y="34"/>
                  </a:lnTo>
                  <a:lnTo>
                    <a:pt x="2424" y="34"/>
                  </a:lnTo>
                  <a:lnTo>
                    <a:pt x="2424" y="36"/>
                  </a:lnTo>
                  <a:lnTo>
                    <a:pt x="2426" y="36"/>
                  </a:lnTo>
                  <a:lnTo>
                    <a:pt x="2426" y="38"/>
                  </a:lnTo>
                  <a:lnTo>
                    <a:pt x="2428" y="38"/>
                  </a:lnTo>
                  <a:lnTo>
                    <a:pt x="2430" y="41"/>
                  </a:lnTo>
                  <a:lnTo>
                    <a:pt x="2433" y="41"/>
                  </a:lnTo>
                  <a:lnTo>
                    <a:pt x="2435" y="41"/>
                  </a:lnTo>
                  <a:lnTo>
                    <a:pt x="2435" y="43"/>
                  </a:lnTo>
                  <a:lnTo>
                    <a:pt x="2433" y="45"/>
                  </a:lnTo>
                  <a:lnTo>
                    <a:pt x="2430" y="45"/>
                  </a:lnTo>
                  <a:lnTo>
                    <a:pt x="2428" y="45"/>
                  </a:lnTo>
                  <a:lnTo>
                    <a:pt x="2428" y="47"/>
                  </a:lnTo>
                  <a:lnTo>
                    <a:pt x="2426" y="50"/>
                  </a:lnTo>
                  <a:lnTo>
                    <a:pt x="2424" y="50"/>
                  </a:lnTo>
                  <a:lnTo>
                    <a:pt x="2424" y="52"/>
                  </a:lnTo>
                  <a:lnTo>
                    <a:pt x="2421" y="52"/>
                  </a:lnTo>
                  <a:lnTo>
                    <a:pt x="2419" y="54"/>
                  </a:lnTo>
                  <a:lnTo>
                    <a:pt x="2417" y="54"/>
                  </a:lnTo>
                  <a:lnTo>
                    <a:pt x="2415" y="54"/>
                  </a:lnTo>
                  <a:lnTo>
                    <a:pt x="2412" y="54"/>
                  </a:lnTo>
                  <a:lnTo>
                    <a:pt x="2412" y="56"/>
                  </a:lnTo>
                  <a:lnTo>
                    <a:pt x="2410" y="56"/>
                  </a:lnTo>
                  <a:lnTo>
                    <a:pt x="2410" y="59"/>
                  </a:lnTo>
                  <a:lnTo>
                    <a:pt x="2410" y="61"/>
                  </a:lnTo>
                  <a:lnTo>
                    <a:pt x="2410" y="63"/>
                  </a:lnTo>
                  <a:lnTo>
                    <a:pt x="2410" y="65"/>
                  </a:lnTo>
                  <a:lnTo>
                    <a:pt x="2410" y="68"/>
                  </a:lnTo>
                  <a:lnTo>
                    <a:pt x="2412" y="70"/>
                  </a:lnTo>
                  <a:lnTo>
                    <a:pt x="2415" y="72"/>
                  </a:lnTo>
                  <a:lnTo>
                    <a:pt x="2417" y="72"/>
                  </a:lnTo>
                  <a:lnTo>
                    <a:pt x="2419" y="74"/>
                  </a:lnTo>
                  <a:lnTo>
                    <a:pt x="2419" y="77"/>
                  </a:lnTo>
                  <a:lnTo>
                    <a:pt x="2417" y="79"/>
                  </a:lnTo>
                  <a:lnTo>
                    <a:pt x="2415" y="79"/>
                  </a:lnTo>
                  <a:lnTo>
                    <a:pt x="2415" y="81"/>
                  </a:lnTo>
                  <a:lnTo>
                    <a:pt x="2415" y="83"/>
                  </a:lnTo>
                  <a:lnTo>
                    <a:pt x="2412" y="83"/>
                  </a:lnTo>
                  <a:lnTo>
                    <a:pt x="2412" y="86"/>
                  </a:lnTo>
                  <a:lnTo>
                    <a:pt x="2410" y="86"/>
                  </a:lnTo>
                  <a:lnTo>
                    <a:pt x="2408" y="88"/>
                  </a:lnTo>
                  <a:lnTo>
                    <a:pt x="2406" y="88"/>
                  </a:lnTo>
                  <a:lnTo>
                    <a:pt x="2403" y="88"/>
                  </a:lnTo>
                  <a:lnTo>
                    <a:pt x="2403" y="90"/>
                  </a:lnTo>
                  <a:lnTo>
                    <a:pt x="2401" y="90"/>
                  </a:lnTo>
                  <a:lnTo>
                    <a:pt x="2401" y="92"/>
                  </a:lnTo>
                  <a:lnTo>
                    <a:pt x="2401" y="95"/>
                  </a:lnTo>
                  <a:lnTo>
                    <a:pt x="2399" y="95"/>
                  </a:lnTo>
                  <a:lnTo>
                    <a:pt x="2399" y="97"/>
                  </a:lnTo>
                  <a:lnTo>
                    <a:pt x="2397" y="99"/>
                  </a:lnTo>
                  <a:lnTo>
                    <a:pt x="2397" y="101"/>
                  </a:lnTo>
                  <a:lnTo>
                    <a:pt x="2394" y="101"/>
                  </a:lnTo>
                  <a:lnTo>
                    <a:pt x="2394" y="104"/>
                  </a:lnTo>
                  <a:lnTo>
                    <a:pt x="2397" y="106"/>
                  </a:lnTo>
                  <a:lnTo>
                    <a:pt x="2397" y="108"/>
                  </a:lnTo>
                  <a:lnTo>
                    <a:pt x="2397" y="110"/>
                  </a:lnTo>
                  <a:lnTo>
                    <a:pt x="2397" y="113"/>
                  </a:lnTo>
                  <a:lnTo>
                    <a:pt x="2399" y="113"/>
                  </a:lnTo>
                  <a:lnTo>
                    <a:pt x="2401" y="115"/>
                  </a:lnTo>
                  <a:lnTo>
                    <a:pt x="2401" y="117"/>
                  </a:lnTo>
                  <a:lnTo>
                    <a:pt x="2401" y="119"/>
                  </a:lnTo>
                  <a:lnTo>
                    <a:pt x="2401" y="122"/>
                  </a:lnTo>
                  <a:lnTo>
                    <a:pt x="2399" y="122"/>
                  </a:lnTo>
                  <a:lnTo>
                    <a:pt x="2399" y="124"/>
                  </a:lnTo>
                  <a:lnTo>
                    <a:pt x="2399" y="126"/>
                  </a:lnTo>
                  <a:lnTo>
                    <a:pt x="2399" y="128"/>
                  </a:lnTo>
                  <a:lnTo>
                    <a:pt x="2399" y="131"/>
                  </a:lnTo>
                  <a:lnTo>
                    <a:pt x="2399" y="133"/>
                  </a:lnTo>
                  <a:lnTo>
                    <a:pt x="2399" y="135"/>
                  </a:lnTo>
                  <a:lnTo>
                    <a:pt x="2399" y="137"/>
                  </a:lnTo>
                  <a:lnTo>
                    <a:pt x="2397" y="137"/>
                  </a:lnTo>
                  <a:lnTo>
                    <a:pt x="2392" y="137"/>
                  </a:lnTo>
                  <a:lnTo>
                    <a:pt x="2390" y="140"/>
                  </a:lnTo>
                  <a:lnTo>
                    <a:pt x="2388" y="140"/>
                  </a:lnTo>
                  <a:lnTo>
                    <a:pt x="2385" y="142"/>
                  </a:lnTo>
                  <a:lnTo>
                    <a:pt x="2383" y="144"/>
                  </a:lnTo>
                  <a:lnTo>
                    <a:pt x="2381" y="146"/>
                  </a:lnTo>
                  <a:lnTo>
                    <a:pt x="2381" y="149"/>
                  </a:lnTo>
                  <a:lnTo>
                    <a:pt x="2383" y="149"/>
                  </a:lnTo>
                  <a:lnTo>
                    <a:pt x="2383" y="151"/>
                  </a:lnTo>
                  <a:lnTo>
                    <a:pt x="2385" y="153"/>
                  </a:lnTo>
                  <a:lnTo>
                    <a:pt x="2385" y="155"/>
                  </a:lnTo>
                  <a:lnTo>
                    <a:pt x="2385" y="158"/>
                  </a:lnTo>
                  <a:lnTo>
                    <a:pt x="2385" y="160"/>
                  </a:lnTo>
                  <a:lnTo>
                    <a:pt x="2385" y="162"/>
                  </a:lnTo>
                  <a:lnTo>
                    <a:pt x="2383" y="164"/>
                  </a:lnTo>
                  <a:lnTo>
                    <a:pt x="2383" y="167"/>
                  </a:lnTo>
                  <a:lnTo>
                    <a:pt x="2381" y="167"/>
                  </a:lnTo>
                  <a:lnTo>
                    <a:pt x="2381" y="169"/>
                  </a:lnTo>
                  <a:lnTo>
                    <a:pt x="2383" y="169"/>
                  </a:lnTo>
                  <a:lnTo>
                    <a:pt x="2381" y="169"/>
                  </a:lnTo>
                  <a:lnTo>
                    <a:pt x="2381" y="171"/>
                  </a:lnTo>
                  <a:lnTo>
                    <a:pt x="2381" y="173"/>
                  </a:lnTo>
                  <a:lnTo>
                    <a:pt x="2383" y="173"/>
                  </a:lnTo>
                  <a:lnTo>
                    <a:pt x="2385" y="173"/>
                  </a:lnTo>
                  <a:lnTo>
                    <a:pt x="2388" y="173"/>
                  </a:lnTo>
                  <a:lnTo>
                    <a:pt x="2388" y="176"/>
                  </a:lnTo>
                  <a:lnTo>
                    <a:pt x="2390" y="176"/>
                  </a:lnTo>
                  <a:lnTo>
                    <a:pt x="2392" y="176"/>
                  </a:lnTo>
                  <a:lnTo>
                    <a:pt x="2392" y="178"/>
                  </a:lnTo>
                  <a:lnTo>
                    <a:pt x="2394" y="178"/>
                  </a:lnTo>
                  <a:lnTo>
                    <a:pt x="2394" y="180"/>
                  </a:lnTo>
                  <a:lnTo>
                    <a:pt x="2394" y="182"/>
                  </a:lnTo>
                  <a:lnTo>
                    <a:pt x="2397" y="182"/>
                  </a:lnTo>
                  <a:lnTo>
                    <a:pt x="2399" y="182"/>
                  </a:lnTo>
                  <a:lnTo>
                    <a:pt x="2399" y="185"/>
                  </a:lnTo>
                  <a:lnTo>
                    <a:pt x="2401" y="185"/>
                  </a:lnTo>
                  <a:lnTo>
                    <a:pt x="2401" y="187"/>
                  </a:lnTo>
                  <a:lnTo>
                    <a:pt x="2403" y="187"/>
                  </a:lnTo>
                  <a:lnTo>
                    <a:pt x="2403" y="189"/>
                  </a:lnTo>
                  <a:lnTo>
                    <a:pt x="2406" y="189"/>
                  </a:lnTo>
                  <a:lnTo>
                    <a:pt x="2408" y="189"/>
                  </a:lnTo>
                  <a:lnTo>
                    <a:pt x="2408" y="191"/>
                  </a:lnTo>
                  <a:lnTo>
                    <a:pt x="2410" y="191"/>
                  </a:lnTo>
                  <a:lnTo>
                    <a:pt x="2412" y="191"/>
                  </a:lnTo>
                  <a:lnTo>
                    <a:pt x="2412" y="194"/>
                  </a:lnTo>
                  <a:lnTo>
                    <a:pt x="2412" y="196"/>
                  </a:lnTo>
                  <a:lnTo>
                    <a:pt x="2412" y="198"/>
                  </a:lnTo>
                  <a:lnTo>
                    <a:pt x="2415" y="200"/>
                  </a:lnTo>
                  <a:lnTo>
                    <a:pt x="2417" y="200"/>
                  </a:lnTo>
                  <a:lnTo>
                    <a:pt x="2417" y="203"/>
                  </a:lnTo>
                  <a:lnTo>
                    <a:pt x="2419" y="205"/>
                  </a:lnTo>
                  <a:lnTo>
                    <a:pt x="2419" y="207"/>
                  </a:lnTo>
                  <a:lnTo>
                    <a:pt x="2421" y="212"/>
                  </a:lnTo>
                  <a:lnTo>
                    <a:pt x="2419" y="212"/>
                  </a:lnTo>
                  <a:lnTo>
                    <a:pt x="2419" y="214"/>
                  </a:lnTo>
                  <a:lnTo>
                    <a:pt x="2419" y="216"/>
                  </a:lnTo>
                  <a:lnTo>
                    <a:pt x="2417" y="216"/>
                  </a:lnTo>
                  <a:lnTo>
                    <a:pt x="2415" y="216"/>
                  </a:lnTo>
                  <a:lnTo>
                    <a:pt x="2415" y="218"/>
                  </a:lnTo>
                  <a:lnTo>
                    <a:pt x="2412" y="218"/>
                  </a:lnTo>
                  <a:lnTo>
                    <a:pt x="2412" y="221"/>
                  </a:lnTo>
                  <a:lnTo>
                    <a:pt x="2410" y="223"/>
                  </a:lnTo>
                  <a:lnTo>
                    <a:pt x="2410" y="225"/>
                  </a:lnTo>
                  <a:lnTo>
                    <a:pt x="2410" y="227"/>
                  </a:lnTo>
                  <a:lnTo>
                    <a:pt x="2408" y="230"/>
                  </a:lnTo>
                  <a:lnTo>
                    <a:pt x="2408" y="232"/>
                  </a:lnTo>
                  <a:lnTo>
                    <a:pt x="2408" y="234"/>
                  </a:lnTo>
                  <a:lnTo>
                    <a:pt x="2408" y="236"/>
                  </a:lnTo>
                  <a:lnTo>
                    <a:pt x="2410" y="236"/>
                  </a:lnTo>
                  <a:lnTo>
                    <a:pt x="2410" y="239"/>
                  </a:lnTo>
                  <a:lnTo>
                    <a:pt x="2408" y="241"/>
                  </a:lnTo>
                  <a:lnTo>
                    <a:pt x="2408" y="243"/>
                  </a:lnTo>
                  <a:lnTo>
                    <a:pt x="2408" y="245"/>
                  </a:lnTo>
                  <a:lnTo>
                    <a:pt x="2408" y="248"/>
                  </a:lnTo>
                  <a:lnTo>
                    <a:pt x="2408" y="250"/>
                  </a:lnTo>
                  <a:lnTo>
                    <a:pt x="2406" y="250"/>
                  </a:lnTo>
                  <a:lnTo>
                    <a:pt x="2403" y="250"/>
                  </a:lnTo>
                  <a:lnTo>
                    <a:pt x="2401" y="252"/>
                  </a:lnTo>
                  <a:lnTo>
                    <a:pt x="2399" y="252"/>
                  </a:lnTo>
                  <a:lnTo>
                    <a:pt x="2399" y="254"/>
                  </a:lnTo>
                  <a:lnTo>
                    <a:pt x="2397" y="254"/>
                  </a:lnTo>
                  <a:lnTo>
                    <a:pt x="2397" y="257"/>
                  </a:lnTo>
                  <a:lnTo>
                    <a:pt x="2397" y="259"/>
                  </a:lnTo>
                  <a:lnTo>
                    <a:pt x="2394" y="259"/>
                  </a:lnTo>
                  <a:lnTo>
                    <a:pt x="2394" y="261"/>
                  </a:lnTo>
                  <a:lnTo>
                    <a:pt x="2392" y="261"/>
                  </a:lnTo>
                  <a:lnTo>
                    <a:pt x="2392" y="263"/>
                  </a:lnTo>
                  <a:lnTo>
                    <a:pt x="2390" y="266"/>
                  </a:lnTo>
                  <a:lnTo>
                    <a:pt x="2388" y="266"/>
                  </a:lnTo>
                  <a:lnTo>
                    <a:pt x="2385" y="266"/>
                  </a:lnTo>
                  <a:lnTo>
                    <a:pt x="2385" y="268"/>
                  </a:lnTo>
                  <a:lnTo>
                    <a:pt x="2383" y="268"/>
                  </a:lnTo>
                  <a:lnTo>
                    <a:pt x="2383" y="266"/>
                  </a:lnTo>
                  <a:lnTo>
                    <a:pt x="2381" y="266"/>
                  </a:lnTo>
                  <a:lnTo>
                    <a:pt x="2379" y="266"/>
                  </a:lnTo>
                  <a:lnTo>
                    <a:pt x="2376" y="266"/>
                  </a:lnTo>
                  <a:lnTo>
                    <a:pt x="2374" y="266"/>
                  </a:lnTo>
                  <a:lnTo>
                    <a:pt x="2372" y="268"/>
                  </a:lnTo>
                  <a:lnTo>
                    <a:pt x="2370" y="268"/>
                  </a:lnTo>
                  <a:lnTo>
                    <a:pt x="2367" y="268"/>
                  </a:lnTo>
                  <a:lnTo>
                    <a:pt x="2365" y="268"/>
                  </a:lnTo>
                  <a:lnTo>
                    <a:pt x="2365" y="266"/>
                  </a:lnTo>
                  <a:lnTo>
                    <a:pt x="2363" y="266"/>
                  </a:lnTo>
                  <a:lnTo>
                    <a:pt x="2363" y="263"/>
                  </a:lnTo>
                  <a:lnTo>
                    <a:pt x="2361" y="261"/>
                  </a:lnTo>
                  <a:lnTo>
                    <a:pt x="2358" y="261"/>
                  </a:lnTo>
                  <a:lnTo>
                    <a:pt x="2356" y="261"/>
                  </a:lnTo>
                  <a:lnTo>
                    <a:pt x="2356" y="259"/>
                  </a:lnTo>
                  <a:lnTo>
                    <a:pt x="2354" y="259"/>
                  </a:lnTo>
                  <a:lnTo>
                    <a:pt x="2352" y="259"/>
                  </a:lnTo>
                  <a:lnTo>
                    <a:pt x="2349" y="259"/>
                  </a:lnTo>
                  <a:lnTo>
                    <a:pt x="2347" y="257"/>
                  </a:lnTo>
                  <a:lnTo>
                    <a:pt x="2347" y="259"/>
                  </a:lnTo>
                  <a:lnTo>
                    <a:pt x="2347" y="261"/>
                  </a:lnTo>
                  <a:lnTo>
                    <a:pt x="2347" y="263"/>
                  </a:lnTo>
                  <a:lnTo>
                    <a:pt x="2345" y="266"/>
                  </a:lnTo>
                  <a:lnTo>
                    <a:pt x="2343" y="266"/>
                  </a:lnTo>
                  <a:lnTo>
                    <a:pt x="2343" y="268"/>
                  </a:lnTo>
                  <a:lnTo>
                    <a:pt x="2343" y="270"/>
                  </a:lnTo>
                  <a:lnTo>
                    <a:pt x="2340" y="272"/>
                  </a:lnTo>
                  <a:lnTo>
                    <a:pt x="2340" y="275"/>
                  </a:lnTo>
                  <a:lnTo>
                    <a:pt x="2338" y="275"/>
                  </a:lnTo>
                  <a:lnTo>
                    <a:pt x="2336" y="275"/>
                  </a:lnTo>
                  <a:lnTo>
                    <a:pt x="2334" y="275"/>
                  </a:lnTo>
                  <a:lnTo>
                    <a:pt x="2331" y="275"/>
                  </a:lnTo>
                  <a:lnTo>
                    <a:pt x="2331" y="277"/>
                  </a:lnTo>
                  <a:lnTo>
                    <a:pt x="2329" y="277"/>
                  </a:lnTo>
                  <a:lnTo>
                    <a:pt x="2327" y="277"/>
                  </a:lnTo>
                  <a:lnTo>
                    <a:pt x="2325" y="277"/>
                  </a:lnTo>
                  <a:lnTo>
                    <a:pt x="2322" y="279"/>
                  </a:lnTo>
                  <a:lnTo>
                    <a:pt x="2320" y="279"/>
                  </a:lnTo>
                  <a:lnTo>
                    <a:pt x="2320" y="281"/>
                  </a:lnTo>
                  <a:lnTo>
                    <a:pt x="2318" y="281"/>
                  </a:lnTo>
                  <a:lnTo>
                    <a:pt x="2316" y="281"/>
                  </a:lnTo>
                  <a:lnTo>
                    <a:pt x="2313" y="284"/>
                  </a:lnTo>
                  <a:lnTo>
                    <a:pt x="2311" y="284"/>
                  </a:lnTo>
                  <a:lnTo>
                    <a:pt x="2309" y="284"/>
                  </a:lnTo>
                  <a:lnTo>
                    <a:pt x="2307" y="284"/>
                  </a:lnTo>
                  <a:lnTo>
                    <a:pt x="2302" y="284"/>
                  </a:lnTo>
                  <a:lnTo>
                    <a:pt x="2300" y="284"/>
                  </a:lnTo>
                  <a:lnTo>
                    <a:pt x="2298" y="286"/>
                  </a:lnTo>
                  <a:lnTo>
                    <a:pt x="2295" y="286"/>
                  </a:lnTo>
                  <a:lnTo>
                    <a:pt x="2295" y="288"/>
                  </a:lnTo>
                  <a:lnTo>
                    <a:pt x="2293" y="288"/>
                  </a:lnTo>
                  <a:lnTo>
                    <a:pt x="2293" y="290"/>
                  </a:lnTo>
                  <a:lnTo>
                    <a:pt x="2291" y="293"/>
                  </a:lnTo>
                  <a:lnTo>
                    <a:pt x="2291" y="295"/>
                  </a:lnTo>
                  <a:lnTo>
                    <a:pt x="2289" y="295"/>
                  </a:lnTo>
                  <a:lnTo>
                    <a:pt x="2289" y="297"/>
                  </a:lnTo>
                  <a:lnTo>
                    <a:pt x="2286" y="299"/>
                  </a:lnTo>
                  <a:lnTo>
                    <a:pt x="2284" y="302"/>
                  </a:lnTo>
                  <a:lnTo>
                    <a:pt x="2282" y="302"/>
                  </a:lnTo>
                  <a:lnTo>
                    <a:pt x="2280" y="302"/>
                  </a:lnTo>
                  <a:lnTo>
                    <a:pt x="2277" y="302"/>
                  </a:lnTo>
                  <a:lnTo>
                    <a:pt x="2275" y="302"/>
                  </a:lnTo>
                  <a:lnTo>
                    <a:pt x="2275" y="304"/>
                  </a:lnTo>
                  <a:lnTo>
                    <a:pt x="2273" y="304"/>
                  </a:lnTo>
                  <a:lnTo>
                    <a:pt x="2271" y="304"/>
                  </a:lnTo>
                  <a:lnTo>
                    <a:pt x="2271" y="306"/>
                  </a:lnTo>
                  <a:lnTo>
                    <a:pt x="2268" y="306"/>
                  </a:lnTo>
                  <a:lnTo>
                    <a:pt x="2266" y="306"/>
                  </a:lnTo>
                  <a:lnTo>
                    <a:pt x="2264" y="306"/>
                  </a:lnTo>
                  <a:lnTo>
                    <a:pt x="2262" y="308"/>
                  </a:lnTo>
                  <a:lnTo>
                    <a:pt x="2259" y="308"/>
                  </a:lnTo>
                  <a:lnTo>
                    <a:pt x="2257" y="308"/>
                  </a:lnTo>
                  <a:lnTo>
                    <a:pt x="2257" y="311"/>
                  </a:lnTo>
                  <a:lnTo>
                    <a:pt x="2255" y="311"/>
                  </a:lnTo>
                  <a:lnTo>
                    <a:pt x="2255" y="313"/>
                  </a:lnTo>
                  <a:lnTo>
                    <a:pt x="2253" y="315"/>
                  </a:lnTo>
                  <a:lnTo>
                    <a:pt x="2250" y="317"/>
                  </a:lnTo>
                  <a:lnTo>
                    <a:pt x="2250" y="320"/>
                  </a:lnTo>
                  <a:lnTo>
                    <a:pt x="2253" y="320"/>
                  </a:lnTo>
                  <a:lnTo>
                    <a:pt x="2250" y="320"/>
                  </a:lnTo>
                  <a:lnTo>
                    <a:pt x="2250" y="322"/>
                  </a:lnTo>
                  <a:lnTo>
                    <a:pt x="2248" y="324"/>
                  </a:lnTo>
                  <a:lnTo>
                    <a:pt x="2246" y="324"/>
                  </a:lnTo>
                  <a:lnTo>
                    <a:pt x="2246" y="326"/>
                  </a:lnTo>
                  <a:lnTo>
                    <a:pt x="2246" y="329"/>
                  </a:lnTo>
                  <a:lnTo>
                    <a:pt x="2244" y="331"/>
                  </a:lnTo>
                  <a:lnTo>
                    <a:pt x="2244" y="333"/>
                  </a:lnTo>
                  <a:lnTo>
                    <a:pt x="2244" y="335"/>
                  </a:lnTo>
                  <a:lnTo>
                    <a:pt x="2244" y="340"/>
                  </a:lnTo>
                  <a:lnTo>
                    <a:pt x="2241" y="340"/>
                  </a:lnTo>
                  <a:lnTo>
                    <a:pt x="2241" y="342"/>
                  </a:lnTo>
                  <a:lnTo>
                    <a:pt x="2241" y="344"/>
                  </a:lnTo>
                  <a:lnTo>
                    <a:pt x="2239" y="344"/>
                  </a:lnTo>
                  <a:lnTo>
                    <a:pt x="2239" y="347"/>
                  </a:lnTo>
                  <a:lnTo>
                    <a:pt x="2239" y="349"/>
                  </a:lnTo>
                  <a:lnTo>
                    <a:pt x="2239" y="351"/>
                  </a:lnTo>
                  <a:lnTo>
                    <a:pt x="2239" y="353"/>
                  </a:lnTo>
                  <a:lnTo>
                    <a:pt x="2237" y="353"/>
                  </a:lnTo>
                  <a:lnTo>
                    <a:pt x="2235" y="353"/>
                  </a:lnTo>
                  <a:lnTo>
                    <a:pt x="2232" y="353"/>
                  </a:lnTo>
                  <a:lnTo>
                    <a:pt x="2230" y="353"/>
                  </a:lnTo>
                  <a:lnTo>
                    <a:pt x="2228" y="351"/>
                  </a:lnTo>
                  <a:lnTo>
                    <a:pt x="2226" y="349"/>
                  </a:lnTo>
                  <a:lnTo>
                    <a:pt x="2223" y="349"/>
                  </a:lnTo>
                  <a:lnTo>
                    <a:pt x="2223" y="351"/>
                  </a:lnTo>
                  <a:lnTo>
                    <a:pt x="2221" y="351"/>
                  </a:lnTo>
                  <a:lnTo>
                    <a:pt x="2219" y="353"/>
                  </a:lnTo>
                  <a:lnTo>
                    <a:pt x="2219" y="356"/>
                  </a:lnTo>
                  <a:lnTo>
                    <a:pt x="2219" y="358"/>
                  </a:lnTo>
                  <a:lnTo>
                    <a:pt x="2217" y="360"/>
                  </a:lnTo>
                  <a:lnTo>
                    <a:pt x="2214" y="360"/>
                  </a:lnTo>
                  <a:lnTo>
                    <a:pt x="2212" y="360"/>
                  </a:lnTo>
                  <a:lnTo>
                    <a:pt x="2210" y="360"/>
                  </a:lnTo>
                  <a:lnTo>
                    <a:pt x="2205" y="360"/>
                  </a:lnTo>
                  <a:lnTo>
                    <a:pt x="2203" y="360"/>
                  </a:lnTo>
                  <a:lnTo>
                    <a:pt x="2201" y="362"/>
                  </a:lnTo>
                  <a:lnTo>
                    <a:pt x="2199" y="362"/>
                  </a:lnTo>
                  <a:lnTo>
                    <a:pt x="2196" y="362"/>
                  </a:lnTo>
                  <a:lnTo>
                    <a:pt x="2192" y="362"/>
                  </a:lnTo>
                  <a:lnTo>
                    <a:pt x="2192" y="365"/>
                  </a:lnTo>
                  <a:lnTo>
                    <a:pt x="2190" y="365"/>
                  </a:lnTo>
                  <a:lnTo>
                    <a:pt x="2190" y="367"/>
                  </a:lnTo>
                  <a:lnTo>
                    <a:pt x="2192" y="367"/>
                  </a:lnTo>
                  <a:lnTo>
                    <a:pt x="2190" y="367"/>
                  </a:lnTo>
                  <a:lnTo>
                    <a:pt x="2190" y="369"/>
                  </a:lnTo>
                  <a:lnTo>
                    <a:pt x="2192" y="369"/>
                  </a:lnTo>
                  <a:lnTo>
                    <a:pt x="2190" y="369"/>
                  </a:lnTo>
                  <a:lnTo>
                    <a:pt x="2190" y="371"/>
                  </a:lnTo>
                  <a:lnTo>
                    <a:pt x="2190" y="374"/>
                  </a:lnTo>
                  <a:lnTo>
                    <a:pt x="2190" y="376"/>
                  </a:lnTo>
                  <a:lnTo>
                    <a:pt x="2187" y="376"/>
                  </a:lnTo>
                  <a:lnTo>
                    <a:pt x="2187" y="378"/>
                  </a:lnTo>
                  <a:lnTo>
                    <a:pt x="2185" y="378"/>
                  </a:lnTo>
                  <a:lnTo>
                    <a:pt x="2185" y="380"/>
                  </a:lnTo>
                  <a:lnTo>
                    <a:pt x="2183" y="383"/>
                  </a:lnTo>
                  <a:lnTo>
                    <a:pt x="2183" y="385"/>
                  </a:lnTo>
                  <a:lnTo>
                    <a:pt x="2181" y="383"/>
                  </a:lnTo>
                  <a:lnTo>
                    <a:pt x="2181" y="385"/>
                  </a:lnTo>
                  <a:lnTo>
                    <a:pt x="2176" y="383"/>
                  </a:lnTo>
                  <a:lnTo>
                    <a:pt x="2174" y="383"/>
                  </a:lnTo>
                  <a:lnTo>
                    <a:pt x="2169" y="383"/>
                  </a:lnTo>
                  <a:lnTo>
                    <a:pt x="2167" y="383"/>
                  </a:lnTo>
                  <a:lnTo>
                    <a:pt x="2163" y="383"/>
                  </a:lnTo>
                  <a:lnTo>
                    <a:pt x="2163" y="385"/>
                  </a:lnTo>
                  <a:lnTo>
                    <a:pt x="2160" y="385"/>
                  </a:lnTo>
                  <a:lnTo>
                    <a:pt x="2160" y="387"/>
                  </a:lnTo>
                  <a:lnTo>
                    <a:pt x="2163" y="387"/>
                  </a:lnTo>
                  <a:lnTo>
                    <a:pt x="2163" y="389"/>
                  </a:lnTo>
                  <a:lnTo>
                    <a:pt x="2163" y="392"/>
                  </a:lnTo>
                  <a:lnTo>
                    <a:pt x="2163" y="394"/>
                  </a:lnTo>
                  <a:lnTo>
                    <a:pt x="2163" y="396"/>
                  </a:lnTo>
                  <a:lnTo>
                    <a:pt x="2160" y="398"/>
                  </a:lnTo>
                  <a:lnTo>
                    <a:pt x="2160" y="401"/>
                  </a:lnTo>
                  <a:lnTo>
                    <a:pt x="2158" y="401"/>
                  </a:lnTo>
                  <a:lnTo>
                    <a:pt x="2158" y="403"/>
                  </a:lnTo>
                  <a:lnTo>
                    <a:pt x="2158" y="405"/>
                  </a:lnTo>
                  <a:lnTo>
                    <a:pt x="2156" y="405"/>
                  </a:lnTo>
                  <a:lnTo>
                    <a:pt x="2154" y="405"/>
                  </a:lnTo>
                  <a:lnTo>
                    <a:pt x="2154" y="407"/>
                  </a:lnTo>
                  <a:lnTo>
                    <a:pt x="2151" y="407"/>
                  </a:lnTo>
                  <a:lnTo>
                    <a:pt x="2149" y="407"/>
                  </a:lnTo>
                  <a:lnTo>
                    <a:pt x="2147" y="407"/>
                  </a:lnTo>
                  <a:lnTo>
                    <a:pt x="2145" y="407"/>
                  </a:lnTo>
                  <a:lnTo>
                    <a:pt x="2145" y="410"/>
                  </a:lnTo>
                  <a:lnTo>
                    <a:pt x="2145" y="412"/>
                  </a:lnTo>
                  <a:lnTo>
                    <a:pt x="2142" y="412"/>
                  </a:lnTo>
                  <a:lnTo>
                    <a:pt x="2140" y="412"/>
                  </a:lnTo>
                  <a:lnTo>
                    <a:pt x="2140" y="414"/>
                  </a:lnTo>
                  <a:lnTo>
                    <a:pt x="2138" y="414"/>
                  </a:lnTo>
                  <a:lnTo>
                    <a:pt x="2138" y="416"/>
                  </a:lnTo>
                  <a:lnTo>
                    <a:pt x="2136" y="416"/>
                  </a:lnTo>
                  <a:lnTo>
                    <a:pt x="2133" y="416"/>
                  </a:lnTo>
                  <a:lnTo>
                    <a:pt x="2131" y="416"/>
                  </a:lnTo>
                  <a:lnTo>
                    <a:pt x="2131" y="419"/>
                  </a:lnTo>
                  <a:lnTo>
                    <a:pt x="2129" y="419"/>
                  </a:lnTo>
                  <a:lnTo>
                    <a:pt x="2129" y="421"/>
                  </a:lnTo>
                  <a:lnTo>
                    <a:pt x="2129" y="423"/>
                  </a:lnTo>
                  <a:lnTo>
                    <a:pt x="2129" y="425"/>
                  </a:lnTo>
                  <a:lnTo>
                    <a:pt x="2127" y="425"/>
                  </a:lnTo>
                  <a:lnTo>
                    <a:pt x="2124" y="425"/>
                  </a:lnTo>
                  <a:lnTo>
                    <a:pt x="2122" y="425"/>
                  </a:lnTo>
                  <a:lnTo>
                    <a:pt x="2120" y="425"/>
                  </a:lnTo>
                  <a:lnTo>
                    <a:pt x="2118" y="425"/>
                  </a:lnTo>
                  <a:lnTo>
                    <a:pt x="2118" y="428"/>
                  </a:lnTo>
                  <a:lnTo>
                    <a:pt x="2118" y="430"/>
                  </a:lnTo>
                  <a:lnTo>
                    <a:pt x="2120" y="432"/>
                  </a:lnTo>
                  <a:lnTo>
                    <a:pt x="2120" y="434"/>
                  </a:lnTo>
                  <a:lnTo>
                    <a:pt x="2118" y="437"/>
                  </a:lnTo>
                  <a:lnTo>
                    <a:pt x="2118" y="439"/>
                  </a:lnTo>
                  <a:lnTo>
                    <a:pt x="2118" y="441"/>
                  </a:lnTo>
                  <a:lnTo>
                    <a:pt x="2118" y="443"/>
                  </a:lnTo>
                  <a:lnTo>
                    <a:pt x="2115" y="446"/>
                  </a:lnTo>
                  <a:lnTo>
                    <a:pt x="2113" y="446"/>
                  </a:lnTo>
                  <a:lnTo>
                    <a:pt x="2113" y="448"/>
                  </a:lnTo>
                  <a:lnTo>
                    <a:pt x="2113" y="450"/>
                  </a:lnTo>
                  <a:lnTo>
                    <a:pt x="2113" y="452"/>
                  </a:lnTo>
                  <a:lnTo>
                    <a:pt x="2113" y="455"/>
                  </a:lnTo>
                  <a:lnTo>
                    <a:pt x="2111" y="455"/>
                  </a:lnTo>
                  <a:lnTo>
                    <a:pt x="2111" y="457"/>
                  </a:lnTo>
                  <a:lnTo>
                    <a:pt x="2109" y="457"/>
                  </a:lnTo>
                  <a:lnTo>
                    <a:pt x="2109" y="459"/>
                  </a:lnTo>
                  <a:lnTo>
                    <a:pt x="2109" y="461"/>
                  </a:lnTo>
                  <a:lnTo>
                    <a:pt x="2109" y="464"/>
                  </a:lnTo>
                  <a:lnTo>
                    <a:pt x="2111" y="464"/>
                  </a:lnTo>
                  <a:lnTo>
                    <a:pt x="2111" y="466"/>
                  </a:lnTo>
                  <a:lnTo>
                    <a:pt x="2111" y="468"/>
                  </a:lnTo>
                  <a:lnTo>
                    <a:pt x="2111" y="470"/>
                  </a:lnTo>
                  <a:lnTo>
                    <a:pt x="2113" y="470"/>
                  </a:lnTo>
                  <a:lnTo>
                    <a:pt x="2113" y="473"/>
                  </a:lnTo>
                  <a:lnTo>
                    <a:pt x="2113" y="475"/>
                  </a:lnTo>
                  <a:lnTo>
                    <a:pt x="2111" y="475"/>
                  </a:lnTo>
                  <a:lnTo>
                    <a:pt x="2113" y="475"/>
                  </a:lnTo>
                  <a:lnTo>
                    <a:pt x="2113" y="477"/>
                  </a:lnTo>
                  <a:lnTo>
                    <a:pt x="2113" y="479"/>
                  </a:lnTo>
                  <a:lnTo>
                    <a:pt x="2113" y="482"/>
                  </a:lnTo>
                  <a:lnTo>
                    <a:pt x="2113" y="484"/>
                  </a:lnTo>
                  <a:lnTo>
                    <a:pt x="2111" y="484"/>
                  </a:lnTo>
                  <a:lnTo>
                    <a:pt x="2109" y="484"/>
                  </a:lnTo>
                  <a:lnTo>
                    <a:pt x="2106" y="484"/>
                  </a:lnTo>
                  <a:lnTo>
                    <a:pt x="2106" y="482"/>
                  </a:lnTo>
                  <a:lnTo>
                    <a:pt x="2104" y="482"/>
                  </a:lnTo>
                  <a:lnTo>
                    <a:pt x="2104" y="479"/>
                  </a:lnTo>
                  <a:lnTo>
                    <a:pt x="2104" y="477"/>
                  </a:lnTo>
                  <a:lnTo>
                    <a:pt x="2102" y="477"/>
                  </a:lnTo>
                  <a:lnTo>
                    <a:pt x="2100" y="477"/>
                  </a:lnTo>
                  <a:lnTo>
                    <a:pt x="2097" y="477"/>
                  </a:lnTo>
                  <a:lnTo>
                    <a:pt x="2093" y="477"/>
                  </a:lnTo>
                  <a:lnTo>
                    <a:pt x="2091" y="479"/>
                  </a:lnTo>
                  <a:lnTo>
                    <a:pt x="2088" y="479"/>
                  </a:lnTo>
                  <a:lnTo>
                    <a:pt x="2084" y="482"/>
                  </a:lnTo>
                  <a:lnTo>
                    <a:pt x="2082" y="482"/>
                  </a:lnTo>
                  <a:lnTo>
                    <a:pt x="2079" y="482"/>
                  </a:lnTo>
                  <a:lnTo>
                    <a:pt x="2079" y="479"/>
                  </a:lnTo>
                  <a:lnTo>
                    <a:pt x="2077" y="479"/>
                  </a:lnTo>
                  <a:lnTo>
                    <a:pt x="2079" y="479"/>
                  </a:lnTo>
                  <a:lnTo>
                    <a:pt x="2079" y="477"/>
                  </a:lnTo>
                  <a:lnTo>
                    <a:pt x="2077" y="477"/>
                  </a:lnTo>
                  <a:lnTo>
                    <a:pt x="2077" y="475"/>
                  </a:lnTo>
                  <a:lnTo>
                    <a:pt x="2075" y="473"/>
                  </a:lnTo>
                  <a:lnTo>
                    <a:pt x="2075" y="470"/>
                  </a:lnTo>
                  <a:lnTo>
                    <a:pt x="2075" y="468"/>
                  </a:lnTo>
                  <a:lnTo>
                    <a:pt x="2075" y="464"/>
                  </a:lnTo>
                  <a:lnTo>
                    <a:pt x="2075" y="461"/>
                  </a:lnTo>
                  <a:lnTo>
                    <a:pt x="2075" y="459"/>
                  </a:lnTo>
                  <a:lnTo>
                    <a:pt x="2075" y="457"/>
                  </a:lnTo>
                  <a:lnTo>
                    <a:pt x="2075" y="455"/>
                  </a:lnTo>
                  <a:lnTo>
                    <a:pt x="2075" y="452"/>
                  </a:lnTo>
                  <a:lnTo>
                    <a:pt x="2072" y="452"/>
                  </a:lnTo>
                  <a:lnTo>
                    <a:pt x="2072" y="450"/>
                  </a:lnTo>
                  <a:lnTo>
                    <a:pt x="2070" y="450"/>
                  </a:lnTo>
                  <a:lnTo>
                    <a:pt x="2070" y="448"/>
                  </a:lnTo>
                  <a:lnTo>
                    <a:pt x="2070" y="446"/>
                  </a:lnTo>
                  <a:lnTo>
                    <a:pt x="2068" y="446"/>
                  </a:lnTo>
                  <a:lnTo>
                    <a:pt x="2068" y="443"/>
                  </a:lnTo>
                  <a:lnTo>
                    <a:pt x="2066" y="443"/>
                  </a:lnTo>
                  <a:lnTo>
                    <a:pt x="2063" y="443"/>
                  </a:lnTo>
                  <a:lnTo>
                    <a:pt x="2061" y="441"/>
                  </a:lnTo>
                  <a:lnTo>
                    <a:pt x="2059" y="439"/>
                  </a:lnTo>
                  <a:lnTo>
                    <a:pt x="2057" y="437"/>
                  </a:lnTo>
                  <a:lnTo>
                    <a:pt x="2057" y="434"/>
                  </a:lnTo>
                  <a:lnTo>
                    <a:pt x="2057" y="432"/>
                  </a:lnTo>
                  <a:lnTo>
                    <a:pt x="2057" y="430"/>
                  </a:lnTo>
                  <a:lnTo>
                    <a:pt x="2057" y="428"/>
                  </a:lnTo>
                  <a:lnTo>
                    <a:pt x="2054" y="425"/>
                  </a:lnTo>
                  <a:lnTo>
                    <a:pt x="2052" y="423"/>
                  </a:lnTo>
                  <a:lnTo>
                    <a:pt x="2050" y="421"/>
                  </a:lnTo>
                  <a:lnTo>
                    <a:pt x="2048" y="421"/>
                  </a:lnTo>
                  <a:lnTo>
                    <a:pt x="2045" y="423"/>
                  </a:lnTo>
                  <a:lnTo>
                    <a:pt x="2045" y="425"/>
                  </a:lnTo>
                  <a:lnTo>
                    <a:pt x="2043" y="425"/>
                  </a:lnTo>
                  <a:lnTo>
                    <a:pt x="2043" y="423"/>
                  </a:lnTo>
                  <a:lnTo>
                    <a:pt x="2041" y="423"/>
                  </a:lnTo>
                  <a:lnTo>
                    <a:pt x="2039" y="423"/>
                  </a:lnTo>
                  <a:lnTo>
                    <a:pt x="2036" y="423"/>
                  </a:lnTo>
                  <a:lnTo>
                    <a:pt x="2036" y="421"/>
                  </a:lnTo>
                  <a:lnTo>
                    <a:pt x="2034" y="421"/>
                  </a:lnTo>
                  <a:lnTo>
                    <a:pt x="2032" y="421"/>
                  </a:lnTo>
                  <a:lnTo>
                    <a:pt x="2030" y="423"/>
                  </a:lnTo>
                  <a:lnTo>
                    <a:pt x="2027" y="425"/>
                  </a:lnTo>
                  <a:lnTo>
                    <a:pt x="2025" y="428"/>
                  </a:lnTo>
                  <a:lnTo>
                    <a:pt x="2023" y="428"/>
                  </a:lnTo>
                  <a:lnTo>
                    <a:pt x="2021" y="428"/>
                  </a:lnTo>
                  <a:lnTo>
                    <a:pt x="2018" y="428"/>
                  </a:lnTo>
                  <a:lnTo>
                    <a:pt x="2016" y="428"/>
                  </a:lnTo>
                  <a:lnTo>
                    <a:pt x="2012" y="425"/>
                  </a:lnTo>
                  <a:lnTo>
                    <a:pt x="2009" y="423"/>
                  </a:lnTo>
                  <a:lnTo>
                    <a:pt x="2007" y="423"/>
                  </a:lnTo>
                  <a:lnTo>
                    <a:pt x="2007" y="421"/>
                  </a:lnTo>
                  <a:lnTo>
                    <a:pt x="2007" y="416"/>
                  </a:lnTo>
                  <a:lnTo>
                    <a:pt x="2007" y="414"/>
                  </a:lnTo>
                  <a:lnTo>
                    <a:pt x="2005" y="414"/>
                  </a:lnTo>
                  <a:lnTo>
                    <a:pt x="2005" y="412"/>
                  </a:lnTo>
                  <a:lnTo>
                    <a:pt x="2003" y="410"/>
                  </a:lnTo>
                  <a:lnTo>
                    <a:pt x="2000" y="410"/>
                  </a:lnTo>
                  <a:lnTo>
                    <a:pt x="1998" y="407"/>
                  </a:lnTo>
                  <a:lnTo>
                    <a:pt x="1994" y="407"/>
                  </a:lnTo>
                  <a:lnTo>
                    <a:pt x="1991" y="407"/>
                  </a:lnTo>
                  <a:lnTo>
                    <a:pt x="1989" y="407"/>
                  </a:lnTo>
                  <a:lnTo>
                    <a:pt x="1987" y="405"/>
                  </a:lnTo>
                  <a:lnTo>
                    <a:pt x="1985" y="405"/>
                  </a:lnTo>
                  <a:lnTo>
                    <a:pt x="1985" y="401"/>
                  </a:lnTo>
                  <a:lnTo>
                    <a:pt x="1987" y="401"/>
                  </a:lnTo>
                  <a:lnTo>
                    <a:pt x="1989" y="401"/>
                  </a:lnTo>
                  <a:lnTo>
                    <a:pt x="1991" y="398"/>
                  </a:lnTo>
                  <a:lnTo>
                    <a:pt x="1994" y="401"/>
                  </a:lnTo>
                  <a:lnTo>
                    <a:pt x="1996" y="401"/>
                  </a:lnTo>
                  <a:lnTo>
                    <a:pt x="1996" y="403"/>
                  </a:lnTo>
                  <a:lnTo>
                    <a:pt x="1998" y="403"/>
                  </a:lnTo>
                  <a:lnTo>
                    <a:pt x="2000" y="403"/>
                  </a:lnTo>
                  <a:lnTo>
                    <a:pt x="2000" y="405"/>
                  </a:lnTo>
                  <a:lnTo>
                    <a:pt x="2003" y="405"/>
                  </a:lnTo>
                  <a:lnTo>
                    <a:pt x="2005" y="405"/>
                  </a:lnTo>
                  <a:lnTo>
                    <a:pt x="2005" y="403"/>
                  </a:lnTo>
                  <a:lnTo>
                    <a:pt x="2009" y="401"/>
                  </a:lnTo>
                  <a:lnTo>
                    <a:pt x="2012" y="398"/>
                  </a:lnTo>
                  <a:lnTo>
                    <a:pt x="2012" y="396"/>
                  </a:lnTo>
                  <a:lnTo>
                    <a:pt x="2012" y="394"/>
                  </a:lnTo>
                  <a:lnTo>
                    <a:pt x="2009" y="394"/>
                  </a:lnTo>
                  <a:lnTo>
                    <a:pt x="2007" y="392"/>
                  </a:lnTo>
                  <a:lnTo>
                    <a:pt x="2005" y="389"/>
                  </a:lnTo>
                  <a:lnTo>
                    <a:pt x="2003" y="385"/>
                  </a:lnTo>
                  <a:lnTo>
                    <a:pt x="2000" y="383"/>
                  </a:lnTo>
                  <a:lnTo>
                    <a:pt x="1996" y="383"/>
                  </a:lnTo>
                  <a:lnTo>
                    <a:pt x="1994" y="383"/>
                  </a:lnTo>
                  <a:lnTo>
                    <a:pt x="1991" y="380"/>
                  </a:lnTo>
                  <a:lnTo>
                    <a:pt x="1987" y="380"/>
                  </a:lnTo>
                  <a:lnTo>
                    <a:pt x="1980" y="380"/>
                  </a:lnTo>
                  <a:lnTo>
                    <a:pt x="1976" y="378"/>
                  </a:lnTo>
                  <a:lnTo>
                    <a:pt x="1973" y="376"/>
                  </a:lnTo>
                  <a:lnTo>
                    <a:pt x="1969" y="376"/>
                  </a:lnTo>
                  <a:lnTo>
                    <a:pt x="1967" y="376"/>
                  </a:lnTo>
                  <a:lnTo>
                    <a:pt x="1962" y="376"/>
                  </a:lnTo>
                  <a:lnTo>
                    <a:pt x="1960" y="376"/>
                  </a:lnTo>
                  <a:lnTo>
                    <a:pt x="1958" y="376"/>
                  </a:lnTo>
                  <a:lnTo>
                    <a:pt x="1955" y="376"/>
                  </a:lnTo>
                  <a:lnTo>
                    <a:pt x="1953" y="376"/>
                  </a:lnTo>
                  <a:lnTo>
                    <a:pt x="1951" y="376"/>
                  </a:lnTo>
                  <a:lnTo>
                    <a:pt x="1949" y="376"/>
                  </a:lnTo>
                  <a:lnTo>
                    <a:pt x="1946" y="376"/>
                  </a:lnTo>
                  <a:lnTo>
                    <a:pt x="1944" y="376"/>
                  </a:lnTo>
                  <a:lnTo>
                    <a:pt x="1942" y="376"/>
                  </a:lnTo>
                  <a:lnTo>
                    <a:pt x="1942" y="374"/>
                  </a:lnTo>
                  <a:lnTo>
                    <a:pt x="1940" y="374"/>
                  </a:lnTo>
                  <a:lnTo>
                    <a:pt x="1940" y="371"/>
                  </a:lnTo>
                  <a:lnTo>
                    <a:pt x="1937" y="371"/>
                  </a:lnTo>
                  <a:lnTo>
                    <a:pt x="1935" y="371"/>
                  </a:lnTo>
                  <a:lnTo>
                    <a:pt x="1933" y="371"/>
                  </a:lnTo>
                  <a:lnTo>
                    <a:pt x="1931" y="371"/>
                  </a:lnTo>
                  <a:lnTo>
                    <a:pt x="1931" y="374"/>
                  </a:lnTo>
                  <a:lnTo>
                    <a:pt x="1928" y="374"/>
                  </a:lnTo>
                  <a:lnTo>
                    <a:pt x="1926" y="374"/>
                  </a:lnTo>
                  <a:lnTo>
                    <a:pt x="1922" y="374"/>
                  </a:lnTo>
                  <a:lnTo>
                    <a:pt x="1915" y="374"/>
                  </a:lnTo>
                  <a:lnTo>
                    <a:pt x="1910" y="374"/>
                  </a:lnTo>
                  <a:lnTo>
                    <a:pt x="1906" y="374"/>
                  </a:lnTo>
                  <a:lnTo>
                    <a:pt x="1904" y="371"/>
                  </a:lnTo>
                  <a:lnTo>
                    <a:pt x="1904" y="369"/>
                  </a:lnTo>
                  <a:lnTo>
                    <a:pt x="1901" y="369"/>
                  </a:lnTo>
                  <a:lnTo>
                    <a:pt x="1901" y="367"/>
                  </a:lnTo>
                  <a:lnTo>
                    <a:pt x="1899" y="367"/>
                  </a:lnTo>
                  <a:lnTo>
                    <a:pt x="1899" y="365"/>
                  </a:lnTo>
                  <a:lnTo>
                    <a:pt x="1897" y="365"/>
                  </a:lnTo>
                  <a:lnTo>
                    <a:pt x="1895" y="367"/>
                  </a:lnTo>
                  <a:lnTo>
                    <a:pt x="1895" y="369"/>
                  </a:lnTo>
                  <a:lnTo>
                    <a:pt x="1892" y="369"/>
                  </a:lnTo>
                  <a:lnTo>
                    <a:pt x="1892" y="371"/>
                  </a:lnTo>
                  <a:lnTo>
                    <a:pt x="1892" y="374"/>
                  </a:lnTo>
                  <a:lnTo>
                    <a:pt x="1890" y="374"/>
                  </a:lnTo>
                  <a:lnTo>
                    <a:pt x="1888" y="376"/>
                  </a:lnTo>
                  <a:lnTo>
                    <a:pt x="1886" y="378"/>
                  </a:lnTo>
                  <a:lnTo>
                    <a:pt x="1886" y="380"/>
                  </a:lnTo>
                  <a:lnTo>
                    <a:pt x="1886" y="383"/>
                  </a:lnTo>
                  <a:lnTo>
                    <a:pt x="1883" y="387"/>
                  </a:lnTo>
                  <a:lnTo>
                    <a:pt x="1883" y="389"/>
                  </a:lnTo>
                  <a:lnTo>
                    <a:pt x="1886" y="392"/>
                  </a:lnTo>
                  <a:lnTo>
                    <a:pt x="1886" y="394"/>
                  </a:lnTo>
                  <a:lnTo>
                    <a:pt x="1890" y="394"/>
                  </a:lnTo>
                  <a:lnTo>
                    <a:pt x="1890" y="396"/>
                  </a:lnTo>
                  <a:lnTo>
                    <a:pt x="1892" y="396"/>
                  </a:lnTo>
                  <a:lnTo>
                    <a:pt x="1892" y="398"/>
                  </a:lnTo>
                  <a:lnTo>
                    <a:pt x="1895" y="398"/>
                  </a:lnTo>
                  <a:lnTo>
                    <a:pt x="1897" y="401"/>
                  </a:lnTo>
                  <a:lnTo>
                    <a:pt x="1899" y="403"/>
                  </a:lnTo>
                  <a:lnTo>
                    <a:pt x="1901" y="407"/>
                  </a:lnTo>
                  <a:lnTo>
                    <a:pt x="1904" y="410"/>
                  </a:lnTo>
                  <a:lnTo>
                    <a:pt x="1904" y="412"/>
                  </a:lnTo>
                  <a:lnTo>
                    <a:pt x="1904" y="414"/>
                  </a:lnTo>
                  <a:lnTo>
                    <a:pt x="1901" y="416"/>
                  </a:lnTo>
                  <a:lnTo>
                    <a:pt x="1899" y="416"/>
                  </a:lnTo>
                  <a:lnTo>
                    <a:pt x="1897" y="419"/>
                  </a:lnTo>
                  <a:lnTo>
                    <a:pt x="1895" y="419"/>
                  </a:lnTo>
                  <a:lnTo>
                    <a:pt x="1890" y="419"/>
                  </a:lnTo>
                  <a:lnTo>
                    <a:pt x="1888" y="419"/>
                  </a:lnTo>
                  <a:lnTo>
                    <a:pt x="1886" y="419"/>
                  </a:lnTo>
                  <a:lnTo>
                    <a:pt x="1883" y="419"/>
                  </a:lnTo>
                  <a:lnTo>
                    <a:pt x="1881" y="419"/>
                  </a:lnTo>
                  <a:lnTo>
                    <a:pt x="1877" y="419"/>
                  </a:lnTo>
                  <a:lnTo>
                    <a:pt x="1874" y="416"/>
                  </a:lnTo>
                  <a:lnTo>
                    <a:pt x="1861" y="414"/>
                  </a:lnTo>
                  <a:lnTo>
                    <a:pt x="1856" y="412"/>
                  </a:lnTo>
                  <a:lnTo>
                    <a:pt x="1854" y="412"/>
                  </a:lnTo>
                  <a:lnTo>
                    <a:pt x="1850" y="412"/>
                  </a:lnTo>
                  <a:lnTo>
                    <a:pt x="1845" y="412"/>
                  </a:lnTo>
                  <a:lnTo>
                    <a:pt x="1843" y="412"/>
                  </a:lnTo>
                  <a:lnTo>
                    <a:pt x="1841" y="412"/>
                  </a:lnTo>
                  <a:lnTo>
                    <a:pt x="1838" y="416"/>
                  </a:lnTo>
                  <a:lnTo>
                    <a:pt x="1836" y="419"/>
                  </a:lnTo>
                  <a:lnTo>
                    <a:pt x="1834" y="419"/>
                  </a:lnTo>
                  <a:lnTo>
                    <a:pt x="1832" y="419"/>
                  </a:lnTo>
                  <a:lnTo>
                    <a:pt x="1829" y="419"/>
                  </a:lnTo>
                  <a:lnTo>
                    <a:pt x="1825" y="419"/>
                  </a:lnTo>
                  <a:lnTo>
                    <a:pt x="1823" y="419"/>
                  </a:lnTo>
                  <a:lnTo>
                    <a:pt x="1820" y="419"/>
                  </a:lnTo>
                  <a:lnTo>
                    <a:pt x="1818" y="419"/>
                  </a:lnTo>
                  <a:lnTo>
                    <a:pt x="1818" y="416"/>
                  </a:lnTo>
                  <a:lnTo>
                    <a:pt x="1816" y="416"/>
                  </a:lnTo>
                  <a:lnTo>
                    <a:pt x="1814" y="416"/>
                  </a:lnTo>
                  <a:lnTo>
                    <a:pt x="1811" y="416"/>
                  </a:lnTo>
                  <a:lnTo>
                    <a:pt x="1809" y="416"/>
                  </a:lnTo>
                  <a:lnTo>
                    <a:pt x="1807" y="416"/>
                  </a:lnTo>
                  <a:lnTo>
                    <a:pt x="1805" y="419"/>
                  </a:lnTo>
                  <a:lnTo>
                    <a:pt x="1802" y="421"/>
                  </a:lnTo>
                  <a:lnTo>
                    <a:pt x="1800" y="421"/>
                  </a:lnTo>
                  <a:lnTo>
                    <a:pt x="1798" y="421"/>
                  </a:lnTo>
                  <a:lnTo>
                    <a:pt x="1796" y="421"/>
                  </a:lnTo>
                  <a:lnTo>
                    <a:pt x="1791" y="423"/>
                  </a:lnTo>
                  <a:lnTo>
                    <a:pt x="1787" y="423"/>
                  </a:lnTo>
                  <a:lnTo>
                    <a:pt x="1782" y="423"/>
                  </a:lnTo>
                  <a:lnTo>
                    <a:pt x="1780" y="423"/>
                  </a:lnTo>
                  <a:lnTo>
                    <a:pt x="1775" y="421"/>
                  </a:lnTo>
                  <a:lnTo>
                    <a:pt x="1771" y="423"/>
                  </a:lnTo>
                  <a:lnTo>
                    <a:pt x="1769" y="423"/>
                  </a:lnTo>
                  <a:lnTo>
                    <a:pt x="1766" y="425"/>
                  </a:lnTo>
                  <a:lnTo>
                    <a:pt x="1766" y="428"/>
                  </a:lnTo>
                  <a:lnTo>
                    <a:pt x="1766" y="432"/>
                  </a:lnTo>
                  <a:lnTo>
                    <a:pt x="1764" y="434"/>
                  </a:lnTo>
                  <a:lnTo>
                    <a:pt x="1762" y="439"/>
                  </a:lnTo>
                  <a:lnTo>
                    <a:pt x="1760" y="441"/>
                  </a:lnTo>
                  <a:lnTo>
                    <a:pt x="1760" y="443"/>
                  </a:lnTo>
                  <a:lnTo>
                    <a:pt x="1757" y="443"/>
                  </a:lnTo>
                  <a:lnTo>
                    <a:pt x="1755" y="443"/>
                  </a:lnTo>
                  <a:lnTo>
                    <a:pt x="1753" y="443"/>
                  </a:lnTo>
                  <a:lnTo>
                    <a:pt x="1751" y="443"/>
                  </a:lnTo>
                  <a:lnTo>
                    <a:pt x="1742" y="450"/>
                  </a:lnTo>
                  <a:lnTo>
                    <a:pt x="1737" y="450"/>
                  </a:lnTo>
                  <a:lnTo>
                    <a:pt x="1735" y="450"/>
                  </a:lnTo>
                  <a:lnTo>
                    <a:pt x="1735" y="448"/>
                  </a:lnTo>
                  <a:lnTo>
                    <a:pt x="1733" y="448"/>
                  </a:lnTo>
                  <a:lnTo>
                    <a:pt x="1733" y="446"/>
                  </a:lnTo>
                  <a:lnTo>
                    <a:pt x="1730" y="446"/>
                  </a:lnTo>
                  <a:lnTo>
                    <a:pt x="1728" y="443"/>
                  </a:lnTo>
                  <a:lnTo>
                    <a:pt x="1728" y="441"/>
                  </a:lnTo>
                  <a:lnTo>
                    <a:pt x="1726" y="441"/>
                  </a:lnTo>
                  <a:lnTo>
                    <a:pt x="1726" y="439"/>
                  </a:lnTo>
                  <a:lnTo>
                    <a:pt x="1717" y="434"/>
                  </a:lnTo>
                  <a:lnTo>
                    <a:pt x="1712" y="432"/>
                  </a:lnTo>
                  <a:lnTo>
                    <a:pt x="1710" y="430"/>
                  </a:lnTo>
                  <a:lnTo>
                    <a:pt x="1708" y="430"/>
                  </a:lnTo>
                  <a:lnTo>
                    <a:pt x="1706" y="430"/>
                  </a:lnTo>
                  <a:lnTo>
                    <a:pt x="1706" y="432"/>
                  </a:lnTo>
                  <a:lnTo>
                    <a:pt x="1703" y="432"/>
                  </a:lnTo>
                  <a:lnTo>
                    <a:pt x="1701" y="434"/>
                  </a:lnTo>
                  <a:lnTo>
                    <a:pt x="1697" y="437"/>
                  </a:lnTo>
                  <a:lnTo>
                    <a:pt x="1690" y="439"/>
                  </a:lnTo>
                  <a:lnTo>
                    <a:pt x="1685" y="439"/>
                  </a:lnTo>
                  <a:lnTo>
                    <a:pt x="1683" y="439"/>
                  </a:lnTo>
                  <a:lnTo>
                    <a:pt x="1681" y="439"/>
                  </a:lnTo>
                  <a:lnTo>
                    <a:pt x="1681" y="437"/>
                  </a:lnTo>
                  <a:lnTo>
                    <a:pt x="1679" y="437"/>
                  </a:lnTo>
                  <a:lnTo>
                    <a:pt x="1676" y="437"/>
                  </a:lnTo>
                  <a:lnTo>
                    <a:pt x="1674" y="437"/>
                  </a:lnTo>
                  <a:lnTo>
                    <a:pt x="1670" y="437"/>
                  </a:lnTo>
                  <a:lnTo>
                    <a:pt x="1667" y="439"/>
                  </a:lnTo>
                  <a:lnTo>
                    <a:pt x="1663" y="439"/>
                  </a:lnTo>
                  <a:lnTo>
                    <a:pt x="1663" y="441"/>
                  </a:lnTo>
                  <a:lnTo>
                    <a:pt x="1663" y="443"/>
                  </a:lnTo>
                  <a:lnTo>
                    <a:pt x="1661" y="446"/>
                  </a:lnTo>
                  <a:lnTo>
                    <a:pt x="1656" y="448"/>
                  </a:lnTo>
                  <a:lnTo>
                    <a:pt x="1647" y="452"/>
                  </a:lnTo>
                  <a:lnTo>
                    <a:pt x="1643" y="452"/>
                  </a:lnTo>
                  <a:lnTo>
                    <a:pt x="1640" y="455"/>
                  </a:lnTo>
                  <a:lnTo>
                    <a:pt x="1638" y="455"/>
                  </a:lnTo>
                  <a:lnTo>
                    <a:pt x="1634" y="457"/>
                  </a:lnTo>
                  <a:lnTo>
                    <a:pt x="1631" y="461"/>
                  </a:lnTo>
                  <a:lnTo>
                    <a:pt x="1629" y="464"/>
                  </a:lnTo>
                  <a:lnTo>
                    <a:pt x="1627" y="470"/>
                  </a:lnTo>
                  <a:lnTo>
                    <a:pt x="1622" y="475"/>
                  </a:lnTo>
                  <a:lnTo>
                    <a:pt x="1622" y="479"/>
                  </a:lnTo>
                  <a:lnTo>
                    <a:pt x="1625" y="484"/>
                  </a:lnTo>
                  <a:lnTo>
                    <a:pt x="1627" y="488"/>
                  </a:lnTo>
                  <a:lnTo>
                    <a:pt x="1627" y="491"/>
                  </a:lnTo>
                  <a:lnTo>
                    <a:pt x="1629" y="495"/>
                  </a:lnTo>
                  <a:lnTo>
                    <a:pt x="1627" y="495"/>
                  </a:lnTo>
                  <a:lnTo>
                    <a:pt x="1627" y="497"/>
                  </a:lnTo>
                  <a:lnTo>
                    <a:pt x="1625" y="497"/>
                  </a:lnTo>
                  <a:lnTo>
                    <a:pt x="1622" y="497"/>
                  </a:lnTo>
                  <a:lnTo>
                    <a:pt x="1620" y="497"/>
                  </a:lnTo>
                  <a:lnTo>
                    <a:pt x="1618" y="495"/>
                  </a:lnTo>
                  <a:lnTo>
                    <a:pt x="1616" y="495"/>
                  </a:lnTo>
                  <a:lnTo>
                    <a:pt x="1616" y="493"/>
                  </a:lnTo>
                  <a:lnTo>
                    <a:pt x="1616" y="491"/>
                  </a:lnTo>
                  <a:lnTo>
                    <a:pt x="1613" y="491"/>
                  </a:lnTo>
                  <a:lnTo>
                    <a:pt x="1611" y="488"/>
                  </a:lnTo>
                  <a:lnTo>
                    <a:pt x="1609" y="488"/>
                  </a:lnTo>
                  <a:lnTo>
                    <a:pt x="1604" y="486"/>
                  </a:lnTo>
                  <a:lnTo>
                    <a:pt x="1602" y="488"/>
                  </a:lnTo>
                  <a:lnTo>
                    <a:pt x="1600" y="488"/>
                  </a:lnTo>
                  <a:lnTo>
                    <a:pt x="1598" y="488"/>
                  </a:lnTo>
                  <a:lnTo>
                    <a:pt x="1595" y="488"/>
                  </a:lnTo>
                  <a:lnTo>
                    <a:pt x="1593" y="488"/>
                  </a:lnTo>
                  <a:lnTo>
                    <a:pt x="1591" y="488"/>
                  </a:lnTo>
                  <a:lnTo>
                    <a:pt x="1589" y="488"/>
                  </a:lnTo>
                  <a:lnTo>
                    <a:pt x="1589" y="491"/>
                  </a:lnTo>
                  <a:lnTo>
                    <a:pt x="1586" y="491"/>
                  </a:lnTo>
                  <a:lnTo>
                    <a:pt x="1580" y="493"/>
                  </a:lnTo>
                  <a:lnTo>
                    <a:pt x="1577" y="495"/>
                  </a:lnTo>
                  <a:lnTo>
                    <a:pt x="1575" y="495"/>
                  </a:lnTo>
                  <a:lnTo>
                    <a:pt x="1573" y="495"/>
                  </a:lnTo>
                  <a:lnTo>
                    <a:pt x="1571" y="495"/>
                  </a:lnTo>
                  <a:lnTo>
                    <a:pt x="1568" y="495"/>
                  </a:lnTo>
                  <a:lnTo>
                    <a:pt x="1562" y="497"/>
                  </a:lnTo>
                  <a:lnTo>
                    <a:pt x="1559" y="497"/>
                  </a:lnTo>
                  <a:lnTo>
                    <a:pt x="1557" y="497"/>
                  </a:lnTo>
                  <a:lnTo>
                    <a:pt x="1555" y="497"/>
                  </a:lnTo>
                  <a:lnTo>
                    <a:pt x="1555" y="500"/>
                  </a:lnTo>
                  <a:lnTo>
                    <a:pt x="1553" y="500"/>
                  </a:lnTo>
                  <a:lnTo>
                    <a:pt x="1550" y="500"/>
                  </a:lnTo>
                  <a:lnTo>
                    <a:pt x="1548" y="500"/>
                  </a:lnTo>
                  <a:lnTo>
                    <a:pt x="1546" y="500"/>
                  </a:lnTo>
                  <a:lnTo>
                    <a:pt x="1541" y="500"/>
                  </a:lnTo>
                  <a:lnTo>
                    <a:pt x="1537" y="502"/>
                  </a:lnTo>
                  <a:lnTo>
                    <a:pt x="1535" y="502"/>
                  </a:lnTo>
                  <a:lnTo>
                    <a:pt x="1532" y="504"/>
                  </a:lnTo>
                  <a:lnTo>
                    <a:pt x="1532" y="506"/>
                  </a:lnTo>
                  <a:lnTo>
                    <a:pt x="1526" y="518"/>
                  </a:lnTo>
                  <a:lnTo>
                    <a:pt x="1521" y="522"/>
                  </a:lnTo>
                  <a:lnTo>
                    <a:pt x="1521" y="524"/>
                  </a:lnTo>
                  <a:lnTo>
                    <a:pt x="1519" y="524"/>
                  </a:lnTo>
                  <a:lnTo>
                    <a:pt x="1517" y="527"/>
                  </a:lnTo>
                  <a:lnTo>
                    <a:pt x="1514" y="527"/>
                  </a:lnTo>
                  <a:lnTo>
                    <a:pt x="1512" y="527"/>
                  </a:lnTo>
                  <a:lnTo>
                    <a:pt x="1512" y="524"/>
                  </a:lnTo>
                  <a:lnTo>
                    <a:pt x="1510" y="524"/>
                  </a:lnTo>
                  <a:lnTo>
                    <a:pt x="1508" y="524"/>
                  </a:lnTo>
                  <a:lnTo>
                    <a:pt x="1505" y="524"/>
                  </a:lnTo>
                  <a:lnTo>
                    <a:pt x="1503" y="522"/>
                  </a:lnTo>
                  <a:lnTo>
                    <a:pt x="1501" y="522"/>
                  </a:lnTo>
                  <a:lnTo>
                    <a:pt x="1499" y="520"/>
                  </a:lnTo>
                  <a:lnTo>
                    <a:pt x="1494" y="520"/>
                  </a:lnTo>
                  <a:lnTo>
                    <a:pt x="1492" y="520"/>
                  </a:lnTo>
                  <a:lnTo>
                    <a:pt x="1492" y="522"/>
                  </a:lnTo>
                  <a:lnTo>
                    <a:pt x="1487" y="522"/>
                  </a:lnTo>
                  <a:lnTo>
                    <a:pt x="1487" y="520"/>
                  </a:lnTo>
                  <a:lnTo>
                    <a:pt x="1483" y="520"/>
                  </a:lnTo>
                  <a:lnTo>
                    <a:pt x="1481" y="518"/>
                  </a:lnTo>
                  <a:lnTo>
                    <a:pt x="1478" y="518"/>
                  </a:lnTo>
                  <a:lnTo>
                    <a:pt x="1476" y="518"/>
                  </a:lnTo>
                  <a:lnTo>
                    <a:pt x="1476" y="515"/>
                  </a:lnTo>
                  <a:lnTo>
                    <a:pt x="1474" y="515"/>
                  </a:lnTo>
                  <a:lnTo>
                    <a:pt x="1474" y="513"/>
                  </a:lnTo>
                  <a:lnTo>
                    <a:pt x="1472" y="513"/>
                  </a:lnTo>
                  <a:lnTo>
                    <a:pt x="1469" y="509"/>
                  </a:lnTo>
                  <a:lnTo>
                    <a:pt x="1465" y="509"/>
                  </a:lnTo>
                  <a:lnTo>
                    <a:pt x="1463" y="506"/>
                  </a:lnTo>
                  <a:lnTo>
                    <a:pt x="1456" y="504"/>
                  </a:lnTo>
                  <a:lnTo>
                    <a:pt x="1451" y="502"/>
                  </a:lnTo>
                  <a:lnTo>
                    <a:pt x="1449" y="502"/>
                  </a:lnTo>
                  <a:lnTo>
                    <a:pt x="1442" y="502"/>
                  </a:lnTo>
                  <a:lnTo>
                    <a:pt x="1438" y="504"/>
                  </a:lnTo>
                  <a:lnTo>
                    <a:pt x="1438" y="506"/>
                  </a:lnTo>
                  <a:lnTo>
                    <a:pt x="1436" y="506"/>
                  </a:lnTo>
                  <a:lnTo>
                    <a:pt x="1436" y="509"/>
                  </a:lnTo>
                  <a:lnTo>
                    <a:pt x="1438" y="513"/>
                  </a:lnTo>
                  <a:lnTo>
                    <a:pt x="1438" y="515"/>
                  </a:lnTo>
                  <a:lnTo>
                    <a:pt x="1433" y="520"/>
                  </a:lnTo>
                  <a:lnTo>
                    <a:pt x="1431" y="520"/>
                  </a:lnTo>
                  <a:lnTo>
                    <a:pt x="1427" y="520"/>
                  </a:lnTo>
                  <a:lnTo>
                    <a:pt x="1422" y="515"/>
                  </a:lnTo>
                  <a:lnTo>
                    <a:pt x="1415" y="511"/>
                  </a:lnTo>
                  <a:lnTo>
                    <a:pt x="1400" y="495"/>
                  </a:lnTo>
                  <a:lnTo>
                    <a:pt x="1395" y="488"/>
                  </a:lnTo>
                  <a:lnTo>
                    <a:pt x="1393" y="486"/>
                  </a:lnTo>
                  <a:lnTo>
                    <a:pt x="1391" y="484"/>
                  </a:lnTo>
                  <a:lnTo>
                    <a:pt x="1388" y="484"/>
                  </a:lnTo>
                  <a:lnTo>
                    <a:pt x="1386" y="482"/>
                  </a:lnTo>
                  <a:lnTo>
                    <a:pt x="1384" y="484"/>
                  </a:lnTo>
                  <a:lnTo>
                    <a:pt x="1382" y="484"/>
                  </a:lnTo>
                  <a:lnTo>
                    <a:pt x="1382" y="486"/>
                  </a:lnTo>
                  <a:lnTo>
                    <a:pt x="1379" y="486"/>
                  </a:lnTo>
                  <a:lnTo>
                    <a:pt x="1379" y="488"/>
                  </a:lnTo>
                  <a:lnTo>
                    <a:pt x="1377" y="488"/>
                  </a:lnTo>
                  <a:lnTo>
                    <a:pt x="1375" y="491"/>
                  </a:lnTo>
                  <a:lnTo>
                    <a:pt x="1368" y="493"/>
                  </a:lnTo>
                  <a:lnTo>
                    <a:pt x="1366" y="493"/>
                  </a:lnTo>
                  <a:lnTo>
                    <a:pt x="1364" y="495"/>
                  </a:lnTo>
                  <a:lnTo>
                    <a:pt x="1361" y="495"/>
                  </a:lnTo>
                  <a:lnTo>
                    <a:pt x="1361" y="497"/>
                  </a:lnTo>
                  <a:lnTo>
                    <a:pt x="1361" y="500"/>
                  </a:lnTo>
                  <a:lnTo>
                    <a:pt x="1366" y="504"/>
                  </a:lnTo>
                  <a:lnTo>
                    <a:pt x="1366" y="506"/>
                  </a:lnTo>
                  <a:lnTo>
                    <a:pt x="1370" y="509"/>
                  </a:lnTo>
                  <a:lnTo>
                    <a:pt x="1373" y="511"/>
                  </a:lnTo>
                  <a:lnTo>
                    <a:pt x="1375" y="513"/>
                  </a:lnTo>
                  <a:lnTo>
                    <a:pt x="1375" y="515"/>
                  </a:lnTo>
                  <a:lnTo>
                    <a:pt x="1375" y="518"/>
                  </a:lnTo>
                  <a:lnTo>
                    <a:pt x="1375" y="522"/>
                  </a:lnTo>
                  <a:lnTo>
                    <a:pt x="1375" y="524"/>
                  </a:lnTo>
                  <a:lnTo>
                    <a:pt x="1373" y="529"/>
                  </a:lnTo>
                  <a:lnTo>
                    <a:pt x="1370" y="531"/>
                  </a:lnTo>
                  <a:lnTo>
                    <a:pt x="1370" y="536"/>
                  </a:lnTo>
                  <a:lnTo>
                    <a:pt x="1368" y="538"/>
                  </a:lnTo>
                  <a:lnTo>
                    <a:pt x="1368" y="540"/>
                  </a:lnTo>
                  <a:lnTo>
                    <a:pt x="1368" y="542"/>
                  </a:lnTo>
                  <a:lnTo>
                    <a:pt x="1366" y="542"/>
                  </a:lnTo>
                  <a:lnTo>
                    <a:pt x="1366" y="545"/>
                  </a:lnTo>
                  <a:lnTo>
                    <a:pt x="1364" y="547"/>
                  </a:lnTo>
                  <a:lnTo>
                    <a:pt x="1361" y="547"/>
                  </a:lnTo>
                  <a:lnTo>
                    <a:pt x="1359" y="547"/>
                  </a:lnTo>
                  <a:lnTo>
                    <a:pt x="1359" y="549"/>
                  </a:lnTo>
                  <a:lnTo>
                    <a:pt x="1357" y="549"/>
                  </a:lnTo>
                  <a:lnTo>
                    <a:pt x="1355" y="554"/>
                  </a:lnTo>
                  <a:lnTo>
                    <a:pt x="1352" y="558"/>
                  </a:lnTo>
                  <a:lnTo>
                    <a:pt x="1350" y="560"/>
                  </a:lnTo>
                  <a:lnTo>
                    <a:pt x="1348" y="560"/>
                  </a:lnTo>
                  <a:lnTo>
                    <a:pt x="1343" y="560"/>
                  </a:lnTo>
                  <a:lnTo>
                    <a:pt x="1341" y="560"/>
                  </a:lnTo>
                  <a:lnTo>
                    <a:pt x="1339" y="558"/>
                  </a:lnTo>
                  <a:lnTo>
                    <a:pt x="1337" y="558"/>
                  </a:lnTo>
                  <a:lnTo>
                    <a:pt x="1334" y="558"/>
                  </a:lnTo>
                  <a:lnTo>
                    <a:pt x="1332" y="558"/>
                  </a:lnTo>
                  <a:lnTo>
                    <a:pt x="1328" y="556"/>
                  </a:lnTo>
                  <a:lnTo>
                    <a:pt x="1323" y="554"/>
                  </a:lnTo>
                  <a:lnTo>
                    <a:pt x="1316" y="549"/>
                  </a:lnTo>
                  <a:lnTo>
                    <a:pt x="1314" y="547"/>
                  </a:lnTo>
                  <a:lnTo>
                    <a:pt x="1314" y="545"/>
                  </a:lnTo>
                  <a:lnTo>
                    <a:pt x="1314" y="542"/>
                  </a:lnTo>
                  <a:lnTo>
                    <a:pt x="1314" y="540"/>
                  </a:lnTo>
                  <a:lnTo>
                    <a:pt x="1321" y="531"/>
                  </a:lnTo>
                  <a:lnTo>
                    <a:pt x="1323" y="529"/>
                  </a:lnTo>
                  <a:lnTo>
                    <a:pt x="1323" y="524"/>
                  </a:lnTo>
                  <a:lnTo>
                    <a:pt x="1323" y="520"/>
                  </a:lnTo>
                  <a:lnTo>
                    <a:pt x="1323" y="518"/>
                  </a:lnTo>
                  <a:lnTo>
                    <a:pt x="1321" y="513"/>
                  </a:lnTo>
                  <a:lnTo>
                    <a:pt x="1316" y="506"/>
                  </a:lnTo>
                  <a:lnTo>
                    <a:pt x="1316" y="504"/>
                  </a:lnTo>
                  <a:lnTo>
                    <a:pt x="1314" y="504"/>
                  </a:lnTo>
                  <a:lnTo>
                    <a:pt x="1314" y="502"/>
                  </a:lnTo>
                  <a:lnTo>
                    <a:pt x="1312" y="502"/>
                  </a:lnTo>
                  <a:lnTo>
                    <a:pt x="1310" y="502"/>
                  </a:lnTo>
                  <a:lnTo>
                    <a:pt x="1307" y="502"/>
                  </a:lnTo>
                  <a:lnTo>
                    <a:pt x="1305" y="502"/>
                  </a:lnTo>
                  <a:lnTo>
                    <a:pt x="1303" y="502"/>
                  </a:lnTo>
                  <a:lnTo>
                    <a:pt x="1301" y="502"/>
                  </a:lnTo>
                  <a:lnTo>
                    <a:pt x="1296" y="502"/>
                  </a:lnTo>
                  <a:lnTo>
                    <a:pt x="1292" y="502"/>
                  </a:lnTo>
                  <a:lnTo>
                    <a:pt x="1287" y="502"/>
                  </a:lnTo>
                  <a:lnTo>
                    <a:pt x="1283" y="502"/>
                  </a:lnTo>
                  <a:lnTo>
                    <a:pt x="1278" y="502"/>
                  </a:lnTo>
                  <a:lnTo>
                    <a:pt x="1276" y="502"/>
                  </a:lnTo>
                  <a:lnTo>
                    <a:pt x="1274" y="504"/>
                  </a:lnTo>
                  <a:lnTo>
                    <a:pt x="1271" y="509"/>
                  </a:lnTo>
                  <a:lnTo>
                    <a:pt x="1271" y="511"/>
                  </a:lnTo>
                  <a:lnTo>
                    <a:pt x="1269" y="511"/>
                  </a:lnTo>
                  <a:lnTo>
                    <a:pt x="1265" y="513"/>
                  </a:lnTo>
                  <a:lnTo>
                    <a:pt x="1262" y="515"/>
                  </a:lnTo>
                  <a:lnTo>
                    <a:pt x="1260" y="518"/>
                  </a:lnTo>
                  <a:lnTo>
                    <a:pt x="1258" y="520"/>
                  </a:lnTo>
                  <a:lnTo>
                    <a:pt x="1258" y="522"/>
                  </a:lnTo>
                  <a:lnTo>
                    <a:pt x="1258" y="524"/>
                  </a:lnTo>
                  <a:lnTo>
                    <a:pt x="1258" y="527"/>
                  </a:lnTo>
                  <a:lnTo>
                    <a:pt x="1256" y="529"/>
                  </a:lnTo>
                  <a:lnTo>
                    <a:pt x="1256" y="536"/>
                  </a:lnTo>
                  <a:lnTo>
                    <a:pt x="1256" y="538"/>
                  </a:lnTo>
                  <a:lnTo>
                    <a:pt x="1258" y="538"/>
                  </a:lnTo>
                  <a:lnTo>
                    <a:pt x="1258" y="540"/>
                  </a:lnTo>
                  <a:lnTo>
                    <a:pt x="1258" y="542"/>
                  </a:lnTo>
                  <a:lnTo>
                    <a:pt x="1258" y="545"/>
                  </a:lnTo>
                  <a:lnTo>
                    <a:pt x="1258" y="547"/>
                  </a:lnTo>
                  <a:lnTo>
                    <a:pt x="1260" y="547"/>
                  </a:lnTo>
                  <a:lnTo>
                    <a:pt x="1260" y="549"/>
                  </a:lnTo>
                  <a:lnTo>
                    <a:pt x="1262" y="549"/>
                  </a:lnTo>
                  <a:lnTo>
                    <a:pt x="1265" y="551"/>
                  </a:lnTo>
                  <a:lnTo>
                    <a:pt x="1267" y="554"/>
                  </a:lnTo>
                  <a:lnTo>
                    <a:pt x="1267" y="556"/>
                  </a:lnTo>
                  <a:lnTo>
                    <a:pt x="1269" y="556"/>
                  </a:lnTo>
                  <a:lnTo>
                    <a:pt x="1269" y="558"/>
                  </a:lnTo>
                  <a:lnTo>
                    <a:pt x="1274" y="560"/>
                  </a:lnTo>
                  <a:lnTo>
                    <a:pt x="1274" y="563"/>
                  </a:lnTo>
                  <a:lnTo>
                    <a:pt x="1278" y="563"/>
                  </a:lnTo>
                  <a:lnTo>
                    <a:pt x="1280" y="565"/>
                  </a:lnTo>
                  <a:lnTo>
                    <a:pt x="1283" y="565"/>
                  </a:lnTo>
                  <a:lnTo>
                    <a:pt x="1283" y="567"/>
                  </a:lnTo>
                  <a:lnTo>
                    <a:pt x="1285" y="567"/>
                  </a:lnTo>
                  <a:lnTo>
                    <a:pt x="1285" y="569"/>
                  </a:lnTo>
                  <a:lnTo>
                    <a:pt x="1285" y="572"/>
                  </a:lnTo>
                  <a:lnTo>
                    <a:pt x="1283" y="574"/>
                  </a:lnTo>
                  <a:lnTo>
                    <a:pt x="1280" y="574"/>
                  </a:lnTo>
                  <a:lnTo>
                    <a:pt x="1276" y="576"/>
                  </a:lnTo>
                  <a:lnTo>
                    <a:pt x="1274" y="576"/>
                  </a:lnTo>
                  <a:lnTo>
                    <a:pt x="1271" y="578"/>
                  </a:lnTo>
                  <a:lnTo>
                    <a:pt x="1269" y="581"/>
                  </a:lnTo>
                  <a:lnTo>
                    <a:pt x="1267" y="581"/>
                  </a:lnTo>
                  <a:lnTo>
                    <a:pt x="1265" y="581"/>
                  </a:lnTo>
                  <a:lnTo>
                    <a:pt x="1260" y="583"/>
                  </a:lnTo>
                  <a:lnTo>
                    <a:pt x="1258" y="583"/>
                  </a:lnTo>
                  <a:lnTo>
                    <a:pt x="1256" y="583"/>
                  </a:lnTo>
                  <a:lnTo>
                    <a:pt x="1251" y="583"/>
                  </a:lnTo>
                  <a:lnTo>
                    <a:pt x="1247" y="585"/>
                  </a:lnTo>
                  <a:lnTo>
                    <a:pt x="1242" y="585"/>
                  </a:lnTo>
                  <a:lnTo>
                    <a:pt x="1240" y="587"/>
                  </a:lnTo>
                  <a:lnTo>
                    <a:pt x="1238" y="587"/>
                  </a:lnTo>
                  <a:lnTo>
                    <a:pt x="1238" y="590"/>
                  </a:lnTo>
                  <a:lnTo>
                    <a:pt x="1238" y="594"/>
                  </a:lnTo>
                  <a:lnTo>
                    <a:pt x="1235" y="596"/>
                  </a:lnTo>
                  <a:lnTo>
                    <a:pt x="1235" y="599"/>
                  </a:lnTo>
                  <a:lnTo>
                    <a:pt x="1233" y="599"/>
                  </a:lnTo>
                  <a:lnTo>
                    <a:pt x="1229" y="601"/>
                  </a:lnTo>
                  <a:lnTo>
                    <a:pt x="1226" y="601"/>
                  </a:lnTo>
                  <a:lnTo>
                    <a:pt x="1222" y="601"/>
                  </a:lnTo>
                  <a:lnTo>
                    <a:pt x="1217" y="601"/>
                  </a:lnTo>
                  <a:lnTo>
                    <a:pt x="1217" y="603"/>
                  </a:lnTo>
                  <a:lnTo>
                    <a:pt x="1215" y="603"/>
                  </a:lnTo>
                  <a:lnTo>
                    <a:pt x="1215" y="605"/>
                  </a:lnTo>
                  <a:lnTo>
                    <a:pt x="1215" y="608"/>
                  </a:lnTo>
                  <a:lnTo>
                    <a:pt x="1215" y="610"/>
                  </a:lnTo>
                  <a:lnTo>
                    <a:pt x="1213" y="610"/>
                  </a:lnTo>
                  <a:lnTo>
                    <a:pt x="1213" y="612"/>
                  </a:lnTo>
                  <a:lnTo>
                    <a:pt x="1213" y="614"/>
                  </a:lnTo>
                  <a:lnTo>
                    <a:pt x="1213" y="617"/>
                  </a:lnTo>
                  <a:lnTo>
                    <a:pt x="1215" y="621"/>
                  </a:lnTo>
                  <a:lnTo>
                    <a:pt x="1217" y="623"/>
                  </a:lnTo>
                  <a:lnTo>
                    <a:pt x="1220" y="626"/>
                  </a:lnTo>
                  <a:lnTo>
                    <a:pt x="1222" y="626"/>
                  </a:lnTo>
                  <a:lnTo>
                    <a:pt x="1224" y="628"/>
                  </a:lnTo>
                  <a:lnTo>
                    <a:pt x="1224" y="630"/>
                  </a:lnTo>
                  <a:lnTo>
                    <a:pt x="1229" y="632"/>
                  </a:lnTo>
                  <a:lnTo>
                    <a:pt x="1231" y="635"/>
                  </a:lnTo>
                  <a:lnTo>
                    <a:pt x="1233" y="637"/>
                  </a:lnTo>
                  <a:lnTo>
                    <a:pt x="1235" y="639"/>
                  </a:lnTo>
                  <a:lnTo>
                    <a:pt x="1238" y="641"/>
                  </a:lnTo>
                  <a:lnTo>
                    <a:pt x="1238" y="644"/>
                  </a:lnTo>
                  <a:lnTo>
                    <a:pt x="1240" y="646"/>
                  </a:lnTo>
                  <a:lnTo>
                    <a:pt x="1242" y="650"/>
                  </a:lnTo>
                  <a:lnTo>
                    <a:pt x="1242" y="653"/>
                  </a:lnTo>
                  <a:lnTo>
                    <a:pt x="1244" y="655"/>
                  </a:lnTo>
                  <a:lnTo>
                    <a:pt x="1242" y="657"/>
                  </a:lnTo>
                  <a:lnTo>
                    <a:pt x="1242" y="659"/>
                  </a:lnTo>
                  <a:lnTo>
                    <a:pt x="1242" y="662"/>
                  </a:lnTo>
                  <a:lnTo>
                    <a:pt x="1242" y="664"/>
                  </a:lnTo>
                  <a:lnTo>
                    <a:pt x="1240" y="668"/>
                  </a:lnTo>
                  <a:lnTo>
                    <a:pt x="1240" y="671"/>
                  </a:lnTo>
                  <a:lnTo>
                    <a:pt x="1240" y="673"/>
                  </a:lnTo>
                  <a:lnTo>
                    <a:pt x="1238" y="675"/>
                  </a:lnTo>
                  <a:lnTo>
                    <a:pt x="1233" y="677"/>
                  </a:lnTo>
                  <a:lnTo>
                    <a:pt x="1231" y="677"/>
                  </a:lnTo>
                  <a:lnTo>
                    <a:pt x="1224" y="680"/>
                  </a:lnTo>
                  <a:lnTo>
                    <a:pt x="1222" y="682"/>
                  </a:lnTo>
                  <a:lnTo>
                    <a:pt x="1220" y="684"/>
                  </a:lnTo>
                  <a:lnTo>
                    <a:pt x="1220" y="686"/>
                  </a:lnTo>
                  <a:lnTo>
                    <a:pt x="1217" y="686"/>
                  </a:lnTo>
                  <a:lnTo>
                    <a:pt x="1220" y="686"/>
                  </a:lnTo>
                  <a:lnTo>
                    <a:pt x="1220" y="689"/>
                  </a:lnTo>
                  <a:lnTo>
                    <a:pt x="1222" y="689"/>
                  </a:lnTo>
                  <a:lnTo>
                    <a:pt x="1222" y="691"/>
                  </a:lnTo>
                  <a:lnTo>
                    <a:pt x="1224" y="691"/>
                  </a:lnTo>
                  <a:lnTo>
                    <a:pt x="1224" y="693"/>
                  </a:lnTo>
                  <a:lnTo>
                    <a:pt x="1224" y="695"/>
                  </a:lnTo>
                  <a:lnTo>
                    <a:pt x="1226" y="700"/>
                  </a:lnTo>
                  <a:lnTo>
                    <a:pt x="1231" y="702"/>
                  </a:lnTo>
                  <a:lnTo>
                    <a:pt x="1233" y="702"/>
                  </a:lnTo>
                  <a:lnTo>
                    <a:pt x="1235" y="702"/>
                  </a:lnTo>
                  <a:lnTo>
                    <a:pt x="1238" y="704"/>
                  </a:lnTo>
                  <a:lnTo>
                    <a:pt x="1242" y="704"/>
                  </a:lnTo>
                  <a:lnTo>
                    <a:pt x="1244" y="702"/>
                  </a:lnTo>
                  <a:lnTo>
                    <a:pt x="1249" y="702"/>
                  </a:lnTo>
                  <a:lnTo>
                    <a:pt x="1251" y="702"/>
                  </a:lnTo>
                  <a:lnTo>
                    <a:pt x="1258" y="700"/>
                  </a:lnTo>
                  <a:lnTo>
                    <a:pt x="1262" y="700"/>
                  </a:lnTo>
                  <a:lnTo>
                    <a:pt x="1265" y="700"/>
                  </a:lnTo>
                  <a:lnTo>
                    <a:pt x="1269" y="702"/>
                  </a:lnTo>
                  <a:lnTo>
                    <a:pt x="1271" y="702"/>
                  </a:lnTo>
                  <a:lnTo>
                    <a:pt x="1271" y="704"/>
                  </a:lnTo>
                  <a:lnTo>
                    <a:pt x="1274" y="704"/>
                  </a:lnTo>
                  <a:lnTo>
                    <a:pt x="1276" y="704"/>
                  </a:lnTo>
                  <a:lnTo>
                    <a:pt x="1276" y="707"/>
                  </a:lnTo>
                  <a:lnTo>
                    <a:pt x="1276" y="709"/>
                  </a:lnTo>
                  <a:lnTo>
                    <a:pt x="1274" y="709"/>
                  </a:lnTo>
                  <a:lnTo>
                    <a:pt x="1274" y="711"/>
                  </a:lnTo>
                  <a:lnTo>
                    <a:pt x="1274" y="713"/>
                  </a:lnTo>
                  <a:lnTo>
                    <a:pt x="1267" y="718"/>
                  </a:lnTo>
                  <a:lnTo>
                    <a:pt x="1262" y="720"/>
                  </a:lnTo>
                  <a:lnTo>
                    <a:pt x="1258" y="727"/>
                  </a:lnTo>
                  <a:lnTo>
                    <a:pt x="1258" y="729"/>
                  </a:lnTo>
                  <a:lnTo>
                    <a:pt x="1256" y="729"/>
                  </a:lnTo>
                  <a:lnTo>
                    <a:pt x="1253" y="729"/>
                  </a:lnTo>
                  <a:lnTo>
                    <a:pt x="1251" y="731"/>
                  </a:lnTo>
                  <a:lnTo>
                    <a:pt x="1247" y="734"/>
                  </a:lnTo>
                  <a:lnTo>
                    <a:pt x="1244" y="734"/>
                  </a:lnTo>
                  <a:lnTo>
                    <a:pt x="1244" y="736"/>
                  </a:lnTo>
                  <a:lnTo>
                    <a:pt x="1242" y="738"/>
                  </a:lnTo>
                  <a:lnTo>
                    <a:pt x="1240" y="740"/>
                  </a:lnTo>
                  <a:lnTo>
                    <a:pt x="1238" y="745"/>
                  </a:lnTo>
                  <a:lnTo>
                    <a:pt x="1235" y="747"/>
                  </a:lnTo>
                  <a:lnTo>
                    <a:pt x="1231" y="752"/>
                  </a:lnTo>
                  <a:lnTo>
                    <a:pt x="1229" y="752"/>
                  </a:lnTo>
                  <a:lnTo>
                    <a:pt x="1226" y="752"/>
                  </a:lnTo>
                  <a:lnTo>
                    <a:pt x="1226" y="749"/>
                  </a:lnTo>
                  <a:lnTo>
                    <a:pt x="1222" y="747"/>
                  </a:lnTo>
                  <a:lnTo>
                    <a:pt x="1220" y="740"/>
                  </a:lnTo>
                  <a:lnTo>
                    <a:pt x="1217" y="736"/>
                  </a:lnTo>
                  <a:lnTo>
                    <a:pt x="1215" y="731"/>
                  </a:lnTo>
                  <a:lnTo>
                    <a:pt x="1213" y="731"/>
                  </a:lnTo>
                  <a:lnTo>
                    <a:pt x="1211" y="731"/>
                  </a:lnTo>
                  <a:lnTo>
                    <a:pt x="1208" y="731"/>
                  </a:lnTo>
                  <a:lnTo>
                    <a:pt x="1206" y="731"/>
                  </a:lnTo>
                  <a:lnTo>
                    <a:pt x="1204" y="731"/>
                  </a:lnTo>
                  <a:lnTo>
                    <a:pt x="1202" y="731"/>
                  </a:lnTo>
                  <a:lnTo>
                    <a:pt x="1202" y="734"/>
                  </a:lnTo>
                  <a:lnTo>
                    <a:pt x="1197" y="736"/>
                  </a:lnTo>
                  <a:lnTo>
                    <a:pt x="1193" y="738"/>
                  </a:lnTo>
                  <a:lnTo>
                    <a:pt x="1193" y="743"/>
                  </a:lnTo>
                  <a:lnTo>
                    <a:pt x="1190" y="743"/>
                  </a:lnTo>
                  <a:lnTo>
                    <a:pt x="1190" y="747"/>
                  </a:lnTo>
                  <a:lnTo>
                    <a:pt x="1190" y="752"/>
                  </a:lnTo>
                  <a:lnTo>
                    <a:pt x="1193" y="756"/>
                  </a:lnTo>
                  <a:lnTo>
                    <a:pt x="1193" y="758"/>
                  </a:lnTo>
                  <a:lnTo>
                    <a:pt x="1193" y="760"/>
                  </a:lnTo>
                  <a:lnTo>
                    <a:pt x="1193" y="765"/>
                  </a:lnTo>
                  <a:lnTo>
                    <a:pt x="1193" y="774"/>
                  </a:lnTo>
                  <a:lnTo>
                    <a:pt x="1193" y="781"/>
                  </a:lnTo>
                  <a:lnTo>
                    <a:pt x="1193" y="785"/>
                  </a:lnTo>
                  <a:lnTo>
                    <a:pt x="1193" y="787"/>
                  </a:lnTo>
                  <a:lnTo>
                    <a:pt x="1190" y="792"/>
                  </a:lnTo>
                  <a:lnTo>
                    <a:pt x="1188" y="794"/>
                  </a:lnTo>
                  <a:lnTo>
                    <a:pt x="1184" y="799"/>
                  </a:lnTo>
                  <a:lnTo>
                    <a:pt x="1177" y="803"/>
                  </a:lnTo>
                  <a:lnTo>
                    <a:pt x="1175" y="803"/>
                  </a:lnTo>
                  <a:lnTo>
                    <a:pt x="1168" y="805"/>
                  </a:lnTo>
                  <a:lnTo>
                    <a:pt x="1157" y="803"/>
                  </a:lnTo>
                  <a:lnTo>
                    <a:pt x="1150" y="803"/>
                  </a:lnTo>
                  <a:lnTo>
                    <a:pt x="1143" y="803"/>
                  </a:lnTo>
                  <a:lnTo>
                    <a:pt x="1141" y="803"/>
                  </a:lnTo>
                  <a:lnTo>
                    <a:pt x="1141" y="805"/>
                  </a:lnTo>
                  <a:lnTo>
                    <a:pt x="1139" y="805"/>
                  </a:lnTo>
                  <a:lnTo>
                    <a:pt x="1139" y="808"/>
                  </a:lnTo>
                  <a:lnTo>
                    <a:pt x="1139" y="812"/>
                  </a:lnTo>
                  <a:lnTo>
                    <a:pt x="1139" y="817"/>
                  </a:lnTo>
                  <a:lnTo>
                    <a:pt x="1141" y="817"/>
                  </a:lnTo>
                  <a:lnTo>
                    <a:pt x="1141" y="819"/>
                  </a:lnTo>
                  <a:lnTo>
                    <a:pt x="1143" y="823"/>
                  </a:lnTo>
                  <a:lnTo>
                    <a:pt x="1143" y="828"/>
                  </a:lnTo>
                  <a:lnTo>
                    <a:pt x="1141" y="835"/>
                  </a:lnTo>
                  <a:lnTo>
                    <a:pt x="1139" y="841"/>
                  </a:lnTo>
                  <a:lnTo>
                    <a:pt x="1136" y="844"/>
                  </a:lnTo>
                  <a:lnTo>
                    <a:pt x="1134" y="846"/>
                  </a:lnTo>
                  <a:lnTo>
                    <a:pt x="1130" y="846"/>
                  </a:lnTo>
                  <a:lnTo>
                    <a:pt x="1125" y="844"/>
                  </a:lnTo>
                  <a:lnTo>
                    <a:pt x="1123" y="844"/>
                  </a:lnTo>
                  <a:lnTo>
                    <a:pt x="1118" y="839"/>
                  </a:lnTo>
                  <a:lnTo>
                    <a:pt x="1116" y="837"/>
                  </a:lnTo>
                  <a:lnTo>
                    <a:pt x="1114" y="832"/>
                  </a:lnTo>
                  <a:lnTo>
                    <a:pt x="1112" y="832"/>
                  </a:lnTo>
                  <a:lnTo>
                    <a:pt x="1112" y="830"/>
                  </a:lnTo>
                  <a:lnTo>
                    <a:pt x="1107" y="823"/>
                  </a:lnTo>
                  <a:lnTo>
                    <a:pt x="1105" y="821"/>
                  </a:lnTo>
                  <a:lnTo>
                    <a:pt x="1100" y="819"/>
                  </a:lnTo>
                  <a:lnTo>
                    <a:pt x="1096" y="819"/>
                  </a:lnTo>
                  <a:lnTo>
                    <a:pt x="1094" y="821"/>
                  </a:lnTo>
                  <a:lnTo>
                    <a:pt x="1091" y="823"/>
                  </a:lnTo>
                  <a:lnTo>
                    <a:pt x="1091" y="826"/>
                  </a:lnTo>
                  <a:lnTo>
                    <a:pt x="1091" y="832"/>
                  </a:lnTo>
                  <a:lnTo>
                    <a:pt x="1091" y="837"/>
                  </a:lnTo>
                  <a:lnTo>
                    <a:pt x="1091" y="839"/>
                  </a:lnTo>
                  <a:lnTo>
                    <a:pt x="1089" y="841"/>
                  </a:lnTo>
                  <a:lnTo>
                    <a:pt x="1085" y="844"/>
                  </a:lnTo>
                  <a:lnTo>
                    <a:pt x="1080" y="848"/>
                  </a:lnTo>
                  <a:lnTo>
                    <a:pt x="1076" y="850"/>
                  </a:lnTo>
                  <a:lnTo>
                    <a:pt x="1073" y="853"/>
                  </a:lnTo>
                  <a:lnTo>
                    <a:pt x="1073" y="855"/>
                  </a:lnTo>
                  <a:lnTo>
                    <a:pt x="1071" y="859"/>
                  </a:lnTo>
                  <a:lnTo>
                    <a:pt x="1069" y="859"/>
                  </a:lnTo>
                  <a:lnTo>
                    <a:pt x="1064" y="859"/>
                  </a:lnTo>
                  <a:lnTo>
                    <a:pt x="1060" y="859"/>
                  </a:lnTo>
                  <a:lnTo>
                    <a:pt x="1055" y="857"/>
                  </a:lnTo>
                  <a:lnTo>
                    <a:pt x="1051" y="855"/>
                  </a:lnTo>
                  <a:lnTo>
                    <a:pt x="1051" y="853"/>
                  </a:lnTo>
                  <a:lnTo>
                    <a:pt x="1049" y="853"/>
                  </a:lnTo>
                  <a:lnTo>
                    <a:pt x="1046" y="853"/>
                  </a:lnTo>
                  <a:lnTo>
                    <a:pt x="1044" y="850"/>
                  </a:lnTo>
                  <a:lnTo>
                    <a:pt x="1042" y="853"/>
                  </a:lnTo>
                  <a:lnTo>
                    <a:pt x="1040" y="853"/>
                  </a:lnTo>
                  <a:lnTo>
                    <a:pt x="1037" y="855"/>
                  </a:lnTo>
                  <a:lnTo>
                    <a:pt x="1033" y="859"/>
                  </a:lnTo>
                  <a:lnTo>
                    <a:pt x="1028" y="862"/>
                  </a:lnTo>
                  <a:lnTo>
                    <a:pt x="1022" y="864"/>
                  </a:lnTo>
                  <a:lnTo>
                    <a:pt x="1015" y="864"/>
                  </a:lnTo>
                  <a:lnTo>
                    <a:pt x="1001" y="864"/>
                  </a:lnTo>
                  <a:lnTo>
                    <a:pt x="992" y="864"/>
                  </a:lnTo>
                  <a:lnTo>
                    <a:pt x="988" y="862"/>
                  </a:lnTo>
                  <a:lnTo>
                    <a:pt x="988" y="859"/>
                  </a:lnTo>
                  <a:lnTo>
                    <a:pt x="986" y="855"/>
                  </a:lnTo>
                  <a:lnTo>
                    <a:pt x="986" y="846"/>
                  </a:lnTo>
                  <a:lnTo>
                    <a:pt x="986" y="839"/>
                  </a:lnTo>
                  <a:lnTo>
                    <a:pt x="986" y="832"/>
                  </a:lnTo>
                  <a:lnTo>
                    <a:pt x="988" y="826"/>
                  </a:lnTo>
                  <a:lnTo>
                    <a:pt x="988" y="821"/>
                  </a:lnTo>
                  <a:lnTo>
                    <a:pt x="986" y="819"/>
                  </a:lnTo>
                  <a:lnTo>
                    <a:pt x="983" y="817"/>
                  </a:lnTo>
                  <a:lnTo>
                    <a:pt x="981" y="814"/>
                  </a:lnTo>
                  <a:lnTo>
                    <a:pt x="977" y="814"/>
                  </a:lnTo>
                  <a:lnTo>
                    <a:pt x="972" y="814"/>
                  </a:lnTo>
                  <a:lnTo>
                    <a:pt x="970" y="814"/>
                  </a:lnTo>
                  <a:lnTo>
                    <a:pt x="968" y="817"/>
                  </a:lnTo>
                  <a:lnTo>
                    <a:pt x="965" y="819"/>
                  </a:lnTo>
                  <a:lnTo>
                    <a:pt x="963" y="821"/>
                  </a:lnTo>
                  <a:lnTo>
                    <a:pt x="959" y="826"/>
                  </a:lnTo>
                  <a:lnTo>
                    <a:pt x="954" y="828"/>
                  </a:lnTo>
                  <a:lnTo>
                    <a:pt x="952" y="830"/>
                  </a:lnTo>
                  <a:lnTo>
                    <a:pt x="947" y="832"/>
                  </a:lnTo>
                  <a:lnTo>
                    <a:pt x="943" y="837"/>
                  </a:lnTo>
                  <a:lnTo>
                    <a:pt x="943" y="839"/>
                  </a:lnTo>
                  <a:lnTo>
                    <a:pt x="941" y="841"/>
                  </a:lnTo>
                  <a:lnTo>
                    <a:pt x="938" y="848"/>
                  </a:lnTo>
                  <a:lnTo>
                    <a:pt x="938" y="850"/>
                  </a:lnTo>
                  <a:lnTo>
                    <a:pt x="936" y="850"/>
                  </a:lnTo>
                  <a:lnTo>
                    <a:pt x="936" y="853"/>
                  </a:lnTo>
                  <a:lnTo>
                    <a:pt x="934" y="853"/>
                  </a:lnTo>
                  <a:lnTo>
                    <a:pt x="932" y="855"/>
                  </a:lnTo>
                  <a:lnTo>
                    <a:pt x="929" y="857"/>
                  </a:lnTo>
                  <a:lnTo>
                    <a:pt x="927" y="859"/>
                  </a:lnTo>
                  <a:lnTo>
                    <a:pt x="927" y="862"/>
                  </a:lnTo>
                  <a:lnTo>
                    <a:pt x="927" y="864"/>
                  </a:lnTo>
                  <a:lnTo>
                    <a:pt x="932" y="866"/>
                  </a:lnTo>
                  <a:lnTo>
                    <a:pt x="936" y="868"/>
                  </a:lnTo>
                  <a:lnTo>
                    <a:pt x="941" y="868"/>
                  </a:lnTo>
                  <a:lnTo>
                    <a:pt x="947" y="868"/>
                  </a:lnTo>
                  <a:lnTo>
                    <a:pt x="952" y="868"/>
                  </a:lnTo>
                  <a:lnTo>
                    <a:pt x="954" y="871"/>
                  </a:lnTo>
                  <a:lnTo>
                    <a:pt x="956" y="871"/>
                  </a:lnTo>
                  <a:lnTo>
                    <a:pt x="959" y="875"/>
                  </a:lnTo>
                  <a:lnTo>
                    <a:pt x="961" y="880"/>
                  </a:lnTo>
                  <a:lnTo>
                    <a:pt x="961" y="884"/>
                  </a:lnTo>
                  <a:lnTo>
                    <a:pt x="959" y="889"/>
                  </a:lnTo>
                  <a:lnTo>
                    <a:pt x="959" y="893"/>
                  </a:lnTo>
                  <a:lnTo>
                    <a:pt x="956" y="898"/>
                  </a:lnTo>
                  <a:lnTo>
                    <a:pt x="954" y="902"/>
                  </a:lnTo>
                  <a:lnTo>
                    <a:pt x="952" y="907"/>
                  </a:lnTo>
                  <a:lnTo>
                    <a:pt x="950" y="911"/>
                  </a:lnTo>
                  <a:lnTo>
                    <a:pt x="950" y="916"/>
                  </a:lnTo>
                  <a:lnTo>
                    <a:pt x="950" y="918"/>
                  </a:lnTo>
                  <a:lnTo>
                    <a:pt x="950" y="922"/>
                  </a:lnTo>
                  <a:lnTo>
                    <a:pt x="952" y="922"/>
                  </a:lnTo>
                  <a:lnTo>
                    <a:pt x="959" y="927"/>
                  </a:lnTo>
                  <a:lnTo>
                    <a:pt x="963" y="929"/>
                  </a:lnTo>
                  <a:lnTo>
                    <a:pt x="965" y="931"/>
                  </a:lnTo>
                  <a:lnTo>
                    <a:pt x="965" y="934"/>
                  </a:lnTo>
                  <a:lnTo>
                    <a:pt x="965" y="938"/>
                  </a:lnTo>
                  <a:lnTo>
                    <a:pt x="963" y="938"/>
                  </a:lnTo>
                  <a:lnTo>
                    <a:pt x="963" y="940"/>
                  </a:lnTo>
                  <a:lnTo>
                    <a:pt x="961" y="940"/>
                  </a:lnTo>
                  <a:lnTo>
                    <a:pt x="961" y="943"/>
                  </a:lnTo>
                  <a:lnTo>
                    <a:pt x="961" y="945"/>
                  </a:lnTo>
                  <a:lnTo>
                    <a:pt x="959" y="947"/>
                  </a:lnTo>
                  <a:lnTo>
                    <a:pt x="956" y="949"/>
                  </a:lnTo>
                  <a:lnTo>
                    <a:pt x="954" y="949"/>
                  </a:lnTo>
                  <a:lnTo>
                    <a:pt x="952" y="949"/>
                  </a:lnTo>
                  <a:lnTo>
                    <a:pt x="950" y="949"/>
                  </a:lnTo>
                  <a:lnTo>
                    <a:pt x="950" y="947"/>
                  </a:lnTo>
                  <a:lnTo>
                    <a:pt x="947" y="947"/>
                  </a:lnTo>
                  <a:lnTo>
                    <a:pt x="945" y="947"/>
                  </a:lnTo>
                  <a:lnTo>
                    <a:pt x="943" y="947"/>
                  </a:lnTo>
                  <a:lnTo>
                    <a:pt x="938" y="947"/>
                  </a:lnTo>
                  <a:lnTo>
                    <a:pt x="934" y="952"/>
                  </a:lnTo>
                  <a:lnTo>
                    <a:pt x="932" y="952"/>
                  </a:lnTo>
                  <a:lnTo>
                    <a:pt x="925" y="954"/>
                  </a:lnTo>
                  <a:lnTo>
                    <a:pt x="920" y="954"/>
                  </a:lnTo>
                  <a:lnTo>
                    <a:pt x="918" y="956"/>
                  </a:lnTo>
                  <a:lnTo>
                    <a:pt x="916" y="958"/>
                  </a:lnTo>
                  <a:lnTo>
                    <a:pt x="916" y="961"/>
                  </a:lnTo>
                  <a:lnTo>
                    <a:pt x="916" y="965"/>
                  </a:lnTo>
                  <a:lnTo>
                    <a:pt x="918" y="967"/>
                  </a:lnTo>
                  <a:lnTo>
                    <a:pt x="925" y="972"/>
                  </a:lnTo>
                  <a:lnTo>
                    <a:pt x="929" y="974"/>
                  </a:lnTo>
                  <a:lnTo>
                    <a:pt x="932" y="974"/>
                  </a:lnTo>
                  <a:lnTo>
                    <a:pt x="934" y="976"/>
                  </a:lnTo>
                  <a:lnTo>
                    <a:pt x="936" y="981"/>
                  </a:lnTo>
                  <a:lnTo>
                    <a:pt x="936" y="985"/>
                  </a:lnTo>
                  <a:lnTo>
                    <a:pt x="936" y="988"/>
                  </a:lnTo>
                  <a:lnTo>
                    <a:pt x="936" y="992"/>
                  </a:lnTo>
                  <a:lnTo>
                    <a:pt x="932" y="997"/>
                  </a:lnTo>
                  <a:lnTo>
                    <a:pt x="932" y="999"/>
                  </a:lnTo>
                  <a:lnTo>
                    <a:pt x="929" y="1001"/>
                  </a:lnTo>
                  <a:lnTo>
                    <a:pt x="927" y="1001"/>
                  </a:lnTo>
                  <a:lnTo>
                    <a:pt x="925" y="1001"/>
                  </a:lnTo>
                  <a:lnTo>
                    <a:pt x="923" y="1001"/>
                  </a:lnTo>
                  <a:lnTo>
                    <a:pt x="923" y="999"/>
                  </a:lnTo>
                  <a:lnTo>
                    <a:pt x="918" y="999"/>
                  </a:lnTo>
                  <a:lnTo>
                    <a:pt x="916" y="999"/>
                  </a:lnTo>
                  <a:lnTo>
                    <a:pt x="916" y="997"/>
                  </a:lnTo>
                  <a:lnTo>
                    <a:pt x="911" y="997"/>
                  </a:lnTo>
                  <a:lnTo>
                    <a:pt x="907" y="997"/>
                  </a:lnTo>
                  <a:lnTo>
                    <a:pt x="900" y="997"/>
                  </a:lnTo>
                  <a:lnTo>
                    <a:pt x="898" y="997"/>
                  </a:lnTo>
                  <a:lnTo>
                    <a:pt x="891" y="997"/>
                  </a:lnTo>
                  <a:lnTo>
                    <a:pt x="891" y="994"/>
                  </a:lnTo>
                  <a:lnTo>
                    <a:pt x="889" y="994"/>
                  </a:lnTo>
                  <a:lnTo>
                    <a:pt x="887" y="994"/>
                  </a:lnTo>
                  <a:lnTo>
                    <a:pt x="882" y="992"/>
                  </a:lnTo>
                  <a:lnTo>
                    <a:pt x="878" y="990"/>
                  </a:lnTo>
                  <a:lnTo>
                    <a:pt x="875" y="990"/>
                  </a:lnTo>
                  <a:lnTo>
                    <a:pt x="875" y="988"/>
                  </a:lnTo>
                  <a:lnTo>
                    <a:pt x="873" y="988"/>
                  </a:lnTo>
                  <a:lnTo>
                    <a:pt x="871" y="988"/>
                  </a:lnTo>
                  <a:lnTo>
                    <a:pt x="869" y="985"/>
                  </a:lnTo>
                  <a:lnTo>
                    <a:pt x="864" y="983"/>
                  </a:lnTo>
                  <a:lnTo>
                    <a:pt x="860" y="981"/>
                  </a:lnTo>
                  <a:lnTo>
                    <a:pt x="857" y="979"/>
                  </a:lnTo>
                  <a:lnTo>
                    <a:pt x="853" y="974"/>
                  </a:lnTo>
                  <a:lnTo>
                    <a:pt x="848" y="967"/>
                  </a:lnTo>
                  <a:lnTo>
                    <a:pt x="846" y="967"/>
                  </a:lnTo>
                  <a:lnTo>
                    <a:pt x="844" y="967"/>
                  </a:lnTo>
                  <a:lnTo>
                    <a:pt x="844" y="965"/>
                  </a:lnTo>
                  <a:lnTo>
                    <a:pt x="841" y="965"/>
                  </a:lnTo>
                  <a:lnTo>
                    <a:pt x="839" y="965"/>
                  </a:lnTo>
                  <a:lnTo>
                    <a:pt x="839" y="963"/>
                  </a:lnTo>
                  <a:lnTo>
                    <a:pt x="837" y="963"/>
                  </a:lnTo>
                  <a:lnTo>
                    <a:pt x="835" y="963"/>
                  </a:lnTo>
                  <a:lnTo>
                    <a:pt x="832" y="963"/>
                  </a:lnTo>
                  <a:lnTo>
                    <a:pt x="828" y="961"/>
                  </a:lnTo>
                  <a:lnTo>
                    <a:pt x="826" y="961"/>
                  </a:lnTo>
                  <a:lnTo>
                    <a:pt x="823" y="958"/>
                  </a:lnTo>
                  <a:lnTo>
                    <a:pt x="821" y="958"/>
                  </a:lnTo>
                  <a:lnTo>
                    <a:pt x="819" y="958"/>
                  </a:lnTo>
                  <a:lnTo>
                    <a:pt x="817" y="958"/>
                  </a:lnTo>
                  <a:lnTo>
                    <a:pt x="814" y="961"/>
                  </a:lnTo>
                  <a:lnTo>
                    <a:pt x="812" y="963"/>
                  </a:lnTo>
                  <a:lnTo>
                    <a:pt x="810" y="963"/>
                  </a:lnTo>
                  <a:lnTo>
                    <a:pt x="808" y="963"/>
                  </a:lnTo>
                  <a:lnTo>
                    <a:pt x="801" y="963"/>
                  </a:lnTo>
                  <a:lnTo>
                    <a:pt x="799" y="963"/>
                  </a:lnTo>
                  <a:lnTo>
                    <a:pt x="796" y="963"/>
                  </a:lnTo>
                  <a:lnTo>
                    <a:pt x="794" y="963"/>
                  </a:lnTo>
                  <a:lnTo>
                    <a:pt x="790" y="965"/>
                  </a:lnTo>
                  <a:lnTo>
                    <a:pt x="785" y="967"/>
                  </a:lnTo>
                  <a:lnTo>
                    <a:pt x="783" y="967"/>
                  </a:lnTo>
                  <a:lnTo>
                    <a:pt x="781" y="970"/>
                  </a:lnTo>
                  <a:lnTo>
                    <a:pt x="778" y="970"/>
                  </a:lnTo>
                  <a:lnTo>
                    <a:pt x="776" y="972"/>
                  </a:lnTo>
                  <a:lnTo>
                    <a:pt x="774" y="972"/>
                  </a:lnTo>
                  <a:lnTo>
                    <a:pt x="769" y="976"/>
                  </a:lnTo>
                  <a:lnTo>
                    <a:pt x="767" y="976"/>
                  </a:lnTo>
                  <a:lnTo>
                    <a:pt x="763" y="979"/>
                  </a:lnTo>
                  <a:lnTo>
                    <a:pt x="763" y="981"/>
                  </a:lnTo>
                  <a:lnTo>
                    <a:pt x="760" y="983"/>
                  </a:lnTo>
                  <a:lnTo>
                    <a:pt x="758" y="985"/>
                  </a:lnTo>
                  <a:lnTo>
                    <a:pt x="756" y="985"/>
                  </a:lnTo>
                  <a:lnTo>
                    <a:pt x="756" y="988"/>
                  </a:lnTo>
                  <a:lnTo>
                    <a:pt x="754" y="988"/>
                  </a:lnTo>
                  <a:lnTo>
                    <a:pt x="754" y="990"/>
                  </a:lnTo>
                  <a:lnTo>
                    <a:pt x="754" y="992"/>
                  </a:lnTo>
                  <a:lnTo>
                    <a:pt x="751" y="992"/>
                  </a:lnTo>
                  <a:lnTo>
                    <a:pt x="749" y="992"/>
                  </a:lnTo>
                  <a:lnTo>
                    <a:pt x="747" y="992"/>
                  </a:lnTo>
                  <a:lnTo>
                    <a:pt x="747" y="990"/>
                  </a:lnTo>
                  <a:lnTo>
                    <a:pt x="745" y="990"/>
                  </a:lnTo>
                  <a:lnTo>
                    <a:pt x="742" y="988"/>
                  </a:lnTo>
                  <a:lnTo>
                    <a:pt x="740" y="988"/>
                  </a:lnTo>
                  <a:lnTo>
                    <a:pt x="738" y="988"/>
                  </a:lnTo>
                  <a:lnTo>
                    <a:pt x="736" y="988"/>
                  </a:lnTo>
                  <a:lnTo>
                    <a:pt x="733" y="988"/>
                  </a:lnTo>
                  <a:lnTo>
                    <a:pt x="733" y="990"/>
                  </a:lnTo>
                  <a:lnTo>
                    <a:pt x="731" y="990"/>
                  </a:lnTo>
                  <a:lnTo>
                    <a:pt x="729" y="992"/>
                  </a:lnTo>
                  <a:lnTo>
                    <a:pt x="727" y="997"/>
                  </a:lnTo>
                  <a:lnTo>
                    <a:pt x="724" y="997"/>
                  </a:lnTo>
                  <a:lnTo>
                    <a:pt x="722" y="997"/>
                  </a:lnTo>
                  <a:lnTo>
                    <a:pt x="720" y="999"/>
                  </a:lnTo>
                  <a:lnTo>
                    <a:pt x="715" y="999"/>
                  </a:lnTo>
                  <a:lnTo>
                    <a:pt x="709" y="999"/>
                  </a:lnTo>
                  <a:lnTo>
                    <a:pt x="700" y="999"/>
                  </a:lnTo>
                  <a:lnTo>
                    <a:pt x="695" y="997"/>
                  </a:lnTo>
                  <a:lnTo>
                    <a:pt x="691" y="997"/>
                  </a:lnTo>
                  <a:lnTo>
                    <a:pt x="686" y="997"/>
                  </a:lnTo>
                  <a:lnTo>
                    <a:pt x="682" y="997"/>
                  </a:lnTo>
                  <a:lnTo>
                    <a:pt x="679" y="999"/>
                  </a:lnTo>
                  <a:lnTo>
                    <a:pt x="675" y="1001"/>
                  </a:lnTo>
                  <a:lnTo>
                    <a:pt x="670" y="1008"/>
                  </a:lnTo>
                  <a:lnTo>
                    <a:pt x="668" y="1010"/>
                  </a:lnTo>
                  <a:lnTo>
                    <a:pt x="666" y="1015"/>
                  </a:lnTo>
                  <a:lnTo>
                    <a:pt x="664" y="1021"/>
                  </a:lnTo>
                  <a:lnTo>
                    <a:pt x="664" y="1028"/>
                  </a:lnTo>
                  <a:lnTo>
                    <a:pt x="666" y="1033"/>
                  </a:lnTo>
                  <a:lnTo>
                    <a:pt x="668" y="1035"/>
                  </a:lnTo>
                  <a:lnTo>
                    <a:pt x="673" y="1039"/>
                  </a:lnTo>
                  <a:lnTo>
                    <a:pt x="675" y="1042"/>
                  </a:lnTo>
                  <a:lnTo>
                    <a:pt x="675" y="1055"/>
                  </a:lnTo>
                  <a:lnTo>
                    <a:pt x="675" y="1060"/>
                  </a:lnTo>
                  <a:lnTo>
                    <a:pt x="679" y="1060"/>
                  </a:lnTo>
                  <a:lnTo>
                    <a:pt x="684" y="1060"/>
                  </a:lnTo>
                  <a:lnTo>
                    <a:pt x="688" y="1060"/>
                  </a:lnTo>
                  <a:lnTo>
                    <a:pt x="691" y="1055"/>
                  </a:lnTo>
                  <a:lnTo>
                    <a:pt x="693" y="1053"/>
                  </a:lnTo>
                  <a:lnTo>
                    <a:pt x="695" y="1053"/>
                  </a:lnTo>
                  <a:lnTo>
                    <a:pt x="697" y="1051"/>
                  </a:lnTo>
                  <a:lnTo>
                    <a:pt x="704" y="1051"/>
                  </a:lnTo>
                  <a:lnTo>
                    <a:pt x="706" y="1051"/>
                  </a:lnTo>
                  <a:lnTo>
                    <a:pt x="711" y="1053"/>
                  </a:lnTo>
                  <a:lnTo>
                    <a:pt x="713" y="1055"/>
                  </a:lnTo>
                  <a:lnTo>
                    <a:pt x="715" y="1060"/>
                  </a:lnTo>
                  <a:lnTo>
                    <a:pt x="715" y="1064"/>
                  </a:lnTo>
                  <a:lnTo>
                    <a:pt x="713" y="1066"/>
                  </a:lnTo>
                  <a:lnTo>
                    <a:pt x="709" y="1069"/>
                  </a:lnTo>
                  <a:lnTo>
                    <a:pt x="704" y="1071"/>
                  </a:lnTo>
                  <a:lnTo>
                    <a:pt x="700" y="1075"/>
                  </a:lnTo>
                  <a:lnTo>
                    <a:pt x="695" y="1078"/>
                  </a:lnTo>
                  <a:lnTo>
                    <a:pt x="688" y="1082"/>
                  </a:lnTo>
                  <a:lnTo>
                    <a:pt x="682" y="1080"/>
                  </a:lnTo>
                  <a:lnTo>
                    <a:pt x="677" y="1082"/>
                  </a:lnTo>
                  <a:lnTo>
                    <a:pt x="670" y="1084"/>
                  </a:lnTo>
                  <a:lnTo>
                    <a:pt x="670" y="1075"/>
                  </a:lnTo>
                  <a:lnTo>
                    <a:pt x="664" y="1069"/>
                  </a:lnTo>
                  <a:lnTo>
                    <a:pt x="661" y="1066"/>
                  </a:lnTo>
                  <a:lnTo>
                    <a:pt x="652" y="1064"/>
                  </a:lnTo>
                  <a:lnTo>
                    <a:pt x="643" y="1060"/>
                  </a:lnTo>
                  <a:lnTo>
                    <a:pt x="641" y="1053"/>
                  </a:lnTo>
                  <a:lnTo>
                    <a:pt x="634" y="1044"/>
                  </a:lnTo>
                  <a:lnTo>
                    <a:pt x="630" y="1042"/>
                  </a:lnTo>
                  <a:lnTo>
                    <a:pt x="628" y="1037"/>
                  </a:lnTo>
                  <a:lnTo>
                    <a:pt x="621" y="1033"/>
                  </a:lnTo>
                  <a:lnTo>
                    <a:pt x="614" y="1028"/>
                  </a:lnTo>
                  <a:lnTo>
                    <a:pt x="605" y="1024"/>
                  </a:lnTo>
                  <a:lnTo>
                    <a:pt x="596" y="1019"/>
                  </a:lnTo>
                  <a:lnTo>
                    <a:pt x="585" y="1017"/>
                  </a:lnTo>
                  <a:lnTo>
                    <a:pt x="576" y="1012"/>
                  </a:lnTo>
                  <a:lnTo>
                    <a:pt x="567" y="1010"/>
                  </a:lnTo>
                  <a:lnTo>
                    <a:pt x="556" y="1006"/>
                  </a:lnTo>
                  <a:lnTo>
                    <a:pt x="551" y="1003"/>
                  </a:lnTo>
                  <a:lnTo>
                    <a:pt x="547" y="1003"/>
                  </a:lnTo>
                  <a:lnTo>
                    <a:pt x="538" y="999"/>
                  </a:lnTo>
                  <a:lnTo>
                    <a:pt x="531" y="994"/>
                  </a:lnTo>
                  <a:lnTo>
                    <a:pt x="520" y="990"/>
                  </a:lnTo>
                  <a:lnTo>
                    <a:pt x="513" y="985"/>
                  </a:lnTo>
                  <a:lnTo>
                    <a:pt x="506" y="981"/>
                  </a:lnTo>
                  <a:lnTo>
                    <a:pt x="499" y="974"/>
                  </a:lnTo>
                  <a:lnTo>
                    <a:pt x="495" y="965"/>
                  </a:lnTo>
                  <a:lnTo>
                    <a:pt x="490" y="958"/>
                  </a:lnTo>
                  <a:lnTo>
                    <a:pt x="490" y="947"/>
                  </a:lnTo>
                  <a:lnTo>
                    <a:pt x="488" y="936"/>
                  </a:lnTo>
                  <a:lnTo>
                    <a:pt x="490" y="925"/>
                  </a:lnTo>
                  <a:lnTo>
                    <a:pt x="486" y="916"/>
                  </a:lnTo>
                  <a:lnTo>
                    <a:pt x="481" y="909"/>
                  </a:lnTo>
                  <a:lnTo>
                    <a:pt x="472" y="904"/>
                  </a:lnTo>
                  <a:lnTo>
                    <a:pt x="459" y="904"/>
                  </a:lnTo>
                  <a:lnTo>
                    <a:pt x="448" y="907"/>
                  </a:lnTo>
                  <a:lnTo>
                    <a:pt x="441" y="911"/>
                  </a:lnTo>
                  <a:lnTo>
                    <a:pt x="430" y="916"/>
                  </a:lnTo>
                  <a:lnTo>
                    <a:pt x="421" y="918"/>
                  </a:lnTo>
                  <a:lnTo>
                    <a:pt x="407" y="918"/>
                  </a:lnTo>
                  <a:lnTo>
                    <a:pt x="396" y="922"/>
                  </a:lnTo>
                  <a:lnTo>
                    <a:pt x="387" y="925"/>
                  </a:lnTo>
                  <a:lnTo>
                    <a:pt x="380" y="929"/>
                  </a:lnTo>
                  <a:lnTo>
                    <a:pt x="369" y="934"/>
                  </a:lnTo>
                  <a:lnTo>
                    <a:pt x="358" y="931"/>
                  </a:lnTo>
                  <a:lnTo>
                    <a:pt x="351" y="927"/>
                  </a:lnTo>
                  <a:lnTo>
                    <a:pt x="344" y="920"/>
                  </a:lnTo>
                  <a:lnTo>
                    <a:pt x="342" y="918"/>
                  </a:lnTo>
                  <a:lnTo>
                    <a:pt x="346" y="918"/>
                  </a:lnTo>
                  <a:lnTo>
                    <a:pt x="351" y="909"/>
                  </a:lnTo>
                  <a:lnTo>
                    <a:pt x="355" y="900"/>
                  </a:lnTo>
                  <a:lnTo>
                    <a:pt x="360" y="891"/>
                  </a:lnTo>
                  <a:lnTo>
                    <a:pt x="358" y="882"/>
                  </a:lnTo>
                  <a:lnTo>
                    <a:pt x="353" y="875"/>
                  </a:lnTo>
                  <a:lnTo>
                    <a:pt x="349" y="866"/>
                  </a:lnTo>
                  <a:lnTo>
                    <a:pt x="349" y="857"/>
                  </a:lnTo>
                  <a:lnTo>
                    <a:pt x="349" y="846"/>
                  </a:lnTo>
                  <a:lnTo>
                    <a:pt x="344" y="839"/>
                  </a:lnTo>
                  <a:lnTo>
                    <a:pt x="337" y="835"/>
                  </a:lnTo>
                  <a:lnTo>
                    <a:pt x="328" y="830"/>
                  </a:lnTo>
                  <a:lnTo>
                    <a:pt x="322" y="823"/>
                  </a:lnTo>
                  <a:lnTo>
                    <a:pt x="319" y="814"/>
                  </a:lnTo>
                  <a:lnTo>
                    <a:pt x="317" y="803"/>
                  </a:lnTo>
                  <a:lnTo>
                    <a:pt x="319" y="792"/>
                  </a:lnTo>
                  <a:lnTo>
                    <a:pt x="319" y="781"/>
                  </a:lnTo>
                  <a:lnTo>
                    <a:pt x="317" y="769"/>
                  </a:lnTo>
                  <a:lnTo>
                    <a:pt x="315" y="760"/>
                  </a:lnTo>
                  <a:lnTo>
                    <a:pt x="315" y="749"/>
                  </a:lnTo>
                  <a:lnTo>
                    <a:pt x="315" y="738"/>
                  </a:lnTo>
                  <a:lnTo>
                    <a:pt x="317" y="727"/>
                  </a:lnTo>
                  <a:lnTo>
                    <a:pt x="317" y="716"/>
                  </a:lnTo>
                  <a:lnTo>
                    <a:pt x="322" y="709"/>
                  </a:lnTo>
                  <a:lnTo>
                    <a:pt x="331" y="704"/>
                  </a:lnTo>
                  <a:lnTo>
                    <a:pt x="340" y="700"/>
                  </a:lnTo>
                  <a:lnTo>
                    <a:pt x="349" y="695"/>
                  </a:lnTo>
                  <a:lnTo>
                    <a:pt x="353" y="689"/>
                  </a:lnTo>
                  <a:lnTo>
                    <a:pt x="351" y="680"/>
                  </a:lnTo>
                  <a:lnTo>
                    <a:pt x="349" y="668"/>
                  </a:lnTo>
                  <a:lnTo>
                    <a:pt x="349" y="659"/>
                  </a:lnTo>
                  <a:lnTo>
                    <a:pt x="355" y="655"/>
                  </a:lnTo>
                  <a:lnTo>
                    <a:pt x="362" y="648"/>
                  </a:lnTo>
                  <a:lnTo>
                    <a:pt x="367" y="644"/>
                  </a:lnTo>
                  <a:lnTo>
                    <a:pt x="369" y="641"/>
                  </a:lnTo>
                  <a:lnTo>
                    <a:pt x="376" y="635"/>
                  </a:lnTo>
                  <a:lnTo>
                    <a:pt x="382" y="630"/>
                  </a:lnTo>
                  <a:lnTo>
                    <a:pt x="380" y="619"/>
                  </a:lnTo>
                  <a:lnTo>
                    <a:pt x="380" y="610"/>
                  </a:lnTo>
                  <a:lnTo>
                    <a:pt x="376" y="601"/>
                  </a:lnTo>
                  <a:lnTo>
                    <a:pt x="371" y="592"/>
                  </a:lnTo>
                  <a:lnTo>
                    <a:pt x="364" y="594"/>
                  </a:lnTo>
                  <a:lnTo>
                    <a:pt x="337" y="599"/>
                  </a:lnTo>
                  <a:lnTo>
                    <a:pt x="310" y="603"/>
                  </a:lnTo>
                  <a:lnTo>
                    <a:pt x="283" y="608"/>
                  </a:lnTo>
                  <a:lnTo>
                    <a:pt x="254" y="612"/>
                  </a:lnTo>
                  <a:lnTo>
                    <a:pt x="247" y="594"/>
                  </a:lnTo>
                  <a:lnTo>
                    <a:pt x="241" y="569"/>
                  </a:lnTo>
                  <a:lnTo>
                    <a:pt x="234" y="547"/>
                  </a:lnTo>
                  <a:lnTo>
                    <a:pt x="225" y="522"/>
                  </a:lnTo>
                  <a:lnTo>
                    <a:pt x="216" y="500"/>
                  </a:lnTo>
                  <a:lnTo>
                    <a:pt x="209" y="475"/>
                  </a:lnTo>
                  <a:lnTo>
                    <a:pt x="202" y="452"/>
                  </a:lnTo>
                  <a:lnTo>
                    <a:pt x="191" y="443"/>
                  </a:lnTo>
                  <a:lnTo>
                    <a:pt x="164" y="425"/>
                  </a:lnTo>
                  <a:lnTo>
                    <a:pt x="137" y="405"/>
                  </a:lnTo>
                  <a:lnTo>
                    <a:pt x="108" y="385"/>
                  </a:lnTo>
                  <a:lnTo>
                    <a:pt x="90" y="374"/>
                  </a:lnTo>
                  <a:lnTo>
                    <a:pt x="90" y="371"/>
                  </a:lnTo>
                  <a:lnTo>
                    <a:pt x="81" y="367"/>
                  </a:lnTo>
                  <a:lnTo>
                    <a:pt x="76" y="360"/>
                  </a:lnTo>
                  <a:lnTo>
                    <a:pt x="65" y="335"/>
                  </a:lnTo>
                  <a:lnTo>
                    <a:pt x="54" y="313"/>
                  </a:lnTo>
                  <a:lnTo>
                    <a:pt x="43" y="290"/>
                  </a:lnTo>
                  <a:lnTo>
                    <a:pt x="34" y="266"/>
                  </a:lnTo>
                  <a:lnTo>
                    <a:pt x="22" y="243"/>
                  </a:lnTo>
                  <a:lnTo>
                    <a:pt x="13" y="227"/>
                  </a:lnTo>
                  <a:lnTo>
                    <a:pt x="9" y="218"/>
                  </a:lnTo>
                  <a:lnTo>
                    <a:pt x="9" y="214"/>
                  </a:lnTo>
                  <a:lnTo>
                    <a:pt x="0" y="196"/>
                  </a:lnTo>
                  <a:lnTo>
                    <a:pt x="2" y="198"/>
                  </a:lnTo>
                  <a:lnTo>
                    <a:pt x="4" y="198"/>
                  </a:lnTo>
                  <a:lnTo>
                    <a:pt x="7" y="198"/>
                  </a:lnTo>
                  <a:lnTo>
                    <a:pt x="9" y="198"/>
                  </a:lnTo>
                  <a:lnTo>
                    <a:pt x="11" y="198"/>
                  </a:lnTo>
                  <a:lnTo>
                    <a:pt x="13" y="198"/>
                  </a:lnTo>
                  <a:lnTo>
                    <a:pt x="13" y="200"/>
                  </a:lnTo>
                  <a:lnTo>
                    <a:pt x="16" y="200"/>
                  </a:lnTo>
                  <a:lnTo>
                    <a:pt x="16" y="203"/>
                  </a:lnTo>
                  <a:lnTo>
                    <a:pt x="16" y="205"/>
                  </a:lnTo>
                  <a:lnTo>
                    <a:pt x="18" y="205"/>
                  </a:lnTo>
                  <a:lnTo>
                    <a:pt x="18" y="207"/>
                  </a:lnTo>
                  <a:lnTo>
                    <a:pt x="20" y="207"/>
                  </a:lnTo>
                  <a:lnTo>
                    <a:pt x="20" y="205"/>
                  </a:lnTo>
                  <a:lnTo>
                    <a:pt x="22" y="205"/>
                  </a:lnTo>
                  <a:lnTo>
                    <a:pt x="25" y="205"/>
                  </a:lnTo>
                  <a:lnTo>
                    <a:pt x="25" y="203"/>
                  </a:lnTo>
                  <a:lnTo>
                    <a:pt x="27" y="203"/>
                  </a:lnTo>
                  <a:lnTo>
                    <a:pt x="27" y="200"/>
                  </a:lnTo>
                  <a:lnTo>
                    <a:pt x="29" y="200"/>
                  </a:lnTo>
                  <a:lnTo>
                    <a:pt x="31" y="200"/>
                  </a:lnTo>
                  <a:lnTo>
                    <a:pt x="34" y="200"/>
                  </a:lnTo>
                  <a:lnTo>
                    <a:pt x="36" y="200"/>
                  </a:lnTo>
                  <a:lnTo>
                    <a:pt x="38" y="200"/>
                  </a:lnTo>
                  <a:lnTo>
                    <a:pt x="40" y="200"/>
                  </a:lnTo>
                  <a:lnTo>
                    <a:pt x="43" y="200"/>
                  </a:lnTo>
                  <a:lnTo>
                    <a:pt x="43" y="198"/>
                  </a:lnTo>
                  <a:lnTo>
                    <a:pt x="45" y="198"/>
                  </a:lnTo>
                  <a:lnTo>
                    <a:pt x="45" y="200"/>
                  </a:lnTo>
                  <a:lnTo>
                    <a:pt x="47" y="200"/>
                  </a:lnTo>
                  <a:lnTo>
                    <a:pt x="49" y="198"/>
                  </a:lnTo>
                  <a:lnTo>
                    <a:pt x="52" y="198"/>
                  </a:lnTo>
                  <a:lnTo>
                    <a:pt x="54" y="198"/>
                  </a:lnTo>
                  <a:lnTo>
                    <a:pt x="56" y="198"/>
                  </a:lnTo>
                  <a:lnTo>
                    <a:pt x="58" y="198"/>
                  </a:lnTo>
                  <a:lnTo>
                    <a:pt x="61" y="198"/>
                  </a:lnTo>
                  <a:lnTo>
                    <a:pt x="63" y="198"/>
                  </a:lnTo>
                  <a:lnTo>
                    <a:pt x="65" y="198"/>
                  </a:lnTo>
                  <a:lnTo>
                    <a:pt x="65" y="200"/>
                  </a:lnTo>
                  <a:lnTo>
                    <a:pt x="67" y="200"/>
                  </a:lnTo>
                  <a:lnTo>
                    <a:pt x="67" y="203"/>
                  </a:lnTo>
                  <a:lnTo>
                    <a:pt x="70" y="203"/>
                  </a:lnTo>
                  <a:lnTo>
                    <a:pt x="70" y="205"/>
                  </a:lnTo>
                  <a:lnTo>
                    <a:pt x="72" y="207"/>
                  </a:lnTo>
                  <a:lnTo>
                    <a:pt x="74" y="207"/>
                  </a:lnTo>
                  <a:lnTo>
                    <a:pt x="76" y="207"/>
                  </a:lnTo>
                  <a:lnTo>
                    <a:pt x="79" y="207"/>
                  </a:lnTo>
                  <a:lnTo>
                    <a:pt x="81" y="207"/>
                  </a:lnTo>
                  <a:lnTo>
                    <a:pt x="81" y="209"/>
                  </a:lnTo>
                  <a:lnTo>
                    <a:pt x="83" y="209"/>
                  </a:lnTo>
                  <a:lnTo>
                    <a:pt x="83" y="207"/>
                  </a:lnTo>
                  <a:lnTo>
                    <a:pt x="85" y="207"/>
                  </a:lnTo>
                  <a:lnTo>
                    <a:pt x="88" y="207"/>
                  </a:lnTo>
                  <a:lnTo>
                    <a:pt x="90" y="207"/>
                  </a:lnTo>
                  <a:lnTo>
                    <a:pt x="92" y="207"/>
                  </a:lnTo>
                  <a:lnTo>
                    <a:pt x="92" y="209"/>
                  </a:lnTo>
                  <a:lnTo>
                    <a:pt x="94" y="209"/>
                  </a:lnTo>
                  <a:lnTo>
                    <a:pt x="97" y="209"/>
                  </a:lnTo>
                  <a:lnTo>
                    <a:pt x="97" y="212"/>
                  </a:lnTo>
                  <a:lnTo>
                    <a:pt x="99" y="212"/>
                  </a:lnTo>
                  <a:lnTo>
                    <a:pt x="99" y="214"/>
                  </a:lnTo>
                  <a:lnTo>
                    <a:pt x="101" y="214"/>
                  </a:lnTo>
                  <a:lnTo>
                    <a:pt x="103" y="214"/>
                  </a:lnTo>
                  <a:lnTo>
                    <a:pt x="106" y="214"/>
                  </a:lnTo>
                  <a:lnTo>
                    <a:pt x="106" y="212"/>
                  </a:lnTo>
                  <a:lnTo>
                    <a:pt x="108" y="212"/>
                  </a:lnTo>
                  <a:lnTo>
                    <a:pt x="110" y="212"/>
                  </a:lnTo>
                  <a:lnTo>
                    <a:pt x="110" y="214"/>
                  </a:lnTo>
                  <a:lnTo>
                    <a:pt x="112" y="214"/>
                  </a:lnTo>
                  <a:lnTo>
                    <a:pt x="115" y="214"/>
                  </a:lnTo>
                  <a:lnTo>
                    <a:pt x="117" y="214"/>
                  </a:lnTo>
                  <a:lnTo>
                    <a:pt x="117" y="216"/>
                  </a:lnTo>
                  <a:lnTo>
                    <a:pt x="119" y="216"/>
                  </a:lnTo>
                  <a:lnTo>
                    <a:pt x="121" y="216"/>
                  </a:lnTo>
                  <a:lnTo>
                    <a:pt x="121" y="214"/>
                  </a:lnTo>
                  <a:lnTo>
                    <a:pt x="124" y="214"/>
                  </a:lnTo>
                  <a:lnTo>
                    <a:pt x="126" y="214"/>
                  </a:lnTo>
                  <a:lnTo>
                    <a:pt x="126" y="212"/>
                  </a:lnTo>
                  <a:lnTo>
                    <a:pt x="128" y="212"/>
                  </a:lnTo>
                  <a:lnTo>
                    <a:pt x="130" y="212"/>
                  </a:lnTo>
                  <a:lnTo>
                    <a:pt x="133" y="212"/>
                  </a:lnTo>
                  <a:lnTo>
                    <a:pt x="133" y="209"/>
                  </a:lnTo>
                  <a:lnTo>
                    <a:pt x="135" y="209"/>
                  </a:lnTo>
                  <a:lnTo>
                    <a:pt x="137" y="209"/>
                  </a:lnTo>
                  <a:lnTo>
                    <a:pt x="139" y="209"/>
                  </a:lnTo>
                  <a:lnTo>
                    <a:pt x="139" y="212"/>
                  </a:lnTo>
                  <a:lnTo>
                    <a:pt x="142" y="212"/>
                  </a:lnTo>
                  <a:lnTo>
                    <a:pt x="142" y="214"/>
                  </a:lnTo>
                  <a:lnTo>
                    <a:pt x="142" y="216"/>
                  </a:lnTo>
                  <a:lnTo>
                    <a:pt x="144" y="216"/>
                  </a:lnTo>
                  <a:lnTo>
                    <a:pt x="146" y="216"/>
                  </a:lnTo>
                  <a:lnTo>
                    <a:pt x="148" y="216"/>
                  </a:lnTo>
                  <a:lnTo>
                    <a:pt x="148" y="218"/>
                  </a:lnTo>
                  <a:lnTo>
                    <a:pt x="151" y="216"/>
                  </a:lnTo>
                  <a:lnTo>
                    <a:pt x="153" y="216"/>
                  </a:lnTo>
                  <a:lnTo>
                    <a:pt x="155" y="216"/>
                  </a:lnTo>
                  <a:lnTo>
                    <a:pt x="157" y="216"/>
                  </a:lnTo>
                  <a:lnTo>
                    <a:pt x="160" y="218"/>
                  </a:lnTo>
                  <a:lnTo>
                    <a:pt x="160" y="216"/>
                  </a:lnTo>
                  <a:lnTo>
                    <a:pt x="162" y="216"/>
                  </a:lnTo>
                  <a:lnTo>
                    <a:pt x="164" y="216"/>
                  </a:lnTo>
                  <a:lnTo>
                    <a:pt x="164" y="214"/>
                  </a:lnTo>
                  <a:lnTo>
                    <a:pt x="166" y="214"/>
                  </a:lnTo>
                  <a:lnTo>
                    <a:pt x="169" y="214"/>
                  </a:lnTo>
                  <a:lnTo>
                    <a:pt x="171" y="212"/>
                  </a:lnTo>
                  <a:lnTo>
                    <a:pt x="173" y="212"/>
                  </a:lnTo>
                  <a:lnTo>
                    <a:pt x="175" y="212"/>
                  </a:lnTo>
                  <a:lnTo>
                    <a:pt x="178" y="212"/>
                  </a:lnTo>
                  <a:lnTo>
                    <a:pt x="180" y="212"/>
                  </a:lnTo>
                  <a:lnTo>
                    <a:pt x="182" y="212"/>
                  </a:lnTo>
                  <a:lnTo>
                    <a:pt x="182" y="209"/>
                  </a:lnTo>
                  <a:lnTo>
                    <a:pt x="184" y="209"/>
                  </a:lnTo>
                  <a:lnTo>
                    <a:pt x="187" y="209"/>
                  </a:lnTo>
                  <a:lnTo>
                    <a:pt x="189" y="209"/>
                  </a:lnTo>
                  <a:lnTo>
                    <a:pt x="191" y="209"/>
                  </a:lnTo>
                  <a:lnTo>
                    <a:pt x="191" y="207"/>
                  </a:lnTo>
                  <a:lnTo>
                    <a:pt x="193" y="207"/>
                  </a:lnTo>
                  <a:lnTo>
                    <a:pt x="196" y="205"/>
                  </a:lnTo>
                  <a:lnTo>
                    <a:pt x="198" y="205"/>
                  </a:lnTo>
                  <a:lnTo>
                    <a:pt x="198" y="207"/>
                  </a:lnTo>
                  <a:lnTo>
                    <a:pt x="200" y="207"/>
                  </a:lnTo>
                  <a:lnTo>
                    <a:pt x="200" y="209"/>
                  </a:lnTo>
                  <a:lnTo>
                    <a:pt x="202" y="209"/>
                  </a:lnTo>
                  <a:lnTo>
                    <a:pt x="205" y="209"/>
                  </a:lnTo>
                  <a:lnTo>
                    <a:pt x="207" y="209"/>
                  </a:lnTo>
                  <a:lnTo>
                    <a:pt x="207" y="207"/>
                  </a:lnTo>
                  <a:lnTo>
                    <a:pt x="209" y="207"/>
                  </a:lnTo>
                  <a:lnTo>
                    <a:pt x="211" y="207"/>
                  </a:lnTo>
                  <a:lnTo>
                    <a:pt x="214" y="207"/>
                  </a:lnTo>
                  <a:lnTo>
                    <a:pt x="216" y="205"/>
                  </a:lnTo>
                  <a:lnTo>
                    <a:pt x="216" y="203"/>
                  </a:lnTo>
                  <a:lnTo>
                    <a:pt x="218" y="203"/>
                  </a:lnTo>
                  <a:lnTo>
                    <a:pt x="218" y="200"/>
                  </a:lnTo>
                  <a:lnTo>
                    <a:pt x="220" y="200"/>
                  </a:lnTo>
                  <a:lnTo>
                    <a:pt x="220" y="198"/>
                  </a:lnTo>
                  <a:lnTo>
                    <a:pt x="223" y="198"/>
                  </a:lnTo>
                  <a:lnTo>
                    <a:pt x="223" y="196"/>
                  </a:lnTo>
                  <a:lnTo>
                    <a:pt x="225" y="196"/>
                  </a:lnTo>
                  <a:lnTo>
                    <a:pt x="225" y="194"/>
                  </a:lnTo>
                  <a:lnTo>
                    <a:pt x="227" y="194"/>
                  </a:lnTo>
                  <a:lnTo>
                    <a:pt x="229" y="194"/>
                  </a:lnTo>
                  <a:lnTo>
                    <a:pt x="232" y="194"/>
                  </a:lnTo>
                  <a:lnTo>
                    <a:pt x="232" y="191"/>
                  </a:lnTo>
                  <a:lnTo>
                    <a:pt x="234" y="191"/>
                  </a:lnTo>
                  <a:lnTo>
                    <a:pt x="236" y="191"/>
                  </a:lnTo>
                  <a:lnTo>
                    <a:pt x="236" y="189"/>
                  </a:lnTo>
                  <a:lnTo>
                    <a:pt x="238" y="189"/>
                  </a:lnTo>
                  <a:lnTo>
                    <a:pt x="241" y="189"/>
                  </a:lnTo>
                  <a:lnTo>
                    <a:pt x="243" y="189"/>
                  </a:lnTo>
                  <a:lnTo>
                    <a:pt x="245" y="191"/>
                  </a:lnTo>
                  <a:lnTo>
                    <a:pt x="245" y="194"/>
                  </a:lnTo>
                  <a:lnTo>
                    <a:pt x="247" y="194"/>
                  </a:lnTo>
                  <a:lnTo>
                    <a:pt x="247" y="196"/>
                  </a:lnTo>
                  <a:lnTo>
                    <a:pt x="250" y="194"/>
                  </a:lnTo>
                  <a:lnTo>
                    <a:pt x="250" y="191"/>
                  </a:lnTo>
                  <a:lnTo>
                    <a:pt x="252" y="189"/>
                  </a:lnTo>
                  <a:lnTo>
                    <a:pt x="254" y="189"/>
                  </a:lnTo>
                  <a:lnTo>
                    <a:pt x="254" y="187"/>
                  </a:lnTo>
                  <a:lnTo>
                    <a:pt x="256" y="187"/>
                  </a:lnTo>
                  <a:lnTo>
                    <a:pt x="259" y="185"/>
                  </a:lnTo>
                  <a:lnTo>
                    <a:pt x="261" y="185"/>
                  </a:lnTo>
                  <a:lnTo>
                    <a:pt x="263" y="185"/>
                  </a:lnTo>
                  <a:lnTo>
                    <a:pt x="265" y="185"/>
                  </a:lnTo>
                  <a:lnTo>
                    <a:pt x="265" y="182"/>
                  </a:lnTo>
                  <a:lnTo>
                    <a:pt x="265" y="180"/>
                  </a:lnTo>
                  <a:lnTo>
                    <a:pt x="268" y="180"/>
                  </a:lnTo>
                  <a:lnTo>
                    <a:pt x="268" y="178"/>
                  </a:lnTo>
                  <a:lnTo>
                    <a:pt x="270" y="176"/>
                  </a:lnTo>
                  <a:lnTo>
                    <a:pt x="270" y="173"/>
                  </a:lnTo>
                  <a:lnTo>
                    <a:pt x="272" y="173"/>
                  </a:lnTo>
                  <a:lnTo>
                    <a:pt x="272" y="171"/>
                  </a:lnTo>
                  <a:lnTo>
                    <a:pt x="272" y="169"/>
                  </a:lnTo>
                  <a:lnTo>
                    <a:pt x="274" y="169"/>
                  </a:lnTo>
                  <a:lnTo>
                    <a:pt x="274" y="167"/>
                  </a:lnTo>
                  <a:lnTo>
                    <a:pt x="274" y="164"/>
                  </a:lnTo>
                  <a:lnTo>
                    <a:pt x="272" y="164"/>
                  </a:lnTo>
                  <a:lnTo>
                    <a:pt x="272" y="162"/>
                  </a:lnTo>
                  <a:lnTo>
                    <a:pt x="272" y="160"/>
                  </a:lnTo>
                  <a:lnTo>
                    <a:pt x="270" y="160"/>
                  </a:lnTo>
                  <a:lnTo>
                    <a:pt x="270" y="158"/>
                  </a:lnTo>
                  <a:lnTo>
                    <a:pt x="268" y="155"/>
                  </a:lnTo>
                  <a:lnTo>
                    <a:pt x="268" y="153"/>
                  </a:lnTo>
                  <a:lnTo>
                    <a:pt x="265" y="153"/>
                  </a:lnTo>
                  <a:lnTo>
                    <a:pt x="265" y="151"/>
                  </a:lnTo>
                  <a:lnTo>
                    <a:pt x="265" y="149"/>
                  </a:lnTo>
                  <a:lnTo>
                    <a:pt x="265" y="146"/>
                  </a:lnTo>
                  <a:lnTo>
                    <a:pt x="268" y="146"/>
                  </a:lnTo>
                  <a:lnTo>
                    <a:pt x="270" y="146"/>
                  </a:lnTo>
                  <a:lnTo>
                    <a:pt x="270" y="144"/>
                  </a:lnTo>
                  <a:lnTo>
                    <a:pt x="270" y="142"/>
                  </a:lnTo>
                  <a:lnTo>
                    <a:pt x="268" y="142"/>
                  </a:lnTo>
                  <a:lnTo>
                    <a:pt x="270" y="140"/>
                  </a:lnTo>
                  <a:lnTo>
                    <a:pt x="272" y="137"/>
                  </a:lnTo>
                  <a:lnTo>
                    <a:pt x="274" y="137"/>
                  </a:lnTo>
                  <a:lnTo>
                    <a:pt x="274" y="135"/>
                  </a:lnTo>
                  <a:lnTo>
                    <a:pt x="277" y="133"/>
                  </a:lnTo>
                  <a:lnTo>
                    <a:pt x="279" y="133"/>
                  </a:lnTo>
                  <a:lnTo>
                    <a:pt x="279" y="131"/>
                  </a:lnTo>
                  <a:lnTo>
                    <a:pt x="281" y="131"/>
                  </a:lnTo>
                  <a:lnTo>
                    <a:pt x="283" y="131"/>
                  </a:lnTo>
                  <a:lnTo>
                    <a:pt x="283" y="128"/>
                  </a:lnTo>
                  <a:lnTo>
                    <a:pt x="283" y="126"/>
                  </a:lnTo>
                  <a:lnTo>
                    <a:pt x="283" y="124"/>
                  </a:lnTo>
                  <a:lnTo>
                    <a:pt x="286" y="122"/>
                  </a:lnTo>
                  <a:lnTo>
                    <a:pt x="283" y="122"/>
                  </a:lnTo>
                  <a:lnTo>
                    <a:pt x="283" y="119"/>
                  </a:lnTo>
                  <a:lnTo>
                    <a:pt x="286" y="119"/>
                  </a:lnTo>
                  <a:lnTo>
                    <a:pt x="286" y="117"/>
                  </a:lnTo>
                  <a:lnTo>
                    <a:pt x="286" y="119"/>
                  </a:lnTo>
                  <a:lnTo>
                    <a:pt x="288" y="119"/>
                  </a:lnTo>
                  <a:lnTo>
                    <a:pt x="290" y="119"/>
                  </a:lnTo>
                  <a:lnTo>
                    <a:pt x="292" y="119"/>
                  </a:lnTo>
                  <a:lnTo>
                    <a:pt x="295" y="119"/>
                  </a:lnTo>
                  <a:lnTo>
                    <a:pt x="297" y="119"/>
                  </a:lnTo>
                  <a:lnTo>
                    <a:pt x="299" y="119"/>
                  </a:lnTo>
                  <a:lnTo>
                    <a:pt x="301" y="119"/>
                  </a:lnTo>
                  <a:lnTo>
                    <a:pt x="301" y="122"/>
                  </a:lnTo>
                  <a:lnTo>
                    <a:pt x="304" y="119"/>
                  </a:lnTo>
                  <a:lnTo>
                    <a:pt x="306" y="119"/>
                  </a:lnTo>
                  <a:lnTo>
                    <a:pt x="308" y="119"/>
                  </a:lnTo>
                  <a:lnTo>
                    <a:pt x="310" y="119"/>
                  </a:lnTo>
                  <a:lnTo>
                    <a:pt x="310" y="122"/>
                  </a:lnTo>
                  <a:lnTo>
                    <a:pt x="313" y="122"/>
                  </a:lnTo>
                  <a:lnTo>
                    <a:pt x="310" y="122"/>
                  </a:lnTo>
                  <a:lnTo>
                    <a:pt x="313" y="122"/>
                  </a:lnTo>
                  <a:lnTo>
                    <a:pt x="315" y="119"/>
                  </a:lnTo>
                  <a:lnTo>
                    <a:pt x="315" y="117"/>
                  </a:lnTo>
                  <a:lnTo>
                    <a:pt x="317" y="117"/>
                  </a:lnTo>
                  <a:lnTo>
                    <a:pt x="317" y="119"/>
                  </a:lnTo>
                  <a:lnTo>
                    <a:pt x="319" y="119"/>
                  </a:lnTo>
                  <a:lnTo>
                    <a:pt x="322" y="119"/>
                  </a:lnTo>
                  <a:lnTo>
                    <a:pt x="324" y="117"/>
                  </a:lnTo>
                  <a:lnTo>
                    <a:pt x="324" y="115"/>
                  </a:lnTo>
                  <a:lnTo>
                    <a:pt x="326" y="115"/>
                  </a:lnTo>
                  <a:lnTo>
                    <a:pt x="326" y="117"/>
                  </a:lnTo>
                  <a:lnTo>
                    <a:pt x="326" y="119"/>
                  </a:lnTo>
                  <a:lnTo>
                    <a:pt x="328" y="119"/>
                  </a:lnTo>
                  <a:lnTo>
                    <a:pt x="331" y="119"/>
                  </a:lnTo>
                  <a:lnTo>
                    <a:pt x="331" y="122"/>
                  </a:lnTo>
                  <a:lnTo>
                    <a:pt x="333" y="122"/>
                  </a:lnTo>
                  <a:lnTo>
                    <a:pt x="335" y="122"/>
                  </a:lnTo>
                  <a:lnTo>
                    <a:pt x="335" y="124"/>
                  </a:lnTo>
                  <a:lnTo>
                    <a:pt x="335" y="126"/>
                  </a:lnTo>
                  <a:lnTo>
                    <a:pt x="335" y="128"/>
                  </a:lnTo>
                  <a:lnTo>
                    <a:pt x="333" y="128"/>
                  </a:lnTo>
                  <a:lnTo>
                    <a:pt x="333" y="131"/>
                  </a:lnTo>
                  <a:lnTo>
                    <a:pt x="331" y="131"/>
                  </a:lnTo>
                  <a:lnTo>
                    <a:pt x="331" y="133"/>
                  </a:lnTo>
                  <a:lnTo>
                    <a:pt x="333" y="133"/>
                  </a:lnTo>
                  <a:lnTo>
                    <a:pt x="333" y="135"/>
                  </a:lnTo>
                  <a:lnTo>
                    <a:pt x="333" y="137"/>
                  </a:lnTo>
                  <a:lnTo>
                    <a:pt x="335" y="137"/>
                  </a:lnTo>
                  <a:lnTo>
                    <a:pt x="335" y="135"/>
                  </a:lnTo>
                  <a:lnTo>
                    <a:pt x="337" y="135"/>
                  </a:lnTo>
                  <a:lnTo>
                    <a:pt x="340" y="137"/>
                  </a:lnTo>
                  <a:lnTo>
                    <a:pt x="340" y="140"/>
                  </a:lnTo>
                  <a:lnTo>
                    <a:pt x="342" y="140"/>
                  </a:lnTo>
                  <a:lnTo>
                    <a:pt x="342" y="137"/>
                  </a:lnTo>
                  <a:lnTo>
                    <a:pt x="344" y="137"/>
                  </a:lnTo>
                  <a:lnTo>
                    <a:pt x="344" y="140"/>
                  </a:lnTo>
                  <a:lnTo>
                    <a:pt x="342" y="142"/>
                  </a:lnTo>
                  <a:lnTo>
                    <a:pt x="342" y="144"/>
                  </a:lnTo>
                  <a:lnTo>
                    <a:pt x="344" y="144"/>
                  </a:lnTo>
                  <a:lnTo>
                    <a:pt x="344" y="146"/>
                  </a:lnTo>
                  <a:lnTo>
                    <a:pt x="342" y="146"/>
                  </a:lnTo>
                  <a:lnTo>
                    <a:pt x="342" y="149"/>
                  </a:lnTo>
                  <a:lnTo>
                    <a:pt x="342" y="146"/>
                  </a:lnTo>
                  <a:lnTo>
                    <a:pt x="342" y="149"/>
                  </a:lnTo>
                  <a:lnTo>
                    <a:pt x="340" y="149"/>
                  </a:lnTo>
                  <a:lnTo>
                    <a:pt x="340" y="151"/>
                  </a:lnTo>
                  <a:lnTo>
                    <a:pt x="342" y="151"/>
                  </a:lnTo>
                  <a:lnTo>
                    <a:pt x="342" y="153"/>
                  </a:lnTo>
                  <a:lnTo>
                    <a:pt x="340" y="153"/>
                  </a:lnTo>
                  <a:lnTo>
                    <a:pt x="340" y="155"/>
                  </a:lnTo>
                  <a:lnTo>
                    <a:pt x="337" y="155"/>
                  </a:lnTo>
                  <a:lnTo>
                    <a:pt x="337" y="158"/>
                  </a:lnTo>
                  <a:lnTo>
                    <a:pt x="335" y="160"/>
                  </a:lnTo>
                  <a:lnTo>
                    <a:pt x="335" y="162"/>
                  </a:lnTo>
                  <a:lnTo>
                    <a:pt x="337" y="162"/>
                  </a:lnTo>
                  <a:lnTo>
                    <a:pt x="337" y="164"/>
                  </a:lnTo>
                  <a:lnTo>
                    <a:pt x="340" y="164"/>
                  </a:lnTo>
                  <a:lnTo>
                    <a:pt x="340" y="167"/>
                  </a:lnTo>
                  <a:lnTo>
                    <a:pt x="342" y="169"/>
                  </a:lnTo>
                  <a:lnTo>
                    <a:pt x="344" y="171"/>
                  </a:lnTo>
                  <a:lnTo>
                    <a:pt x="344" y="173"/>
                  </a:lnTo>
                  <a:lnTo>
                    <a:pt x="346" y="173"/>
                  </a:lnTo>
                  <a:lnTo>
                    <a:pt x="346" y="176"/>
                  </a:lnTo>
                  <a:lnTo>
                    <a:pt x="349" y="176"/>
                  </a:lnTo>
                  <a:lnTo>
                    <a:pt x="349" y="178"/>
                  </a:lnTo>
                  <a:lnTo>
                    <a:pt x="351" y="178"/>
                  </a:lnTo>
                  <a:lnTo>
                    <a:pt x="351" y="180"/>
                  </a:lnTo>
                  <a:lnTo>
                    <a:pt x="349" y="180"/>
                  </a:lnTo>
                  <a:lnTo>
                    <a:pt x="344" y="180"/>
                  </a:lnTo>
                  <a:lnTo>
                    <a:pt x="342" y="182"/>
                  </a:lnTo>
                  <a:lnTo>
                    <a:pt x="342" y="185"/>
                  </a:lnTo>
                  <a:lnTo>
                    <a:pt x="342" y="187"/>
                  </a:lnTo>
                  <a:lnTo>
                    <a:pt x="342" y="189"/>
                  </a:lnTo>
                  <a:lnTo>
                    <a:pt x="342" y="191"/>
                  </a:lnTo>
                  <a:lnTo>
                    <a:pt x="342" y="194"/>
                  </a:lnTo>
                  <a:lnTo>
                    <a:pt x="340" y="194"/>
                  </a:lnTo>
                  <a:lnTo>
                    <a:pt x="337" y="194"/>
                  </a:lnTo>
                  <a:lnTo>
                    <a:pt x="335" y="194"/>
                  </a:lnTo>
                  <a:lnTo>
                    <a:pt x="335" y="196"/>
                  </a:lnTo>
                  <a:lnTo>
                    <a:pt x="335" y="198"/>
                  </a:lnTo>
                  <a:lnTo>
                    <a:pt x="333" y="198"/>
                  </a:lnTo>
                  <a:lnTo>
                    <a:pt x="331" y="198"/>
                  </a:lnTo>
                  <a:lnTo>
                    <a:pt x="328" y="198"/>
                  </a:lnTo>
                  <a:lnTo>
                    <a:pt x="326" y="198"/>
                  </a:lnTo>
                  <a:lnTo>
                    <a:pt x="324" y="200"/>
                  </a:lnTo>
                  <a:lnTo>
                    <a:pt x="324" y="203"/>
                  </a:lnTo>
                  <a:lnTo>
                    <a:pt x="326" y="203"/>
                  </a:lnTo>
                  <a:lnTo>
                    <a:pt x="326" y="200"/>
                  </a:lnTo>
                  <a:lnTo>
                    <a:pt x="326" y="203"/>
                  </a:lnTo>
                  <a:lnTo>
                    <a:pt x="328" y="203"/>
                  </a:lnTo>
                  <a:lnTo>
                    <a:pt x="326" y="203"/>
                  </a:lnTo>
                  <a:lnTo>
                    <a:pt x="324" y="203"/>
                  </a:lnTo>
                  <a:lnTo>
                    <a:pt x="324" y="205"/>
                  </a:lnTo>
                  <a:lnTo>
                    <a:pt x="322" y="205"/>
                  </a:lnTo>
                  <a:lnTo>
                    <a:pt x="319" y="205"/>
                  </a:lnTo>
                  <a:lnTo>
                    <a:pt x="319" y="207"/>
                  </a:lnTo>
                  <a:lnTo>
                    <a:pt x="317" y="207"/>
                  </a:lnTo>
                  <a:lnTo>
                    <a:pt x="317" y="209"/>
                  </a:lnTo>
                  <a:lnTo>
                    <a:pt x="315" y="212"/>
                  </a:lnTo>
                  <a:lnTo>
                    <a:pt x="315" y="214"/>
                  </a:lnTo>
                  <a:lnTo>
                    <a:pt x="317" y="214"/>
                  </a:lnTo>
                  <a:lnTo>
                    <a:pt x="319" y="214"/>
                  </a:lnTo>
                  <a:lnTo>
                    <a:pt x="319" y="216"/>
                  </a:lnTo>
                  <a:lnTo>
                    <a:pt x="319" y="218"/>
                  </a:lnTo>
                  <a:lnTo>
                    <a:pt x="317" y="218"/>
                  </a:lnTo>
                  <a:lnTo>
                    <a:pt x="315" y="218"/>
                  </a:lnTo>
                  <a:lnTo>
                    <a:pt x="313" y="218"/>
                  </a:lnTo>
                  <a:lnTo>
                    <a:pt x="313" y="221"/>
                  </a:lnTo>
                  <a:lnTo>
                    <a:pt x="315" y="221"/>
                  </a:lnTo>
                  <a:lnTo>
                    <a:pt x="315" y="223"/>
                  </a:lnTo>
                  <a:lnTo>
                    <a:pt x="317" y="223"/>
                  </a:lnTo>
                  <a:lnTo>
                    <a:pt x="317" y="225"/>
                  </a:lnTo>
                  <a:lnTo>
                    <a:pt x="317" y="227"/>
                  </a:lnTo>
                  <a:lnTo>
                    <a:pt x="319" y="227"/>
                  </a:lnTo>
                  <a:lnTo>
                    <a:pt x="322" y="227"/>
                  </a:lnTo>
                  <a:lnTo>
                    <a:pt x="319" y="227"/>
                  </a:lnTo>
                  <a:lnTo>
                    <a:pt x="319" y="230"/>
                  </a:lnTo>
                  <a:lnTo>
                    <a:pt x="322" y="232"/>
                  </a:lnTo>
                  <a:lnTo>
                    <a:pt x="322" y="234"/>
                  </a:lnTo>
                  <a:lnTo>
                    <a:pt x="319" y="234"/>
                  </a:lnTo>
                  <a:lnTo>
                    <a:pt x="317" y="234"/>
                  </a:lnTo>
                  <a:lnTo>
                    <a:pt x="317" y="236"/>
                  </a:lnTo>
                  <a:lnTo>
                    <a:pt x="317" y="239"/>
                  </a:lnTo>
                  <a:lnTo>
                    <a:pt x="315" y="239"/>
                  </a:lnTo>
                  <a:lnTo>
                    <a:pt x="313" y="241"/>
                  </a:lnTo>
                  <a:lnTo>
                    <a:pt x="313" y="243"/>
                  </a:lnTo>
                  <a:lnTo>
                    <a:pt x="310" y="243"/>
                  </a:lnTo>
                  <a:lnTo>
                    <a:pt x="310" y="245"/>
                  </a:lnTo>
                  <a:lnTo>
                    <a:pt x="308" y="245"/>
                  </a:lnTo>
                  <a:lnTo>
                    <a:pt x="308" y="248"/>
                  </a:lnTo>
                  <a:lnTo>
                    <a:pt x="306" y="248"/>
                  </a:lnTo>
                  <a:lnTo>
                    <a:pt x="306" y="250"/>
                  </a:lnTo>
                  <a:lnTo>
                    <a:pt x="308" y="250"/>
                  </a:lnTo>
                  <a:lnTo>
                    <a:pt x="308" y="252"/>
                  </a:lnTo>
                  <a:lnTo>
                    <a:pt x="308" y="254"/>
                  </a:lnTo>
                  <a:lnTo>
                    <a:pt x="306" y="254"/>
                  </a:lnTo>
                  <a:lnTo>
                    <a:pt x="306" y="257"/>
                  </a:lnTo>
                  <a:lnTo>
                    <a:pt x="308" y="257"/>
                  </a:lnTo>
                  <a:lnTo>
                    <a:pt x="310" y="257"/>
                  </a:lnTo>
                  <a:lnTo>
                    <a:pt x="313" y="257"/>
                  </a:lnTo>
                  <a:lnTo>
                    <a:pt x="313" y="259"/>
                  </a:lnTo>
                  <a:lnTo>
                    <a:pt x="315" y="261"/>
                  </a:lnTo>
                  <a:lnTo>
                    <a:pt x="315" y="263"/>
                  </a:lnTo>
                  <a:lnTo>
                    <a:pt x="315" y="266"/>
                  </a:lnTo>
                  <a:lnTo>
                    <a:pt x="313" y="266"/>
                  </a:lnTo>
                  <a:lnTo>
                    <a:pt x="310" y="266"/>
                  </a:lnTo>
                  <a:lnTo>
                    <a:pt x="308" y="268"/>
                  </a:lnTo>
                  <a:lnTo>
                    <a:pt x="308" y="270"/>
                  </a:lnTo>
                  <a:lnTo>
                    <a:pt x="306" y="270"/>
                  </a:lnTo>
                  <a:lnTo>
                    <a:pt x="306" y="272"/>
                  </a:lnTo>
                  <a:lnTo>
                    <a:pt x="304" y="272"/>
                  </a:lnTo>
                  <a:lnTo>
                    <a:pt x="304" y="275"/>
                  </a:lnTo>
                  <a:lnTo>
                    <a:pt x="304" y="277"/>
                  </a:lnTo>
                  <a:lnTo>
                    <a:pt x="304" y="279"/>
                  </a:lnTo>
                  <a:lnTo>
                    <a:pt x="301" y="279"/>
                  </a:lnTo>
                  <a:lnTo>
                    <a:pt x="301" y="281"/>
                  </a:lnTo>
                  <a:lnTo>
                    <a:pt x="304" y="281"/>
                  </a:lnTo>
                  <a:lnTo>
                    <a:pt x="304" y="284"/>
                  </a:lnTo>
                  <a:lnTo>
                    <a:pt x="306" y="284"/>
                  </a:lnTo>
                  <a:lnTo>
                    <a:pt x="306" y="286"/>
                  </a:lnTo>
                  <a:lnTo>
                    <a:pt x="308" y="288"/>
                  </a:lnTo>
                  <a:lnTo>
                    <a:pt x="308" y="290"/>
                  </a:lnTo>
                  <a:lnTo>
                    <a:pt x="310" y="293"/>
                  </a:lnTo>
                  <a:lnTo>
                    <a:pt x="313" y="295"/>
                  </a:lnTo>
                  <a:lnTo>
                    <a:pt x="313" y="297"/>
                  </a:lnTo>
                  <a:lnTo>
                    <a:pt x="310" y="295"/>
                  </a:lnTo>
                  <a:lnTo>
                    <a:pt x="310" y="297"/>
                  </a:lnTo>
                  <a:lnTo>
                    <a:pt x="313" y="297"/>
                  </a:lnTo>
                  <a:lnTo>
                    <a:pt x="315" y="297"/>
                  </a:lnTo>
                  <a:lnTo>
                    <a:pt x="315" y="299"/>
                  </a:lnTo>
                  <a:lnTo>
                    <a:pt x="313" y="299"/>
                  </a:lnTo>
                  <a:lnTo>
                    <a:pt x="313" y="302"/>
                  </a:lnTo>
                  <a:lnTo>
                    <a:pt x="313" y="304"/>
                  </a:lnTo>
                  <a:lnTo>
                    <a:pt x="310" y="304"/>
                  </a:lnTo>
                  <a:lnTo>
                    <a:pt x="313" y="306"/>
                  </a:lnTo>
                  <a:lnTo>
                    <a:pt x="313" y="308"/>
                  </a:lnTo>
                  <a:lnTo>
                    <a:pt x="310" y="311"/>
                  </a:lnTo>
                  <a:lnTo>
                    <a:pt x="310" y="313"/>
                  </a:lnTo>
                  <a:lnTo>
                    <a:pt x="308" y="313"/>
                  </a:lnTo>
                  <a:lnTo>
                    <a:pt x="308" y="315"/>
                  </a:lnTo>
                  <a:lnTo>
                    <a:pt x="308" y="317"/>
                  </a:lnTo>
                  <a:lnTo>
                    <a:pt x="310" y="317"/>
                  </a:lnTo>
                  <a:lnTo>
                    <a:pt x="310" y="320"/>
                  </a:lnTo>
                  <a:lnTo>
                    <a:pt x="310" y="322"/>
                  </a:lnTo>
                  <a:lnTo>
                    <a:pt x="310" y="324"/>
                  </a:lnTo>
                  <a:lnTo>
                    <a:pt x="313" y="324"/>
                  </a:lnTo>
                  <a:lnTo>
                    <a:pt x="315" y="324"/>
                  </a:lnTo>
                  <a:lnTo>
                    <a:pt x="317" y="324"/>
                  </a:lnTo>
                  <a:lnTo>
                    <a:pt x="317" y="326"/>
                  </a:lnTo>
                  <a:lnTo>
                    <a:pt x="317" y="329"/>
                  </a:lnTo>
                  <a:lnTo>
                    <a:pt x="315" y="329"/>
                  </a:lnTo>
                  <a:lnTo>
                    <a:pt x="315" y="331"/>
                  </a:lnTo>
                  <a:lnTo>
                    <a:pt x="313" y="331"/>
                  </a:lnTo>
                  <a:lnTo>
                    <a:pt x="313" y="333"/>
                  </a:lnTo>
                  <a:lnTo>
                    <a:pt x="315" y="333"/>
                  </a:lnTo>
                  <a:lnTo>
                    <a:pt x="315" y="335"/>
                  </a:lnTo>
                  <a:lnTo>
                    <a:pt x="317" y="335"/>
                  </a:lnTo>
                  <a:lnTo>
                    <a:pt x="317" y="338"/>
                  </a:lnTo>
                  <a:lnTo>
                    <a:pt x="317" y="340"/>
                  </a:lnTo>
                  <a:lnTo>
                    <a:pt x="319" y="340"/>
                  </a:lnTo>
                  <a:lnTo>
                    <a:pt x="319" y="342"/>
                  </a:lnTo>
                  <a:lnTo>
                    <a:pt x="322" y="342"/>
                  </a:lnTo>
                  <a:lnTo>
                    <a:pt x="324" y="342"/>
                  </a:lnTo>
                  <a:lnTo>
                    <a:pt x="324" y="344"/>
                  </a:lnTo>
                  <a:lnTo>
                    <a:pt x="324" y="347"/>
                  </a:lnTo>
                  <a:lnTo>
                    <a:pt x="322" y="347"/>
                  </a:lnTo>
                  <a:lnTo>
                    <a:pt x="322" y="349"/>
                  </a:lnTo>
                  <a:lnTo>
                    <a:pt x="322" y="351"/>
                  </a:lnTo>
                  <a:lnTo>
                    <a:pt x="324" y="351"/>
                  </a:lnTo>
                  <a:lnTo>
                    <a:pt x="324" y="353"/>
                  </a:lnTo>
                  <a:lnTo>
                    <a:pt x="324" y="356"/>
                  </a:lnTo>
                  <a:lnTo>
                    <a:pt x="326" y="356"/>
                  </a:lnTo>
                  <a:lnTo>
                    <a:pt x="326" y="358"/>
                  </a:lnTo>
                  <a:lnTo>
                    <a:pt x="328" y="358"/>
                  </a:lnTo>
                  <a:lnTo>
                    <a:pt x="328" y="356"/>
                  </a:lnTo>
                  <a:lnTo>
                    <a:pt x="328" y="353"/>
                  </a:lnTo>
                  <a:lnTo>
                    <a:pt x="331" y="353"/>
                  </a:lnTo>
                  <a:lnTo>
                    <a:pt x="331" y="356"/>
                  </a:lnTo>
                  <a:lnTo>
                    <a:pt x="333" y="356"/>
                  </a:lnTo>
                  <a:lnTo>
                    <a:pt x="333" y="358"/>
                  </a:lnTo>
                  <a:lnTo>
                    <a:pt x="331" y="358"/>
                  </a:lnTo>
                  <a:lnTo>
                    <a:pt x="331" y="360"/>
                  </a:lnTo>
                  <a:lnTo>
                    <a:pt x="328" y="360"/>
                  </a:lnTo>
                  <a:lnTo>
                    <a:pt x="326" y="360"/>
                  </a:lnTo>
                  <a:lnTo>
                    <a:pt x="324" y="360"/>
                  </a:lnTo>
                  <a:lnTo>
                    <a:pt x="324" y="362"/>
                  </a:lnTo>
                  <a:lnTo>
                    <a:pt x="324" y="365"/>
                  </a:lnTo>
                  <a:lnTo>
                    <a:pt x="326" y="367"/>
                  </a:lnTo>
                  <a:lnTo>
                    <a:pt x="328" y="369"/>
                  </a:lnTo>
                  <a:lnTo>
                    <a:pt x="328" y="371"/>
                  </a:lnTo>
                  <a:lnTo>
                    <a:pt x="331" y="371"/>
                  </a:lnTo>
                  <a:lnTo>
                    <a:pt x="328" y="371"/>
                  </a:lnTo>
                  <a:lnTo>
                    <a:pt x="328" y="374"/>
                  </a:lnTo>
                  <a:lnTo>
                    <a:pt x="328" y="376"/>
                  </a:lnTo>
                  <a:lnTo>
                    <a:pt x="331" y="376"/>
                  </a:lnTo>
                  <a:lnTo>
                    <a:pt x="333" y="376"/>
                  </a:lnTo>
                  <a:lnTo>
                    <a:pt x="335" y="376"/>
                  </a:lnTo>
                  <a:lnTo>
                    <a:pt x="337" y="376"/>
                  </a:lnTo>
                  <a:lnTo>
                    <a:pt x="340" y="376"/>
                  </a:lnTo>
                  <a:lnTo>
                    <a:pt x="344" y="376"/>
                  </a:lnTo>
                  <a:lnTo>
                    <a:pt x="344" y="378"/>
                  </a:lnTo>
                  <a:lnTo>
                    <a:pt x="346" y="378"/>
                  </a:lnTo>
                  <a:lnTo>
                    <a:pt x="346" y="380"/>
                  </a:lnTo>
                  <a:lnTo>
                    <a:pt x="346" y="383"/>
                  </a:lnTo>
                  <a:lnTo>
                    <a:pt x="346" y="385"/>
                  </a:lnTo>
                  <a:lnTo>
                    <a:pt x="349" y="385"/>
                  </a:lnTo>
                  <a:lnTo>
                    <a:pt x="351" y="385"/>
                  </a:lnTo>
                  <a:lnTo>
                    <a:pt x="353" y="387"/>
                  </a:lnTo>
                  <a:lnTo>
                    <a:pt x="353" y="389"/>
                  </a:lnTo>
                  <a:lnTo>
                    <a:pt x="353" y="392"/>
                  </a:lnTo>
                  <a:lnTo>
                    <a:pt x="355" y="392"/>
                  </a:lnTo>
                  <a:lnTo>
                    <a:pt x="355" y="394"/>
                  </a:lnTo>
                  <a:lnTo>
                    <a:pt x="355" y="396"/>
                  </a:lnTo>
                  <a:lnTo>
                    <a:pt x="358" y="398"/>
                  </a:lnTo>
                  <a:lnTo>
                    <a:pt x="358" y="401"/>
                  </a:lnTo>
                  <a:lnTo>
                    <a:pt x="360" y="403"/>
                  </a:lnTo>
                  <a:lnTo>
                    <a:pt x="362" y="403"/>
                  </a:lnTo>
                  <a:lnTo>
                    <a:pt x="362" y="401"/>
                  </a:lnTo>
                  <a:lnTo>
                    <a:pt x="362" y="403"/>
                  </a:lnTo>
                  <a:lnTo>
                    <a:pt x="364" y="403"/>
                  </a:lnTo>
                  <a:lnTo>
                    <a:pt x="367" y="405"/>
                  </a:lnTo>
                  <a:lnTo>
                    <a:pt x="369" y="405"/>
                  </a:lnTo>
                  <a:lnTo>
                    <a:pt x="369" y="407"/>
                  </a:lnTo>
                  <a:lnTo>
                    <a:pt x="369" y="410"/>
                  </a:lnTo>
                  <a:lnTo>
                    <a:pt x="369" y="412"/>
                  </a:lnTo>
                  <a:lnTo>
                    <a:pt x="369" y="414"/>
                  </a:lnTo>
                  <a:lnTo>
                    <a:pt x="367" y="414"/>
                  </a:lnTo>
                  <a:lnTo>
                    <a:pt x="369" y="416"/>
                  </a:lnTo>
                  <a:lnTo>
                    <a:pt x="371" y="416"/>
                  </a:lnTo>
                  <a:lnTo>
                    <a:pt x="373" y="416"/>
                  </a:lnTo>
                  <a:lnTo>
                    <a:pt x="376" y="416"/>
                  </a:lnTo>
                  <a:lnTo>
                    <a:pt x="378" y="416"/>
                  </a:lnTo>
                  <a:lnTo>
                    <a:pt x="378" y="419"/>
                  </a:lnTo>
                  <a:lnTo>
                    <a:pt x="380" y="419"/>
                  </a:lnTo>
                  <a:lnTo>
                    <a:pt x="380" y="421"/>
                  </a:lnTo>
                  <a:lnTo>
                    <a:pt x="382" y="421"/>
                  </a:lnTo>
                  <a:lnTo>
                    <a:pt x="385" y="421"/>
                  </a:lnTo>
                  <a:lnTo>
                    <a:pt x="385" y="423"/>
                  </a:lnTo>
                  <a:lnTo>
                    <a:pt x="387" y="423"/>
                  </a:lnTo>
                  <a:lnTo>
                    <a:pt x="387" y="425"/>
                  </a:lnTo>
                  <a:lnTo>
                    <a:pt x="389" y="425"/>
                  </a:lnTo>
                  <a:lnTo>
                    <a:pt x="389" y="428"/>
                  </a:lnTo>
                  <a:lnTo>
                    <a:pt x="387" y="430"/>
                  </a:lnTo>
                  <a:lnTo>
                    <a:pt x="385" y="432"/>
                  </a:lnTo>
                  <a:lnTo>
                    <a:pt x="387" y="432"/>
                  </a:lnTo>
                  <a:lnTo>
                    <a:pt x="387" y="434"/>
                  </a:lnTo>
                  <a:lnTo>
                    <a:pt x="389" y="434"/>
                  </a:lnTo>
                  <a:lnTo>
                    <a:pt x="389" y="432"/>
                  </a:lnTo>
                  <a:lnTo>
                    <a:pt x="391" y="432"/>
                  </a:lnTo>
                  <a:lnTo>
                    <a:pt x="394" y="432"/>
                  </a:lnTo>
                  <a:lnTo>
                    <a:pt x="394" y="434"/>
                  </a:lnTo>
                  <a:lnTo>
                    <a:pt x="394" y="437"/>
                  </a:lnTo>
                  <a:lnTo>
                    <a:pt x="394" y="439"/>
                  </a:lnTo>
                  <a:lnTo>
                    <a:pt x="394" y="441"/>
                  </a:lnTo>
                  <a:lnTo>
                    <a:pt x="394" y="443"/>
                  </a:lnTo>
                  <a:lnTo>
                    <a:pt x="394" y="446"/>
                  </a:lnTo>
                  <a:lnTo>
                    <a:pt x="396" y="448"/>
                  </a:lnTo>
                  <a:lnTo>
                    <a:pt x="398" y="448"/>
                  </a:lnTo>
                  <a:lnTo>
                    <a:pt x="398" y="450"/>
                  </a:lnTo>
                  <a:lnTo>
                    <a:pt x="398" y="452"/>
                  </a:lnTo>
                  <a:lnTo>
                    <a:pt x="396" y="452"/>
                  </a:lnTo>
                  <a:lnTo>
                    <a:pt x="396" y="455"/>
                  </a:lnTo>
                  <a:lnTo>
                    <a:pt x="398" y="455"/>
                  </a:lnTo>
                  <a:lnTo>
                    <a:pt x="398" y="457"/>
                  </a:lnTo>
                  <a:lnTo>
                    <a:pt x="400" y="457"/>
                  </a:lnTo>
                  <a:lnTo>
                    <a:pt x="403" y="457"/>
                  </a:lnTo>
                  <a:lnTo>
                    <a:pt x="403" y="459"/>
                  </a:lnTo>
                  <a:lnTo>
                    <a:pt x="400" y="459"/>
                  </a:lnTo>
                  <a:lnTo>
                    <a:pt x="400" y="461"/>
                  </a:lnTo>
                  <a:lnTo>
                    <a:pt x="403" y="461"/>
                  </a:lnTo>
                  <a:lnTo>
                    <a:pt x="405" y="464"/>
                  </a:lnTo>
                  <a:lnTo>
                    <a:pt x="407" y="464"/>
                  </a:lnTo>
                  <a:lnTo>
                    <a:pt x="407" y="466"/>
                  </a:lnTo>
                  <a:lnTo>
                    <a:pt x="412" y="468"/>
                  </a:lnTo>
                  <a:lnTo>
                    <a:pt x="414" y="470"/>
                  </a:lnTo>
                  <a:lnTo>
                    <a:pt x="416" y="473"/>
                  </a:lnTo>
                  <a:lnTo>
                    <a:pt x="418" y="473"/>
                  </a:lnTo>
                  <a:lnTo>
                    <a:pt x="421" y="473"/>
                  </a:lnTo>
                  <a:lnTo>
                    <a:pt x="425" y="473"/>
                  </a:lnTo>
                  <a:lnTo>
                    <a:pt x="427" y="473"/>
                  </a:lnTo>
                  <a:lnTo>
                    <a:pt x="427" y="470"/>
                  </a:lnTo>
                  <a:lnTo>
                    <a:pt x="430" y="470"/>
                  </a:lnTo>
                  <a:lnTo>
                    <a:pt x="432" y="470"/>
                  </a:lnTo>
                  <a:lnTo>
                    <a:pt x="434" y="468"/>
                  </a:lnTo>
                  <a:lnTo>
                    <a:pt x="434" y="466"/>
                  </a:lnTo>
                  <a:lnTo>
                    <a:pt x="436" y="466"/>
                  </a:lnTo>
                  <a:lnTo>
                    <a:pt x="439" y="466"/>
                  </a:lnTo>
                  <a:lnTo>
                    <a:pt x="439" y="468"/>
                  </a:lnTo>
                  <a:lnTo>
                    <a:pt x="441" y="468"/>
                  </a:lnTo>
                  <a:lnTo>
                    <a:pt x="443" y="468"/>
                  </a:lnTo>
                  <a:lnTo>
                    <a:pt x="443" y="466"/>
                  </a:lnTo>
                  <a:lnTo>
                    <a:pt x="445" y="464"/>
                  </a:lnTo>
                  <a:lnTo>
                    <a:pt x="445" y="461"/>
                  </a:lnTo>
                  <a:lnTo>
                    <a:pt x="448" y="461"/>
                  </a:lnTo>
                  <a:lnTo>
                    <a:pt x="448" y="464"/>
                  </a:lnTo>
                  <a:lnTo>
                    <a:pt x="450" y="464"/>
                  </a:lnTo>
                  <a:lnTo>
                    <a:pt x="452" y="464"/>
                  </a:lnTo>
                  <a:lnTo>
                    <a:pt x="452" y="461"/>
                  </a:lnTo>
                  <a:lnTo>
                    <a:pt x="452" y="459"/>
                  </a:lnTo>
                  <a:lnTo>
                    <a:pt x="454" y="459"/>
                  </a:lnTo>
                  <a:lnTo>
                    <a:pt x="454" y="457"/>
                  </a:lnTo>
                  <a:lnTo>
                    <a:pt x="454" y="455"/>
                  </a:lnTo>
                  <a:lnTo>
                    <a:pt x="452" y="455"/>
                  </a:lnTo>
                  <a:lnTo>
                    <a:pt x="450" y="455"/>
                  </a:lnTo>
                  <a:lnTo>
                    <a:pt x="450" y="452"/>
                  </a:lnTo>
                  <a:lnTo>
                    <a:pt x="450" y="450"/>
                  </a:lnTo>
                  <a:lnTo>
                    <a:pt x="452" y="450"/>
                  </a:lnTo>
                  <a:lnTo>
                    <a:pt x="454" y="450"/>
                  </a:lnTo>
                  <a:lnTo>
                    <a:pt x="457" y="450"/>
                  </a:lnTo>
                  <a:lnTo>
                    <a:pt x="459" y="450"/>
                  </a:lnTo>
                  <a:lnTo>
                    <a:pt x="459" y="448"/>
                  </a:lnTo>
                  <a:lnTo>
                    <a:pt x="461" y="446"/>
                  </a:lnTo>
                  <a:lnTo>
                    <a:pt x="463" y="443"/>
                  </a:lnTo>
                  <a:lnTo>
                    <a:pt x="466" y="443"/>
                  </a:lnTo>
                  <a:lnTo>
                    <a:pt x="466" y="446"/>
                  </a:lnTo>
                  <a:lnTo>
                    <a:pt x="468" y="448"/>
                  </a:lnTo>
                  <a:lnTo>
                    <a:pt x="470" y="448"/>
                  </a:lnTo>
                  <a:lnTo>
                    <a:pt x="472" y="448"/>
                  </a:lnTo>
                  <a:lnTo>
                    <a:pt x="475" y="448"/>
                  </a:lnTo>
                  <a:lnTo>
                    <a:pt x="477" y="448"/>
                  </a:lnTo>
                  <a:lnTo>
                    <a:pt x="486" y="448"/>
                  </a:lnTo>
                  <a:lnTo>
                    <a:pt x="490" y="448"/>
                  </a:lnTo>
                  <a:lnTo>
                    <a:pt x="493" y="446"/>
                  </a:lnTo>
                  <a:lnTo>
                    <a:pt x="495" y="443"/>
                  </a:lnTo>
                  <a:lnTo>
                    <a:pt x="497" y="441"/>
                  </a:lnTo>
                  <a:lnTo>
                    <a:pt x="499" y="439"/>
                  </a:lnTo>
                  <a:lnTo>
                    <a:pt x="502" y="439"/>
                  </a:lnTo>
                  <a:lnTo>
                    <a:pt x="502" y="437"/>
                  </a:lnTo>
                  <a:lnTo>
                    <a:pt x="502" y="434"/>
                  </a:lnTo>
                  <a:lnTo>
                    <a:pt x="499" y="434"/>
                  </a:lnTo>
                  <a:lnTo>
                    <a:pt x="497" y="434"/>
                  </a:lnTo>
                  <a:lnTo>
                    <a:pt x="495" y="434"/>
                  </a:lnTo>
                  <a:lnTo>
                    <a:pt x="493" y="434"/>
                  </a:lnTo>
                  <a:lnTo>
                    <a:pt x="490" y="432"/>
                  </a:lnTo>
                  <a:lnTo>
                    <a:pt x="490" y="430"/>
                  </a:lnTo>
                  <a:lnTo>
                    <a:pt x="490" y="428"/>
                  </a:lnTo>
                  <a:lnTo>
                    <a:pt x="493" y="428"/>
                  </a:lnTo>
                  <a:lnTo>
                    <a:pt x="493" y="425"/>
                  </a:lnTo>
                  <a:lnTo>
                    <a:pt x="495" y="425"/>
                  </a:lnTo>
                  <a:lnTo>
                    <a:pt x="495" y="428"/>
                  </a:lnTo>
                  <a:lnTo>
                    <a:pt x="499" y="428"/>
                  </a:lnTo>
                  <a:lnTo>
                    <a:pt x="502" y="430"/>
                  </a:lnTo>
                  <a:lnTo>
                    <a:pt x="506" y="430"/>
                  </a:lnTo>
                  <a:lnTo>
                    <a:pt x="508" y="430"/>
                  </a:lnTo>
                  <a:lnTo>
                    <a:pt x="511" y="430"/>
                  </a:lnTo>
                  <a:lnTo>
                    <a:pt x="513" y="428"/>
                  </a:lnTo>
                  <a:lnTo>
                    <a:pt x="513" y="425"/>
                  </a:lnTo>
                  <a:lnTo>
                    <a:pt x="511" y="423"/>
                  </a:lnTo>
                  <a:lnTo>
                    <a:pt x="508" y="421"/>
                  </a:lnTo>
                  <a:lnTo>
                    <a:pt x="508" y="419"/>
                  </a:lnTo>
                  <a:lnTo>
                    <a:pt x="506" y="419"/>
                  </a:lnTo>
                  <a:lnTo>
                    <a:pt x="504" y="416"/>
                  </a:lnTo>
                  <a:lnTo>
                    <a:pt x="502" y="416"/>
                  </a:lnTo>
                  <a:lnTo>
                    <a:pt x="502" y="414"/>
                  </a:lnTo>
                  <a:lnTo>
                    <a:pt x="499" y="414"/>
                  </a:lnTo>
                  <a:lnTo>
                    <a:pt x="499" y="412"/>
                  </a:lnTo>
                  <a:lnTo>
                    <a:pt x="502" y="410"/>
                  </a:lnTo>
                  <a:lnTo>
                    <a:pt x="504" y="407"/>
                  </a:lnTo>
                  <a:lnTo>
                    <a:pt x="506" y="407"/>
                  </a:lnTo>
                  <a:lnTo>
                    <a:pt x="506" y="405"/>
                  </a:lnTo>
                  <a:lnTo>
                    <a:pt x="508" y="405"/>
                  </a:lnTo>
                  <a:lnTo>
                    <a:pt x="511" y="407"/>
                  </a:lnTo>
                  <a:lnTo>
                    <a:pt x="513" y="407"/>
                  </a:lnTo>
                  <a:lnTo>
                    <a:pt x="515" y="407"/>
                  </a:lnTo>
                  <a:lnTo>
                    <a:pt x="517" y="407"/>
                  </a:lnTo>
                  <a:lnTo>
                    <a:pt x="520" y="405"/>
                  </a:lnTo>
                  <a:lnTo>
                    <a:pt x="522" y="405"/>
                  </a:lnTo>
                  <a:lnTo>
                    <a:pt x="522" y="403"/>
                  </a:lnTo>
                  <a:lnTo>
                    <a:pt x="524" y="401"/>
                  </a:lnTo>
                  <a:lnTo>
                    <a:pt x="524" y="396"/>
                  </a:lnTo>
                  <a:lnTo>
                    <a:pt x="524" y="394"/>
                  </a:lnTo>
                  <a:lnTo>
                    <a:pt x="524" y="392"/>
                  </a:lnTo>
                  <a:lnTo>
                    <a:pt x="524" y="389"/>
                  </a:lnTo>
                  <a:lnTo>
                    <a:pt x="524" y="387"/>
                  </a:lnTo>
                  <a:lnTo>
                    <a:pt x="524" y="385"/>
                  </a:lnTo>
                  <a:lnTo>
                    <a:pt x="524" y="383"/>
                  </a:lnTo>
                  <a:lnTo>
                    <a:pt x="526" y="383"/>
                  </a:lnTo>
                  <a:lnTo>
                    <a:pt x="529" y="383"/>
                  </a:lnTo>
                  <a:lnTo>
                    <a:pt x="531" y="383"/>
                  </a:lnTo>
                  <a:lnTo>
                    <a:pt x="533" y="383"/>
                  </a:lnTo>
                  <a:lnTo>
                    <a:pt x="535" y="383"/>
                  </a:lnTo>
                  <a:lnTo>
                    <a:pt x="535" y="380"/>
                  </a:lnTo>
                  <a:lnTo>
                    <a:pt x="538" y="380"/>
                  </a:lnTo>
                  <a:lnTo>
                    <a:pt x="538" y="378"/>
                  </a:lnTo>
                  <a:lnTo>
                    <a:pt x="540" y="378"/>
                  </a:lnTo>
                  <a:lnTo>
                    <a:pt x="542" y="378"/>
                  </a:lnTo>
                  <a:lnTo>
                    <a:pt x="544" y="378"/>
                  </a:lnTo>
                  <a:lnTo>
                    <a:pt x="544" y="380"/>
                  </a:lnTo>
                  <a:lnTo>
                    <a:pt x="547" y="380"/>
                  </a:lnTo>
                  <a:lnTo>
                    <a:pt x="549" y="380"/>
                  </a:lnTo>
                  <a:lnTo>
                    <a:pt x="549" y="383"/>
                  </a:lnTo>
                  <a:lnTo>
                    <a:pt x="551" y="383"/>
                  </a:lnTo>
                  <a:lnTo>
                    <a:pt x="553" y="383"/>
                  </a:lnTo>
                  <a:lnTo>
                    <a:pt x="556" y="380"/>
                  </a:lnTo>
                  <a:lnTo>
                    <a:pt x="556" y="378"/>
                  </a:lnTo>
                  <a:lnTo>
                    <a:pt x="556" y="376"/>
                  </a:lnTo>
                  <a:lnTo>
                    <a:pt x="556" y="374"/>
                  </a:lnTo>
                  <a:lnTo>
                    <a:pt x="553" y="371"/>
                  </a:lnTo>
                  <a:lnTo>
                    <a:pt x="551" y="369"/>
                  </a:lnTo>
                  <a:lnTo>
                    <a:pt x="551" y="367"/>
                  </a:lnTo>
                  <a:lnTo>
                    <a:pt x="549" y="367"/>
                  </a:lnTo>
                  <a:lnTo>
                    <a:pt x="547" y="367"/>
                  </a:lnTo>
                  <a:lnTo>
                    <a:pt x="547" y="365"/>
                  </a:lnTo>
                  <a:lnTo>
                    <a:pt x="547" y="362"/>
                  </a:lnTo>
                  <a:lnTo>
                    <a:pt x="544" y="362"/>
                  </a:lnTo>
                  <a:lnTo>
                    <a:pt x="544" y="360"/>
                  </a:lnTo>
                  <a:lnTo>
                    <a:pt x="542" y="360"/>
                  </a:lnTo>
                  <a:lnTo>
                    <a:pt x="538" y="360"/>
                  </a:lnTo>
                  <a:lnTo>
                    <a:pt x="535" y="360"/>
                  </a:lnTo>
                  <a:lnTo>
                    <a:pt x="533" y="360"/>
                  </a:lnTo>
                  <a:lnTo>
                    <a:pt x="531" y="360"/>
                  </a:lnTo>
                  <a:lnTo>
                    <a:pt x="529" y="360"/>
                  </a:lnTo>
                  <a:lnTo>
                    <a:pt x="526" y="358"/>
                  </a:lnTo>
                  <a:lnTo>
                    <a:pt x="526" y="356"/>
                  </a:lnTo>
                  <a:lnTo>
                    <a:pt x="524" y="356"/>
                  </a:lnTo>
                  <a:lnTo>
                    <a:pt x="524" y="353"/>
                  </a:lnTo>
                  <a:lnTo>
                    <a:pt x="526" y="351"/>
                  </a:lnTo>
                  <a:lnTo>
                    <a:pt x="526" y="349"/>
                  </a:lnTo>
                  <a:lnTo>
                    <a:pt x="529" y="349"/>
                  </a:lnTo>
                  <a:lnTo>
                    <a:pt x="531" y="349"/>
                  </a:lnTo>
                  <a:lnTo>
                    <a:pt x="533" y="349"/>
                  </a:lnTo>
                  <a:lnTo>
                    <a:pt x="533" y="351"/>
                  </a:lnTo>
                  <a:lnTo>
                    <a:pt x="535" y="351"/>
                  </a:lnTo>
                  <a:lnTo>
                    <a:pt x="538" y="351"/>
                  </a:lnTo>
                  <a:lnTo>
                    <a:pt x="540" y="351"/>
                  </a:lnTo>
                  <a:lnTo>
                    <a:pt x="542" y="351"/>
                  </a:lnTo>
                  <a:lnTo>
                    <a:pt x="544" y="351"/>
                  </a:lnTo>
                  <a:lnTo>
                    <a:pt x="547" y="351"/>
                  </a:lnTo>
                  <a:lnTo>
                    <a:pt x="547" y="349"/>
                  </a:lnTo>
                  <a:lnTo>
                    <a:pt x="549" y="349"/>
                  </a:lnTo>
                  <a:lnTo>
                    <a:pt x="551" y="349"/>
                  </a:lnTo>
                  <a:lnTo>
                    <a:pt x="551" y="351"/>
                  </a:lnTo>
                  <a:lnTo>
                    <a:pt x="553" y="351"/>
                  </a:lnTo>
                  <a:lnTo>
                    <a:pt x="556" y="349"/>
                  </a:lnTo>
                  <a:lnTo>
                    <a:pt x="558" y="349"/>
                  </a:lnTo>
                  <a:lnTo>
                    <a:pt x="558" y="347"/>
                  </a:lnTo>
                  <a:lnTo>
                    <a:pt x="558" y="344"/>
                  </a:lnTo>
                  <a:lnTo>
                    <a:pt x="560" y="342"/>
                  </a:lnTo>
                  <a:lnTo>
                    <a:pt x="562" y="342"/>
                  </a:lnTo>
                  <a:lnTo>
                    <a:pt x="565" y="342"/>
                  </a:lnTo>
                  <a:lnTo>
                    <a:pt x="567" y="342"/>
                  </a:lnTo>
                  <a:lnTo>
                    <a:pt x="569" y="340"/>
                  </a:lnTo>
                  <a:lnTo>
                    <a:pt x="569" y="338"/>
                  </a:lnTo>
                  <a:lnTo>
                    <a:pt x="571" y="335"/>
                  </a:lnTo>
                  <a:lnTo>
                    <a:pt x="574" y="333"/>
                  </a:lnTo>
                  <a:lnTo>
                    <a:pt x="574" y="331"/>
                  </a:lnTo>
                  <a:lnTo>
                    <a:pt x="576" y="331"/>
                  </a:lnTo>
                  <a:lnTo>
                    <a:pt x="578" y="331"/>
                  </a:lnTo>
                  <a:lnTo>
                    <a:pt x="578" y="329"/>
                  </a:lnTo>
                  <a:lnTo>
                    <a:pt x="580" y="329"/>
                  </a:lnTo>
                  <a:lnTo>
                    <a:pt x="580" y="331"/>
                  </a:lnTo>
                  <a:lnTo>
                    <a:pt x="583" y="331"/>
                  </a:lnTo>
                  <a:lnTo>
                    <a:pt x="585" y="331"/>
                  </a:lnTo>
                  <a:lnTo>
                    <a:pt x="587" y="329"/>
                  </a:lnTo>
                  <a:lnTo>
                    <a:pt x="585" y="326"/>
                  </a:lnTo>
                  <a:lnTo>
                    <a:pt x="585" y="324"/>
                  </a:lnTo>
                  <a:lnTo>
                    <a:pt x="583" y="324"/>
                  </a:lnTo>
                  <a:lnTo>
                    <a:pt x="583" y="322"/>
                  </a:lnTo>
                  <a:lnTo>
                    <a:pt x="580" y="322"/>
                  </a:lnTo>
                  <a:lnTo>
                    <a:pt x="580" y="320"/>
                  </a:lnTo>
                  <a:lnTo>
                    <a:pt x="580" y="317"/>
                  </a:lnTo>
                  <a:lnTo>
                    <a:pt x="583" y="315"/>
                  </a:lnTo>
                  <a:lnTo>
                    <a:pt x="583" y="313"/>
                  </a:lnTo>
                  <a:lnTo>
                    <a:pt x="585" y="313"/>
                  </a:lnTo>
                  <a:lnTo>
                    <a:pt x="585" y="311"/>
                  </a:lnTo>
                  <a:lnTo>
                    <a:pt x="587" y="311"/>
                  </a:lnTo>
                  <a:lnTo>
                    <a:pt x="589" y="311"/>
                  </a:lnTo>
                  <a:lnTo>
                    <a:pt x="589" y="313"/>
                  </a:lnTo>
                  <a:lnTo>
                    <a:pt x="592" y="313"/>
                  </a:lnTo>
                  <a:lnTo>
                    <a:pt x="594" y="315"/>
                  </a:lnTo>
                  <a:lnTo>
                    <a:pt x="596" y="313"/>
                  </a:lnTo>
                  <a:lnTo>
                    <a:pt x="596" y="311"/>
                  </a:lnTo>
                  <a:lnTo>
                    <a:pt x="596" y="308"/>
                  </a:lnTo>
                  <a:lnTo>
                    <a:pt x="596" y="306"/>
                  </a:lnTo>
                  <a:lnTo>
                    <a:pt x="596" y="304"/>
                  </a:lnTo>
                  <a:lnTo>
                    <a:pt x="596" y="299"/>
                  </a:lnTo>
                  <a:lnTo>
                    <a:pt x="596" y="297"/>
                  </a:lnTo>
                  <a:lnTo>
                    <a:pt x="596" y="295"/>
                  </a:lnTo>
                  <a:lnTo>
                    <a:pt x="596" y="293"/>
                  </a:lnTo>
                  <a:lnTo>
                    <a:pt x="598" y="293"/>
                  </a:lnTo>
                  <a:lnTo>
                    <a:pt x="598" y="290"/>
                  </a:lnTo>
                  <a:lnTo>
                    <a:pt x="596" y="288"/>
                  </a:lnTo>
                  <a:lnTo>
                    <a:pt x="592" y="286"/>
                  </a:lnTo>
                  <a:lnTo>
                    <a:pt x="589" y="286"/>
                  </a:lnTo>
                  <a:lnTo>
                    <a:pt x="587" y="286"/>
                  </a:lnTo>
                  <a:lnTo>
                    <a:pt x="587" y="284"/>
                  </a:lnTo>
                  <a:lnTo>
                    <a:pt x="587" y="281"/>
                  </a:lnTo>
                  <a:lnTo>
                    <a:pt x="587" y="279"/>
                  </a:lnTo>
                  <a:lnTo>
                    <a:pt x="587" y="277"/>
                  </a:lnTo>
                  <a:lnTo>
                    <a:pt x="587" y="275"/>
                  </a:lnTo>
                  <a:lnTo>
                    <a:pt x="587" y="272"/>
                  </a:lnTo>
                  <a:lnTo>
                    <a:pt x="589" y="270"/>
                  </a:lnTo>
                  <a:lnTo>
                    <a:pt x="592" y="270"/>
                  </a:lnTo>
                  <a:lnTo>
                    <a:pt x="594" y="270"/>
                  </a:lnTo>
                  <a:lnTo>
                    <a:pt x="596" y="270"/>
                  </a:lnTo>
                  <a:lnTo>
                    <a:pt x="598" y="270"/>
                  </a:lnTo>
                  <a:lnTo>
                    <a:pt x="598" y="272"/>
                  </a:lnTo>
                  <a:lnTo>
                    <a:pt x="601" y="272"/>
                  </a:lnTo>
                  <a:lnTo>
                    <a:pt x="603" y="272"/>
                  </a:lnTo>
                  <a:lnTo>
                    <a:pt x="603" y="270"/>
                  </a:lnTo>
                  <a:lnTo>
                    <a:pt x="605" y="270"/>
                  </a:lnTo>
                  <a:lnTo>
                    <a:pt x="605" y="268"/>
                  </a:lnTo>
                  <a:lnTo>
                    <a:pt x="607" y="266"/>
                  </a:lnTo>
                  <a:lnTo>
                    <a:pt x="607" y="263"/>
                  </a:lnTo>
                  <a:lnTo>
                    <a:pt x="607" y="261"/>
                  </a:lnTo>
                  <a:lnTo>
                    <a:pt x="610" y="259"/>
                  </a:lnTo>
                  <a:lnTo>
                    <a:pt x="610" y="257"/>
                  </a:lnTo>
                  <a:lnTo>
                    <a:pt x="610" y="254"/>
                  </a:lnTo>
                  <a:lnTo>
                    <a:pt x="612" y="254"/>
                  </a:lnTo>
                  <a:lnTo>
                    <a:pt x="612" y="257"/>
                  </a:lnTo>
                  <a:lnTo>
                    <a:pt x="614" y="257"/>
                  </a:lnTo>
                  <a:lnTo>
                    <a:pt x="614" y="259"/>
                  </a:lnTo>
                  <a:lnTo>
                    <a:pt x="616" y="261"/>
                  </a:lnTo>
                  <a:lnTo>
                    <a:pt x="619" y="263"/>
                  </a:lnTo>
                  <a:lnTo>
                    <a:pt x="621" y="263"/>
                  </a:lnTo>
                  <a:lnTo>
                    <a:pt x="623" y="261"/>
                  </a:lnTo>
                  <a:lnTo>
                    <a:pt x="623" y="259"/>
                  </a:lnTo>
                  <a:lnTo>
                    <a:pt x="623" y="257"/>
                  </a:lnTo>
                  <a:lnTo>
                    <a:pt x="625" y="257"/>
                  </a:lnTo>
                  <a:lnTo>
                    <a:pt x="628" y="254"/>
                  </a:lnTo>
                  <a:lnTo>
                    <a:pt x="630" y="254"/>
                  </a:lnTo>
                  <a:lnTo>
                    <a:pt x="632" y="254"/>
                  </a:lnTo>
                  <a:lnTo>
                    <a:pt x="634" y="254"/>
                  </a:lnTo>
                  <a:lnTo>
                    <a:pt x="637" y="252"/>
                  </a:lnTo>
                  <a:lnTo>
                    <a:pt x="639" y="248"/>
                  </a:lnTo>
                  <a:lnTo>
                    <a:pt x="641" y="248"/>
                  </a:lnTo>
                  <a:lnTo>
                    <a:pt x="641" y="245"/>
                  </a:lnTo>
                  <a:lnTo>
                    <a:pt x="643" y="245"/>
                  </a:lnTo>
                  <a:lnTo>
                    <a:pt x="646" y="245"/>
                  </a:lnTo>
                  <a:lnTo>
                    <a:pt x="648" y="248"/>
                  </a:lnTo>
                  <a:lnTo>
                    <a:pt x="650" y="248"/>
                  </a:lnTo>
                  <a:lnTo>
                    <a:pt x="650" y="250"/>
                  </a:lnTo>
                  <a:lnTo>
                    <a:pt x="652" y="250"/>
                  </a:lnTo>
                  <a:lnTo>
                    <a:pt x="652" y="252"/>
                  </a:lnTo>
                  <a:lnTo>
                    <a:pt x="652" y="254"/>
                  </a:lnTo>
                  <a:lnTo>
                    <a:pt x="655" y="254"/>
                  </a:lnTo>
                  <a:lnTo>
                    <a:pt x="657" y="254"/>
                  </a:lnTo>
                  <a:lnTo>
                    <a:pt x="657" y="252"/>
                  </a:lnTo>
                  <a:lnTo>
                    <a:pt x="659" y="250"/>
                  </a:lnTo>
                  <a:lnTo>
                    <a:pt x="661" y="248"/>
                  </a:lnTo>
                  <a:lnTo>
                    <a:pt x="664" y="248"/>
                  </a:lnTo>
                  <a:lnTo>
                    <a:pt x="666" y="248"/>
                  </a:lnTo>
                  <a:lnTo>
                    <a:pt x="666" y="250"/>
                  </a:lnTo>
                  <a:lnTo>
                    <a:pt x="668" y="252"/>
                  </a:lnTo>
                  <a:lnTo>
                    <a:pt x="670" y="252"/>
                  </a:lnTo>
                  <a:lnTo>
                    <a:pt x="673" y="254"/>
                  </a:lnTo>
                  <a:lnTo>
                    <a:pt x="675" y="254"/>
                  </a:lnTo>
                  <a:lnTo>
                    <a:pt x="677" y="254"/>
                  </a:lnTo>
                  <a:lnTo>
                    <a:pt x="677" y="257"/>
                  </a:lnTo>
                  <a:lnTo>
                    <a:pt x="677" y="259"/>
                  </a:lnTo>
                  <a:lnTo>
                    <a:pt x="679" y="259"/>
                  </a:lnTo>
                  <a:lnTo>
                    <a:pt x="679" y="261"/>
                  </a:lnTo>
                  <a:lnTo>
                    <a:pt x="679" y="263"/>
                  </a:lnTo>
                  <a:lnTo>
                    <a:pt x="682" y="263"/>
                  </a:lnTo>
                  <a:lnTo>
                    <a:pt x="684" y="263"/>
                  </a:lnTo>
                  <a:lnTo>
                    <a:pt x="684" y="266"/>
                  </a:lnTo>
                  <a:lnTo>
                    <a:pt x="686" y="268"/>
                  </a:lnTo>
                  <a:lnTo>
                    <a:pt x="686" y="270"/>
                  </a:lnTo>
                  <a:lnTo>
                    <a:pt x="688" y="270"/>
                  </a:lnTo>
                  <a:lnTo>
                    <a:pt x="688" y="272"/>
                  </a:lnTo>
                  <a:lnTo>
                    <a:pt x="691" y="272"/>
                  </a:lnTo>
                  <a:lnTo>
                    <a:pt x="691" y="275"/>
                  </a:lnTo>
                  <a:lnTo>
                    <a:pt x="693" y="275"/>
                  </a:lnTo>
                  <a:lnTo>
                    <a:pt x="693" y="277"/>
                  </a:lnTo>
                  <a:lnTo>
                    <a:pt x="695" y="279"/>
                  </a:lnTo>
                  <a:lnTo>
                    <a:pt x="697" y="279"/>
                  </a:lnTo>
                  <a:lnTo>
                    <a:pt x="700" y="279"/>
                  </a:lnTo>
                  <a:lnTo>
                    <a:pt x="700" y="281"/>
                  </a:lnTo>
                  <a:lnTo>
                    <a:pt x="702" y="281"/>
                  </a:lnTo>
                  <a:lnTo>
                    <a:pt x="702" y="284"/>
                  </a:lnTo>
                  <a:lnTo>
                    <a:pt x="702" y="286"/>
                  </a:lnTo>
                  <a:lnTo>
                    <a:pt x="702" y="288"/>
                  </a:lnTo>
                  <a:lnTo>
                    <a:pt x="702" y="290"/>
                  </a:lnTo>
                  <a:lnTo>
                    <a:pt x="704" y="293"/>
                  </a:lnTo>
                  <a:lnTo>
                    <a:pt x="704" y="295"/>
                  </a:lnTo>
                  <a:lnTo>
                    <a:pt x="706" y="295"/>
                  </a:lnTo>
                  <a:lnTo>
                    <a:pt x="709" y="295"/>
                  </a:lnTo>
                  <a:lnTo>
                    <a:pt x="709" y="297"/>
                  </a:lnTo>
                  <a:lnTo>
                    <a:pt x="711" y="297"/>
                  </a:lnTo>
                  <a:lnTo>
                    <a:pt x="713" y="297"/>
                  </a:lnTo>
                  <a:lnTo>
                    <a:pt x="713" y="299"/>
                  </a:lnTo>
                  <a:lnTo>
                    <a:pt x="715" y="299"/>
                  </a:lnTo>
                  <a:lnTo>
                    <a:pt x="715" y="302"/>
                  </a:lnTo>
                  <a:lnTo>
                    <a:pt x="718" y="302"/>
                  </a:lnTo>
                  <a:lnTo>
                    <a:pt x="718" y="304"/>
                  </a:lnTo>
                  <a:lnTo>
                    <a:pt x="720" y="304"/>
                  </a:lnTo>
                  <a:lnTo>
                    <a:pt x="722" y="306"/>
                  </a:lnTo>
                  <a:lnTo>
                    <a:pt x="722" y="308"/>
                  </a:lnTo>
                  <a:lnTo>
                    <a:pt x="722" y="311"/>
                  </a:lnTo>
                  <a:lnTo>
                    <a:pt x="722" y="313"/>
                  </a:lnTo>
                  <a:lnTo>
                    <a:pt x="724" y="313"/>
                  </a:lnTo>
                  <a:lnTo>
                    <a:pt x="724" y="311"/>
                  </a:lnTo>
                  <a:lnTo>
                    <a:pt x="727" y="311"/>
                  </a:lnTo>
                  <a:lnTo>
                    <a:pt x="729" y="311"/>
                  </a:lnTo>
                  <a:lnTo>
                    <a:pt x="729" y="308"/>
                  </a:lnTo>
                  <a:lnTo>
                    <a:pt x="729" y="306"/>
                  </a:lnTo>
                  <a:lnTo>
                    <a:pt x="731" y="306"/>
                  </a:lnTo>
                  <a:lnTo>
                    <a:pt x="731" y="308"/>
                  </a:lnTo>
                  <a:lnTo>
                    <a:pt x="733" y="308"/>
                  </a:lnTo>
                  <a:lnTo>
                    <a:pt x="733" y="311"/>
                  </a:lnTo>
                  <a:lnTo>
                    <a:pt x="736" y="311"/>
                  </a:lnTo>
                  <a:lnTo>
                    <a:pt x="736" y="308"/>
                  </a:lnTo>
                  <a:lnTo>
                    <a:pt x="738" y="308"/>
                  </a:lnTo>
                  <a:lnTo>
                    <a:pt x="740" y="308"/>
                  </a:lnTo>
                  <a:lnTo>
                    <a:pt x="742" y="308"/>
                  </a:lnTo>
                  <a:lnTo>
                    <a:pt x="742" y="311"/>
                  </a:lnTo>
                  <a:lnTo>
                    <a:pt x="745" y="311"/>
                  </a:lnTo>
                  <a:lnTo>
                    <a:pt x="745" y="308"/>
                  </a:lnTo>
                  <a:lnTo>
                    <a:pt x="747" y="306"/>
                  </a:lnTo>
                  <a:lnTo>
                    <a:pt x="747" y="304"/>
                  </a:lnTo>
                  <a:lnTo>
                    <a:pt x="749" y="302"/>
                  </a:lnTo>
                  <a:lnTo>
                    <a:pt x="749" y="299"/>
                  </a:lnTo>
                  <a:lnTo>
                    <a:pt x="751" y="299"/>
                  </a:lnTo>
                  <a:lnTo>
                    <a:pt x="751" y="297"/>
                  </a:lnTo>
                  <a:lnTo>
                    <a:pt x="749" y="295"/>
                  </a:lnTo>
                  <a:lnTo>
                    <a:pt x="751" y="295"/>
                  </a:lnTo>
                  <a:lnTo>
                    <a:pt x="754" y="293"/>
                  </a:lnTo>
                  <a:lnTo>
                    <a:pt x="754" y="290"/>
                  </a:lnTo>
                  <a:lnTo>
                    <a:pt x="756" y="290"/>
                  </a:lnTo>
                  <a:lnTo>
                    <a:pt x="756" y="288"/>
                  </a:lnTo>
                  <a:lnTo>
                    <a:pt x="758" y="288"/>
                  </a:lnTo>
                  <a:lnTo>
                    <a:pt x="760" y="288"/>
                  </a:lnTo>
                  <a:lnTo>
                    <a:pt x="763" y="288"/>
                  </a:lnTo>
                  <a:lnTo>
                    <a:pt x="763" y="290"/>
                  </a:lnTo>
                  <a:lnTo>
                    <a:pt x="765" y="290"/>
                  </a:lnTo>
                  <a:lnTo>
                    <a:pt x="767" y="293"/>
                  </a:lnTo>
                  <a:lnTo>
                    <a:pt x="769" y="293"/>
                  </a:lnTo>
                  <a:lnTo>
                    <a:pt x="772" y="293"/>
                  </a:lnTo>
                  <a:lnTo>
                    <a:pt x="774" y="293"/>
                  </a:lnTo>
                  <a:lnTo>
                    <a:pt x="776" y="293"/>
                  </a:lnTo>
                  <a:lnTo>
                    <a:pt x="776" y="290"/>
                  </a:lnTo>
                  <a:lnTo>
                    <a:pt x="778" y="290"/>
                  </a:lnTo>
                  <a:lnTo>
                    <a:pt x="778" y="288"/>
                  </a:lnTo>
                  <a:lnTo>
                    <a:pt x="778" y="286"/>
                  </a:lnTo>
                  <a:lnTo>
                    <a:pt x="778" y="284"/>
                  </a:lnTo>
                  <a:lnTo>
                    <a:pt x="781" y="284"/>
                  </a:lnTo>
                  <a:lnTo>
                    <a:pt x="783" y="284"/>
                  </a:lnTo>
                  <a:lnTo>
                    <a:pt x="785" y="284"/>
                  </a:lnTo>
                  <a:lnTo>
                    <a:pt x="785" y="286"/>
                  </a:lnTo>
                  <a:lnTo>
                    <a:pt x="787" y="286"/>
                  </a:lnTo>
                  <a:lnTo>
                    <a:pt x="787" y="288"/>
                  </a:lnTo>
                  <a:lnTo>
                    <a:pt x="790" y="288"/>
                  </a:lnTo>
                  <a:lnTo>
                    <a:pt x="792" y="288"/>
                  </a:lnTo>
                  <a:lnTo>
                    <a:pt x="794" y="288"/>
                  </a:lnTo>
                  <a:lnTo>
                    <a:pt x="796" y="288"/>
                  </a:lnTo>
                  <a:lnTo>
                    <a:pt x="796" y="290"/>
                  </a:lnTo>
                  <a:lnTo>
                    <a:pt x="799" y="288"/>
                  </a:lnTo>
                  <a:lnTo>
                    <a:pt x="801" y="288"/>
                  </a:lnTo>
                  <a:lnTo>
                    <a:pt x="801" y="290"/>
                  </a:lnTo>
                  <a:lnTo>
                    <a:pt x="803" y="290"/>
                  </a:lnTo>
                  <a:lnTo>
                    <a:pt x="805" y="290"/>
                  </a:lnTo>
                  <a:lnTo>
                    <a:pt x="808" y="293"/>
                  </a:lnTo>
                  <a:lnTo>
                    <a:pt x="810" y="295"/>
                  </a:lnTo>
                  <a:lnTo>
                    <a:pt x="812" y="297"/>
                  </a:lnTo>
                  <a:lnTo>
                    <a:pt x="812" y="299"/>
                  </a:lnTo>
                  <a:lnTo>
                    <a:pt x="814" y="299"/>
                  </a:lnTo>
                  <a:lnTo>
                    <a:pt x="814" y="302"/>
                  </a:lnTo>
                  <a:lnTo>
                    <a:pt x="817" y="302"/>
                  </a:lnTo>
                  <a:lnTo>
                    <a:pt x="817" y="304"/>
                  </a:lnTo>
                  <a:lnTo>
                    <a:pt x="819" y="304"/>
                  </a:lnTo>
                  <a:lnTo>
                    <a:pt x="821" y="304"/>
                  </a:lnTo>
                  <a:lnTo>
                    <a:pt x="821" y="306"/>
                  </a:lnTo>
                  <a:lnTo>
                    <a:pt x="823" y="306"/>
                  </a:lnTo>
                  <a:lnTo>
                    <a:pt x="826" y="308"/>
                  </a:lnTo>
                  <a:lnTo>
                    <a:pt x="828" y="308"/>
                  </a:lnTo>
                  <a:lnTo>
                    <a:pt x="830" y="308"/>
                  </a:lnTo>
                  <a:lnTo>
                    <a:pt x="830" y="311"/>
                  </a:lnTo>
                  <a:lnTo>
                    <a:pt x="832" y="311"/>
                  </a:lnTo>
                  <a:lnTo>
                    <a:pt x="835" y="313"/>
                  </a:lnTo>
                  <a:lnTo>
                    <a:pt x="837" y="315"/>
                  </a:lnTo>
                  <a:lnTo>
                    <a:pt x="839" y="315"/>
                  </a:lnTo>
                  <a:lnTo>
                    <a:pt x="839" y="317"/>
                  </a:lnTo>
                  <a:lnTo>
                    <a:pt x="841" y="317"/>
                  </a:lnTo>
                  <a:lnTo>
                    <a:pt x="846" y="317"/>
                  </a:lnTo>
                  <a:lnTo>
                    <a:pt x="846" y="320"/>
                  </a:lnTo>
                  <a:lnTo>
                    <a:pt x="848" y="320"/>
                  </a:lnTo>
                  <a:lnTo>
                    <a:pt x="850" y="320"/>
                  </a:lnTo>
                  <a:lnTo>
                    <a:pt x="850" y="322"/>
                  </a:lnTo>
                  <a:lnTo>
                    <a:pt x="853" y="322"/>
                  </a:lnTo>
                  <a:lnTo>
                    <a:pt x="853" y="324"/>
                  </a:lnTo>
                  <a:lnTo>
                    <a:pt x="855" y="326"/>
                  </a:lnTo>
                  <a:lnTo>
                    <a:pt x="857" y="329"/>
                  </a:lnTo>
                  <a:lnTo>
                    <a:pt x="860" y="331"/>
                  </a:lnTo>
                  <a:lnTo>
                    <a:pt x="860" y="333"/>
                  </a:lnTo>
                  <a:lnTo>
                    <a:pt x="862" y="335"/>
                  </a:lnTo>
                  <a:lnTo>
                    <a:pt x="862" y="338"/>
                  </a:lnTo>
                  <a:lnTo>
                    <a:pt x="862" y="340"/>
                  </a:lnTo>
                  <a:lnTo>
                    <a:pt x="862" y="342"/>
                  </a:lnTo>
                  <a:lnTo>
                    <a:pt x="864" y="342"/>
                  </a:lnTo>
                  <a:lnTo>
                    <a:pt x="866" y="342"/>
                  </a:lnTo>
                  <a:lnTo>
                    <a:pt x="866" y="344"/>
                  </a:lnTo>
                  <a:lnTo>
                    <a:pt x="869" y="344"/>
                  </a:lnTo>
                  <a:lnTo>
                    <a:pt x="869" y="347"/>
                  </a:lnTo>
                  <a:lnTo>
                    <a:pt x="871" y="347"/>
                  </a:lnTo>
                  <a:lnTo>
                    <a:pt x="871" y="344"/>
                  </a:lnTo>
                  <a:lnTo>
                    <a:pt x="873" y="344"/>
                  </a:lnTo>
                  <a:lnTo>
                    <a:pt x="875" y="347"/>
                  </a:lnTo>
                  <a:lnTo>
                    <a:pt x="878" y="347"/>
                  </a:lnTo>
                  <a:lnTo>
                    <a:pt x="880" y="347"/>
                  </a:lnTo>
                  <a:lnTo>
                    <a:pt x="882" y="347"/>
                  </a:lnTo>
                  <a:lnTo>
                    <a:pt x="882" y="344"/>
                  </a:lnTo>
                  <a:lnTo>
                    <a:pt x="884" y="344"/>
                  </a:lnTo>
                  <a:lnTo>
                    <a:pt x="889" y="338"/>
                  </a:lnTo>
                  <a:lnTo>
                    <a:pt x="891" y="338"/>
                  </a:lnTo>
                  <a:lnTo>
                    <a:pt x="896" y="338"/>
                  </a:lnTo>
                  <a:lnTo>
                    <a:pt x="898" y="338"/>
                  </a:lnTo>
                  <a:lnTo>
                    <a:pt x="898" y="335"/>
                  </a:lnTo>
                  <a:lnTo>
                    <a:pt x="900" y="335"/>
                  </a:lnTo>
                  <a:lnTo>
                    <a:pt x="902" y="333"/>
                  </a:lnTo>
                  <a:lnTo>
                    <a:pt x="905" y="333"/>
                  </a:lnTo>
                  <a:lnTo>
                    <a:pt x="907" y="333"/>
                  </a:lnTo>
                  <a:lnTo>
                    <a:pt x="907" y="331"/>
                  </a:lnTo>
                  <a:lnTo>
                    <a:pt x="909" y="331"/>
                  </a:lnTo>
                  <a:lnTo>
                    <a:pt x="911" y="331"/>
                  </a:lnTo>
                  <a:lnTo>
                    <a:pt x="911" y="329"/>
                  </a:lnTo>
                  <a:lnTo>
                    <a:pt x="914" y="329"/>
                  </a:lnTo>
                  <a:lnTo>
                    <a:pt x="911" y="326"/>
                  </a:lnTo>
                  <a:lnTo>
                    <a:pt x="914" y="326"/>
                  </a:lnTo>
                  <a:lnTo>
                    <a:pt x="914" y="324"/>
                  </a:lnTo>
                  <a:lnTo>
                    <a:pt x="914" y="322"/>
                  </a:lnTo>
                  <a:lnTo>
                    <a:pt x="914" y="320"/>
                  </a:lnTo>
                  <a:lnTo>
                    <a:pt x="914" y="317"/>
                  </a:lnTo>
                  <a:lnTo>
                    <a:pt x="916" y="317"/>
                  </a:lnTo>
                  <a:lnTo>
                    <a:pt x="918" y="317"/>
                  </a:lnTo>
                  <a:lnTo>
                    <a:pt x="918" y="315"/>
                  </a:lnTo>
                  <a:lnTo>
                    <a:pt x="920" y="315"/>
                  </a:lnTo>
                  <a:lnTo>
                    <a:pt x="925" y="315"/>
                  </a:lnTo>
                  <a:lnTo>
                    <a:pt x="929" y="315"/>
                  </a:lnTo>
                  <a:lnTo>
                    <a:pt x="932" y="315"/>
                  </a:lnTo>
                  <a:lnTo>
                    <a:pt x="936" y="315"/>
                  </a:lnTo>
                  <a:lnTo>
                    <a:pt x="938" y="315"/>
                  </a:lnTo>
                  <a:lnTo>
                    <a:pt x="941" y="313"/>
                  </a:lnTo>
                  <a:lnTo>
                    <a:pt x="941" y="311"/>
                  </a:lnTo>
                  <a:lnTo>
                    <a:pt x="943" y="311"/>
                  </a:lnTo>
                  <a:lnTo>
                    <a:pt x="943" y="308"/>
                  </a:lnTo>
                  <a:lnTo>
                    <a:pt x="945" y="308"/>
                  </a:lnTo>
                  <a:lnTo>
                    <a:pt x="947" y="308"/>
                  </a:lnTo>
                  <a:lnTo>
                    <a:pt x="950" y="306"/>
                  </a:lnTo>
                  <a:lnTo>
                    <a:pt x="952" y="306"/>
                  </a:lnTo>
                  <a:lnTo>
                    <a:pt x="952" y="304"/>
                  </a:lnTo>
                  <a:lnTo>
                    <a:pt x="952" y="302"/>
                  </a:lnTo>
                  <a:lnTo>
                    <a:pt x="954" y="302"/>
                  </a:lnTo>
                  <a:lnTo>
                    <a:pt x="954" y="299"/>
                  </a:lnTo>
                  <a:lnTo>
                    <a:pt x="956" y="297"/>
                  </a:lnTo>
                  <a:lnTo>
                    <a:pt x="956" y="295"/>
                  </a:lnTo>
                  <a:lnTo>
                    <a:pt x="956" y="293"/>
                  </a:lnTo>
                  <a:lnTo>
                    <a:pt x="956" y="290"/>
                  </a:lnTo>
                  <a:lnTo>
                    <a:pt x="959" y="290"/>
                  </a:lnTo>
                  <a:lnTo>
                    <a:pt x="959" y="288"/>
                  </a:lnTo>
                  <a:lnTo>
                    <a:pt x="959" y="286"/>
                  </a:lnTo>
                  <a:lnTo>
                    <a:pt x="961" y="286"/>
                  </a:lnTo>
                  <a:lnTo>
                    <a:pt x="963" y="286"/>
                  </a:lnTo>
                  <a:lnTo>
                    <a:pt x="965" y="286"/>
                  </a:lnTo>
                  <a:lnTo>
                    <a:pt x="968" y="286"/>
                  </a:lnTo>
                  <a:lnTo>
                    <a:pt x="968" y="284"/>
                  </a:lnTo>
                  <a:lnTo>
                    <a:pt x="968" y="281"/>
                  </a:lnTo>
                  <a:lnTo>
                    <a:pt x="970" y="281"/>
                  </a:lnTo>
                  <a:lnTo>
                    <a:pt x="972" y="279"/>
                  </a:lnTo>
                  <a:lnTo>
                    <a:pt x="974" y="277"/>
                  </a:lnTo>
                  <a:lnTo>
                    <a:pt x="977" y="277"/>
                  </a:lnTo>
                  <a:lnTo>
                    <a:pt x="977" y="275"/>
                  </a:lnTo>
                  <a:lnTo>
                    <a:pt x="979" y="275"/>
                  </a:lnTo>
                  <a:lnTo>
                    <a:pt x="981" y="275"/>
                  </a:lnTo>
                  <a:lnTo>
                    <a:pt x="981" y="272"/>
                  </a:lnTo>
                  <a:lnTo>
                    <a:pt x="983" y="272"/>
                  </a:lnTo>
                  <a:lnTo>
                    <a:pt x="983" y="270"/>
                  </a:lnTo>
                  <a:lnTo>
                    <a:pt x="981" y="270"/>
                  </a:lnTo>
                  <a:lnTo>
                    <a:pt x="981" y="268"/>
                  </a:lnTo>
                  <a:lnTo>
                    <a:pt x="983" y="268"/>
                  </a:lnTo>
                  <a:lnTo>
                    <a:pt x="983" y="266"/>
                  </a:lnTo>
                  <a:lnTo>
                    <a:pt x="986" y="266"/>
                  </a:lnTo>
                  <a:lnTo>
                    <a:pt x="988" y="263"/>
                  </a:lnTo>
                  <a:lnTo>
                    <a:pt x="990" y="263"/>
                  </a:lnTo>
                  <a:lnTo>
                    <a:pt x="990" y="261"/>
                  </a:lnTo>
                  <a:lnTo>
                    <a:pt x="992" y="261"/>
                  </a:lnTo>
                  <a:lnTo>
                    <a:pt x="992" y="259"/>
                  </a:lnTo>
                  <a:lnTo>
                    <a:pt x="992" y="257"/>
                  </a:lnTo>
                  <a:lnTo>
                    <a:pt x="995" y="257"/>
                  </a:lnTo>
                  <a:lnTo>
                    <a:pt x="995" y="254"/>
                  </a:lnTo>
                  <a:lnTo>
                    <a:pt x="995" y="252"/>
                  </a:lnTo>
                  <a:lnTo>
                    <a:pt x="995" y="250"/>
                  </a:lnTo>
                  <a:lnTo>
                    <a:pt x="992" y="250"/>
                  </a:lnTo>
                  <a:lnTo>
                    <a:pt x="990" y="250"/>
                  </a:lnTo>
                  <a:lnTo>
                    <a:pt x="988" y="250"/>
                  </a:lnTo>
                  <a:lnTo>
                    <a:pt x="988" y="248"/>
                  </a:lnTo>
                  <a:lnTo>
                    <a:pt x="986" y="248"/>
                  </a:lnTo>
                  <a:lnTo>
                    <a:pt x="983" y="248"/>
                  </a:lnTo>
                  <a:lnTo>
                    <a:pt x="983" y="245"/>
                  </a:lnTo>
                  <a:lnTo>
                    <a:pt x="981" y="245"/>
                  </a:lnTo>
                  <a:lnTo>
                    <a:pt x="981" y="243"/>
                  </a:lnTo>
                  <a:lnTo>
                    <a:pt x="981" y="241"/>
                  </a:lnTo>
                  <a:lnTo>
                    <a:pt x="979" y="241"/>
                  </a:lnTo>
                  <a:lnTo>
                    <a:pt x="979" y="239"/>
                  </a:lnTo>
                  <a:lnTo>
                    <a:pt x="977" y="239"/>
                  </a:lnTo>
                  <a:lnTo>
                    <a:pt x="977" y="236"/>
                  </a:lnTo>
                  <a:lnTo>
                    <a:pt x="979" y="236"/>
                  </a:lnTo>
                  <a:lnTo>
                    <a:pt x="979" y="234"/>
                  </a:lnTo>
                  <a:lnTo>
                    <a:pt x="981" y="234"/>
                  </a:lnTo>
                  <a:lnTo>
                    <a:pt x="983" y="234"/>
                  </a:lnTo>
                  <a:lnTo>
                    <a:pt x="983" y="232"/>
                  </a:lnTo>
                  <a:lnTo>
                    <a:pt x="983" y="230"/>
                  </a:lnTo>
                  <a:lnTo>
                    <a:pt x="983" y="227"/>
                  </a:lnTo>
                  <a:lnTo>
                    <a:pt x="983" y="225"/>
                  </a:lnTo>
                  <a:lnTo>
                    <a:pt x="983" y="223"/>
                  </a:lnTo>
                  <a:lnTo>
                    <a:pt x="983" y="221"/>
                  </a:lnTo>
                  <a:lnTo>
                    <a:pt x="981" y="221"/>
                  </a:lnTo>
                  <a:lnTo>
                    <a:pt x="981" y="218"/>
                  </a:lnTo>
                  <a:lnTo>
                    <a:pt x="981" y="216"/>
                  </a:lnTo>
                  <a:lnTo>
                    <a:pt x="979" y="214"/>
                  </a:lnTo>
                  <a:lnTo>
                    <a:pt x="979" y="212"/>
                  </a:lnTo>
                  <a:lnTo>
                    <a:pt x="977" y="209"/>
                  </a:lnTo>
                  <a:lnTo>
                    <a:pt x="977" y="207"/>
                  </a:lnTo>
                  <a:lnTo>
                    <a:pt x="977" y="205"/>
                  </a:lnTo>
                  <a:lnTo>
                    <a:pt x="979" y="205"/>
                  </a:lnTo>
                  <a:lnTo>
                    <a:pt x="981" y="205"/>
                  </a:lnTo>
                  <a:lnTo>
                    <a:pt x="983" y="205"/>
                  </a:lnTo>
                  <a:lnTo>
                    <a:pt x="986" y="203"/>
                  </a:lnTo>
                  <a:lnTo>
                    <a:pt x="988" y="203"/>
                  </a:lnTo>
                  <a:lnTo>
                    <a:pt x="988" y="200"/>
                  </a:lnTo>
                  <a:lnTo>
                    <a:pt x="990" y="200"/>
                  </a:lnTo>
                  <a:lnTo>
                    <a:pt x="990" y="198"/>
                  </a:lnTo>
                  <a:lnTo>
                    <a:pt x="990" y="196"/>
                  </a:lnTo>
                  <a:lnTo>
                    <a:pt x="992" y="196"/>
                  </a:lnTo>
                  <a:lnTo>
                    <a:pt x="992" y="194"/>
                  </a:lnTo>
                  <a:lnTo>
                    <a:pt x="992" y="191"/>
                  </a:lnTo>
                  <a:lnTo>
                    <a:pt x="995" y="191"/>
                  </a:lnTo>
                  <a:lnTo>
                    <a:pt x="995" y="189"/>
                  </a:lnTo>
                  <a:lnTo>
                    <a:pt x="995" y="187"/>
                  </a:lnTo>
                  <a:lnTo>
                    <a:pt x="995" y="185"/>
                  </a:lnTo>
                  <a:lnTo>
                    <a:pt x="997" y="185"/>
                  </a:lnTo>
                  <a:lnTo>
                    <a:pt x="997" y="182"/>
                  </a:lnTo>
                  <a:lnTo>
                    <a:pt x="997" y="180"/>
                  </a:lnTo>
                  <a:lnTo>
                    <a:pt x="999" y="178"/>
                  </a:lnTo>
                  <a:lnTo>
                    <a:pt x="999" y="176"/>
                  </a:lnTo>
                  <a:lnTo>
                    <a:pt x="1001" y="176"/>
                  </a:lnTo>
                  <a:lnTo>
                    <a:pt x="1004" y="176"/>
                  </a:lnTo>
                  <a:lnTo>
                    <a:pt x="1006" y="173"/>
                  </a:lnTo>
                  <a:lnTo>
                    <a:pt x="1008" y="173"/>
                  </a:lnTo>
                  <a:lnTo>
                    <a:pt x="1010" y="173"/>
                  </a:lnTo>
                  <a:lnTo>
                    <a:pt x="1010" y="171"/>
                  </a:lnTo>
                  <a:lnTo>
                    <a:pt x="1013" y="171"/>
                  </a:lnTo>
                  <a:lnTo>
                    <a:pt x="1015" y="171"/>
                  </a:lnTo>
                  <a:lnTo>
                    <a:pt x="1015" y="169"/>
                  </a:lnTo>
                  <a:lnTo>
                    <a:pt x="1017" y="167"/>
                  </a:lnTo>
                  <a:lnTo>
                    <a:pt x="1017" y="164"/>
                  </a:lnTo>
                  <a:lnTo>
                    <a:pt x="1019" y="162"/>
                  </a:lnTo>
                  <a:lnTo>
                    <a:pt x="1019" y="160"/>
                  </a:lnTo>
                  <a:lnTo>
                    <a:pt x="1019" y="158"/>
                  </a:lnTo>
                  <a:lnTo>
                    <a:pt x="1019" y="155"/>
                  </a:lnTo>
                  <a:lnTo>
                    <a:pt x="1019" y="153"/>
                  </a:lnTo>
                  <a:lnTo>
                    <a:pt x="1017" y="153"/>
                  </a:lnTo>
                  <a:lnTo>
                    <a:pt x="1017" y="151"/>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2"/>
            <p:cNvSpPr>
              <a:spLocks/>
            </p:cNvSpPr>
            <p:nvPr/>
          </p:nvSpPr>
          <p:spPr bwMode="auto">
            <a:xfrm>
              <a:off x="2541" y="2621"/>
              <a:ext cx="1625" cy="790"/>
            </a:xfrm>
            <a:custGeom>
              <a:avLst/>
              <a:gdLst>
                <a:gd name="T0" fmla="*/ 1423 w 1625"/>
                <a:gd name="T1" fmla="*/ 7 h 790"/>
                <a:gd name="T2" fmla="*/ 1490 w 1625"/>
                <a:gd name="T3" fmla="*/ 9 h 790"/>
                <a:gd name="T4" fmla="*/ 1542 w 1625"/>
                <a:gd name="T5" fmla="*/ 50 h 790"/>
                <a:gd name="T6" fmla="*/ 1553 w 1625"/>
                <a:gd name="T7" fmla="*/ 216 h 790"/>
                <a:gd name="T8" fmla="*/ 1522 w 1625"/>
                <a:gd name="T9" fmla="*/ 405 h 790"/>
                <a:gd name="T10" fmla="*/ 1258 w 1625"/>
                <a:gd name="T11" fmla="*/ 536 h 790"/>
                <a:gd name="T12" fmla="*/ 982 w 1625"/>
                <a:gd name="T13" fmla="*/ 668 h 790"/>
                <a:gd name="T14" fmla="*/ 669 w 1625"/>
                <a:gd name="T15" fmla="*/ 718 h 790"/>
                <a:gd name="T16" fmla="*/ 370 w 1625"/>
                <a:gd name="T17" fmla="*/ 749 h 790"/>
                <a:gd name="T18" fmla="*/ 234 w 1625"/>
                <a:gd name="T19" fmla="*/ 767 h 790"/>
                <a:gd name="T20" fmla="*/ 171 w 1625"/>
                <a:gd name="T21" fmla="*/ 767 h 790"/>
                <a:gd name="T22" fmla="*/ 117 w 1625"/>
                <a:gd name="T23" fmla="*/ 756 h 790"/>
                <a:gd name="T24" fmla="*/ 61 w 1625"/>
                <a:gd name="T25" fmla="*/ 747 h 790"/>
                <a:gd name="T26" fmla="*/ 12 w 1625"/>
                <a:gd name="T27" fmla="*/ 731 h 790"/>
                <a:gd name="T28" fmla="*/ 0 w 1625"/>
                <a:gd name="T29" fmla="*/ 680 h 790"/>
                <a:gd name="T30" fmla="*/ 27 w 1625"/>
                <a:gd name="T31" fmla="*/ 626 h 790"/>
                <a:gd name="T32" fmla="*/ 59 w 1625"/>
                <a:gd name="T33" fmla="*/ 641 h 790"/>
                <a:gd name="T34" fmla="*/ 68 w 1625"/>
                <a:gd name="T35" fmla="*/ 610 h 790"/>
                <a:gd name="T36" fmla="*/ 84 w 1625"/>
                <a:gd name="T37" fmla="*/ 610 h 790"/>
                <a:gd name="T38" fmla="*/ 120 w 1625"/>
                <a:gd name="T39" fmla="*/ 621 h 790"/>
                <a:gd name="T40" fmla="*/ 158 w 1625"/>
                <a:gd name="T41" fmla="*/ 630 h 790"/>
                <a:gd name="T42" fmla="*/ 160 w 1625"/>
                <a:gd name="T43" fmla="*/ 596 h 790"/>
                <a:gd name="T44" fmla="*/ 135 w 1625"/>
                <a:gd name="T45" fmla="*/ 556 h 790"/>
                <a:gd name="T46" fmla="*/ 97 w 1625"/>
                <a:gd name="T47" fmla="*/ 545 h 790"/>
                <a:gd name="T48" fmla="*/ 106 w 1625"/>
                <a:gd name="T49" fmla="*/ 491 h 790"/>
                <a:gd name="T50" fmla="*/ 176 w 1625"/>
                <a:gd name="T51" fmla="*/ 502 h 790"/>
                <a:gd name="T52" fmla="*/ 194 w 1625"/>
                <a:gd name="T53" fmla="*/ 531 h 790"/>
                <a:gd name="T54" fmla="*/ 252 w 1625"/>
                <a:gd name="T55" fmla="*/ 549 h 790"/>
                <a:gd name="T56" fmla="*/ 284 w 1625"/>
                <a:gd name="T57" fmla="*/ 603 h 790"/>
                <a:gd name="T58" fmla="*/ 318 w 1625"/>
                <a:gd name="T59" fmla="*/ 594 h 790"/>
                <a:gd name="T60" fmla="*/ 336 w 1625"/>
                <a:gd name="T61" fmla="*/ 545 h 790"/>
                <a:gd name="T62" fmla="*/ 370 w 1625"/>
                <a:gd name="T63" fmla="*/ 511 h 790"/>
                <a:gd name="T64" fmla="*/ 417 w 1625"/>
                <a:gd name="T65" fmla="*/ 486 h 790"/>
                <a:gd name="T66" fmla="*/ 455 w 1625"/>
                <a:gd name="T67" fmla="*/ 450 h 790"/>
                <a:gd name="T68" fmla="*/ 500 w 1625"/>
                <a:gd name="T69" fmla="*/ 414 h 790"/>
                <a:gd name="T70" fmla="*/ 554 w 1625"/>
                <a:gd name="T71" fmla="*/ 385 h 790"/>
                <a:gd name="T72" fmla="*/ 604 w 1625"/>
                <a:gd name="T73" fmla="*/ 383 h 790"/>
                <a:gd name="T74" fmla="*/ 626 w 1625"/>
                <a:gd name="T75" fmla="*/ 331 h 790"/>
                <a:gd name="T76" fmla="*/ 588 w 1625"/>
                <a:gd name="T77" fmla="*/ 295 h 790"/>
                <a:gd name="T78" fmla="*/ 608 w 1625"/>
                <a:gd name="T79" fmla="*/ 243 h 790"/>
                <a:gd name="T80" fmla="*/ 619 w 1625"/>
                <a:gd name="T81" fmla="*/ 196 h 790"/>
                <a:gd name="T82" fmla="*/ 626 w 1625"/>
                <a:gd name="T83" fmla="*/ 158 h 790"/>
                <a:gd name="T84" fmla="*/ 579 w 1625"/>
                <a:gd name="T85" fmla="*/ 128 h 790"/>
                <a:gd name="T86" fmla="*/ 628 w 1625"/>
                <a:gd name="T87" fmla="*/ 101 h 790"/>
                <a:gd name="T88" fmla="*/ 673 w 1625"/>
                <a:gd name="T89" fmla="*/ 110 h 790"/>
                <a:gd name="T90" fmla="*/ 723 w 1625"/>
                <a:gd name="T91" fmla="*/ 131 h 790"/>
                <a:gd name="T92" fmla="*/ 770 w 1625"/>
                <a:gd name="T93" fmla="*/ 153 h 790"/>
                <a:gd name="T94" fmla="*/ 808 w 1625"/>
                <a:gd name="T95" fmla="*/ 173 h 790"/>
                <a:gd name="T96" fmla="*/ 842 w 1625"/>
                <a:gd name="T97" fmla="*/ 212 h 790"/>
                <a:gd name="T98" fmla="*/ 831 w 1625"/>
                <a:gd name="T99" fmla="*/ 254 h 790"/>
                <a:gd name="T100" fmla="*/ 844 w 1625"/>
                <a:gd name="T101" fmla="*/ 290 h 790"/>
                <a:gd name="T102" fmla="*/ 903 w 1625"/>
                <a:gd name="T103" fmla="*/ 261 h 790"/>
                <a:gd name="T104" fmla="*/ 970 w 1625"/>
                <a:gd name="T105" fmla="*/ 236 h 790"/>
                <a:gd name="T106" fmla="*/ 973 w 1625"/>
                <a:gd name="T107" fmla="*/ 221 h 790"/>
                <a:gd name="T108" fmla="*/ 984 w 1625"/>
                <a:gd name="T109" fmla="*/ 164 h 790"/>
                <a:gd name="T110" fmla="*/ 1031 w 1625"/>
                <a:gd name="T111" fmla="*/ 171 h 790"/>
                <a:gd name="T112" fmla="*/ 1081 w 1625"/>
                <a:gd name="T113" fmla="*/ 158 h 790"/>
                <a:gd name="T114" fmla="*/ 1119 w 1625"/>
                <a:gd name="T115" fmla="*/ 126 h 790"/>
                <a:gd name="T116" fmla="*/ 1168 w 1625"/>
                <a:gd name="T117" fmla="*/ 106 h 790"/>
                <a:gd name="T118" fmla="*/ 1213 w 1625"/>
                <a:gd name="T119" fmla="*/ 79 h 790"/>
                <a:gd name="T120" fmla="*/ 1274 w 1625"/>
                <a:gd name="T121" fmla="*/ 90 h 790"/>
                <a:gd name="T122" fmla="*/ 1321 w 1625"/>
                <a:gd name="T123" fmla="*/ 70 h 790"/>
                <a:gd name="T124" fmla="*/ 1360 w 1625"/>
                <a:gd name="T125" fmla="*/ 34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5" h="790">
                  <a:moveTo>
                    <a:pt x="1369" y="14"/>
                  </a:moveTo>
                  <a:lnTo>
                    <a:pt x="1371" y="11"/>
                  </a:lnTo>
                  <a:lnTo>
                    <a:pt x="1373" y="11"/>
                  </a:lnTo>
                  <a:lnTo>
                    <a:pt x="1375" y="11"/>
                  </a:lnTo>
                  <a:lnTo>
                    <a:pt x="1378" y="9"/>
                  </a:lnTo>
                  <a:lnTo>
                    <a:pt x="1380" y="9"/>
                  </a:lnTo>
                  <a:lnTo>
                    <a:pt x="1382" y="9"/>
                  </a:lnTo>
                  <a:lnTo>
                    <a:pt x="1382" y="7"/>
                  </a:lnTo>
                  <a:lnTo>
                    <a:pt x="1384" y="5"/>
                  </a:lnTo>
                  <a:lnTo>
                    <a:pt x="1384" y="2"/>
                  </a:lnTo>
                  <a:lnTo>
                    <a:pt x="1384" y="0"/>
                  </a:lnTo>
                  <a:lnTo>
                    <a:pt x="1387" y="0"/>
                  </a:lnTo>
                  <a:lnTo>
                    <a:pt x="1389" y="0"/>
                  </a:lnTo>
                  <a:lnTo>
                    <a:pt x="1391" y="0"/>
                  </a:lnTo>
                  <a:lnTo>
                    <a:pt x="1391" y="2"/>
                  </a:lnTo>
                  <a:lnTo>
                    <a:pt x="1393" y="2"/>
                  </a:lnTo>
                  <a:lnTo>
                    <a:pt x="1396" y="2"/>
                  </a:lnTo>
                  <a:lnTo>
                    <a:pt x="1398" y="2"/>
                  </a:lnTo>
                  <a:lnTo>
                    <a:pt x="1400" y="2"/>
                  </a:lnTo>
                  <a:lnTo>
                    <a:pt x="1402" y="0"/>
                  </a:lnTo>
                  <a:lnTo>
                    <a:pt x="1405" y="2"/>
                  </a:lnTo>
                  <a:lnTo>
                    <a:pt x="1407" y="2"/>
                  </a:lnTo>
                  <a:lnTo>
                    <a:pt x="1407" y="5"/>
                  </a:lnTo>
                  <a:lnTo>
                    <a:pt x="1409" y="5"/>
                  </a:lnTo>
                  <a:lnTo>
                    <a:pt x="1411" y="5"/>
                  </a:lnTo>
                  <a:lnTo>
                    <a:pt x="1414" y="5"/>
                  </a:lnTo>
                  <a:lnTo>
                    <a:pt x="1414" y="7"/>
                  </a:lnTo>
                  <a:lnTo>
                    <a:pt x="1416" y="7"/>
                  </a:lnTo>
                  <a:lnTo>
                    <a:pt x="1418" y="7"/>
                  </a:lnTo>
                  <a:lnTo>
                    <a:pt x="1420" y="7"/>
                  </a:lnTo>
                  <a:lnTo>
                    <a:pt x="1423" y="7"/>
                  </a:lnTo>
                  <a:lnTo>
                    <a:pt x="1425" y="7"/>
                  </a:lnTo>
                  <a:lnTo>
                    <a:pt x="1429" y="7"/>
                  </a:lnTo>
                  <a:lnTo>
                    <a:pt x="1432" y="7"/>
                  </a:lnTo>
                  <a:lnTo>
                    <a:pt x="1434" y="7"/>
                  </a:lnTo>
                  <a:lnTo>
                    <a:pt x="1434" y="5"/>
                  </a:lnTo>
                  <a:lnTo>
                    <a:pt x="1436" y="5"/>
                  </a:lnTo>
                  <a:lnTo>
                    <a:pt x="1438" y="5"/>
                  </a:lnTo>
                  <a:lnTo>
                    <a:pt x="1438" y="7"/>
                  </a:lnTo>
                  <a:lnTo>
                    <a:pt x="1441" y="7"/>
                  </a:lnTo>
                  <a:lnTo>
                    <a:pt x="1443" y="7"/>
                  </a:lnTo>
                  <a:lnTo>
                    <a:pt x="1445" y="7"/>
                  </a:lnTo>
                  <a:lnTo>
                    <a:pt x="1447" y="7"/>
                  </a:lnTo>
                  <a:lnTo>
                    <a:pt x="1450" y="7"/>
                  </a:lnTo>
                  <a:lnTo>
                    <a:pt x="1452" y="7"/>
                  </a:lnTo>
                  <a:lnTo>
                    <a:pt x="1452" y="9"/>
                  </a:lnTo>
                  <a:lnTo>
                    <a:pt x="1454" y="9"/>
                  </a:lnTo>
                  <a:lnTo>
                    <a:pt x="1456" y="11"/>
                  </a:lnTo>
                  <a:lnTo>
                    <a:pt x="1459" y="11"/>
                  </a:lnTo>
                  <a:lnTo>
                    <a:pt x="1461" y="11"/>
                  </a:lnTo>
                  <a:lnTo>
                    <a:pt x="1461" y="14"/>
                  </a:lnTo>
                  <a:lnTo>
                    <a:pt x="1463" y="14"/>
                  </a:lnTo>
                  <a:lnTo>
                    <a:pt x="1465" y="14"/>
                  </a:lnTo>
                  <a:lnTo>
                    <a:pt x="1465" y="11"/>
                  </a:lnTo>
                  <a:lnTo>
                    <a:pt x="1468" y="11"/>
                  </a:lnTo>
                  <a:lnTo>
                    <a:pt x="1477" y="11"/>
                  </a:lnTo>
                  <a:lnTo>
                    <a:pt x="1479" y="11"/>
                  </a:lnTo>
                  <a:lnTo>
                    <a:pt x="1481" y="11"/>
                  </a:lnTo>
                  <a:lnTo>
                    <a:pt x="1483" y="11"/>
                  </a:lnTo>
                  <a:lnTo>
                    <a:pt x="1486" y="11"/>
                  </a:lnTo>
                  <a:lnTo>
                    <a:pt x="1488" y="9"/>
                  </a:lnTo>
                  <a:lnTo>
                    <a:pt x="1490" y="9"/>
                  </a:lnTo>
                  <a:lnTo>
                    <a:pt x="1492" y="11"/>
                  </a:lnTo>
                  <a:lnTo>
                    <a:pt x="1495" y="11"/>
                  </a:lnTo>
                  <a:lnTo>
                    <a:pt x="1497" y="11"/>
                  </a:lnTo>
                  <a:lnTo>
                    <a:pt x="1499" y="11"/>
                  </a:lnTo>
                  <a:lnTo>
                    <a:pt x="1499" y="14"/>
                  </a:lnTo>
                  <a:lnTo>
                    <a:pt x="1499" y="16"/>
                  </a:lnTo>
                  <a:lnTo>
                    <a:pt x="1499" y="18"/>
                  </a:lnTo>
                  <a:lnTo>
                    <a:pt x="1502" y="20"/>
                  </a:lnTo>
                  <a:lnTo>
                    <a:pt x="1502" y="23"/>
                  </a:lnTo>
                  <a:lnTo>
                    <a:pt x="1504" y="23"/>
                  </a:lnTo>
                  <a:lnTo>
                    <a:pt x="1504" y="25"/>
                  </a:lnTo>
                  <a:lnTo>
                    <a:pt x="1506" y="25"/>
                  </a:lnTo>
                  <a:lnTo>
                    <a:pt x="1511" y="27"/>
                  </a:lnTo>
                  <a:lnTo>
                    <a:pt x="1511" y="29"/>
                  </a:lnTo>
                  <a:lnTo>
                    <a:pt x="1511" y="32"/>
                  </a:lnTo>
                  <a:lnTo>
                    <a:pt x="1513" y="32"/>
                  </a:lnTo>
                  <a:lnTo>
                    <a:pt x="1515" y="34"/>
                  </a:lnTo>
                  <a:lnTo>
                    <a:pt x="1515" y="36"/>
                  </a:lnTo>
                  <a:lnTo>
                    <a:pt x="1517" y="36"/>
                  </a:lnTo>
                  <a:lnTo>
                    <a:pt x="1520" y="36"/>
                  </a:lnTo>
                  <a:lnTo>
                    <a:pt x="1522" y="36"/>
                  </a:lnTo>
                  <a:lnTo>
                    <a:pt x="1524" y="36"/>
                  </a:lnTo>
                  <a:lnTo>
                    <a:pt x="1524" y="38"/>
                  </a:lnTo>
                  <a:lnTo>
                    <a:pt x="1526" y="41"/>
                  </a:lnTo>
                  <a:lnTo>
                    <a:pt x="1529" y="41"/>
                  </a:lnTo>
                  <a:lnTo>
                    <a:pt x="1529" y="43"/>
                  </a:lnTo>
                  <a:lnTo>
                    <a:pt x="1531" y="43"/>
                  </a:lnTo>
                  <a:lnTo>
                    <a:pt x="1531" y="45"/>
                  </a:lnTo>
                  <a:lnTo>
                    <a:pt x="1533" y="45"/>
                  </a:lnTo>
                  <a:lnTo>
                    <a:pt x="1535" y="47"/>
                  </a:lnTo>
                  <a:lnTo>
                    <a:pt x="1542" y="50"/>
                  </a:lnTo>
                  <a:lnTo>
                    <a:pt x="1547" y="50"/>
                  </a:lnTo>
                  <a:lnTo>
                    <a:pt x="1549" y="50"/>
                  </a:lnTo>
                  <a:lnTo>
                    <a:pt x="1549" y="47"/>
                  </a:lnTo>
                  <a:lnTo>
                    <a:pt x="1551" y="47"/>
                  </a:lnTo>
                  <a:lnTo>
                    <a:pt x="1553" y="47"/>
                  </a:lnTo>
                  <a:lnTo>
                    <a:pt x="1556" y="45"/>
                  </a:lnTo>
                  <a:lnTo>
                    <a:pt x="1558" y="47"/>
                  </a:lnTo>
                  <a:lnTo>
                    <a:pt x="1560" y="47"/>
                  </a:lnTo>
                  <a:lnTo>
                    <a:pt x="1565" y="50"/>
                  </a:lnTo>
                  <a:lnTo>
                    <a:pt x="1567" y="50"/>
                  </a:lnTo>
                  <a:lnTo>
                    <a:pt x="1574" y="52"/>
                  </a:lnTo>
                  <a:lnTo>
                    <a:pt x="1571" y="52"/>
                  </a:lnTo>
                  <a:lnTo>
                    <a:pt x="1567" y="59"/>
                  </a:lnTo>
                  <a:lnTo>
                    <a:pt x="1562" y="68"/>
                  </a:lnTo>
                  <a:lnTo>
                    <a:pt x="1562" y="70"/>
                  </a:lnTo>
                  <a:lnTo>
                    <a:pt x="1560" y="77"/>
                  </a:lnTo>
                  <a:lnTo>
                    <a:pt x="1562" y="90"/>
                  </a:lnTo>
                  <a:lnTo>
                    <a:pt x="1565" y="99"/>
                  </a:lnTo>
                  <a:lnTo>
                    <a:pt x="1567" y="108"/>
                  </a:lnTo>
                  <a:lnTo>
                    <a:pt x="1569" y="119"/>
                  </a:lnTo>
                  <a:lnTo>
                    <a:pt x="1567" y="128"/>
                  </a:lnTo>
                  <a:lnTo>
                    <a:pt x="1562" y="137"/>
                  </a:lnTo>
                  <a:lnTo>
                    <a:pt x="1558" y="144"/>
                  </a:lnTo>
                  <a:lnTo>
                    <a:pt x="1551" y="153"/>
                  </a:lnTo>
                  <a:lnTo>
                    <a:pt x="1549" y="160"/>
                  </a:lnTo>
                  <a:lnTo>
                    <a:pt x="1547" y="171"/>
                  </a:lnTo>
                  <a:lnTo>
                    <a:pt x="1544" y="180"/>
                  </a:lnTo>
                  <a:lnTo>
                    <a:pt x="1542" y="191"/>
                  </a:lnTo>
                  <a:lnTo>
                    <a:pt x="1544" y="200"/>
                  </a:lnTo>
                  <a:lnTo>
                    <a:pt x="1549" y="209"/>
                  </a:lnTo>
                  <a:lnTo>
                    <a:pt x="1553" y="216"/>
                  </a:lnTo>
                  <a:lnTo>
                    <a:pt x="1562" y="221"/>
                  </a:lnTo>
                  <a:lnTo>
                    <a:pt x="1569" y="227"/>
                  </a:lnTo>
                  <a:lnTo>
                    <a:pt x="1578" y="232"/>
                  </a:lnTo>
                  <a:lnTo>
                    <a:pt x="1589" y="234"/>
                  </a:lnTo>
                  <a:lnTo>
                    <a:pt x="1596" y="239"/>
                  </a:lnTo>
                  <a:lnTo>
                    <a:pt x="1605" y="243"/>
                  </a:lnTo>
                  <a:lnTo>
                    <a:pt x="1605" y="252"/>
                  </a:lnTo>
                  <a:lnTo>
                    <a:pt x="1605" y="263"/>
                  </a:lnTo>
                  <a:lnTo>
                    <a:pt x="1603" y="272"/>
                  </a:lnTo>
                  <a:lnTo>
                    <a:pt x="1601" y="281"/>
                  </a:lnTo>
                  <a:lnTo>
                    <a:pt x="1601" y="290"/>
                  </a:lnTo>
                  <a:lnTo>
                    <a:pt x="1603" y="299"/>
                  </a:lnTo>
                  <a:lnTo>
                    <a:pt x="1607" y="308"/>
                  </a:lnTo>
                  <a:lnTo>
                    <a:pt x="1614" y="315"/>
                  </a:lnTo>
                  <a:lnTo>
                    <a:pt x="1619" y="324"/>
                  </a:lnTo>
                  <a:lnTo>
                    <a:pt x="1623" y="331"/>
                  </a:lnTo>
                  <a:lnTo>
                    <a:pt x="1625" y="340"/>
                  </a:lnTo>
                  <a:lnTo>
                    <a:pt x="1623" y="351"/>
                  </a:lnTo>
                  <a:lnTo>
                    <a:pt x="1619" y="358"/>
                  </a:lnTo>
                  <a:lnTo>
                    <a:pt x="1610" y="362"/>
                  </a:lnTo>
                  <a:lnTo>
                    <a:pt x="1598" y="365"/>
                  </a:lnTo>
                  <a:lnTo>
                    <a:pt x="1585" y="365"/>
                  </a:lnTo>
                  <a:lnTo>
                    <a:pt x="1571" y="365"/>
                  </a:lnTo>
                  <a:lnTo>
                    <a:pt x="1560" y="367"/>
                  </a:lnTo>
                  <a:lnTo>
                    <a:pt x="1549" y="369"/>
                  </a:lnTo>
                  <a:lnTo>
                    <a:pt x="1540" y="371"/>
                  </a:lnTo>
                  <a:lnTo>
                    <a:pt x="1535" y="380"/>
                  </a:lnTo>
                  <a:lnTo>
                    <a:pt x="1529" y="387"/>
                  </a:lnTo>
                  <a:lnTo>
                    <a:pt x="1529" y="389"/>
                  </a:lnTo>
                  <a:lnTo>
                    <a:pt x="1524" y="398"/>
                  </a:lnTo>
                  <a:lnTo>
                    <a:pt x="1522" y="405"/>
                  </a:lnTo>
                  <a:lnTo>
                    <a:pt x="1515" y="414"/>
                  </a:lnTo>
                  <a:lnTo>
                    <a:pt x="1508" y="419"/>
                  </a:lnTo>
                  <a:lnTo>
                    <a:pt x="1495" y="419"/>
                  </a:lnTo>
                  <a:lnTo>
                    <a:pt x="1483" y="421"/>
                  </a:lnTo>
                  <a:lnTo>
                    <a:pt x="1474" y="425"/>
                  </a:lnTo>
                  <a:lnTo>
                    <a:pt x="1465" y="430"/>
                  </a:lnTo>
                  <a:lnTo>
                    <a:pt x="1456" y="434"/>
                  </a:lnTo>
                  <a:lnTo>
                    <a:pt x="1447" y="439"/>
                  </a:lnTo>
                  <a:lnTo>
                    <a:pt x="1441" y="443"/>
                  </a:lnTo>
                  <a:lnTo>
                    <a:pt x="1432" y="450"/>
                  </a:lnTo>
                  <a:lnTo>
                    <a:pt x="1425" y="455"/>
                  </a:lnTo>
                  <a:lnTo>
                    <a:pt x="1416" y="459"/>
                  </a:lnTo>
                  <a:lnTo>
                    <a:pt x="1409" y="464"/>
                  </a:lnTo>
                  <a:lnTo>
                    <a:pt x="1400" y="468"/>
                  </a:lnTo>
                  <a:lnTo>
                    <a:pt x="1391" y="473"/>
                  </a:lnTo>
                  <a:lnTo>
                    <a:pt x="1382" y="477"/>
                  </a:lnTo>
                  <a:lnTo>
                    <a:pt x="1373" y="482"/>
                  </a:lnTo>
                  <a:lnTo>
                    <a:pt x="1364" y="484"/>
                  </a:lnTo>
                  <a:lnTo>
                    <a:pt x="1353" y="488"/>
                  </a:lnTo>
                  <a:lnTo>
                    <a:pt x="1344" y="491"/>
                  </a:lnTo>
                  <a:lnTo>
                    <a:pt x="1335" y="495"/>
                  </a:lnTo>
                  <a:lnTo>
                    <a:pt x="1333" y="495"/>
                  </a:lnTo>
                  <a:lnTo>
                    <a:pt x="1326" y="497"/>
                  </a:lnTo>
                  <a:lnTo>
                    <a:pt x="1315" y="502"/>
                  </a:lnTo>
                  <a:lnTo>
                    <a:pt x="1308" y="506"/>
                  </a:lnTo>
                  <a:lnTo>
                    <a:pt x="1297" y="511"/>
                  </a:lnTo>
                  <a:lnTo>
                    <a:pt x="1290" y="518"/>
                  </a:lnTo>
                  <a:lnTo>
                    <a:pt x="1281" y="522"/>
                  </a:lnTo>
                  <a:lnTo>
                    <a:pt x="1274" y="527"/>
                  </a:lnTo>
                  <a:lnTo>
                    <a:pt x="1265" y="531"/>
                  </a:lnTo>
                  <a:lnTo>
                    <a:pt x="1258" y="536"/>
                  </a:lnTo>
                  <a:lnTo>
                    <a:pt x="1249" y="542"/>
                  </a:lnTo>
                  <a:lnTo>
                    <a:pt x="1243" y="547"/>
                  </a:lnTo>
                  <a:lnTo>
                    <a:pt x="1236" y="551"/>
                  </a:lnTo>
                  <a:lnTo>
                    <a:pt x="1227" y="558"/>
                  </a:lnTo>
                  <a:lnTo>
                    <a:pt x="1220" y="563"/>
                  </a:lnTo>
                  <a:lnTo>
                    <a:pt x="1213" y="569"/>
                  </a:lnTo>
                  <a:lnTo>
                    <a:pt x="1204" y="574"/>
                  </a:lnTo>
                  <a:lnTo>
                    <a:pt x="1198" y="578"/>
                  </a:lnTo>
                  <a:lnTo>
                    <a:pt x="1189" y="583"/>
                  </a:lnTo>
                  <a:lnTo>
                    <a:pt x="1182" y="590"/>
                  </a:lnTo>
                  <a:lnTo>
                    <a:pt x="1173" y="594"/>
                  </a:lnTo>
                  <a:lnTo>
                    <a:pt x="1164" y="596"/>
                  </a:lnTo>
                  <a:lnTo>
                    <a:pt x="1155" y="601"/>
                  </a:lnTo>
                  <a:lnTo>
                    <a:pt x="1146" y="605"/>
                  </a:lnTo>
                  <a:lnTo>
                    <a:pt x="1137" y="610"/>
                  </a:lnTo>
                  <a:lnTo>
                    <a:pt x="1126" y="612"/>
                  </a:lnTo>
                  <a:lnTo>
                    <a:pt x="1117" y="617"/>
                  </a:lnTo>
                  <a:lnTo>
                    <a:pt x="1105" y="619"/>
                  </a:lnTo>
                  <a:lnTo>
                    <a:pt x="1099" y="623"/>
                  </a:lnTo>
                  <a:lnTo>
                    <a:pt x="1087" y="628"/>
                  </a:lnTo>
                  <a:lnTo>
                    <a:pt x="1081" y="632"/>
                  </a:lnTo>
                  <a:lnTo>
                    <a:pt x="1072" y="637"/>
                  </a:lnTo>
                  <a:lnTo>
                    <a:pt x="1065" y="644"/>
                  </a:lnTo>
                  <a:lnTo>
                    <a:pt x="1056" y="648"/>
                  </a:lnTo>
                  <a:lnTo>
                    <a:pt x="1047" y="650"/>
                  </a:lnTo>
                  <a:lnTo>
                    <a:pt x="1033" y="653"/>
                  </a:lnTo>
                  <a:lnTo>
                    <a:pt x="1022" y="653"/>
                  </a:lnTo>
                  <a:lnTo>
                    <a:pt x="1011" y="657"/>
                  </a:lnTo>
                  <a:lnTo>
                    <a:pt x="1000" y="659"/>
                  </a:lnTo>
                  <a:lnTo>
                    <a:pt x="991" y="662"/>
                  </a:lnTo>
                  <a:lnTo>
                    <a:pt x="982" y="668"/>
                  </a:lnTo>
                  <a:lnTo>
                    <a:pt x="975" y="673"/>
                  </a:lnTo>
                  <a:lnTo>
                    <a:pt x="966" y="677"/>
                  </a:lnTo>
                  <a:lnTo>
                    <a:pt x="950" y="677"/>
                  </a:lnTo>
                  <a:lnTo>
                    <a:pt x="937" y="677"/>
                  </a:lnTo>
                  <a:lnTo>
                    <a:pt x="925" y="675"/>
                  </a:lnTo>
                  <a:lnTo>
                    <a:pt x="914" y="675"/>
                  </a:lnTo>
                  <a:lnTo>
                    <a:pt x="903" y="673"/>
                  </a:lnTo>
                  <a:lnTo>
                    <a:pt x="889" y="675"/>
                  </a:lnTo>
                  <a:lnTo>
                    <a:pt x="878" y="677"/>
                  </a:lnTo>
                  <a:lnTo>
                    <a:pt x="867" y="680"/>
                  </a:lnTo>
                  <a:lnTo>
                    <a:pt x="860" y="684"/>
                  </a:lnTo>
                  <a:lnTo>
                    <a:pt x="851" y="689"/>
                  </a:lnTo>
                  <a:lnTo>
                    <a:pt x="842" y="693"/>
                  </a:lnTo>
                  <a:lnTo>
                    <a:pt x="835" y="698"/>
                  </a:lnTo>
                  <a:lnTo>
                    <a:pt x="824" y="702"/>
                  </a:lnTo>
                  <a:lnTo>
                    <a:pt x="817" y="707"/>
                  </a:lnTo>
                  <a:lnTo>
                    <a:pt x="808" y="711"/>
                  </a:lnTo>
                  <a:lnTo>
                    <a:pt x="799" y="716"/>
                  </a:lnTo>
                  <a:lnTo>
                    <a:pt x="793" y="722"/>
                  </a:lnTo>
                  <a:lnTo>
                    <a:pt x="784" y="725"/>
                  </a:lnTo>
                  <a:lnTo>
                    <a:pt x="775" y="731"/>
                  </a:lnTo>
                  <a:lnTo>
                    <a:pt x="763" y="729"/>
                  </a:lnTo>
                  <a:lnTo>
                    <a:pt x="754" y="725"/>
                  </a:lnTo>
                  <a:lnTo>
                    <a:pt x="745" y="720"/>
                  </a:lnTo>
                  <a:lnTo>
                    <a:pt x="736" y="718"/>
                  </a:lnTo>
                  <a:lnTo>
                    <a:pt x="723" y="718"/>
                  </a:lnTo>
                  <a:lnTo>
                    <a:pt x="712" y="718"/>
                  </a:lnTo>
                  <a:lnTo>
                    <a:pt x="700" y="720"/>
                  </a:lnTo>
                  <a:lnTo>
                    <a:pt x="689" y="725"/>
                  </a:lnTo>
                  <a:lnTo>
                    <a:pt x="678" y="722"/>
                  </a:lnTo>
                  <a:lnTo>
                    <a:pt x="669" y="718"/>
                  </a:lnTo>
                  <a:lnTo>
                    <a:pt x="660" y="716"/>
                  </a:lnTo>
                  <a:lnTo>
                    <a:pt x="649" y="711"/>
                  </a:lnTo>
                  <a:lnTo>
                    <a:pt x="640" y="709"/>
                  </a:lnTo>
                  <a:lnTo>
                    <a:pt x="631" y="704"/>
                  </a:lnTo>
                  <a:lnTo>
                    <a:pt x="622" y="702"/>
                  </a:lnTo>
                  <a:lnTo>
                    <a:pt x="613" y="698"/>
                  </a:lnTo>
                  <a:lnTo>
                    <a:pt x="601" y="695"/>
                  </a:lnTo>
                  <a:lnTo>
                    <a:pt x="588" y="695"/>
                  </a:lnTo>
                  <a:lnTo>
                    <a:pt x="577" y="693"/>
                  </a:lnTo>
                  <a:lnTo>
                    <a:pt x="563" y="693"/>
                  </a:lnTo>
                  <a:lnTo>
                    <a:pt x="552" y="695"/>
                  </a:lnTo>
                  <a:lnTo>
                    <a:pt x="543" y="698"/>
                  </a:lnTo>
                  <a:lnTo>
                    <a:pt x="534" y="704"/>
                  </a:lnTo>
                  <a:lnTo>
                    <a:pt x="527" y="709"/>
                  </a:lnTo>
                  <a:lnTo>
                    <a:pt x="520" y="713"/>
                  </a:lnTo>
                  <a:lnTo>
                    <a:pt x="511" y="720"/>
                  </a:lnTo>
                  <a:lnTo>
                    <a:pt x="502" y="725"/>
                  </a:lnTo>
                  <a:lnTo>
                    <a:pt x="493" y="729"/>
                  </a:lnTo>
                  <a:lnTo>
                    <a:pt x="484" y="731"/>
                  </a:lnTo>
                  <a:lnTo>
                    <a:pt x="478" y="736"/>
                  </a:lnTo>
                  <a:lnTo>
                    <a:pt x="475" y="738"/>
                  </a:lnTo>
                  <a:lnTo>
                    <a:pt x="466" y="740"/>
                  </a:lnTo>
                  <a:lnTo>
                    <a:pt x="457" y="745"/>
                  </a:lnTo>
                  <a:lnTo>
                    <a:pt x="451" y="749"/>
                  </a:lnTo>
                  <a:lnTo>
                    <a:pt x="442" y="754"/>
                  </a:lnTo>
                  <a:lnTo>
                    <a:pt x="428" y="754"/>
                  </a:lnTo>
                  <a:lnTo>
                    <a:pt x="415" y="756"/>
                  </a:lnTo>
                  <a:lnTo>
                    <a:pt x="403" y="754"/>
                  </a:lnTo>
                  <a:lnTo>
                    <a:pt x="392" y="752"/>
                  </a:lnTo>
                  <a:lnTo>
                    <a:pt x="381" y="749"/>
                  </a:lnTo>
                  <a:lnTo>
                    <a:pt x="370" y="749"/>
                  </a:lnTo>
                  <a:lnTo>
                    <a:pt x="358" y="747"/>
                  </a:lnTo>
                  <a:lnTo>
                    <a:pt x="347" y="745"/>
                  </a:lnTo>
                  <a:lnTo>
                    <a:pt x="336" y="743"/>
                  </a:lnTo>
                  <a:lnTo>
                    <a:pt x="325" y="743"/>
                  </a:lnTo>
                  <a:lnTo>
                    <a:pt x="313" y="745"/>
                  </a:lnTo>
                  <a:lnTo>
                    <a:pt x="304" y="747"/>
                  </a:lnTo>
                  <a:lnTo>
                    <a:pt x="298" y="754"/>
                  </a:lnTo>
                  <a:lnTo>
                    <a:pt x="289" y="758"/>
                  </a:lnTo>
                  <a:lnTo>
                    <a:pt x="282" y="765"/>
                  </a:lnTo>
                  <a:lnTo>
                    <a:pt x="273" y="770"/>
                  </a:lnTo>
                  <a:lnTo>
                    <a:pt x="266" y="774"/>
                  </a:lnTo>
                  <a:lnTo>
                    <a:pt x="259" y="781"/>
                  </a:lnTo>
                  <a:lnTo>
                    <a:pt x="252" y="788"/>
                  </a:lnTo>
                  <a:lnTo>
                    <a:pt x="250" y="790"/>
                  </a:lnTo>
                  <a:lnTo>
                    <a:pt x="248" y="790"/>
                  </a:lnTo>
                  <a:lnTo>
                    <a:pt x="250" y="788"/>
                  </a:lnTo>
                  <a:lnTo>
                    <a:pt x="250" y="785"/>
                  </a:lnTo>
                  <a:lnTo>
                    <a:pt x="250" y="783"/>
                  </a:lnTo>
                  <a:lnTo>
                    <a:pt x="250" y="781"/>
                  </a:lnTo>
                  <a:lnTo>
                    <a:pt x="250" y="779"/>
                  </a:lnTo>
                  <a:lnTo>
                    <a:pt x="250" y="776"/>
                  </a:lnTo>
                  <a:lnTo>
                    <a:pt x="248" y="776"/>
                  </a:lnTo>
                  <a:lnTo>
                    <a:pt x="248" y="774"/>
                  </a:lnTo>
                  <a:lnTo>
                    <a:pt x="246" y="774"/>
                  </a:lnTo>
                  <a:lnTo>
                    <a:pt x="246" y="772"/>
                  </a:lnTo>
                  <a:lnTo>
                    <a:pt x="246" y="770"/>
                  </a:lnTo>
                  <a:lnTo>
                    <a:pt x="243" y="770"/>
                  </a:lnTo>
                  <a:lnTo>
                    <a:pt x="241" y="770"/>
                  </a:lnTo>
                  <a:lnTo>
                    <a:pt x="239" y="767"/>
                  </a:lnTo>
                  <a:lnTo>
                    <a:pt x="237" y="767"/>
                  </a:lnTo>
                  <a:lnTo>
                    <a:pt x="234" y="767"/>
                  </a:lnTo>
                  <a:lnTo>
                    <a:pt x="232" y="767"/>
                  </a:lnTo>
                  <a:lnTo>
                    <a:pt x="230" y="770"/>
                  </a:lnTo>
                  <a:lnTo>
                    <a:pt x="228" y="770"/>
                  </a:lnTo>
                  <a:lnTo>
                    <a:pt x="225" y="770"/>
                  </a:lnTo>
                  <a:lnTo>
                    <a:pt x="225" y="772"/>
                  </a:lnTo>
                  <a:lnTo>
                    <a:pt x="225" y="774"/>
                  </a:lnTo>
                  <a:lnTo>
                    <a:pt x="223" y="776"/>
                  </a:lnTo>
                  <a:lnTo>
                    <a:pt x="221" y="776"/>
                  </a:lnTo>
                  <a:lnTo>
                    <a:pt x="219" y="776"/>
                  </a:lnTo>
                  <a:lnTo>
                    <a:pt x="216" y="776"/>
                  </a:lnTo>
                  <a:lnTo>
                    <a:pt x="216" y="774"/>
                  </a:lnTo>
                  <a:lnTo>
                    <a:pt x="214" y="774"/>
                  </a:lnTo>
                  <a:lnTo>
                    <a:pt x="212" y="772"/>
                  </a:lnTo>
                  <a:lnTo>
                    <a:pt x="210" y="772"/>
                  </a:lnTo>
                  <a:lnTo>
                    <a:pt x="207" y="770"/>
                  </a:lnTo>
                  <a:lnTo>
                    <a:pt x="205" y="770"/>
                  </a:lnTo>
                  <a:lnTo>
                    <a:pt x="205" y="767"/>
                  </a:lnTo>
                  <a:lnTo>
                    <a:pt x="203" y="765"/>
                  </a:lnTo>
                  <a:lnTo>
                    <a:pt x="201" y="765"/>
                  </a:lnTo>
                  <a:lnTo>
                    <a:pt x="198" y="765"/>
                  </a:lnTo>
                  <a:lnTo>
                    <a:pt x="196" y="765"/>
                  </a:lnTo>
                  <a:lnTo>
                    <a:pt x="194" y="765"/>
                  </a:lnTo>
                  <a:lnTo>
                    <a:pt x="192" y="765"/>
                  </a:lnTo>
                  <a:lnTo>
                    <a:pt x="187" y="765"/>
                  </a:lnTo>
                  <a:lnTo>
                    <a:pt x="185" y="765"/>
                  </a:lnTo>
                  <a:lnTo>
                    <a:pt x="183" y="765"/>
                  </a:lnTo>
                  <a:lnTo>
                    <a:pt x="180" y="765"/>
                  </a:lnTo>
                  <a:lnTo>
                    <a:pt x="178" y="765"/>
                  </a:lnTo>
                  <a:lnTo>
                    <a:pt x="176" y="767"/>
                  </a:lnTo>
                  <a:lnTo>
                    <a:pt x="174" y="767"/>
                  </a:lnTo>
                  <a:lnTo>
                    <a:pt x="171" y="767"/>
                  </a:lnTo>
                  <a:lnTo>
                    <a:pt x="171" y="765"/>
                  </a:lnTo>
                  <a:lnTo>
                    <a:pt x="169" y="765"/>
                  </a:lnTo>
                  <a:lnTo>
                    <a:pt x="167" y="767"/>
                  </a:lnTo>
                  <a:lnTo>
                    <a:pt x="165" y="767"/>
                  </a:lnTo>
                  <a:lnTo>
                    <a:pt x="162" y="767"/>
                  </a:lnTo>
                  <a:lnTo>
                    <a:pt x="160" y="765"/>
                  </a:lnTo>
                  <a:lnTo>
                    <a:pt x="158" y="765"/>
                  </a:lnTo>
                  <a:lnTo>
                    <a:pt x="156" y="765"/>
                  </a:lnTo>
                  <a:lnTo>
                    <a:pt x="153" y="765"/>
                  </a:lnTo>
                  <a:lnTo>
                    <a:pt x="153" y="763"/>
                  </a:lnTo>
                  <a:lnTo>
                    <a:pt x="151" y="763"/>
                  </a:lnTo>
                  <a:lnTo>
                    <a:pt x="151" y="761"/>
                  </a:lnTo>
                  <a:lnTo>
                    <a:pt x="149" y="761"/>
                  </a:lnTo>
                  <a:lnTo>
                    <a:pt x="147" y="761"/>
                  </a:lnTo>
                  <a:lnTo>
                    <a:pt x="147" y="758"/>
                  </a:lnTo>
                  <a:lnTo>
                    <a:pt x="144" y="758"/>
                  </a:lnTo>
                  <a:lnTo>
                    <a:pt x="142" y="758"/>
                  </a:lnTo>
                  <a:lnTo>
                    <a:pt x="140" y="758"/>
                  </a:lnTo>
                  <a:lnTo>
                    <a:pt x="138" y="758"/>
                  </a:lnTo>
                  <a:lnTo>
                    <a:pt x="135" y="758"/>
                  </a:lnTo>
                  <a:lnTo>
                    <a:pt x="135" y="761"/>
                  </a:lnTo>
                  <a:lnTo>
                    <a:pt x="133" y="761"/>
                  </a:lnTo>
                  <a:lnTo>
                    <a:pt x="131" y="761"/>
                  </a:lnTo>
                  <a:lnTo>
                    <a:pt x="131" y="763"/>
                  </a:lnTo>
                  <a:lnTo>
                    <a:pt x="129" y="763"/>
                  </a:lnTo>
                  <a:lnTo>
                    <a:pt x="126" y="763"/>
                  </a:lnTo>
                  <a:lnTo>
                    <a:pt x="124" y="763"/>
                  </a:lnTo>
                  <a:lnTo>
                    <a:pt x="124" y="761"/>
                  </a:lnTo>
                  <a:lnTo>
                    <a:pt x="122" y="761"/>
                  </a:lnTo>
                  <a:lnTo>
                    <a:pt x="120" y="758"/>
                  </a:lnTo>
                  <a:lnTo>
                    <a:pt x="117" y="756"/>
                  </a:lnTo>
                  <a:lnTo>
                    <a:pt x="115" y="756"/>
                  </a:lnTo>
                  <a:lnTo>
                    <a:pt x="113" y="756"/>
                  </a:lnTo>
                  <a:lnTo>
                    <a:pt x="111" y="756"/>
                  </a:lnTo>
                  <a:lnTo>
                    <a:pt x="108" y="756"/>
                  </a:lnTo>
                  <a:lnTo>
                    <a:pt x="108" y="754"/>
                  </a:lnTo>
                  <a:lnTo>
                    <a:pt x="106" y="754"/>
                  </a:lnTo>
                  <a:lnTo>
                    <a:pt x="104" y="752"/>
                  </a:lnTo>
                  <a:lnTo>
                    <a:pt x="102" y="752"/>
                  </a:lnTo>
                  <a:lnTo>
                    <a:pt x="99" y="752"/>
                  </a:lnTo>
                  <a:lnTo>
                    <a:pt x="99" y="749"/>
                  </a:lnTo>
                  <a:lnTo>
                    <a:pt x="97" y="747"/>
                  </a:lnTo>
                  <a:lnTo>
                    <a:pt x="95" y="747"/>
                  </a:lnTo>
                  <a:lnTo>
                    <a:pt x="93" y="747"/>
                  </a:lnTo>
                  <a:lnTo>
                    <a:pt x="93" y="745"/>
                  </a:lnTo>
                  <a:lnTo>
                    <a:pt x="90" y="743"/>
                  </a:lnTo>
                  <a:lnTo>
                    <a:pt x="86" y="743"/>
                  </a:lnTo>
                  <a:lnTo>
                    <a:pt x="84" y="743"/>
                  </a:lnTo>
                  <a:lnTo>
                    <a:pt x="81" y="743"/>
                  </a:lnTo>
                  <a:lnTo>
                    <a:pt x="79" y="743"/>
                  </a:lnTo>
                  <a:lnTo>
                    <a:pt x="77" y="743"/>
                  </a:lnTo>
                  <a:lnTo>
                    <a:pt x="75" y="743"/>
                  </a:lnTo>
                  <a:lnTo>
                    <a:pt x="75" y="745"/>
                  </a:lnTo>
                  <a:lnTo>
                    <a:pt x="72" y="745"/>
                  </a:lnTo>
                  <a:lnTo>
                    <a:pt x="70" y="745"/>
                  </a:lnTo>
                  <a:lnTo>
                    <a:pt x="68" y="745"/>
                  </a:lnTo>
                  <a:lnTo>
                    <a:pt x="68" y="743"/>
                  </a:lnTo>
                  <a:lnTo>
                    <a:pt x="66" y="743"/>
                  </a:lnTo>
                  <a:lnTo>
                    <a:pt x="66" y="745"/>
                  </a:lnTo>
                  <a:lnTo>
                    <a:pt x="63" y="745"/>
                  </a:lnTo>
                  <a:lnTo>
                    <a:pt x="63" y="747"/>
                  </a:lnTo>
                  <a:lnTo>
                    <a:pt x="61" y="747"/>
                  </a:lnTo>
                  <a:lnTo>
                    <a:pt x="59" y="747"/>
                  </a:lnTo>
                  <a:lnTo>
                    <a:pt x="57" y="747"/>
                  </a:lnTo>
                  <a:lnTo>
                    <a:pt x="54" y="747"/>
                  </a:lnTo>
                  <a:lnTo>
                    <a:pt x="52" y="747"/>
                  </a:lnTo>
                  <a:lnTo>
                    <a:pt x="50" y="747"/>
                  </a:lnTo>
                  <a:lnTo>
                    <a:pt x="48" y="747"/>
                  </a:lnTo>
                  <a:lnTo>
                    <a:pt x="45" y="747"/>
                  </a:lnTo>
                  <a:lnTo>
                    <a:pt x="41" y="747"/>
                  </a:lnTo>
                  <a:lnTo>
                    <a:pt x="34" y="747"/>
                  </a:lnTo>
                  <a:lnTo>
                    <a:pt x="34" y="745"/>
                  </a:lnTo>
                  <a:lnTo>
                    <a:pt x="32" y="745"/>
                  </a:lnTo>
                  <a:lnTo>
                    <a:pt x="30" y="745"/>
                  </a:lnTo>
                  <a:lnTo>
                    <a:pt x="30" y="743"/>
                  </a:lnTo>
                  <a:lnTo>
                    <a:pt x="27" y="743"/>
                  </a:lnTo>
                  <a:lnTo>
                    <a:pt x="25" y="745"/>
                  </a:lnTo>
                  <a:lnTo>
                    <a:pt x="23" y="745"/>
                  </a:lnTo>
                  <a:lnTo>
                    <a:pt x="21" y="745"/>
                  </a:lnTo>
                  <a:lnTo>
                    <a:pt x="18" y="745"/>
                  </a:lnTo>
                  <a:lnTo>
                    <a:pt x="18" y="747"/>
                  </a:lnTo>
                  <a:lnTo>
                    <a:pt x="16" y="747"/>
                  </a:lnTo>
                  <a:lnTo>
                    <a:pt x="16" y="745"/>
                  </a:lnTo>
                  <a:lnTo>
                    <a:pt x="14" y="745"/>
                  </a:lnTo>
                  <a:lnTo>
                    <a:pt x="12" y="745"/>
                  </a:lnTo>
                  <a:lnTo>
                    <a:pt x="12" y="743"/>
                  </a:lnTo>
                  <a:lnTo>
                    <a:pt x="9" y="743"/>
                  </a:lnTo>
                  <a:lnTo>
                    <a:pt x="9" y="740"/>
                  </a:lnTo>
                  <a:lnTo>
                    <a:pt x="9" y="738"/>
                  </a:lnTo>
                  <a:lnTo>
                    <a:pt x="9" y="736"/>
                  </a:lnTo>
                  <a:lnTo>
                    <a:pt x="9" y="734"/>
                  </a:lnTo>
                  <a:lnTo>
                    <a:pt x="12" y="734"/>
                  </a:lnTo>
                  <a:lnTo>
                    <a:pt x="12" y="731"/>
                  </a:lnTo>
                  <a:lnTo>
                    <a:pt x="9" y="731"/>
                  </a:lnTo>
                  <a:lnTo>
                    <a:pt x="9" y="729"/>
                  </a:lnTo>
                  <a:lnTo>
                    <a:pt x="9" y="727"/>
                  </a:lnTo>
                  <a:lnTo>
                    <a:pt x="9" y="725"/>
                  </a:lnTo>
                  <a:lnTo>
                    <a:pt x="7" y="722"/>
                  </a:lnTo>
                  <a:lnTo>
                    <a:pt x="5" y="722"/>
                  </a:lnTo>
                  <a:lnTo>
                    <a:pt x="5" y="720"/>
                  </a:lnTo>
                  <a:lnTo>
                    <a:pt x="3" y="720"/>
                  </a:lnTo>
                  <a:lnTo>
                    <a:pt x="3" y="718"/>
                  </a:lnTo>
                  <a:lnTo>
                    <a:pt x="0" y="718"/>
                  </a:lnTo>
                  <a:lnTo>
                    <a:pt x="0" y="716"/>
                  </a:lnTo>
                  <a:lnTo>
                    <a:pt x="3" y="713"/>
                  </a:lnTo>
                  <a:lnTo>
                    <a:pt x="3" y="711"/>
                  </a:lnTo>
                  <a:lnTo>
                    <a:pt x="5" y="709"/>
                  </a:lnTo>
                  <a:lnTo>
                    <a:pt x="5" y="707"/>
                  </a:lnTo>
                  <a:lnTo>
                    <a:pt x="5" y="704"/>
                  </a:lnTo>
                  <a:lnTo>
                    <a:pt x="5" y="702"/>
                  </a:lnTo>
                  <a:lnTo>
                    <a:pt x="7" y="702"/>
                  </a:lnTo>
                  <a:lnTo>
                    <a:pt x="7" y="700"/>
                  </a:lnTo>
                  <a:lnTo>
                    <a:pt x="7" y="698"/>
                  </a:lnTo>
                  <a:lnTo>
                    <a:pt x="7" y="695"/>
                  </a:lnTo>
                  <a:lnTo>
                    <a:pt x="7" y="693"/>
                  </a:lnTo>
                  <a:lnTo>
                    <a:pt x="7" y="691"/>
                  </a:lnTo>
                  <a:lnTo>
                    <a:pt x="5" y="691"/>
                  </a:lnTo>
                  <a:lnTo>
                    <a:pt x="5" y="689"/>
                  </a:lnTo>
                  <a:lnTo>
                    <a:pt x="3" y="689"/>
                  </a:lnTo>
                  <a:lnTo>
                    <a:pt x="3" y="686"/>
                  </a:lnTo>
                  <a:lnTo>
                    <a:pt x="0" y="686"/>
                  </a:lnTo>
                  <a:lnTo>
                    <a:pt x="0" y="684"/>
                  </a:lnTo>
                  <a:lnTo>
                    <a:pt x="0" y="682"/>
                  </a:lnTo>
                  <a:lnTo>
                    <a:pt x="0" y="680"/>
                  </a:lnTo>
                  <a:lnTo>
                    <a:pt x="3" y="677"/>
                  </a:lnTo>
                  <a:lnTo>
                    <a:pt x="3" y="675"/>
                  </a:lnTo>
                  <a:lnTo>
                    <a:pt x="5" y="673"/>
                  </a:lnTo>
                  <a:lnTo>
                    <a:pt x="5" y="671"/>
                  </a:lnTo>
                  <a:lnTo>
                    <a:pt x="7" y="671"/>
                  </a:lnTo>
                  <a:lnTo>
                    <a:pt x="9" y="668"/>
                  </a:lnTo>
                  <a:lnTo>
                    <a:pt x="12" y="668"/>
                  </a:lnTo>
                  <a:lnTo>
                    <a:pt x="12" y="666"/>
                  </a:lnTo>
                  <a:lnTo>
                    <a:pt x="12" y="662"/>
                  </a:lnTo>
                  <a:lnTo>
                    <a:pt x="12" y="659"/>
                  </a:lnTo>
                  <a:lnTo>
                    <a:pt x="12" y="657"/>
                  </a:lnTo>
                  <a:lnTo>
                    <a:pt x="9" y="655"/>
                  </a:lnTo>
                  <a:lnTo>
                    <a:pt x="9" y="650"/>
                  </a:lnTo>
                  <a:lnTo>
                    <a:pt x="9" y="648"/>
                  </a:lnTo>
                  <a:lnTo>
                    <a:pt x="12" y="646"/>
                  </a:lnTo>
                  <a:lnTo>
                    <a:pt x="12" y="644"/>
                  </a:lnTo>
                  <a:lnTo>
                    <a:pt x="9" y="644"/>
                  </a:lnTo>
                  <a:lnTo>
                    <a:pt x="9" y="641"/>
                  </a:lnTo>
                  <a:lnTo>
                    <a:pt x="9" y="639"/>
                  </a:lnTo>
                  <a:lnTo>
                    <a:pt x="12" y="637"/>
                  </a:lnTo>
                  <a:lnTo>
                    <a:pt x="14" y="635"/>
                  </a:lnTo>
                  <a:lnTo>
                    <a:pt x="16" y="635"/>
                  </a:lnTo>
                  <a:lnTo>
                    <a:pt x="18" y="635"/>
                  </a:lnTo>
                  <a:lnTo>
                    <a:pt x="18" y="632"/>
                  </a:lnTo>
                  <a:lnTo>
                    <a:pt x="21" y="632"/>
                  </a:lnTo>
                  <a:lnTo>
                    <a:pt x="21" y="630"/>
                  </a:lnTo>
                  <a:lnTo>
                    <a:pt x="23" y="630"/>
                  </a:lnTo>
                  <a:lnTo>
                    <a:pt x="23" y="628"/>
                  </a:lnTo>
                  <a:lnTo>
                    <a:pt x="25" y="628"/>
                  </a:lnTo>
                  <a:lnTo>
                    <a:pt x="27" y="628"/>
                  </a:lnTo>
                  <a:lnTo>
                    <a:pt x="27" y="626"/>
                  </a:lnTo>
                  <a:lnTo>
                    <a:pt x="30" y="626"/>
                  </a:lnTo>
                  <a:lnTo>
                    <a:pt x="30" y="628"/>
                  </a:lnTo>
                  <a:lnTo>
                    <a:pt x="30" y="630"/>
                  </a:lnTo>
                  <a:lnTo>
                    <a:pt x="30" y="632"/>
                  </a:lnTo>
                  <a:lnTo>
                    <a:pt x="30" y="635"/>
                  </a:lnTo>
                  <a:lnTo>
                    <a:pt x="32" y="635"/>
                  </a:lnTo>
                  <a:lnTo>
                    <a:pt x="32" y="637"/>
                  </a:lnTo>
                  <a:lnTo>
                    <a:pt x="34" y="637"/>
                  </a:lnTo>
                  <a:lnTo>
                    <a:pt x="34" y="635"/>
                  </a:lnTo>
                  <a:lnTo>
                    <a:pt x="34" y="632"/>
                  </a:lnTo>
                  <a:lnTo>
                    <a:pt x="36" y="632"/>
                  </a:lnTo>
                  <a:lnTo>
                    <a:pt x="36" y="630"/>
                  </a:lnTo>
                  <a:lnTo>
                    <a:pt x="39" y="630"/>
                  </a:lnTo>
                  <a:lnTo>
                    <a:pt x="39" y="628"/>
                  </a:lnTo>
                  <a:lnTo>
                    <a:pt x="41" y="626"/>
                  </a:lnTo>
                  <a:lnTo>
                    <a:pt x="41" y="623"/>
                  </a:lnTo>
                  <a:lnTo>
                    <a:pt x="43" y="623"/>
                  </a:lnTo>
                  <a:lnTo>
                    <a:pt x="43" y="626"/>
                  </a:lnTo>
                  <a:lnTo>
                    <a:pt x="43" y="630"/>
                  </a:lnTo>
                  <a:lnTo>
                    <a:pt x="43" y="632"/>
                  </a:lnTo>
                  <a:lnTo>
                    <a:pt x="45" y="632"/>
                  </a:lnTo>
                  <a:lnTo>
                    <a:pt x="45" y="635"/>
                  </a:lnTo>
                  <a:lnTo>
                    <a:pt x="48" y="635"/>
                  </a:lnTo>
                  <a:lnTo>
                    <a:pt x="48" y="637"/>
                  </a:lnTo>
                  <a:lnTo>
                    <a:pt x="50" y="637"/>
                  </a:lnTo>
                  <a:lnTo>
                    <a:pt x="50" y="639"/>
                  </a:lnTo>
                  <a:lnTo>
                    <a:pt x="52" y="639"/>
                  </a:lnTo>
                  <a:lnTo>
                    <a:pt x="54" y="639"/>
                  </a:lnTo>
                  <a:lnTo>
                    <a:pt x="57" y="639"/>
                  </a:lnTo>
                  <a:lnTo>
                    <a:pt x="57" y="641"/>
                  </a:lnTo>
                  <a:lnTo>
                    <a:pt x="59" y="641"/>
                  </a:lnTo>
                  <a:lnTo>
                    <a:pt x="59" y="639"/>
                  </a:lnTo>
                  <a:lnTo>
                    <a:pt x="57" y="637"/>
                  </a:lnTo>
                  <a:lnTo>
                    <a:pt x="57" y="635"/>
                  </a:lnTo>
                  <a:lnTo>
                    <a:pt x="54" y="635"/>
                  </a:lnTo>
                  <a:lnTo>
                    <a:pt x="52" y="632"/>
                  </a:lnTo>
                  <a:lnTo>
                    <a:pt x="52" y="630"/>
                  </a:lnTo>
                  <a:lnTo>
                    <a:pt x="54" y="630"/>
                  </a:lnTo>
                  <a:lnTo>
                    <a:pt x="57" y="628"/>
                  </a:lnTo>
                  <a:lnTo>
                    <a:pt x="57" y="630"/>
                  </a:lnTo>
                  <a:lnTo>
                    <a:pt x="59" y="630"/>
                  </a:lnTo>
                  <a:lnTo>
                    <a:pt x="61" y="630"/>
                  </a:lnTo>
                  <a:lnTo>
                    <a:pt x="61" y="632"/>
                  </a:lnTo>
                  <a:lnTo>
                    <a:pt x="63" y="632"/>
                  </a:lnTo>
                  <a:lnTo>
                    <a:pt x="63" y="635"/>
                  </a:lnTo>
                  <a:lnTo>
                    <a:pt x="66" y="635"/>
                  </a:lnTo>
                  <a:lnTo>
                    <a:pt x="66" y="632"/>
                  </a:lnTo>
                  <a:lnTo>
                    <a:pt x="66" y="630"/>
                  </a:lnTo>
                  <a:lnTo>
                    <a:pt x="66" y="628"/>
                  </a:lnTo>
                  <a:lnTo>
                    <a:pt x="63" y="628"/>
                  </a:lnTo>
                  <a:lnTo>
                    <a:pt x="63" y="626"/>
                  </a:lnTo>
                  <a:lnTo>
                    <a:pt x="61" y="623"/>
                  </a:lnTo>
                  <a:lnTo>
                    <a:pt x="61" y="621"/>
                  </a:lnTo>
                  <a:lnTo>
                    <a:pt x="63" y="619"/>
                  </a:lnTo>
                  <a:lnTo>
                    <a:pt x="66" y="619"/>
                  </a:lnTo>
                  <a:lnTo>
                    <a:pt x="68" y="619"/>
                  </a:lnTo>
                  <a:lnTo>
                    <a:pt x="70" y="619"/>
                  </a:lnTo>
                  <a:lnTo>
                    <a:pt x="70" y="617"/>
                  </a:lnTo>
                  <a:lnTo>
                    <a:pt x="70" y="614"/>
                  </a:lnTo>
                  <a:lnTo>
                    <a:pt x="68" y="614"/>
                  </a:lnTo>
                  <a:lnTo>
                    <a:pt x="68" y="612"/>
                  </a:lnTo>
                  <a:lnTo>
                    <a:pt x="68" y="610"/>
                  </a:lnTo>
                  <a:lnTo>
                    <a:pt x="68" y="608"/>
                  </a:lnTo>
                  <a:lnTo>
                    <a:pt x="70" y="608"/>
                  </a:lnTo>
                  <a:lnTo>
                    <a:pt x="72" y="608"/>
                  </a:lnTo>
                  <a:lnTo>
                    <a:pt x="72" y="610"/>
                  </a:lnTo>
                  <a:lnTo>
                    <a:pt x="75" y="610"/>
                  </a:lnTo>
                  <a:lnTo>
                    <a:pt x="75" y="612"/>
                  </a:lnTo>
                  <a:lnTo>
                    <a:pt x="77" y="612"/>
                  </a:lnTo>
                  <a:lnTo>
                    <a:pt x="77" y="614"/>
                  </a:lnTo>
                  <a:lnTo>
                    <a:pt x="75" y="617"/>
                  </a:lnTo>
                  <a:lnTo>
                    <a:pt x="77" y="617"/>
                  </a:lnTo>
                  <a:lnTo>
                    <a:pt x="77" y="619"/>
                  </a:lnTo>
                  <a:lnTo>
                    <a:pt x="77" y="621"/>
                  </a:lnTo>
                  <a:lnTo>
                    <a:pt x="79" y="621"/>
                  </a:lnTo>
                  <a:lnTo>
                    <a:pt x="81" y="621"/>
                  </a:lnTo>
                  <a:lnTo>
                    <a:pt x="81" y="623"/>
                  </a:lnTo>
                  <a:lnTo>
                    <a:pt x="84" y="623"/>
                  </a:lnTo>
                  <a:lnTo>
                    <a:pt x="86" y="623"/>
                  </a:lnTo>
                  <a:lnTo>
                    <a:pt x="88" y="623"/>
                  </a:lnTo>
                  <a:lnTo>
                    <a:pt x="88" y="621"/>
                  </a:lnTo>
                  <a:lnTo>
                    <a:pt x="88" y="619"/>
                  </a:lnTo>
                  <a:lnTo>
                    <a:pt x="86" y="619"/>
                  </a:lnTo>
                  <a:lnTo>
                    <a:pt x="84" y="619"/>
                  </a:lnTo>
                  <a:lnTo>
                    <a:pt x="81" y="619"/>
                  </a:lnTo>
                  <a:lnTo>
                    <a:pt x="81" y="617"/>
                  </a:lnTo>
                  <a:lnTo>
                    <a:pt x="79" y="617"/>
                  </a:lnTo>
                  <a:lnTo>
                    <a:pt x="79" y="614"/>
                  </a:lnTo>
                  <a:lnTo>
                    <a:pt x="81" y="612"/>
                  </a:lnTo>
                  <a:lnTo>
                    <a:pt x="84" y="612"/>
                  </a:lnTo>
                  <a:lnTo>
                    <a:pt x="86" y="612"/>
                  </a:lnTo>
                  <a:lnTo>
                    <a:pt x="86" y="610"/>
                  </a:lnTo>
                  <a:lnTo>
                    <a:pt x="84" y="610"/>
                  </a:lnTo>
                  <a:lnTo>
                    <a:pt x="86" y="608"/>
                  </a:lnTo>
                  <a:lnTo>
                    <a:pt x="84" y="608"/>
                  </a:lnTo>
                  <a:lnTo>
                    <a:pt x="84" y="605"/>
                  </a:lnTo>
                  <a:lnTo>
                    <a:pt x="84" y="603"/>
                  </a:lnTo>
                  <a:lnTo>
                    <a:pt x="84" y="601"/>
                  </a:lnTo>
                  <a:lnTo>
                    <a:pt x="84" y="599"/>
                  </a:lnTo>
                  <a:lnTo>
                    <a:pt x="86" y="599"/>
                  </a:lnTo>
                  <a:lnTo>
                    <a:pt x="88" y="599"/>
                  </a:lnTo>
                  <a:lnTo>
                    <a:pt x="90" y="601"/>
                  </a:lnTo>
                  <a:lnTo>
                    <a:pt x="90" y="603"/>
                  </a:lnTo>
                  <a:lnTo>
                    <a:pt x="93" y="605"/>
                  </a:lnTo>
                  <a:lnTo>
                    <a:pt x="93" y="608"/>
                  </a:lnTo>
                  <a:lnTo>
                    <a:pt x="93" y="610"/>
                  </a:lnTo>
                  <a:lnTo>
                    <a:pt x="95" y="610"/>
                  </a:lnTo>
                  <a:lnTo>
                    <a:pt x="95" y="612"/>
                  </a:lnTo>
                  <a:lnTo>
                    <a:pt x="97" y="612"/>
                  </a:lnTo>
                  <a:lnTo>
                    <a:pt x="99" y="612"/>
                  </a:lnTo>
                  <a:lnTo>
                    <a:pt x="102" y="612"/>
                  </a:lnTo>
                  <a:lnTo>
                    <a:pt x="104" y="612"/>
                  </a:lnTo>
                  <a:lnTo>
                    <a:pt x="106" y="610"/>
                  </a:lnTo>
                  <a:lnTo>
                    <a:pt x="108" y="612"/>
                  </a:lnTo>
                  <a:lnTo>
                    <a:pt x="108" y="614"/>
                  </a:lnTo>
                  <a:lnTo>
                    <a:pt x="111" y="617"/>
                  </a:lnTo>
                  <a:lnTo>
                    <a:pt x="111" y="619"/>
                  </a:lnTo>
                  <a:lnTo>
                    <a:pt x="113" y="619"/>
                  </a:lnTo>
                  <a:lnTo>
                    <a:pt x="113" y="621"/>
                  </a:lnTo>
                  <a:lnTo>
                    <a:pt x="115" y="621"/>
                  </a:lnTo>
                  <a:lnTo>
                    <a:pt x="115" y="623"/>
                  </a:lnTo>
                  <a:lnTo>
                    <a:pt x="117" y="623"/>
                  </a:lnTo>
                  <a:lnTo>
                    <a:pt x="120" y="623"/>
                  </a:lnTo>
                  <a:lnTo>
                    <a:pt x="120" y="621"/>
                  </a:lnTo>
                  <a:lnTo>
                    <a:pt x="122" y="621"/>
                  </a:lnTo>
                  <a:lnTo>
                    <a:pt x="122" y="619"/>
                  </a:lnTo>
                  <a:lnTo>
                    <a:pt x="122" y="617"/>
                  </a:lnTo>
                  <a:lnTo>
                    <a:pt x="124" y="617"/>
                  </a:lnTo>
                  <a:lnTo>
                    <a:pt x="124" y="614"/>
                  </a:lnTo>
                  <a:lnTo>
                    <a:pt x="124" y="612"/>
                  </a:lnTo>
                  <a:lnTo>
                    <a:pt x="124" y="610"/>
                  </a:lnTo>
                  <a:lnTo>
                    <a:pt x="126" y="610"/>
                  </a:lnTo>
                  <a:lnTo>
                    <a:pt x="129" y="610"/>
                  </a:lnTo>
                  <a:lnTo>
                    <a:pt x="129" y="612"/>
                  </a:lnTo>
                  <a:lnTo>
                    <a:pt x="131" y="612"/>
                  </a:lnTo>
                  <a:lnTo>
                    <a:pt x="131" y="614"/>
                  </a:lnTo>
                  <a:lnTo>
                    <a:pt x="131" y="617"/>
                  </a:lnTo>
                  <a:lnTo>
                    <a:pt x="133" y="617"/>
                  </a:lnTo>
                  <a:lnTo>
                    <a:pt x="135" y="619"/>
                  </a:lnTo>
                  <a:lnTo>
                    <a:pt x="135" y="621"/>
                  </a:lnTo>
                  <a:lnTo>
                    <a:pt x="138" y="621"/>
                  </a:lnTo>
                  <a:lnTo>
                    <a:pt x="138" y="623"/>
                  </a:lnTo>
                  <a:lnTo>
                    <a:pt x="138" y="626"/>
                  </a:lnTo>
                  <a:lnTo>
                    <a:pt x="138" y="628"/>
                  </a:lnTo>
                  <a:lnTo>
                    <a:pt x="140" y="628"/>
                  </a:lnTo>
                  <a:lnTo>
                    <a:pt x="142" y="630"/>
                  </a:lnTo>
                  <a:lnTo>
                    <a:pt x="144" y="630"/>
                  </a:lnTo>
                  <a:lnTo>
                    <a:pt x="147" y="630"/>
                  </a:lnTo>
                  <a:lnTo>
                    <a:pt x="149" y="628"/>
                  </a:lnTo>
                  <a:lnTo>
                    <a:pt x="149" y="626"/>
                  </a:lnTo>
                  <a:lnTo>
                    <a:pt x="151" y="626"/>
                  </a:lnTo>
                  <a:lnTo>
                    <a:pt x="151" y="628"/>
                  </a:lnTo>
                  <a:lnTo>
                    <a:pt x="153" y="628"/>
                  </a:lnTo>
                  <a:lnTo>
                    <a:pt x="156" y="630"/>
                  </a:lnTo>
                  <a:lnTo>
                    <a:pt x="158" y="630"/>
                  </a:lnTo>
                  <a:lnTo>
                    <a:pt x="160" y="630"/>
                  </a:lnTo>
                  <a:lnTo>
                    <a:pt x="162" y="630"/>
                  </a:lnTo>
                  <a:lnTo>
                    <a:pt x="162" y="632"/>
                  </a:lnTo>
                  <a:lnTo>
                    <a:pt x="165" y="632"/>
                  </a:lnTo>
                  <a:lnTo>
                    <a:pt x="167" y="632"/>
                  </a:lnTo>
                  <a:lnTo>
                    <a:pt x="169" y="632"/>
                  </a:lnTo>
                  <a:lnTo>
                    <a:pt x="171" y="632"/>
                  </a:lnTo>
                  <a:lnTo>
                    <a:pt x="171" y="630"/>
                  </a:lnTo>
                  <a:lnTo>
                    <a:pt x="169" y="630"/>
                  </a:lnTo>
                  <a:lnTo>
                    <a:pt x="171" y="630"/>
                  </a:lnTo>
                  <a:lnTo>
                    <a:pt x="171" y="628"/>
                  </a:lnTo>
                  <a:lnTo>
                    <a:pt x="171" y="626"/>
                  </a:lnTo>
                  <a:lnTo>
                    <a:pt x="171" y="623"/>
                  </a:lnTo>
                  <a:lnTo>
                    <a:pt x="174" y="623"/>
                  </a:lnTo>
                  <a:lnTo>
                    <a:pt x="174" y="621"/>
                  </a:lnTo>
                  <a:lnTo>
                    <a:pt x="171" y="621"/>
                  </a:lnTo>
                  <a:lnTo>
                    <a:pt x="171" y="619"/>
                  </a:lnTo>
                  <a:lnTo>
                    <a:pt x="169" y="617"/>
                  </a:lnTo>
                  <a:lnTo>
                    <a:pt x="169" y="614"/>
                  </a:lnTo>
                  <a:lnTo>
                    <a:pt x="167" y="614"/>
                  </a:lnTo>
                  <a:lnTo>
                    <a:pt x="167" y="612"/>
                  </a:lnTo>
                  <a:lnTo>
                    <a:pt x="167" y="610"/>
                  </a:lnTo>
                  <a:lnTo>
                    <a:pt x="165" y="610"/>
                  </a:lnTo>
                  <a:lnTo>
                    <a:pt x="165" y="608"/>
                  </a:lnTo>
                  <a:lnTo>
                    <a:pt x="162" y="608"/>
                  </a:lnTo>
                  <a:lnTo>
                    <a:pt x="162" y="605"/>
                  </a:lnTo>
                  <a:lnTo>
                    <a:pt x="160" y="605"/>
                  </a:lnTo>
                  <a:lnTo>
                    <a:pt x="160" y="603"/>
                  </a:lnTo>
                  <a:lnTo>
                    <a:pt x="160" y="601"/>
                  </a:lnTo>
                  <a:lnTo>
                    <a:pt x="160" y="599"/>
                  </a:lnTo>
                  <a:lnTo>
                    <a:pt x="160" y="596"/>
                  </a:lnTo>
                  <a:lnTo>
                    <a:pt x="158" y="596"/>
                  </a:lnTo>
                  <a:lnTo>
                    <a:pt x="156" y="596"/>
                  </a:lnTo>
                  <a:lnTo>
                    <a:pt x="156" y="594"/>
                  </a:lnTo>
                  <a:lnTo>
                    <a:pt x="156" y="592"/>
                  </a:lnTo>
                  <a:lnTo>
                    <a:pt x="153" y="592"/>
                  </a:lnTo>
                  <a:lnTo>
                    <a:pt x="153" y="590"/>
                  </a:lnTo>
                  <a:lnTo>
                    <a:pt x="151" y="590"/>
                  </a:lnTo>
                  <a:lnTo>
                    <a:pt x="151" y="587"/>
                  </a:lnTo>
                  <a:lnTo>
                    <a:pt x="151" y="585"/>
                  </a:lnTo>
                  <a:lnTo>
                    <a:pt x="151" y="583"/>
                  </a:lnTo>
                  <a:lnTo>
                    <a:pt x="153" y="583"/>
                  </a:lnTo>
                  <a:lnTo>
                    <a:pt x="153" y="581"/>
                  </a:lnTo>
                  <a:lnTo>
                    <a:pt x="153" y="578"/>
                  </a:lnTo>
                  <a:lnTo>
                    <a:pt x="153" y="576"/>
                  </a:lnTo>
                  <a:lnTo>
                    <a:pt x="153" y="574"/>
                  </a:lnTo>
                  <a:lnTo>
                    <a:pt x="153" y="572"/>
                  </a:lnTo>
                  <a:lnTo>
                    <a:pt x="151" y="572"/>
                  </a:lnTo>
                  <a:lnTo>
                    <a:pt x="151" y="569"/>
                  </a:lnTo>
                  <a:lnTo>
                    <a:pt x="149" y="569"/>
                  </a:lnTo>
                  <a:lnTo>
                    <a:pt x="149" y="567"/>
                  </a:lnTo>
                  <a:lnTo>
                    <a:pt x="147" y="567"/>
                  </a:lnTo>
                  <a:lnTo>
                    <a:pt x="147" y="565"/>
                  </a:lnTo>
                  <a:lnTo>
                    <a:pt x="147" y="563"/>
                  </a:lnTo>
                  <a:lnTo>
                    <a:pt x="144" y="563"/>
                  </a:lnTo>
                  <a:lnTo>
                    <a:pt x="144" y="560"/>
                  </a:lnTo>
                  <a:lnTo>
                    <a:pt x="144" y="558"/>
                  </a:lnTo>
                  <a:lnTo>
                    <a:pt x="142" y="558"/>
                  </a:lnTo>
                  <a:lnTo>
                    <a:pt x="142" y="556"/>
                  </a:lnTo>
                  <a:lnTo>
                    <a:pt x="140" y="556"/>
                  </a:lnTo>
                  <a:lnTo>
                    <a:pt x="138" y="556"/>
                  </a:lnTo>
                  <a:lnTo>
                    <a:pt x="135" y="556"/>
                  </a:lnTo>
                  <a:lnTo>
                    <a:pt x="133" y="556"/>
                  </a:lnTo>
                  <a:lnTo>
                    <a:pt x="131" y="556"/>
                  </a:lnTo>
                  <a:lnTo>
                    <a:pt x="131" y="554"/>
                  </a:lnTo>
                  <a:lnTo>
                    <a:pt x="129" y="554"/>
                  </a:lnTo>
                  <a:lnTo>
                    <a:pt x="126" y="554"/>
                  </a:lnTo>
                  <a:lnTo>
                    <a:pt x="124" y="556"/>
                  </a:lnTo>
                  <a:lnTo>
                    <a:pt x="122" y="556"/>
                  </a:lnTo>
                  <a:lnTo>
                    <a:pt x="122" y="558"/>
                  </a:lnTo>
                  <a:lnTo>
                    <a:pt x="120" y="558"/>
                  </a:lnTo>
                  <a:lnTo>
                    <a:pt x="117" y="558"/>
                  </a:lnTo>
                  <a:lnTo>
                    <a:pt x="115" y="558"/>
                  </a:lnTo>
                  <a:lnTo>
                    <a:pt x="113" y="558"/>
                  </a:lnTo>
                  <a:lnTo>
                    <a:pt x="113" y="556"/>
                  </a:lnTo>
                  <a:lnTo>
                    <a:pt x="111" y="556"/>
                  </a:lnTo>
                  <a:lnTo>
                    <a:pt x="108" y="556"/>
                  </a:lnTo>
                  <a:lnTo>
                    <a:pt x="106" y="556"/>
                  </a:lnTo>
                  <a:lnTo>
                    <a:pt x="106" y="554"/>
                  </a:lnTo>
                  <a:lnTo>
                    <a:pt x="104" y="554"/>
                  </a:lnTo>
                  <a:lnTo>
                    <a:pt x="102" y="554"/>
                  </a:lnTo>
                  <a:lnTo>
                    <a:pt x="99" y="556"/>
                  </a:lnTo>
                  <a:lnTo>
                    <a:pt x="97" y="556"/>
                  </a:lnTo>
                  <a:lnTo>
                    <a:pt x="95" y="554"/>
                  </a:lnTo>
                  <a:lnTo>
                    <a:pt x="93" y="554"/>
                  </a:lnTo>
                  <a:lnTo>
                    <a:pt x="93" y="551"/>
                  </a:lnTo>
                  <a:lnTo>
                    <a:pt x="90" y="551"/>
                  </a:lnTo>
                  <a:lnTo>
                    <a:pt x="90" y="549"/>
                  </a:lnTo>
                  <a:lnTo>
                    <a:pt x="90" y="547"/>
                  </a:lnTo>
                  <a:lnTo>
                    <a:pt x="90" y="545"/>
                  </a:lnTo>
                  <a:lnTo>
                    <a:pt x="93" y="545"/>
                  </a:lnTo>
                  <a:lnTo>
                    <a:pt x="95" y="545"/>
                  </a:lnTo>
                  <a:lnTo>
                    <a:pt x="97" y="545"/>
                  </a:lnTo>
                  <a:lnTo>
                    <a:pt x="102" y="545"/>
                  </a:lnTo>
                  <a:lnTo>
                    <a:pt x="104" y="545"/>
                  </a:lnTo>
                  <a:lnTo>
                    <a:pt x="106" y="542"/>
                  </a:lnTo>
                  <a:lnTo>
                    <a:pt x="108" y="542"/>
                  </a:lnTo>
                  <a:lnTo>
                    <a:pt x="111" y="540"/>
                  </a:lnTo>
                  <a:lnTo>
                    <a:pt x="111" y="538"/>
                  </a:lnTo>
                  <a:lnTo>
                    <a:pt x="111" y="536"/>
                  </a:lnTo>
                  <a:lnTo>
                    <a:pt x="108" y="533"/>
                  </a:lnTo>
                  <a:lnTo>
                    <a:pt x="106" y="529"/>
                  </a:lnTo>
                  <a:lnTo>
                    <a:pt x="104" y="527"/>
                  </a:lnTo>
                  <a:lnTo>
                    <a:pt x="102" y="524"/>
                  </a:lnTo>
                  <a:lnTo>
                    <a:pt x="99" y="524"/>
                  </a:lnTo>
                  <a:lnTo>
                    <a:pt x="99" y="522"/>
                  </a:lnTo>
                  <a:lnTo>
                    <a:pt x="97" y="522"/>
                  </a:lnTo>
                  <a:lnTo>
                    <a:pt x="97" y="520"/>
                  </a:lnTo>
                  <a:lnTo>
                    <a:pt x="93" y="520"/>
                  </a:lnTo>
                  <a:lnTo>
                    <a:pt x="93" y="518"/>
                  </a:lnTo>
                  <a:lnTo>
                    <a:pt x="90" y="515"/>
                  </a:lnTo>
                  <a:lnTo>
                    <a:pt x="90" y="513"/>
                  </a:lnTo>
                  <a:lnTo>
                    <a:pt x="93" y="509"/>
                  </a:lnTo>
                  <a:lnTo>
                    <a:pt x="93" y="506"/>
                  </a:lnTo>
                  <a:lnTo>
                    <a:pt x="93" y="504"/>
                  </a:lnTo>
                  <a:lnTo>
                    <a:pt x="95" y="502"/>
                  </a:lnTo>
                  <a:lnTo>
                    <a:pt x="97" y="500"/>
                  </a:lnTo>
                  <a:lnTo>
                    <a:pt x="99" y="500"/>
                  </a:lnTo>
                  <a:lnTo>
                    <a:pt x="99" y="497"/>
                  </a:lnTo>
                  <a:lnTo>
                    <a:pt x="99" y="495"/>
                  </a:lnTo>
                  <a:lnTo>
                    <a:pt x="102" y="495"/>
                  </a:lnTo>
                  <a:lnTo>
                    <a:pt x="102" y="493"/>
                  </a:lnTo>
                  <a:lnTo>
                    <a:pt x="104" y="491"/>
                  </a:lnTo>
                  <a:lnTo>
                    <a:pt x="106" y="491"/>
                  </a:lnTo>
                  <a:lnTo>
                    <a:pt x="106" y="493"/>
                  </a:lnTo>
                  <a:lnTo>
                    <a:pt x="108" y="493"/>
                  </a:lnTo>
                  <a:lnTo>
                    <a:pt x="108" y="495"/>
                  </a:lnTo>
                  <a:lnTo>
                    <a:pt x="111" y="495"/>
                  </a:lnTo>
                  <a:lnTo>
                    <a:pt x="111" y="497"/>
                  </a:lnTo>
                  <a:lnTo>
                    <a:pt x="113" y="500"/>
                  </a:lnTo>
                  <a:lnTo>
                    <a:pt x="117" y="500"/>
                  </a:lnTo>
                  <a:lnTo>
                    <a:pt x="122" y="500"/>
                  </a:lnTo>
                  <a:lnTo>
                    <a:pt x="129" y="500"/>
                  </a:lnTo>
                  <a:lnTo>
                    <a:pt x="133" y="500"/>
                  </a:lnTo>
                  <a:lnTo>
                    <a:pt x="135" y="500"/>
                  </a:lnTo>
                  <a:lnTo>
                    <a:pt x="138" y="500"/>
                  </a:lnTo>
                  <a:lnTo>
                    <a:pt x="138" y="497"/>
                  </a:lnTo>
                  <a:lnTo>
                    <a:pt x="140" y="497"/>
                  </a:lnTo>
                  <a:lnTo>
                    <a:pt x="142" y="497"/>
                  </a:lnTo>
                  <a:lnTo>
                    <a:pt x="144" y="497"/>
                  </a:lnTo>
                  <a:lnTo>
                    <a:pt x="147" y="497"/>
                  </a:lnTo>
                  <a:lnTo>
                    <a:pt x="147" y="500"/>
                  </a:lnTo>
                  <a:lnTo>
                    <a:pt x="149" y="500"/>
                  </a:lnTo>
                  <a:lnTo>
                    <a:pt x="149" y="502"/>
                  </a:lnTo>
                  <a:lnTo>
                    <a:pt x="151" y="502"/>
                  </a:lnTo>
                  <a:lnTo>
                    <a:pt x="153" y="502"/>
                  </a:lnTo>
                  <a:lnTo>
                    <a:pt x="156" y="502"/>
                  </a:lnTo>
                  <a:lnTo>
                    <a:pt x="158" y="502"/>
                  </a:lnTo>
                  <a:lnTo>
                    <a:pt x="160" y="502"/>
                  </a:lnTo>
                  <a:lnTo>
                    <a:pt x="162" y="502"/>
                  </a:lnTo>
                  <a:lnTo>
                    <a:pt x="165" y="502"/>
                  </a:lnTo>
                  <a:lnTo>
                    <a:pt x="167" y="502"/>
                  </a:lnTo>
                  <a:lnTo>
                    <a:pt x="169" y="502"/>
                  </a:lnTo>
                  <a:lnTo>
                    <a:pt x="174" y="502"/>
                  </a:lnTo>
                  <a:lnTo>
                    <a:pt x="176" y="502"/>
                  </a:lnTo>
                  <a:lnTo>
                    <a:pt x="180" y="502"/>
                  </a:lnTo>
                  <a:lnTo>
                    <a:pt x="183" y="504"/>
                  </a:lnTo>
                  <a:lnTo>
                    <a:pt x="187" y="506"/>
                  </a:lnTo>
                  <a:lnTo>
                    <a:pt x="194" y="506"/>
                  </a:lnTo>
                  <a:lnTo>
                    <a:pt x="198" y="506"/>
                  </a:lnTo>
                  <a:lnTo>
                    <a:pt x="201" y="509"/>
                  </a:lnTo>
                  <a:lnTo>
                    <a:pt x="203" y="509"/>
                  </a:lnTo>
                  <a:lnTo>
                    <a:pt x="207" y="509"/>
                  </a:lnTo>
                  <a:lnTo>
                    <a:pt x="210" y="511"/>
                  </a:lnTo>
                  <a:lnTo>
                    <a:pt x="212" y="515"/>
                  </a:lnTo>
                  <a:lnTo>
                    <a:pt x="214" y="518"/>
                  </a:lnTo>
                  <a:lnTo>
                    <a:pt x="216" y="520"/>
                  </a:lnTo>
                  <a:lnTo>
                    <a:pt x="219" y="520"/>
                  </a:lnTo>
                  <a:lnTo>
                    <a:pt x="219" y="522"/>
                  </a:lnTo>
                  <a:lnTo>
                    <a:pt x="219" y="524"/>
                  </a:lnTo>
                  <a:lnTo>
                    <a:pt x="216" y="527"/>
                  </a:lnTo>
                  <a:lnTo>
                    <a:pt x="212" y="529"/>
                  </a:lnTo>
                  <a:lnTo>
                    <a:pt x="212" y="531"/>
                  </a:lnTo>
                  <a:lnTo>
                    <a:pt x="210" y="531"/>
                  </a:lnTo>
                  <a:lnTo>
                    <a:pt x="207" y="531"/>
                  </a:lnTo>
                  <a:lnTo>
                    <a:pt x="207" y="529"/>
                  </a:lnTo>
                  <a:lnTo>
                    <a:pt x="205" y="529"/>
                  </a:lnTo>
                  <a:lnTo>
                    <a:pt x="203" y="529"/>
                  </a:lnTo>
                  <a:lnTo>
                    <a:pt x="203" y="527"/>
                  </a:lnTo>
                  <a:lnTo>
                    <a:pt x="201" y="527"/>
                  </a:lnTo>
                  <a:lnTo>
                    <a:pt x="198" y="524"/>
                  </a:lnTo>
                  <a:lnTo>
                    <a:pt x="196" y="527"/>
                  </a:lnTo>
                  <a:lnTo>
                    <a:pt x="194" y="527"/>
                  </a:lnTo>
                  <a:lnTo>
                    <a:pt x="192" y="527"/>
                  </a:lnTo>
                  <a:lnTo>
                    <a:pt x="192" y="531"/>
                  </a:lnTo>
                  <a:lnTo>
                    <a:pt x="194" y="531"/>
                  </a:lnTo>
                  <a:lnTo>
                    <a:pt x="196" y="533"/>
                  </a:lnTo>
                  <a:lnTo>
                    <a:pt x="198" y="533"/>
                  </a:lnTo>
                  <a:lnTo>
                    <a:pt x="201" y="533"/>
                  </a:lnTo>
                  <a:lnTo>
                    <a:pt x="205" y="533"/>
                  </a:lnTo>
                  <a:lnTo>
                    <a:pt x="207" y="536"/>
                  </a:lnTo>
                  <a:lnTo>
                    <a:pt x="210" y="536"/>
                  </a:lnTo>
                  <a:lnTo>
                    <a:pt x="212" y="538"/>
                  </a:lnTo>
                  <a:lnTo>
                    <a:pt x="212" y="540"/>
                  </a:lnTo>
                  <a:lnTo>
                    <a:pt x="214" y="540"/>
                  </a:lnTo>
                  <a:lnTo>
                    <a:pt x="214" y="542"/>
                  </a:lnTo>
                  <a:lnTo>
                    <a:pt x="214" y="547"/>
                  </a:lnTo>
                  <a:lnTo>
                    <a:pt x="214" y="549"/>
                  </a:lnTo>
                  <a:lnTo>
                    <a:pt x="216" y="549"/>
                  </a:lnTo>
                  <a:lnTo>
                    <a:pt x="219" y="551"/>
                  </a:lnTo>
                  <a:lnTo>
                    <a:pt x="223" y="554"/>
                  </a:lnTo>
                  <a:lnTo>
                    <a:pt x="225" y="554"/>
                  </a:lnTo>
                  <a:lnTo>
                    <a:pt x="228" y="554"/>
                  </a:lnTo>
                  <a:lnTo>
                    <a:pt x="230" y="554"/>
                  </a:lnTo>
                  <a:lnTo>
                    <a:pt x="232" y="554"/>
                  </a:lnTo>
                  <a:lnTo>
                    <a:pt x="234" y="551"/>
                  </a:lnTo>
                  <a:lnTo>
                    <a:pt x="237" y="549"/>
                  </a:lnTo>
                  <a:lnTo>
                    <a:pt x="239" y="547"/>
                  </a:lnTo>
                  <a:lnTo>
                    <a:pt x="241" y="547"/>
                  </a:lnTo>
                  <a:lnTo>
                    <a:pt x="243" y="547"/>
                  </a:lnTo>
                  <a:lnTo>
                    <a:pt x="243" y="549"/>
                  </a:lnTo>
                  <a:lnTo>
                    <a:pt x="246" y="549"/>
                  </a:lnTo>
                  <a:lnTo>
                    <a:pt x="248" y="549"/>
                  </a:lnTo>
                  <a:lnTo>
                    <a:pt x="250" y="549"/>
                  </a:lnTo>
                  <a:lnTo>
                    <a:pt x="250" y="551"/>
                  </a:lnTo>
                  <a:lnTo>
                    <a:pt x="252" y="551"/>
                  </a:lnTo>
                  <a:lnTo>
                    <a:pt x="252" y="549"/>
                  </a:lnTo>
                  <a:lnTo>
                    <a:pt x="255" y="547"/>
                  </a:lnTo>
                  <a:lnTo>
                    <a:pt x="257" y="547"/>
                  </a:lnTo>
                  <a:lnTo>
                    <a:pt x="259" y="549"/>
                  </a:lnTo>
                  <a:lnTo>
                    <a:pt x="261" y="551"/>
                  </a:lnTo>
                  <a:lnTo>
                    <a:pt x="264" y="554"/>
                  </a:lnTo>
                  <a:lnTo>
                    <a:pt x="264" y="556"/>
                  </a:lnTo>
                  <a:lnTo>
                    <a:pt x="264" y="558"/>
                  </a:lnTo>
                  <a:lnTo>
                    <a:pt x="264" y="560"/>
                  </a:lnTo>
                  <a:lnTo>
                    <a:pt x="264" y="563"/>
                  </a:lnTo>
                  <a:lnTo>
                    <a:pt x="266" y="565"/>
                  </a:lnTo>
                  <a:lnTo>
                    <a:pt x="268" y="567"/>
                  </a:lnTo>
                  <a:lnTo>
                    <a:pt x="270" y="569"/>
                  </a:lnTo>
                  <a:lnTo>
                    <a:pt x="273" y="569"/>
                  </a:lnTo>
                  <a:lnTo>
                    <a:pt x="275" y="569"/>
                  </a:lnTo>
                  <a:lnTo>
                    <a:pt x="275" y="572"/>
                  </a:lnTo>
                  <a:lnTo>
                    <a:pt x="277" y="572"/>
                  </a:lnTo>
                  <a:lnTo>
                    <a:pt x="277" y="574"/>
                  </a:lnTo>
                  <a:lnTo>
                    <a:pt x="277" y="576"/>
                  </a:lnTo>
                  <a:lnTo>
                    <a:pt x="279" y="576"/>
                  </a:lnTo>
                  <a:lnTo>
                    <a:pt x="279" y="578"/>
                  </a:lnTo>
                  <a:lnTo>
                    <a:pt x="282" y="578"/>
                  </a:lnTo>
                  <a:lnTo>
                    <a:pt x="282" y="581"/>
                  </a:lnTo>
                  <a:lnTo>
                    <a:pt x="282" y="583"/>
                  </a:lnTo>
                  <a:lnTo>
                    <a:pt x="282" y="585"/>
                  </a:lnTo>
                  <a:lnTo>
                    <a:pt x="282" y="587"/>
                  </a:lnTo>
                  <a:lnTo>
                    <a:pt x="282" y="590"/>
                  </a:lnTo>
                  <a:lnTo>
                    <a:pt x="282" y="594"/>
                  </a:lnTo>
                  <a:lnTo>
                    <a:pt x="282" y="596"/>
                  </a:lnTo>
                  <a:lnTo>
                    <a:pt x="282" y="599"/>
                  </a:lnTo>
                  <a:lnTo>
                    <a:pt x="284" y="601"/>
                  </a:lnTo>
                  <a:lnTo>
                    <a:pt x="284" y="603"/>
                  </a:lnTo>
                  <a:lnTo>
                    <a:pt x="286" y="603"/>
                  </a:lnTo>
                  <a:lnTo>
                    <a:pt x="286" y="605"/>
                  </a:lnTo>
                  <a:lnTo>
                    <a:pt x="284" y="605"/>
                  </a:lnTo>
                  <a:lnTo>
                    <a:pt x="286" y="605"/>
                  </a:lnTo>
                  <a:lnTo>
                    <a:pt x="286" y="608"/>
                  </a:lnTo>
                  <a:lnTo>
                    <a:pt x="289" y="608"/>
                  </a:lnTo>
                  <a:lnTo>
                    <a:pt x="291" y="608"/>
                  </a:lnTo>
                  <a:lnTo>
                    <a:pt x="295" y="605"/>
                  </a:lnTo>
                  <a:lnTo>
                    <a:pt x="298" y="605"/>
                  </a:lnTo>
                  <a:lnTo>
                    <a:pt x="300" y="603"/>
                  </a:lnTo>
                  <a:lnTo>
                    <a:pt x="304" y="603"/>
                  </a:lnTo>
                  <a:lnTo>
                    <a:pt x="307" y="603"/>
                  </a:lnTo>
                  <a:lnTo>
                    <a:pt x="309" y="603"/>
                  </a:lnTo>
                  <a:lnTo>
                    <a:pt x="311" y="603"/>
                  </a:lnTo>
                  <a:lnTo>
                    <a:pt x="311" y="605"/>
                  </a:lnTo>
                  <a:lnTo>
                    <a:pt x="311" y="608"/>
                  </a:lnTo>
                  <a:lnTo>
                    <a:pt x="313" y="608"/>
                  </a:lnTo>
                  <a:lnTo>
                    <a:pt x="313" y="610"/>
                  </a:lnTo>
                  <a:lnTo>
                    <a:pt x="316" y="610"/>
                  </a:lnTo>
                  <a:lnTo>
                    <a:pt x="318" y="610"/>
                  </a:lnTo>
                  <a:lnTo>
                    <a:pt x="320" y="610"/>
                  </a:lnTo>
                  <a:lnTo>
                    <a:pt x="320" y="608"/>
                  </a:lnTo>
                  <a:lnTo>
                    <a:pt x="320" y="605"/>
                  </a:lnTo>
                  <a:lnTo>
                    <a:pt x="320" y="603"/>
                  </a:lnTo>
                  <a:lnTo>
                    <a:pt x="320" y="601"/>
                  </a:lnTo>
                  <a:lnTo>
                    <a:pt x="318" y="601"/>
                  </a:lnTo>
                  <a:lnTo>
                    <a:pt x="320" y="601"/>
                  </a:lnTo>
                  <a:lnTo>
                    <a:pt x="320" y="599"/>
                  </a:lnTo>
                  <a:lnTo>
                    <a:pt x="320" y="596"/>
                  </a:lnTo>
                  <a:lnTo>
                    <a:pt x="318" y="596"/>
                  </a:lnTo>
                  <a:lnTo>
                    <a:pt x="318" y="594"/>
                  </a:lnTo>
                  <a:lnTo>
                    <a:pt x="318" y="592"/>
                  </a:lnTo>
                  <a:lnTo>
                    <a:pt x="318" y="590"/>
                  </a:lnTo>
                  <a:lnTo>
                    <a:pt x="316" y="590"/>
                  </a:lnTo>
                  <a:lnTo>
                    <a:pt x="316" y="587"/>
                  </a:lnTo>
                  <a:lnTo>
                    <a:pt x="316" y="585"/>
                  </a:lnTo>
                  <a:lnTo>
                    <a:pt x="316" y="583"/>
                  </a:lnTo>
                  <a:lnTo>
                    <a:pt x="318" y="583"/>
                  </a:lnTo>
                  <a:lnTo>
                    <a:pt x="318" y="581"/>
                  </a:lnTo>
                  <a:lnTo>
                    <a:pt x="320" y="581"/>
                  </a:lnTo>
                  <a:lnTo>
                    <a:pt x="320" y="578"/>
                  </a:lnTo>
                  <a:lnTo>
                    <a:pt x="320" y="576"/>
                  </a:lnTo>
                  <a:lnTo>
                    <a:pt x="320" y="574"/>
                  </a:lnTo>
                  <a:lnTo>
                    <a:pt x="320" y="572"/>
                  </a:lnTo>
                  <a:lnTo>
                    <a:pt x="322" y="572"/>
                  </a:lnTo>
                  <a:lnTo>
                    <a:pt x="325" y="569"/>
                  </a:lnTo>
                  <a:lnTo>
                    <a:pt x="325" y="567"/>
                  </a:lnTo>
                  <a:lnTo>
                    <a:pt x="325" y="565"/>
                  </a:lnTo>
                  <a:lnTo>
                    <a:pt x="325" y="563"/>
                  </a:lnTo>
                  <a:lnTo>
                    <a:pt x="327" y="560"/>
                  </a:lnTo>
                  <a:lnTo>
                    <a:pt x="327" y="558"/>
                  </a:lnTo>
                  <a:lnTo>
                    <a:pt x="325" y="556"/>
                  </a:lnTo>
                  <a:lnTo>
                    <a:pt x="325" y="554"/>
                  </a:lnTo>
                  <a:lnTo>
                    <a:pt x="325" y="551"/>
                  </a:lnTo>
                  <a:lnTo>
                    <a:pt x="327" y="551"/>
                  </a:lnTo>
                  <a:lnTo>
                    <a:pt x="329" y="551"/>
                  </a:lnTo>
                  <a:lnTo>
                    <a:pt x="331" y="551"/>
                  </a:lnTo>
                  <a:lnTo>
                    <a:pt x="334" y="551"/>
                  </a:lnTo>
                  <a:lnTo>
                    <a:pt x="336" y="551"/>
                  </a:lnTo>
                  <a:lnTo>
                    <a:pt x="336" y="549"/>
                  </a:lnTo>
                  <a:lnTo>
                    <a:pt x="336" y="547"/>
                  </a:lnTo>
                  <a:lnTo>
                    <a:pt x="336" y="545"/>
                  </a:lnTo>
                  <a:lnTo>
                    <a:pt x="338" y="545"/>
                  </a:lnTo>
                  <a:lnTo>
                    <a:pt x="338" y="542"/>
                  </a:lnTo>
                  <a:lnTo>
                    <a:pt x="340" y="542"/>
                  </a:lnTo>
                  <a:lnTo>
                    <a:pt x="343" y="542"/>
                  </a:lnTo>
                  <a:lnTo>
                    <a:pt x="345" y="542"/>
                  </a:lnTo>
                  <a:lnTo>
                    <a:pt x="345" y="540"/>
                  </a:lnTo>
                  <a:lnTo>
                    <a:pt x="347" y="540"/>
                  </a:lnTo>
                  <a:lnTo>
                    <a:pt x="347" y="538"/>
                  </a:lnTo>
                  <a:lnTo>
                    <a:pt x="349" y="538"/>
                  </a:lnTo>
                  <a:lnTo>
                    <a:pt x="352" y="538"/>
                  </a:lnTo>
                  <a:lnTo>
                    <a:pt x="352" y="536"/>
                  </a:lnTo>
                  <a:lnTo>
                    <a:pt x="352" y="533"/>
                  </a:lnTo>
                  <a:lnTo>
                    <a:pt x="354" y="533"/>
                  </a:lnTo>
                  <a:lnTo>
                    <a:pt x="356" y="533"/>
                  </a:lnTo>
                  <a:lnTo>
                    <a:pt x="358" y="533"/>
                  </a:lnTo>
                  <a:lnTo>
                    <a:pt x="361" y="533"/>
                  </a:lnTo>
                  <a:lnTo>
                    <a:pt x="361" y="531"/>
                  </a:lnTo>
                  <a:lnTo>
                    <a:pt x="363" y="531"/>
                  </a:lnTo>
                  <a:lnTo>
                    <a:pt x="365" y="531"/>
                  </a:lnTo>
                  <a:lnTo>
                    <a:pt x="365" y="529"/>
                  </a:lnTo>
                  <a:lnTo>
                    <a:pt x="365" y="527"/>
                  </a:lnTo>
                  <a:lnTo>
                    <a:pt x="367" y="527"/>
                  </a:lnTo>
                  <a:lnTo>
                    <a:pt x="367" y="524"/>
                  </a:lnTo>
                  <a:lnTo>
                    <a:pt x="370" y="522"/>
                  </a:lnTo>
                  <a:lnTo>
                    <a:pt x="370" y="520"/>
                  </a:lnTo>
                  <a:lnTo>
                    <a:pt x="370" y="518"/>
                  </a:lnTo>
                  <a:lnTo>
                    <a:pt x="370" y="515"/>
                  </a:lnTo>
                  <a:lnTo>
                    <a:pt x="370" y="513"/>
                  </a:lnTo>
                  <a:lnTo>
                    <a:pt x="367" y="513"/>
                  </a:lnTo>
                  <a:lnTo>
                    <a:pt x="367" y="511"/>
                  </a:lnTo>
                  <a:lnTo>
                    <a:pt x="370" y="511"/>
                  </a:lnTo>
                  <a:lnTo>
                    <a:pt x="370" y="509"/>
                  </a:lnTo>
                  <a:lnTo>
                    <a:pt x="374" y="509"/>
                  </a:lnTo>
                  <a:lnTo>
                    <a:pt x="376" y="509"/>
                  </a:lnTo>
                  <a:lnTo>
                    <a:pt x="381" y="509"/>
                  </a:lnTo>
                  <a:lnTo>
                    <a:pt x="383" y="509"/>
                  </a:lnTo>
                  <a:lnTo>
                    <a:pt x="388" y="511"/>
                  </a:lnTo>
                  <a:lnTo>
                    <a:pt x="388" y="509"/>
                  </a:lnTo>
                  <a:lnTo>
                    <a:pt x="390" y="511"/>
                  </a:lnTo>
                  <a:lnTo>
                    <a:pt x="390" y="509"/>
                  </a:lnTo>
                  <a:lnTo>
                    <a:pt x="392" y="506"/>
                  </a:lnTo>
                  <a:lnTo>
                    <a:pt x="392" y="504"/>
                  </a:lnTo>
                  <a:lnTo>
                    <a:pt x="394" y="504"/>
                  </a:lnTo>
                  <a:lnTo>
                    <a:pt x="394" y="502"/>
                  </a:lnTo>
                  <a:lnTo>
                    <a:pt x="397" y="502"/>
                  </a:lnTo>
                  <a:lnTo>
                    <a:pt x="397" y="500"/>
                  </a:lnTo>
                  <a:lnTo>
                    <a:pt x="397" y="497"/>
                  </a:lnTo>
                  <a:lnTo>
                    <a:pt x="397" y="495"/>
                  </a:lnTo>
                  <a:lnTo>
                    <a:pt x="399" y="495"/>
                  </a:lnTo>
                  <a:lnTo>
                    <a:pt x="397" y="495"/>
                  </a:lnTo>
                  <a:lnTo>
                    <a:pt x="397" y="493"/>
                  </a:lnTo>
                  <a:lnTo>
                    <a:pt x="399" y="493"/>
                  </a:lnTo>
                  <a:lnTo>
                    <a:pt x="397" y="493"/>
                  </a:lnTo>
                  <a:lnTo>
                    <a:pt x="397" y="491"/>
                  </a:lnTo>
                  <a:lnTo>
                    <a:pt x="399" y="491"/>
                  </a:lnTo>
                  <a:lnTo>
                    <a:pt x="399" y="488"/>
                  </a:lnTo>
                  <a:lnTo>
                    <a:pt x="403" y="488"/>
                  </a:lnTo>
                  <a:lnTo>
                    <a:pt x="406" y="488"/>
                  </a:lnTo>
                  <a:lnTo>
                    <a:pt x="408" y="488"/>
                  </a:lnTo>
                  <a:lnTo>
                    <a:pt x="410" y="486"/>
                  </a:lnTo>
                  <a:lnTo>
                    <a:pt x="412" y="486"/>
                  </a:lnTo>
                  <a:lnTo>
                    <a:pt x="417" y="486"/>
                  </a:lnTo>
                  <a:lnTo>
                    <a:pt x="419" y="486"/>
                  </a:lnTo>
                  <a:lnTo>
                    <a:pt x="421" y="486"/>
                  </a:lnTo>
                  <a:lnTo>
                    <a:pt x="424" y="486"/>
                  </a:lnTo>
                  <a:lnTo>
                    <a:pt x="426" y="484"/>
                  </a:lnTo>
                  <a:lnTo>
                    <a:pt x="426" y="482"/>
                  </a:lnTo>
                  <a:lnTo>
                    <a:pt x="426" y="479"/>
                  </a:lnTo>
                  <a:lnTo>
                    <a:pt x="428" y="477"/>
                  </a:lnTo>
                  <a:lnTo>
                    <a:pt x="430" y="477"/>
                  </a:lnTo>
                  <a:lnTo>
                    <a:pt x="430" y="475"/>
                  </a:lnTo>
                  <a:lnTo>
                    <a:pt x="433" y="475"/>
                  </a:lnTo>
                  <a:lnTo>
                    <a:pt x="435" y="477"/>
                  </a:lnTo>
                  <a:lnTo>
                    <a:pt x="437" y="479"/>
                  </a:lnTo>
                  <a:lnTo>
                    <a:pt x="439" y="479"/>
                  </a:lnTo>
                  <a:lnTo>
                    <a:pt x="442" y="479"/>
                  </a:lnTo>
                  <a:lnTo>
                    <a:pt x="444" y="479"/>
                  </a:lnTo>
                  <a:lnTo>
                    <a:pt x="446" y="479"/>
                  </a:lnTo>
                  <a:lnTo>
                    <a:pt x="446" y="477"/>
                  </a:lnTo>
                  <a:lnTo>
                    <a:pt x="446" y="475"/>
                  </a:lnTo>
                  <a:lnTo>
                    <a:pt x="446" y="473"/>
                  </a:lnTo>
                  <a:lnTo>
                    <a:pt x="446" y="470"/>
                  </a:lnTo>
                  <a:lnTo>
                    <a:pt x="448" y="470"/>
                  </a:lnTo>
                  <a:lnTo>
                    <a:pt x="448" y="468"/>
                  </a:lnTo>
                  <a:lnTo>
                    <a:pt x="448" y="466"/>
                  </a:lnTo>
                  <a:lnTo>
                    <a:pt x="451" y="466"/>
                  </a:lnTo>
                  <a:lnTo>
                    <a:pt x="451" y="461"/>
                  </a:lnTo>
                  <a:lnTo>
                    <a:pt x="451" y="459"/>
                  </a:lnTo>
                  <a:lnTo>
                    <a:pt x="451" y="457"/>
                  </a:lnTo>
                  <a:lnTo>
                    <a:pt x="453" y="455"/>
                  </a:lnTo>
                  <a:lnTo>
                    <a:pt x="453" y="452"/>
                  </a:lnTo>
                  <a:lnTo>
                    <a:pt x="453" y="450"/>
                  </a:lnTo>
                  <a:lnTo>
                    <a:pt x="455" y="450"/>
                  </a:lnTo>
                  <a:lnTo>
                    <a:pt x="457" y="448"/>
                  </a:lnTo>
                  <a:lnTo>
                    <a:pt x="457" y="446"/>
                  </a:lnTo>
                  <a:lnTo>
                    <a:pt x="460" y="446"/>
                  </a:lnTo>
                  <a:lnTo>
                    <a:pt x="457" y="446"/>
                  </a:lnTo>
                  <a:lnTo>
                    <a:pt x="457" y="443"/>
                  </a:lnTo>
                  <a:lnTo>
                    <a:pt x="460" y="441"/>
                  </a:lnTo>
                  <a:lnTo>
                    <a:pt x="462" y="439"/>
                  </a:lnTo>
                  <a:lnTo>
                    <a:pt x="462" y="437"/>
                  </a:lnTo>
                  <a:lnTo>
                    <a:pt x="464" y="437"/>
                  </a:lnTo>
                  <a:lnTo>
                    <a:pt x="464" y="434"/>
                  </a:lnTo>
                  <a:lnTo>
                    <a:pt x="466" y="434"/>
                  </a:lnTo>
                  <a:lnTo>
                    <a:pt x="469" y="434"/>
                  </a:lnTo>
                  <a:lnTo>
                    <a:pt x="471" y="432"/>
                  </a:lnTo>
                  <a:lnTo>
                    <a:pt x="473" y="432"/>
                  </a:lnTo>
                  <a:lnTo>
                    <a:pt x="475" y="432"/>
                  </a:lnTo>
                  <a:lnTo>
                    <a:pt x="478" y="432"/>
                  </a:lnTo>
                  <a:lnTo>
                    <a:pt x="478" y="430"/>
                  </a:lnTo>
                  <a:lnTo>
                    <a:pt x="480" y="430"/>
                  </a:lnTo>
                  <a:lnTo>
                    <a:pt x="482" y="430"/>
                  </a:lnTo>
                  <a:lnTo>
                    <a:pt x="482" y="428"/>
                  </a:lnTo>
                  <a:lnTo>
                    <a:pt x="484" y="428"/>
                  </a:lnTo>
                  <a:lnTo>
                    <a:pt x="487" y="428"/>
                  </a:lnTo>
                  <a:lnTo>
                    <a:pt x="489" y="428"/>
                  </a:lnTo>
                  <a:lnTo>
                    <a:pt x="491" y="428"/>
                  </a:lnTo>
                  <a:lnTo>
                    <a:pt x="493" y="425"/>
                  </a:lnTo>
                  <a:lnTo>
                    <a:pt x="496" y="423"/>
                  </a:lnTo>
                  <a:lnTo>
                    <a:pt x="496" y="421"/>
                  </a:lnTo>
                  <a:lnTo>
                    <a:pt x="498" y="421"/>
                  </a:lnTo>
                  <a:lnTo>
                    <a:pt x="498" y="419"/>
                  </a:lnTo>
                  <a:lnTo>
                    <a:pt x="500" y="416"/>
                  </a:lnTo>
                  <a:lnTo>
                    <a:pt x="500" y="414"/>
                  </a:lnTo>
                  <a:lnTo>
                    <a:pt x="502" y="414"/>
                  </a:lnTo>
                  <a:lnTo>
                    <a:pt x="502" y="412"/>
                  </a:lnTo>
                  <a:lnTo>
                    <a:pt x="505" y="412"/>
                  </a:lnTo>
                  <a:lnTo>
                    <a:pt x="507" y="410"/>
                  </a:lnTo>
                  <a:lnTo>
                    <a:pt x="509" y="410"/>
                  </a:lnTo>
                  <a:lnTo>
                    <a:pt x="514" y="410"/>
                  </a:lnTo>
                  <a:lnTo>
                    <a:pt x="516" y="410"/>
                  </a:lnTo>
                  <a:lnTo>
                    <a:pt x="518" y="410"/>
                  </a:lnTo>
                  <a:lnTo>
                    <a:pt x="520" y="410"/>
                  </a:lnTo>
                  <a:lnTo>
                    <a:pt x="523" y="407"/>
                  </a:lnTo>
                  <a:lnTo>
                    <a:pt x="525" y="407"/>
                  </a:lnTo>
                  <a:lnTo>
                    <a:pt x="527" y="407"/>
                  </a:lnTo>
                  <a:lnTo>
                    <a:pt x="527" y="405"/>
                  </a:lnTo>
                  <a:lnTo>
                    <a:pt x="529" y="405"/>
                  </a:lnTo>
                  <a:lnTo>
                    <a:pt x="532" y="403"/>
                  </a:lnTo>
                  <a:lnTo>
                    <a:pt x="534" y="403"/>
                  </a:lnTo>
                  <a:lnTo>
                    <a:pt x="536" y="403"/>
                  </a:lnTo>
                  <a:lnTo>
                    <a:pt x="538" y="403"/>
                  </a:lnTo>
                  <a:lnTo>
                    <a:pt x="538" y="401"/>
                  </a:lnTo>
                  <a:lnTo>
                    <a:pt x="541" y="401"/>
                  </a:lnTo>
                  <a:lnTo>
                    <a:pt x="543" y="401"/>
                  </a:lnTo>
                  <a:lnTo>
                    <a:pt x="545" y="401"/>
                  </a:lnTo>
                  <a:lnTo>
                    <a:pt x="547" y="401"/>
                  </a:lnTo>
                  <a:lnTo>
                    <a:pt x="547" y="398"/>
                  </a:lnTo>
                  <a:lnTo>
                    <a:pt x="550" y="396"/>
                  </a:lnTo>
                  <a:lnTo>
                    <a:pt x="550" y="394"/>
                  </a:lnTo>
                  <a:lnTo>
                    <a:pt x="550" y="392"/>
                  </a:lnTo>
                  <a:lnTo>
                    <a:pt x="552" y="392"/>
                  </a:lnTo>
                  <a:lnTo>
                    <a:pt x="554" y="389"/>
                  </a:lnTo>
                  <a:lnTo>
                    <a:pt x="554" y="387"/>
                  </a:lnTo>
                  <a:lnTo>
                    <a:pt x="554" y="385"/>
                  </a:lnTo>
                  <a:lnTo>
                    <a:pt x="554" y="383"/>
                  </a:lnTo>
                  <a:lnTo>
                    <a:pt x="556" y="385"/>
                  </a:lnTo>
                  <a:lnTo>
                    <a:pt x="559" y="385"/>
                  </a:lnTo>
                  <a:lnTo>
                    <a:pt x="561" y="385"/>
                  </a:lnTo>
                  <a:lnTo>
                    <a:pt x="563" y="385"/>
                  </a:lnTo>
                  <a:lnTo>
                    <a:pt x="563" y="387"/>
                  </a:lnTo>
                  <a:lnTo>
                    <a:pt x="565" y="387"/>
                  </a:lnTo>
                  <a:lnTo>
                    <a:pt x="568" y="387"/>
                  </a:lnTo>
                  <a:lnTo>
                    <a:pt x="570" y="389"/>
                  </a:lnTo>
                  <a:lnTo>
                    <a:pt x="570" y="392"/>
                  </a:lnTo>
                  <a:lnTo>
                    <a:pt x="572" y="392"/>
                  </a:lnTo>
                  <a:lnTo>
                    <a:pt x="572" y="394"/>
                  </a:lnTo>
                  <a:lnTo>
                    <a:pt x="574" y="394"/>
                  </a:lnTo>
                  <a:lnTo>
                    <a:pt x="577" y="394"/>
                  </a:lnTo>
                  <a:lnTo>
                    <a:pt x="579" y="394"/>
                  </a:lnTo>
                  <a:lnTo>
                    <a:pt x="581" y="392"/>
                  </a:lnTo>
                  <a:lnTo>
                    <a:pt x="583" y="392"/>
                  </a:lnTo>
                  <a:lnTo>
                    <a:pt x="586" y="392"/>
                  </a:lnTo>
                  <a:lnTo>
                    <a:pt x="588" y="392"/>
                  </a:lnTo>
                  <a:lnTo>
                    <a:pt x="590" y="392"/>
                  </a:lnTo>
                  <a:lnTo>
                    <a:pt x="590" y="394"/>
                  </a:lnTo>
                  <a:lnTo>
                    <a:pt x="592" y="394"/>
                  </a:lnTo>
                  <a:lnTo>
                    <a:pt x="592" y="392"/>
                  </a:lnTo>
                  <a:lnTo>
                    <a:pt x="595" y="392"/>
                  </a:lnTo>
                  <a:lnTo>
                    <a:pt x="597" y="392"/>
                  </a:lnTo>
                  <a:lnTo>
                    <a:pt x="599" y="389"/>
                  </a:lnTo>
                  <a:lnTo>
                    <a:pt x="599" y="387"/>
                  </a:lnTo>
                  <a:lnTo>
                    <a:pt x="601" y="387"/>
                  </a:lnTo>
                  <a:lnTo>
                    <a:pt x="601" y="385"/>
                  </a:lnTo>
                  <a:lnTo>
                    <a:pt x="604" y="385"/>
                  </a:lnTo>
                  <a:lnTo>
                    <a:pt x="604" y="383"/>
                  </a:lnTo>
                  <a:lnTo>
                    <a:pt x="604" y="380"/>
                  </a:lnTo>
                  <a:lnTo>
                    <a:pt x="606" y="380"/>
                  </a:lnTo>
                  <a:lnTo>
                    <a:pt x="606" y="378"/>
                  </a:lnTo>
                  <a:lnTo>
                    <a:pt x="608" y="378"/>
                  </a:lnTo>
                  <a:lnTo>
                    <a:pt x="610" y="376"/>
                  </a:lnTo>
                  <a:lnTo>
                    <a:pt x="613" y="376"/>
                  </a:lnTo>
                  <a:lnTo>
                    <a:pt x="615" y="376"/>
                  </a:lnTo>
                  <a:lnTo>
                    <a:pt x="615" y="374"/>
                  </a:lnTo>
                  <a:lnTo>
                    <a:pt x="615" y="371"/>
                  </a:lnTo>
                  <a:lnTo>
                    <a:pt x="615" y="369"/>
                  </a:lnTo>
                  <a:lnTo>
                    <a:pt x="615" y="367"/>
                  </a:lnTo>
                  <a:lnTo>
                    <a:pt x="617" y="365"/>
                  </a:lnTo>
                  <a:lnTo>
                    <a:pt x="617" y="362"/>
                  </a:lnTo>
                  <a:lnTo>
                    <a:pt x="615" y="362"/>
                  </a:lnTo>
                  <a:lnTo>
                    <a:pt x="615" y="360"/>
                  </a:lnTo>
                  <a:lnTo>
                    <a:pt x="615" y="358"/>
                  </a:lnTo>
                  <a:lnTo>
                    <a:pt x="615" y="356"/>
                  </a:lnTo>
                  <a:lnTo>
                    <a:pt x="617" y="353"/>
                  </a:lnTo>
                  <a:lnTo>
                    <a:pt x="617" y="351"/>
                  </a:lnTo>
                  <a:lnTo>
                    <a:pt x="617" y="349"/>
                  </a:lnTo>
                  <a:lnTo>
                    <a:pt x="619" y="347"/>
                  </a:lnTo>
                  <a:lnTo>
                    <a:pt x="619" y="344"/>
                  </a:lnTo>
                  <a:lnTo>
                    <a:pt x="622" y="344"/>
                  </a:lnTo>
                  <a:lnTo>
                    <a:pt x="622" y="342"/>
                  </a:lnTo>
                  <a:lnTo>
                    <a:pt x="624" y="342"/>
                  </a:lnTo>
                  <a:lnTo>
                    <a:pt x="626" y="342"/>
                  </a:lnTo>
                  <a:lnTo>
                    <a:pt x="626" y="340"/>
                  </a:lnTo>
                  <a:lnTo>
                    <a:pt x="626" y="338"/>
                  </a:lnTo>
                  <a:lnTo>
                    <a:pt x="628" y="338"/>
                  </a:lnTo>
                  <a:lnTo>
                    <a:pt x="626" y="333"/>
                  </a:lnTo>
                  <a:lnTo>
                    <a:pt x="626" y="331"/>
                  </a:lnTo>
                  <a:lnTo>
                    <a:pt x="624" y="329"/>
                  </a:lnTo>
                  <a:lnTo>
                    <a:pt x="624" y="326"/>
                  </a:lnTo>
                  <a:lnTo>
                    <a:pt x="622" y="326"/>
                  </a:lnTo>
                  <a:lnTo>
                    <a:pt x="619" y="324"/>
                  </a:lnTo>
                  <a:lnTo>
                    <a:pt x="619" y="322"/>
                  </a:lnTo>
                  <a:lnTo>
                    <a:pt x="619" y="320"/>
                  </a:lnTo>
                  <a:lnTo>
                    <a:pt x="619" y="317"/>
                  </a:lnTo>
                  <a:lnTo>
                    <a:pt x="617" y="317"/>
                  </a:lnTo>
                  <a:lnTo>
                    <a:pt x="615" y="317"/>
                  </a:lnTo>
                  <a:lnTo>
                    <a:pt x="615" y="315"/>
                  </a:lnTo>
                  <a:lnTo>
                    <a:pt x="613" y="315"/>
                  </a:lnTo>
                  <a:lnTo>
                    <a:pt x="610" y="315"/>
                  </a:lnTo>
                  <a:lnTo>
                    <a:pt x="610" y="313"/>
                  </a:lnTo>
                  <a:lnTo>
                    <a:pt x="608" y="313"/>
                  </a:lnTo>
                  <a:lnTo>
                    <a:pt x="608" y="311"/>
                  </a:lnTo>
                  <a:lnTo>
                    <a:pt x="606" y="311"/>
                  </a:lnTo>
                  <a:lnTo>
                    <a:pt x="606" y="308"/>
                  </a:lnTo>
                  <a:lnTo>
                    <a:pt x="604" y="308"/>
                  </a:lnTo>
                  <a:lnTo>
                    <a:pt x="601" y="308"/>
                  </a:lnTo>
                  <a:lnTo>
                    <a:pt x="601" y="306"/>
                  </a:lnTo>
                  <a:lnTo>
                    <a:pt x="601" y="304"/>
                  </a:lnTo>
                  <a:lnTo>
                    <a:pt x="599" y="304"/>
                  </a:lnTo>
                  <a:lnTo>
                    <a:pt x="599" y="302"/>
                  </a:lnTo>
                  <a:lnTo>
                    <a:pt x="597" y="302"/>
                  </a:lnTo>
                  <a:lnTo>
                    <a:pt x="595" y="302"/>
                  </a:lnTo>
                  <a:lnTo>
                    <a:pt x="595" y="299"/>
                  </a:lnTo>
                  <a:lnTo>
                    <a:pt x="592" y="299"/>
                  </a:lnTo>
                  <a:lnTo>
                    <a:pt x="590" y="299"/>
                  </a:lnTo>
                  <a:lnTo>
                    <a:pt x="588" y="299"/>
                  </a:lnTo>
                  <a:lnTo>
                    <a:pt x="588" y="297"/>
                  </a:lnTo>
                  <a:lnTo>
                    <a:pt x="588" y="295"/>
                  </a:lnTo>
                  <a:lnTo>
                    <a:pt x="590" y="295"/>
                  </a:lnTo>
                  <a:lnTo>
                    <a:pt x="588" y="295"/>
                  </a:lnTo>
                  <a:lnTo>
                    <a:pt x="588" y="293"/>
                  </a:lnTo>
                  <a:lnTo>
                    <a:pt x="590" y="293"/>
                  </a:lnTo>
                  <a:lnTo>
                    <a:pt x="590" y="290"/>
                  </a:lnTo>
                  <a:lnTo>
                    <a:pt x="592" y="288"/>
                  </a:lnTo>
                  <a:lnTo>
                    <a:pt x="592" y="286"/>
                  </a:lnTo>
                  <a:lnTo>
                    <a:pt x="592" y="284"/>
                  </a:lnTo>
                  <a:lnTo>
                    <a:pt x="592" y="281"/>
                  </a:lnTo>
                  <a:lnTo>
                    <a:pt x="592" y="279"/>
                  </a:lnTo>
                  <a:lnTo>
                    <a:pt x="590" y="277"/>
                  </a:lnTo>
                  <a:lnTo>
                    <a:pt x="590" y="275"/>
                  </a:lnTo>
                  <a:lnTo>
                    <a:pt x="588" y="275"/>
                  </a:lnTo>
                  <a:lnTo>
                    <a:pt x="588" y="272"/>
                  </a:lnTo>
                  <a:lnTo>
                    <a:pt x="590" y="270"/>
                  </a:lnTo>
                  <a:lnTo>
                    <a:pt x="592" y="268"/>
                  </a:lnTo>
                  <a:lnTo>
                    <a:pt x="595" y="266"/>
                  </a:lnTo>
                  <a:lnTo>
                    <a:pt x="597" y="266"/>
                  </a:lnTo>
                  <a:lnTo>
                    <a:pt x="599" y="263"/>
                  </a:lnTo>
                  <a:lnTo>
                    <a:pt x="604" y="263"/>
                  </a:lnTo>
                  <a:lnTo>
                    <a:pt x="606" y="263"/>
                  </a:lnTo>
                  <a:lnTo>
                    <a:pt x="606" y="261"/>
                  </a:lnTo>
                  <a:lnTo>
                    <a:pt x="606" y="259"/>
                  </a:lnTo>
                  <a:lnTo>
                    <a:pt x="606" y="257"/>
                  </a:lnTo>
                  <a:lnTo>
                    <a:pt x="606" y="254"/>
                  </a:lnTo>
                  <a:lnTo>
                    <a:pt x="606" y="252"/>
                  </a:lnTo>
                  <a:lnTo>
                    <a:pt x="606" y="250"/>
                  </a:lnTo>
                  <a:lnTo>
                    <a:pt x="606" y="248"/>
                  </a:lnTo>
                  <a:lnTo>
                    <a:pt x="608" y="248"/>
                  </a:lnTo>
                  <a:lnTo>
                    <a:pt x="608" y="245"/>
                  </a:lnTo>
                  <a:lnTo>
                    <a:pt x="608" y="243"/>
                  </a:lnTo>
                  <a:lnTo>
                    <a:pt x="608" y="241"/>
                  </a:lnTo>
                  <a:lnTo>
                    <a:pt x="606" y="239"/>
                  </a:lnTo>
                  <a:lnTo>
                    <a:pt x="604" y="239"/>
                  </a:lnTo>
                  <a:lnTo>
                    <a:pt x="604" y="236"/>
                  </a:lnTo>
                  <a:lnTo>
                    <a:pt x="604" y="234"/>
                  </a:lnTo>
                  <a:lnTo>
                    <a:pt x="604" y="232"/>
                  </a:lnTo>
                  <a:lnTo>
                    <a:pt x="601" y="230"/>
                  </a:lnTo>
                  <a:lnTo>
                    <a:pt x="601" y="227"/>
                  </a:lnTo>
                  <a:lnTo>
                    <a:pt x="604" y="227"/>
                  </a:lnTo>
                  <a:lnTo>
                    <a:pt x="604" y="225"/>
                  </a:lnTo>
                  <a:lnTo>
                    <a:pt x="606" y="223"/>
                  </a:lnTo>
                  <a:lnTo>
                    <a:pt x="606" y="221"/>
                  </a:lnTo>
                  <a:lnTo>
                    <a:pt x="608" y="221"/>
                  </a:lnTo>
                  <a:lnTo>
                    <a:pt x="608" y="218"/>
                  </a:lnTo>
                  <a:lnTo>
                    <a:pt x="608" y="216"/>
                  </a:lnTo>
                  <a:lnTo>
                    <a:pt x="610" y="216"/>
                  </a:lnTo>
                  <a:lnTo>
                    <a:pt x="610" y="214"/>
                  </a:lnTo>
                  <a:lnTo>
                    <a:pt x="613" y="214"/>
                  </a:lnTo>
                  <a:lnTo>
                    <a:pt x="615" y="214"/>
                  </a:lnTo>
                  <a:lnTo>
                    <a:pt x="617" y="212"/>
                  </a:lnTo>
                  <a:lnTo>
                    <a:pt x="619" y="212"/>
                  </a:lnTo>
                  <a:lnTo>
                    <a:pt x="619" y="209"/>
                  </a:lnTo>
                  <a:lnTo>
                    <a:pt x="622" y="209"/>
                  </a:lnTo>
                  <a:lnTo>
                    <a:pt x="622" y="207"/>
                  </a:lnTo>
                  <a:lnTo>
                    <a:pt x="622" y="205"/>
                  </a:lnTo>
                  <a:lnTo>
                    <a:pt x="624" y="205"/>
                  </a:lnTo>
                  <a:lnTo>
                    <a:pt x="626" y="203"/>
                  </a:lnTo>
                  <a:lnTo>
                    <a:pt x="626" y="200"/>
                  </a:lnTo>
                  <a:lnTo>
                    <a:pt x="624" y="198"/>
                  </a:lnTo>
                  <a:lnTo>
                    <a:pt x="622" y="198"/>
                  </a:lnTo>
                  <a:lnTo>
                    <a:pt x="619" y="196"/>
                  </a:lnTo>
                  <a:lnTo>
                    <a:pt x="617" y="194"/>
                  </a:lnTo>
                  <a:lnTo>
                    <a:pt x="617" y="191"/>
                  </a:lnTo>
                  <a:lnTo>
                    <a:pt x="617" y="189"/>
                  </a:lnTo>
                  <a:lnTo>
                    <a:pt x="617" y="187"/>
                  </a:lnTo>
                  <a:lnTo>
                    <a:pt x="617" y="185"/>
                  </a:lnTo>
                  <a:lnTo>
                    <a:pt x="617" y="182"/>
                  </a:lnTo>
                  <a:lnTo>
                    <a:pt x="619" y="182"/>
                  </a:lnTo>
                  <a:lnTo>
                    <a:pt x="619" y="180"/>
                  </a:lnTo>
                  <a:lnTo>
                    <a:pt x="622" y="180"/>
                  </a:lnTo>
                  <a:lnTo>
                    <a:pt x="624" y="180"/>
                  </a:lnTo>
                  <a:lnTo>
                    <a:pt x="626" y="180"/>
                  </a:lnTo>
                  <a:lnTo>
                    <a:pt x="628" y="178"/>
                  </a:lnTo>
                  <a:lnTo>
                    <a:pt x="631" y="178"/>
                  </a:lnTo>
                  <a:lnTo>
                    <a:pt x="631" y="176"/>
                  </a:lnTo>
                  <a:lnTo>
                    <a:pt x="633" y="176"/>
                  </a:lnTo>
                  <a:lnTo>
                    <a:pt x="635" y="173"/>
                  </a:lnTo>
                  <a:lnTo>
                    <a:pt x="635" y="171"/>
                  </a:lnTo>
                  <a:lnTo>
                    <a:pt x="637" y="171"/>
                  </a:lnTo>
                  <a:lnTo>
                    <a:pt x="640" y="171"/>
                  </a:lnTo>
                  <a:lnTo>
                    <a:pt x="642" y="169"/>
                  </a:lnTo>
                  <a:lnTo>
                    <a:pt x="642" y="167"/>
                  </a:lnTo>
                  <a:lnTo>
                    <a:pt x="640" y="167"/>
                  </a:lnTo>
                  <a:lnTo>
                    <a:pt x="637" y="167"/>
                  </a:lnTo>
                  <a:lnTo>
                    <a:pt x="635" y="164"/>
                  </a:lnTo>
                  <a:lnTo>
                    <a:pt x="633" y="164"/>
                  </a:lnTo>
                  <a:lnTo>
                    <a:pt x="633" y="162"/>
                  </a:lnTo>
                  <a:lnTo>
                    <a:pt x="631" y="162"/>
                  </a:lnTo>
                  <a:lnTo>
                    <a:pt x="631" y="160"/>
                  </a:lnTo>
                  <a:lnTo>
                    <a:pt x="628" y="160"/>
                  </a:lnTo>
                  <a:lnTo>
                    <a:pt x="626" y="160"/>
                  </a:lnTo>
                  <a:lnTo>
                    <a:pt x="626" y="158"/>
                  </a:lnTo>
                  <a:lnTo>
                    <a:pt x="624" y="158"/>
                  </a:lnTo>
                  <a:lnTo>
                    <a:pt x="622" y="158"/>
                  </a:lnTo>
                  <a:lnTo>
                    <a:pt x="619" y="158"/>
                  </a:lnTo>
                  <a:lnTo>
                    <a:pt x="617" y="155"/>
                  </a:lnTo>
                  <a:lnTo>
                    <a:pt x="615" y="155"/>
                  </a:lnTo>
                  <a:lnTo>
                    <a:pt x="613" y="155"/>
                  </a:lnTo>
                  <a:lnTo>
                    <a:pt x="613" y="153"/>
                  </a:lnTo>
                  <a:lnTo>
                    <a:pt x="610" y="153"/>
                  </a:lnTo>
                  <a:lnTo>
                    <a:pt x="608" y="151"/>
                  </a:lnTo>
                  <a:lnTo>
                    <a:pt x="608" y="149"/>
                  </a:lnTo>
                  <a:lnTo>
                    <a:pt x="606" y="149"/>
                  </a:lnTo>
                  <a:lnTo>
                    <a:pt x="606" y="146"/>
                  </a:lnTo>
                  <a:lnTo>
                    <a:pt x="606" y="144"/>
                  </a:lnTo>
                  <a:lnTo>
                    <a:pt x="604" y="144"/>
                  </a:lnTo>
                  <a:lnTo>
                    <a:pt x="604" y="142"/>
                  </a:lnTo>
                  <a:lnTo>
                    <a:pt x="601" y="140"/>
                  </a:lnTo>
                  <a:lnTo>
                    <a:pt x="599" y="140"/>
                  </a:lnTo>
                  <a:lnTo>
                    <a:pt x="597" y="142"/>
                  </a:lnTo>
                  <a:lnTo>
                    <a:pt x="595" y="142"/>
                  </a:lnTo>
                  <a:lnTo>
                    <a:pt x="592" y="142"/>
                  </a:lnTo>
                  <a:lnTo>
                    <a:pt x="590" y="142"/>
                  </a:lnTo>
                  <a:lnTo>
                    <a:pt x="588" y="142"/>
                  </a:lnTo>
                  <a:lnTo>
                    <a:pt x="586" y="140"/>
                  </a:lnTo>
                  <a:lnTo>
                    <a:pt x="583" y="140"/>
                  </a:lnTo>
                  <a:lnTo>
                    <a:pt x="583" y="137"/>
                  </a:lnTo>
                  <a:lnTo>
                    <a:pt x="583" y="135"/>
                  </a:lnTo>
                  <a:lnTo>
                    <a:pt x="583" y="133"/>
                  </a:lnTo>
                  <a:lnTo>
                    <a:pt x="583" y="131"/>
                  </a:lnTo>
                  <a:lnTo>
                    <a:pt x="581" y="131"/>
                  </a:lnTo>
                  <a:lnTo>
                    <a:pt x="581" y="128"/>
                  </a:lnTo>
                  <a:lnTo>
                    <a:pt x="579" y="128"/>
                  </a:lnTo>
                  <a:lnTo>
                    <a:pt x="581" y="128"/>
                  </a:lnTo>
                  <a:lnTo>
                    <a:pt x="583" y="128"/>
                  </a:lnTo>
                  <a:lnTo>
                    <a:pt x="588" y="128"/>
                  </a:lnTo>
                  <a:lnTo>
                    <a:pt x="588" y="126"/>
                  </a:lnTo>
                  <a:lnTo>
                    <a:pt x="590" y="126"/>
                  </a:lnTo>
                  <a:lnTo>
                    <a:pt x="592" y="126"/>
                  </a:lnTo>
                  <a:lnTo>
                    <a:pt x="595" y="126"/>
                  </a:lnTo>
                  <a:lnTo>
                    <a:pt x="597" y="124"/>
                  </a:lnTo>
                  <a:lnTo>
                    <a:pt x="599" y="124"/>
                  </a:lnTo>
                  <a:lnTo>
                    <a:pt x="599" y="122"/>
                  </a:lnTo>
                  <a:lnTo>
                    <a:pt x="601" y="122"/>
                  </a:lnTo>
                  <a:lnTo>
                    <a:pt x="601" y="119"/>
                  </a:lnTo>
                  <a:lnTo>
                    <a:pt x="604" y="119"/>
                  </a:lnTo>
                  <a:lnTo>
                    <a:pt x="606" y="119"/>
                  </a:lnTo>
                  <a:lnTo>
                    <a:pt x="606" y="117"/>
                  </a:lnTo>
                  <a:lnTo>
                    <a:pt x="608" y="117"/>
                  </a:lnTo>
                  <a:lnTo>
                    <a:pt x="610" y="117"/>
                  </a:lnTo>
                  <a:lnTo>
                    <a:pt x="610" y="115"/>
                  </a:lnTo>
                  <a:lnTo>
                    <a:pt x="613" y="115"/>
                  </a:lnTo>
                  <a:lnTo>
                    <a:pt x="613" y="113"/>
                  </a:lnTo>
                  <a:lnTo>
                    <a:pt x="613" y="110"/>
                  </a:lnTo>
                  <a:lnTo>
                    <a:pt x="615" y="110"/>
                  </a:lnTo>
                  <a:lnTo>
                    <a:pt x="617" y="108"/>
                  </a:lnTo>
                  <a:lnTo>
                    <a:pt x="619" y="108"/>
                  </a:lnTo>
                  <a:lnTo>
                    <a:pt x="622" y="108"/>
                  </a:lnTo>
                  <a:lnTo>
                    <a:pt x="622" y="106"/>
                  </a:lnTo>
                  <a:lnTo>
                    <a:pt x="622" y="104"/>
                  </a:lnTo>
                  <a:lnTo>
                    <a:pt x="624" y="104"/>
                  </a:lnTo>
                  <a:lnTo>
                    <a:pt x="626" y="104"/>
                  </a:lnTo>
                  <a:lnTo>
                    <a:pt x="628" y="104"/>
                  </a:lnTo>
                  <a:lnTo>
                    <a:pt x="628" y="101"/>
                  </a:lnTo>
                  <a:lnTo>
                    <a:pt x="631" y="101"/>
                  </a:lnTo>
                  <a:lnTo>
                    <a:pt x="631" y="104"/>
                  </a:lnTo>
                  <a:lnTo>
                    <a:pt x="633" y="104"/>
                  </a:lnTo>
                  <a:lnTo>
                    <a:pt x="633" y="101"/>
                  </a:lnTo>
                  <a:lnTo>
                    <a:pt x="635" y="101"/>
                  </a:lnTo>
                  <a:lnTo>
                    <a:pt x="635" y="99"/>
                  </a:lnTo>
                  <a:lnTo>
                    <a:pt x="635" y="97"/>
                  </a:lnTo>
                  <a:lnTo>
                    <a:pt x="637" y="97"/>
                  </a:lnTo>
                  <a:lnTo>
                    <a:pt x="640" y="97"/>
                  </a:lnTo>
                  <a:lnTo>
                    <a:pt x="642" y="97"/>
                  </a:lnTo>
                  <a:lnTo>
                    <a:pt x="642" y="99"/>
                  </a:lnTo>
                  <a:lnTo>
                    <a:pt x="644" y="99"/>
                  </a:lnTo>
                  <a:lnTo>
                    <a:pt x="646" y="99"/>
                  </a:lnTo>
                  <a:lnTo>
                    <a:pt x="646" y="101"/>
                  </a:lnTo>
                  <a:lnTo>
                    <a:pt x="649" y="101"/>
                  </a:lnTo>
                  <a:lnTo>
                    <a:pt x="651" y="101"/>
                  </a:lnTo>
                  <a:lnTo>
                    <a:pt x="653" y="101"/>
                  </a:lnTo>
                  <a:lnTo>
                    <a:pt x="653" y="104"/>
                  </a:lnTo>
                  <a:lnTo>
                    <a:pt x="655" y="104"/>
                  </a:lnTo>
                  <a:lnTo>
                    <a:pt x="658" y="104"/>
                  </a:lnTo>
                  <a:lnTo>
                    <a:pt x="658" y="106"/>
                  </a:lnTo>
                  <a:lnTo>
                    <a:pt x="660" y="108"/>
                  </a:lnTo>
                  <a:lnTo>
                    <a:pt x="662" y="108"/>
                  </a:lnTo>
                  <a:lnTo>
                    <a:pt x="664" y="108"/>
                  </a:lnTo>
                  <a:lnTo>
                    <a:pt x="664" y="110"/>
                  </a:lnTo>
                  <a:lnTo>
                    <a:pt x="667" y="110"/>
                  </a:lnTo>
                  <a:lnTo>
                    <a:pt x="667" y="108"/>
                  </a:lnTo>
                  <a:lnTo>
                    <a:pt x="669" y="108"/>
                  </a:lnTo>
                  <a:lnTo>
                    <a:pt x="669" y="110"/>
                  </a:lnTo>
                  <a:lnTo>
                    <a:pt x="671" y="110"/>
                  </a:lnTo>
                  <a:lnTo>
                    <a:pt x="673" y="110"/>
                  </a:lnTo>
                  <a:lnTo>
                    <a:pt x="676" y="110"/>
                  </a:lnTo>
                  <a:lnTo>
                    <a:pt x="676" y="113"/>
                  </a:lnTo>
                  <a:lnTo>
                    <a:pt x="678" y="113"/>
                  </a:lnTo>
                  <a:lnTo>
                    <a:pt x="678" y="115"/>
                  </a:lnTo>
                  <a:lnTo>
                    <a:pt x="680" y="115"/>
                  </a:lnTo>
                  <a:lnTo>
                    <a:pt x="682" y="115"/>
                  </a:lnTo>
                  <a:lnTo>
                    <a:pt x="682" y="117"/>
                  </a:lnTo>
                  <a:lnTo>
                    <a:pt x="685" y="117"/>
                  </a:lnTo>
                  <a:lnTo>
                    <a:pt x="685" y="119"/>
                  </a:lnTo>
                  <a:lnTo>
                    <a:pt x="687" y="119"/>
                  </a:lnTo>
                  <a:lnTo>
                    <a:pt x="689" y="119"/>
                  </a:lnTo>
                  <a:lnTo>
                    <a:pt x="689" y="122"/>
                  </a:lnTo>
                  <a:lnTo>
                    <a:pt x="691" y="122"/>
                  </a:lnTo>
                  <a:lnTo>
                    <a:pt x="694" y="122"/>
                  </a:lnTo>
                  <a:lnTo>
                    <a:pt x="694" y="124"/>
                  </a:lnTo>
                  <a:lnTo>
                    <a:pt x="696" y="122"/>
                  </a:lnTo>
                  <a:lnTo>
                    <a:pt x="696" y="124"/>
                  </a:lnTo>
                  <a:lnTo>
                    <a:pt x="698" y="124"/>
                  </a:lnTo>
                  <a:lnTo>
                    <a:pt x="700" y="124"/>
                  </a:lnTo>
                  <a:lnTo>
                    <a:pt x="703" y="124"/>
                  </a:lnTo>
                  <a:lnTo>
                    <a:pt x="703" y="126"/>
                  </a:lnTo>
                  <a:lnTo>
                    <a:pt x="705" y="126"/>
                  </a:lnTo>
                  <a:lnTo>
                    <a:pt x="707" y="126"/>
                  </a:lnTo>
                  <a:lnTo>
                    <a:pt x="709" y="126"/>
                  </a:lnTo>
                  <a:lnTo>
                    <a:pt x="712" y="126"/>
                  </a:lnTo>
                  <a:lnTo>
                    <a:pt x="714" y="126"/>
                  </a:lnTo>
                  <a:lnTo>
                    <a:pt x="716" y="126"/>
                  </a:lnTo>
                  <a:lnTo>
                    <a:pt x="716" y="128"/>
                  </a:lnTo>
                  <a:lnTo>
                    <a:pt x="718" y="128"/>
                  </a:lnTo>
                  <a:lnTo>
                    <a:pt x="721" y="128"/>
                  </a:lnTo>
                  <a:lnTo>
                    <a:pt x="723" y="131"/>
                  </a:lnTo>
                  <a:lnTo>
                    <a:pt x="725" y="131"/>
                  </a:lnTo>
                  <a:lnTo>
                    <a:pt x="725" y="133"/>
                  </a:lnTo>
                  <a:lnTo>
                    <a:pt x="727" y="133"/>
                  </a:lnTo>
                  <a:lnTo>
                    <a:pt x="727" y="135"/>
                  </a:lnTo>
                  <a:lnTo>
                    <a:pt x="730" y="135"/>
                  </a:lnTo>
                  <a:lnTo>
                    <a:pt x="730" y="137"/>
                  </a:lnTo>
                  <a:lnTo>
                    <a:pt x="732" y="137"/>
                  </a:lnTo>
                  <a:lnTo>
                    <a:pt x="734" y="137"/>
                  </a:lnTo>
                  <a:lnTo>
                    <a:pt x="736" y="137"/>
                  </a:lnTo>
                  <a:lnTo>
                    <a:pt x="736" y="140"/>
                  </a:lnTo>
                  <a:lnTo>
                    <a:pt x="739" y="140"/>
                  </a:lnTo>
                  <a:lnTo>
                    <a:pt x="739" y="142"/>
                  </a:lnTo>
                  <a:lnTo>
                    <a:pt x="741" y="142"/>
                  </a:lnTo>
                  <a:lnTo>
                    <a:pt x="741" y="144"/>
                  </a:lnTo>
                  <a:lnTo>
                    <a:pt x="743" y="144"/>
                  </a:lnTo>
                  <a:lnTo>
                    <a:pt x="745" y="144"/>
                  </a:lnTo>
                  <a:lnTo>
                    <a:pt x="748" y="144"/>
                  </a:lnTo>
                  <a:lnTo>
                    <a:pt x="750" y="146"/>
                  </a:lnTo>
                  <a:lnTo>
                    <a:pt x="752" y="146"/>
                  </a:lnTo>
                  <a:lnTo>
                    <a:pt x="752" y="144"/>
                  </a:lnTo>
                  <a:lnTo>
                    <a:pt x="754" y="144"/>
                  </a:lnTo>
                  <a:lnTo>
                    <a:pt x="757" y="146"/>
                  </a:lnTo>
                  <a:lnTo>
                    <a:pt x="759" y="146"/>
                  </a:lnTo>
                  <a:lnTo>
                    <a:pt x="761" y="146"/>
                  </a:lnTo>
                  <a:lnTo>
                    <a:pt x="763" y="146"/>
                  </a:lnTo>
                  <a:lnTo>
                    <a:pt x="763" y="149"/>
                  </a:lnTo>
                  <a:lnTo>
                    <a:pt x="766" y="149"/>
                  </a:lnTo>
                  <a:lnTo>
                    <a:pt x="766" y="151"/>
                  </a:lnTo>
                  <a:lnTo>
                    <a:pt x="766" y="153"/>
                  </a:lnTo>
                  <a:lnTo>
                    <a:pt x="768" y="153"/>
                  </a:lnTo>
                  <a:lnTo>
                    <a:pt x="770" y="153"/>
                  </a:lnTo>
                  <a:lnTo>
                    <a:pt x="772" y="153"/>
                  </a:lnTo>
                  <a:lnTo>
                    <a:pt x="775" y="153"/>
                  </a:lnTo>
                  <a:lnTo>
                    <a:pt x="777" y="153"/>
                  </a:lnTo>
                  <a:lnTo>
                    <a:pt x="779" y="155"/>
                  </a:lnTo>
                  <a:lnTo>
                    <a:pt x="779" y="158"/>
                  </a:lnTo>
                  <a:lnTo>
                    <a:pt x="781" y="158"/>
                  </a:lnTo>
                  <a:lnTo>
                    <a:pt x="784" y="160"/>
                  </a:lnTo>
                  <a:lnTo>
                    <a:pt x="786" y="160"/>
                  </a:lnTo>
                  <a:lnTo>
                    <a:pt x="788" y="160"/>
                  </a:lnTo>
                  <a:lnTo>
                    <a:pt x="790" y="160"/>
                  </a:lnTo>
                  <a:lnTo>
                    <a:pt x="790" y="162"/>
                  </a:lnTo>
                  <a:lnTo>
                    <a:pt x="790" y="164"/>
                  </a:lnTo>
                  <a:lnTo>
                    <a:pt x="793" y="164"/>
                  </a:lnTo>
                  <a:lnTo>
                    <a:pt x="793" y="167"/>
                  </a:lnTo>
                  <a:lnTo>
                    <a:pt x="795" y="167"/>
                  </a:lnTo>
                  <a:lnTo>
                    <a:pt x="795" y="169"/>
                  </a:lnTo>
                  <a:lnTo>
                    <a:pt x="797" y="169"/>
                  </a:lnTo>
                  <a:lnTo>
                    <a:pt x="797" y="167"/>
                  </a:lnTo>
                  <a:lnTo>
                    <a:pt x="797" y="169"/>
                  </a:lnTo>
                  <a:lnTo>
                    <a:pt x="797" y="167"/>
                  </a:lnTo>
                  <a:lnTo>
                    <a:pt x="797" y="164"/>
                  </a:lnTo>
                  <a:lnTo>
                    <a:pt x="799" y="164"/>
                  </a:lnTo>
                  <a:lnTo>
                    <a:pt x="799" y="167"/>
                  </a:lnTo>
                  <a:lnTo>
                    <a:pt x="802" y="167"/>
                  </a:lnTo>
                  <a:lnTo>
                    <a:pt x="804" y="167"/>
                  </a:lnTo>
                  <a:lnTo>
                    <a:pt x="804" y="169"/>
                  </a:lnTo>
                  <a:lnTo>
                    <a:pt x="806" y="169"/>
                  </a:lnTo>
                  <a:lnTo>
                    <a:pt x="808" y="171"/>
                  </a:lnTo>
                  <a:lnTo>
                    <a:pt x="806" y="171"/>
                  </a:lnTo>
                  <a:lnTo>
                    <a:pt x="806" y="173"/>
                  </a:lnTo>
                  <a:lnTo>
                    <a:pt x="808" y="173"/>
                  </a:lnTo>
                  <a:lnTo>
                    <a:pt x="811" y="173"/>
                  </a:lnTo>
                  <a:lnTo>
                    <a:pt x="811" y="176"/>
                  </a:lnTo>
                  <a:lnTo>
                    <a:pt x="811" y="178"/>
                  </a:lnTo>
                  <a:lnTo>
                    <a:pt x="813" y="178"/>
                  </a:lnTo>
                  <a:lnTo>
                    <a:pt x="813" y="180"/>
                  </a:lnTo>
                  <a:lnTo>
                    <a:pt x="813" y="182"/>
                  </a:lnTo>
                  <a:lnTo>
                    <a:pt x="815" y="182"/>
                  </a:lnTo>
                  <a:lnTo>
                    <a:pt x="817" y="182"/>
                  </a:lnTo>
                  <a:lnTo>
                    <a:pt x="820" y="182"/>
                  </a:lnTo>
                  <a:lnTo>
                    <a:pt x="822" y="185"/>
                  </a:lnTo>
                  <a:lnTo>
                    <a:pt x="824" y="185"/>
                  </a:lnTo>
                  <a:lnTo>
                    <a:pt x="824" y="187"/>
                  </a:lnTo>
                  <a:lnTo>
                    <a:pt x="826" y="187"/>
                  </a:lnTo>
                  <a:lnTo>
                    <a:pt x="829" y="187"/>
                  </a:lnTo>
                  <a:lnTo>
                    <a:pt x="829" y="189"/>
                  </a:lnTo>
                  <a:lnTo>
                    <a:pt x="829" y="191"/>
                  </a:lnTo>
                  <a:lnTo>
                    <a:pt x="829" y="194"/>
                  </a:lnTo>
                  <a:lnTo>
                    <a:pt x="829" y="196"/>
                  </a:lnTo>
                  <a:lnTo>
                    <a:pt x="831" y="196"/>
                  </a:lnTo>
                  <a:lnTo>
                    <a:pt x="833" y="196"/>
                  </a:lnTo>
                  <a:lnTo>
                    <a:pt x="833" y="198"/>
                  </a:lnTo>
                  <a:lnTo>
                    <a:pt x="835" y="198"/>
                  </a:lnTo>
                  <a:lnTo>
                    <a:pt x="838" y="198"/>
                  </a:lnTo>
                  <a:lnTo>
                    <a:pt x="838" y="200"/>
                  </a:lnTo>
                  <a:lnTo>
                    <a:pt x="838" y="203"/>
                  </a:lnTo>
                  <a:lnTo>
                    <a:pt x="840" y="203"/>
                  </a:lnTo>
                  <a:lnTo>
                    <a:pt x="840" y="205"/>
                  </a:lnTo>
                  <a:lnTo>
                    <a:pt x="838" y="205"/>
                  </a:lnTo>
                  <a:lnTo>
                    <a:pt x="840" y="207"/>
                  </a:lnTo>
                  <a:lnTo>
                    <a:pt x="840" y="209"/>
                  </a:lnTo>
                  <a:lnTo>
                    <a:pt x="842" y="212"/>
                  </a:lnTo>
                  <a:lnTo>
                    <a:pt x="842" y="214"/>
                  </a:lnTo>
                  <a:lnTo>
                    <a:pt x="842" y="216"/>
                  </a:lnTo>
                  <a:lnTo>
                    <a:pt x="842" y="218"/>
                  </a:lnTo>
                  <a:lnTo>
                    <a:pt x="840" y="218"/>
                  </a:lnTo>
                  <a:lnTo>
                    <a:pt x="842" y="221"/>
                  </a:lnTo>
                  <a:lnTo>
                    <a:pt x="842" y="223"/>
                  </a:lnTo>
                  <a:lnTo>
                    <a:pt x="840" y="223"/>
                  </a:lnTo>
                  <a:lnTo>
                    <a:pt x="840" y="225"/>
                  </a:lnTo>
                  <a:lnTo>
                    <a:pt x="838" y="225"/>
                  </a:lnTo>
                  <a:lnTo>
                    <a:pt x="838" y="227"/>
                  </a:lnTo>
                  <a:lnTo>
                    <a:pt x="835" y="227"/>
                  </a:lnTo>
                  <a:lnTo>
                    <a:pt x="835" y="230"/>
                  </a:lnTo>
                  <a:lnTo>
                    <a:pt x="835" y="232"/>
                  </a:lnTo>
                  <a:lnTo>
                    <a:pt x="838" y="232"/>
                  </a:lnTo>
                  <a:lnTo>
                    <a:pt x="835" y="232"/>
                  </a:lnTo>
                  <a:lnTo>
                    <a:pt x="835" y="234"/>
                  </a:lnTo>
                  <a:lnTo>
                    <a:pt x="838" y="234"/>
                  </a:lnTo>
                  <a:lnTo>
                    <a:pt x="838" y="236"/>
                  </a:lnTo>
                  <a:lnTo>
                    <a:pt x="840" y="239"/>
                  </a:lnTo>
                  <a:lnTo>
                    <a:pt x="840" y="241"/>
                  </a:lnTo>
                  <a:lnTo>
                    <a:pt x="840" y="243"/>
                  </a:lnTo>
                  <a:lnTo>
                    <a:pt x="838" y="243"/>
                  </a:lnTo>
                  <a:lnTo>
                    <a:pt x="838" y="245"/>
                  </a:lnTo>
                  <a:lnTo>
                    <a:pt x="835" y="245"/>
                  </a:lnTo>
                  <a:lnTo>
                    <a:pt x="835" y="248"/>
                  </a:lnTo>
                  <a:lnTo>
                    <a:pt x="833" y="248"/>
                  </a:lnTo>
                  <a:lnTo>
                    <a:pt x="831" y="250"/>
                  </a:lnTo>
                  <a:lnTo>
                    <a:pt x="833" y="250"/>
                  </a:lnTo>
                  <a:lnTo>
                    <a:pt x="833" y="252"/>
                  </a:lnTo>
                  <a:lnTo>
                    <a:pt x="833" y="254"/>
                  </a:lnTo>
                  <a:lnTo>
                    <a:pt x="831" y="254"/>
                  </a:lnTo>
                  <a:lnTo>
                    <a:pt x="829" y="254"/>
                  </a:lnTo>
                  <a:lnTo>
                    <a:pt x="829" y="257"/>
                  </a:lnTo>
                  <a:lnTo>
                    <a:pt x="829" y="259"/>
                  </a:lnTo>
                  <a:lnTo>
                    <a:pt x="829" y="261"/>
                  </a:lnTo>
                  <a:lnTo>
                    <a:pt x="829" y="263"/>
                  </a:lnTo>
                  <a:lnTo>
                    <a:pt x="829" y="266"/>
                  </a:lnTo>
                  <a:lnTo>
                    <a:pt x="826" y="266"/>
                  </a:lnTo>
                  <a:lnTo>
                    <a:pt x="826" y="268"/>
                  </a:lnTo>
                  <a:lnTo>
                    <a:pt x="824" y="268"/>
                  </a:lnTo>
                  <a:lnTo>
                    <a:pt x="824" y="270"/>
                  </a:lnTo>
                  <a:lnTo>
                    <a:pt x="826" y="270"/>
                  </a:lnTo>
                  <a:lnTo>
                    <a:pt x="826" y="272"/>
                  </a:lnTo>
                  <a:lnTo>
                    <a:pt x="829" y="272"/>
                  </a:lnTo>
                  <a:lnTo>
                    <a:pt x="829" y="275"/>
                  </a:lnTo>
                  <a:lnTo>
                    <a:pt x="829" y="277"/>
                  </a:lnTo>
                  <a:lnTo>
                    <a:pt x="829" y="279"/>
                  </a:lnTo>
                  <a:lnTo>
                    <a:pt x="829" y="281"/>
                  </a:lnTo>
                  <a:lnTo>
                    <a:pt x="829" y="284"/>
                  </a:lnTo>
                  <a:lnTo>
                    <a:pt x="831" y="284"/>
                  </a:lnTo>
                  <a:lnTo>
                    <a:pt x="833" y="284"/>
                  </a:lnTo>
                  <a:lnTo>
                    <a:pt x="833" y="281"/>
                  </a:lnTo>
                  <a:lnTo>
                    <a:pt x="835" y="279"/>
                  </a:lnTo>
                  <a:lnTo>
                    <a:pt x="835" y="277"/>
                  </a:lnTo>
                  <a:lnTo>
                    <a:pt x="838" y="277"/>
                  </a:lnTo>
                  <a:lnTo>
                    <a:pt x="840" y="277"/>
                  </a:lnTo>
                  <a:lnTo>
                    <a:pt x="842" y="277"/>
                  </a:lnTo>
                  <a:lnTo>
                    <a:pt x="844" y="279"/>
                  </a:lnTo>
                  <a:lnTo>
                    <a:pt x="844" y="281"/>
                  </a:lnTo>
                  <a:lnTo>
                    <a:pt x="847" y="286"/>
                  </a:lnTo>
                  <a:lnTo>
                    <a:pt x="847" y="290"/>
                  </a:lnTo>
                  <a:lnTo>
                    <a:pt x="844" y="290"/>
                  </a:lnTo>
                  <a:lnTo>
                    <a:pt x="844" y="295"/>
                  </a:lnTo>
                  <a:lnTo>
                    <a:pt x="847" y="295"/>
                  </a:lnTo>
                  <a:lnTo>
                    <a:pt x="847" y="297"/>
                  </a:lnTo>
                  <a:lnTo>
                    <a:pt x="847" y="299"/>
                  </a:lnTo>
                  <a:lnTo>
                    <a:pt x="849" y="299"/>
                  </a:lnTo>
                  <a:lnTo>
                    <a:pt x="849" y="297"/>
                  </a:lnTo>
                  <a:lnTo>
                    <a:pt x="851" y="297"/>
                  </a:lnTo>
                  <a:lnTo>
                    <a:pt x="853" y="295"/>
                  </a:lnTo>
                  <a:lnTo>
                    <a:pt x="853" y="293"/>
                  </a:lnTo>
                  <a:lnTo>
                    <a:pt x="853" y="290"/>
                  </a:lnTo>
                  <a:lnTo>
                    <a:pt x="853" y="288"/>
                  </a:lnTo>
                  <a:lnTo>
                    <a:pt x="856" y="288"/>
                  </a:lnTo>
                  <a:lnTo>
                    <a:pt x="858" y="286"/>
                  </a:lnTo>
                  <a:lnTo>
                    <a:pt x="860" y="284"/>
                  </a:lnTo>
                  <a:lnTo>
                    <a:pt x="862" y="284"/>
                  </a:lnTo>
                  <a:lnTo>
                    <a:pt x="865" y="284"/>
                  </a:lnTo>
                  <a:lnTo>
                    <a:pt x="867" y="281"/>
                  </a:lnTo>
                  <a:lnTo>
                    <a:pt x="869" y="281"/>
                  </a:lnTo>
                  <a:lnTo>
                    <a:pt x="871" y="279"/>
                  </a:lnTo>
                  <a:lnTo>
                    <a:pt x="878" y="277"/>
                  </a:lnTo>
                  <a:lnTo>
                    <a:pt x="880" y="275"/>
                  </a:lnTo>
                  <a:lnTo>
                    <a:pt x="883" y="272"/>
                  </a:lnTo>
                  <a:lnTo>
                    <a:pt x="885" y="270"/>
                  </a:lnTo>
                  <a:lnTo>
                    <a:pt x="887" y="268"/>
                  </a:lnTo>
                  <a:lnTo>
                    <a:pt x="889" y="266"/>
                  </a:lnTo>
                  <a:lnTo>
                    <a:pt x="889" y="263"/>
                  </a:lnTo>
                  <a:lnTo>
                    <a:pt x="892" y="263"/>
                  </a:lnTo>
                  <a:lnTo>
                    <a:pt x="894" y="261"/>
                  </a:lnTo>
                  <a:lnTo>
                    <a:pt x="896" y="261"/>
                  </a:lnTo>
                  <a:lnTo>
                    <a:pt x="898" y="261"/>
                  </a:lnTo>
                  <a:lnTo>
                    <a:pt x="903" y="261"/>
                  </a:lnTo>
                  <a:lnTo>
                    <a:pt x="905" y="259"/>
                  </a:lnTo>
                  <a:lnTo>
                    <a:pt x="907" y="259"/>
                  </a:lnTo>
                  <a:lnTo>
                    <a:pt x="910" y="259"/>
                  </a:lnTo>
                  <a:lnTo>
                    <a:pt x="912" y="259"/>
                  </a:lnTo>
                  <a:lnTo>
                    <a:pt x="914" y="259"/>
                  </a:lnTo>
                  <a:lnTo>
                    <a:pt x="916" y="259"/>
                  </a:lnTo>
                  <a:lnTo>
                    <a:pt x="919" y="259"/>
                  </a:lnTo>
                  <a:lnTo>
                    <a:pt x="921" y="259"/>
                  </a:lnTo>
                  <a:lnTo>
                    <a:pt x="923" y="257"/>
                  </a:lnTo>
                  <a:lnTo>
                    <a:pt x="925" y="254"/>
                  </a:lnTo>
                  <a:lnTo>
                    <a:pt x="925" y="252"/>
                  </a:lnTo>
                  <a:lnTo>
                    <a:pt x="925" y="250"/>
                  </a:lnTo>
                  <a:lnTo>
                    <a:pt x="928" y="250"/>
                  </a:lnTo>
                  <a:lnTo>
                    <a:pt x="930" y="248"/>
                  </a:lnTo>
                  <a:lnTo>
                    <a:pt x="930" y="245"/>
                  </a:lnTo>
                  <a:lnTo>
                    <a:pt x="930" y="243"/>
                  </a:lnTo>
                  <a:lnTo>
                    <a:pt x="930" y="241"/>
                  </a:lnTo>
                  <a:lnTo>
                    <a:pt x="930" y="239"/>
                  </a:lnTo>
                  <a:lnTo>
                    <a:pt x="932" y="239"/>
                  </a:lnTo>
                  <a:lnTo>
                    <a:pt x="932" y="236"/>
                  </a:lnTo>
                  <a:lnTo>
                    <a:pt x="934" y="236"/>
                  </a:lnTo>
                  <a:lnTo>
                    <a:pt x="937" y="236"/>
                  </a:lnTo>
                  <a:lnTo>
                    <a:pt x="939" y="236"/>
                  </a:lnTo>
                  <a:lnTo>
                    <a:pt x="941" y="236"/>
                  </a:lnTo>
                  <a:lnTo>
                    <a:pt x="943" y="236"/>
                  </a:lnTo>
                  <a:lnTo>
                    <a:pt x="946" y="236"/>
                  </a:lnTo>
                  <a:lnTo>
                    <a:pt x="950" y="236"/>
                  </a:lnTo>
                  <a:lnTo>
                    <a:pt x="957" y="236"/>
                  </a:lnTo>
                  <a:lnTo>
                    <a:pt x="964" y="236"/>
                  </a:lnTo>
                  <a:lnTo>
                    <a:pt x="968" y="236"/>
                  </a:lnTo>
                  <a:lnTo>
                    <a:pt x="970" y="236"/>
                  </a:lnTo>
                  <a:lnTo>
                    <a:pt x="973" y="234"/>
                  </a:lnTo>
                  <a:lnTo>
                    <a:pt x="975" y="234"/>
                  </a:lnTo>
                  <a:lnTo>
                    <a:pt x="977" y="232"/>
                  </a:lnTo>
                  <a:lnTo>
                    <a:pt x="977" y="234"/>
                  </a:lnTo>
                  <a:lnTo>
                    <a:pt x="979" y="234"/>
                  </a:lnTo>
                  <a:lnTo>
                    <a:pt x="982" y="234"/>
                  </a:lnTo>
                  <a:lnTo>
                    <a:pt x="984" y="234"/>
                  </a:lnTo>
                  <a:lnTo>
                    <a:pt x="986" y="234"/>
                  </a:lnTo>
                  <a:lnTo>
                    <a:pt x="988" y="234"/>
                  </a:lnTo>
                  <a:lnTo>
                    <a:pt x="991" y="234"/>
                  </a:lnTo>
                  <a:lnTo>
                    <a:pt x="993" y="234"/>
                  </a:lnTo>
                  <a:lnTo>
                    <a:pt x="993" y="232"/>
                  </a:lnTo>
                  <a:lnTo>
                    <a:pt x="995" y="232"/>
                  </a:lnTo>
                  <a:lnTo>
                    <a:pt x="997" y="232"/>
                  </a:lnTo>
                  <a:lnTo>
                    <a:pt x="997" y="230"/>
                  </a:lnTo>
                  <a:lnTo>
                    <a:pt x="997" y="227"/>
                  </a:lnTo>
                  <a:lnTo>
                    <a:pt x="1000" y="223"/>
                  </a:lnTo>
                  <a:lnTo>
                    <a:pt x="1000" y="221"/>
                  </a:lnTo>
                  <a:lnTo>
                    <a:pt x="997" y="218"/>
                  </a:lnTo>
                  <a:lnTo>
                    <a:pt x="997" y="221"/>
                  </a:lnTo>
                  <a:lnTo>
                    <a:pt x="995" y="221"/>
                  </a:lnTo>
                  <a:lnTo>
                    <a:pt x="993" y="221"/>
                  </a:lnTo>
                  <a:lnTo>
                    <a:pt x="991" y="223"/>
                  </a:lnTo>
                  <a:lnTo>
                    <a:pt x="988" y="223"/>
                  </a:lnTo>
                  <a:lnTo>
                    <a:pt x="986" y="223"/>
                  </a:lnTo>
                  <a:lnTo>
                    <a:pt x="984" y="223"/>
                  </a:lnTo>
                  <a:lnTo>
                    <a:pt x="982" y="223"/>
                  </a:lnTo>
                  <a:lnTo>
                    <a:pt x="979" y="223"/>
                  </a:lnTo>
                  <a:lnTo>
                    <a:pt x="977" y="223"/>
                  </a:lnTo>
                  <a:lnTo>
                    <a:pt x="975" y="223"/>
                  </a:lnTo>
                  <a:lnTo>
                    <a:pt x="973" y="221"/>
                  </a:lnTo>
                  <a:lnTo>
                    <a:pt x="970" y="218"/>
                  </a:lnTo>
                  <a:lnTo>
                    <a:pt x="970" y="214"/>
                  </a:lnTo>
                  <a:lnTo>
                    <a:pt x="970" y="212"/>
                  </a:lnTo>
                  <a:lnTo>
                    <a:pt x="970" y="209"/>
                  </a:lnTo>
                  <a:lnTo>
                    <a:pt x="968" y="205"/>
                  </a:lnTo>
                  <a:lnTo>
                    <a:pt x="966" y="200"/>
                  </a:lnTo>
                  <a:lnTo>
                    <a:pt x="964" y="198"/>
                  </a:lnTo>
                  <a:lnTo>
                    <a:pt x="961" y="194"/>
                  </a:lnTo>
                  <a:lnTo>
                    <a:pt x="957" y="189"/>
                  </a:lnTo>
                  <a:lnTo>
                    <a:pt x="955" y="189"/>
                  </a:lnTo>
                  <a:lnTo>
                    <a:pt x="955" y="187"/>
                  </a:lnTo>
                  <a:lnTo>
                    <a:pt x="955" y="185"/>
                  </a:lnTo>
                  <a:lnTo>
                    <a:pt x="955" y="182"/>
                  </a:lnTo>
                  <a:lnTo>
                    <a:pt x="957" y="180"/>
                  </a:lnTo>
                  <a:lnTo>
                    <a:pt x="957" y="178"/>
                  </a:lnTo>
                  <a:lnTo>
                    <a:pt x="959" y="178"/>
                  </a:lnTo>
                  <a:lnTo>
                    <a:pt x="959" y="176"/>
                  </a:lnTo>
                  <a:lnTo>
                    <a:pt x="959" y="173"/>
                  </a:lnTo>
                  <a:lnTo>
                    <a:pt x="961" y="173"/>
                  </a:lnTo>
                  <a:lnTo>
                    <a:pt x="961" y="169"/>
                  </a:lnTo>
                  <a:lnTo>
                    <a:pt x="964" y="167"/>
                  </a:lnTo>
                  <a:lnTo>
                    <a:pt x="966" y="167"/>
                  </a:lnTo>
                  <a:lnTo>
                    <a:pt x="968" y="167"/>
                  </a:lnTo>
                  <a:lnTo>
                    <a:pt x="970" y="167"/>
                  </a:lnTo>
                  <a:lnTo>
                    <a:pt x="973" y="167"/>
                  </a:lnTo>
                  <a:lnTo>
                    <a:pt x="975" y="167"/>
                  </a:lnTo>
                  <a:lnTo>
                    <a:pt x="975" y="169"/>
                  </a:lnTo>
                  <a:lnTo>
                    <a:pt x="977" y="169"/>
                  </a:lnTo>
                  <a:lnTo>
                    <a:pt x="982" y="169"/>
                  </a:lnTo>
                  <a:lnTo>
                    <a:pt x="984" y="169"/>
                  </a:lnTo>
                  <a:lnTo>
                    <a:pt x="984" y="164"/>
                  </a:lnTo>
                  <a:lnTo>
                    <a:pt x="984" y="160"/>
                  </a:lnTo>
                  <a:lnTo>
                    <a:pt x="984" y="158"/>
                  </a:lnTo>
                  <a:lnTo>
                    <a:pt x="984" y="155"/>
                  </a:lnTo>
                  <a:lnTo>
                    <a:pt x="986" y="155"/>
                  </a:lnTo>
                  <a:lnTo>
                    <a:pt x="988" y="158"/>
                  </a:lnTo>
                  <a:lnTo>
                    <a:pt x="988" y="155"/>
                  </a:lnTo>
                  <a:lnTo>
                    <a:pt x="991" y="158"/>
                  </a:lnTo>
                  <a:lnTo>
                    <a:pt x="993" y="158"/>
                  </a:lnTo>
                  <a:lnTo>
                    <a:pt x="995" y="158"/>
                  </a:lnTo>
                  <a:lnTo>
                    <a:pt x="997" y="158"/>
                  </a:lnTo>
                  <a:lnTo>
                    <a:pt x="997" y="160"/>
                  </a:lnTo>
                  <a:lnTo>
                    <a:pt x="1000" y="160"/>
                  </a:lnTo>
                  <a:lnTo>
                    <a:pt x="1002" y="160"/>
                  </a:lnTo>
                  <a:lnTo>
                    <a:pt x="1004" y="160"/>
                  </a:lnTo>
                  <a:lnTo>
                    <a:pt x="1006" y="160"/>
                  </a:lnTo>
                  <a:lnTo>
                    <a:pt x="1006" y="162"/>
                  </a:lnTo>
                  <a:lnTo>
                    <a:pt x="1009" y="162"/>
                  </a:lnTo>
                  <a:lnTo>
                    <a:pt x="1009" y="164"/>
                  </a:lnTo>
                  <a:lnTo>
                    <a:pt x="1011" y="164"/>
                  </a:lnTo>
                  <a:lnTo>
                    <a:pt x="1013" y="164"/>
                  </a:lnTo>
                  <a:lnTo>
                    <a:pt x="1015" y="164"/>
                  </a:lnTo>
                  <a:lnTo>
                    <a:pt x="1018" y="164"/>
                  </a:lnTo>
                  <a:lnTo>
                    <a:pt x="1020" y="164"/>
                  </a:lnTo>
                  <a:lnTo>
                    <a:pt x="1022" y="164"/>
                  </a:lnTo>
                  <a:lnTo>
                    <a:pt x="1022" y="167"/>
                  </a:lnTo>
                  <a:lnTo>
                    <a:pt x="1024" y="167"/>
                  </a:lnTo>
                  <a:lnTo>
                    <a:pt x="1024" y="169"/>
                  </a:lnTo>
                  <a:lnTo>
                    <a:pt x="1027" y="169"/>
                  </a:lnTo>
                  <a:lnTo>
                    <a:pt x="1029" y="169"/>
                  </a:lnTo>
                  <a:lnTo>
                    <a:pt x="1029" y="171"/>
                  </a:lnTo>
                  <a:lnTo>
                    <a:pt x="1031" y="171"/>
                  </a:lnTo>
                  <a:lnTo>
                    <a:pt x="1031" y="169"/>
                  </a:lnTo>
                  <a:lnTo>
                    <a:pt x="1033" y="169"/>
                  </a:lnTo>
                  <a:lnTo>
                    <a:pt x="1036" y="169"/>
                  </a:lnTo>
                  <a:lnTo>
                    <a:pt x="1036" y="171"/>
                  </a:lnTo>
                  <a:lnTo>
                    <a:pt x="1038" y="171"/>
                  </a:lnTo>
                  <a:lnTo>
                    <a:pt x="1040" y="171"/>
                  </a:lnTo>
                  <a:lnTo>
                    <a:pt x="1042" y="171"/>
                  </a:lnTo>
                  <a:lnTo>
                    <a:pt x="1045" y="171"/>
                  </a:lnTo>
                  <a:lnTo>
                    <a:pt x="1047" y="171"/>
                  </a:lnTo>
                  <a:lnTo>
                    <a:pt x="1049" y="171"/>
                  </a:lnTo>
                  <a:lnTo>
                    <a:pt x="1049" y="169"/>
                  </a:lnTo>
                  <a:lnTo>
                    <a:pt x="1051" y="169"/>
                  </a:lnTo>
                  <a:lnTo>
                    <a:pt x="1054" y="169"/>
                  </a:lnTo>
                  <a:lnTo>
                    <a:pt x="1054" y="167"/>
                  </a:lnTo>
                  <a:lnTo>
                    <a:pt x="1056" y="167"/>
                  </a:lnTo>
                  <a:lnTo>
                    <a:pt x="1058" y="167"/>
                  </a:lnTo>
                  <a:lnTo>
                    <a:pt x="1060" y="167"/>
                  </a:lnTo>
                  <a:lnTo>
                    <a:pt x="1063" y="167"/>
                  </a:lnTo>
                  <a:lnTo>
                    <a:pt x="1065" y="167"/>
                  </a:lnTo>
                  <a:lnTo>
                    <a:pt x="1067" y="164"/>
                  </a:lnTo>
                  <a:lnTo>
                    <a:pt x="1069" y="164"/>
                  </a:lnTo>
                  <a:lnTo>
                    <a:pt x="1069" y="167"/>
                  </a:lnTo>
                  <a:lnTo>
                    <a:pt x="1072" y="167"/>
                  </a:lnTo>
                  <a:lnTo>
                    <a:pt x="1074" y="167"/>
                  </a:lnTo>
                  <a:lnTo>
                    <a:pt x="1074" y="164"/>
                  </a:lnTo>
                  <a:lnTo>
                    <a:pt x="1076" y="164"/>
                  </a:lnTo>
                  <a:lnTo>
                    <a:pt x="1076" y="162"/>
                  </a:lnTo>
                  <a:lnTo>
                    <a:pt x="1078" y="162"/>
                  </a:lnTo>
                  <a:lnTo>
                    <a:pt x="1081" y="162"/>
                  </a:lnTo>
                  <a:lnTo>
                    <a:pt x="1081" y="160"/>
                  </a:lnTo>
                  <a:lnTo>
                    <a:pt x="1081" y="158"/>
                  </a:lnTo>
                  <a:lnTo>
                    <a:pt x="1083" y="158"/>
                  </a:lnTo>
                  <a:lnTo>
                    <a:pt x="1083" y="155"/>
                  </a:lnTo>
                  <a:lnTo>
                    <a:pt x="1083" y="153"/>
                  </a:lnTo>
                  <a:lnTo>
                    <a:pt x="1085" y="153"/>
                  </a:lnTo>
                  <a:lnTo>
                    <a:pt x="1083" y="151"/>
                  </a:lnTo>
                  <a:lnTo>
                    <a:pt x="1085" y="151"/>
                  </a:lnTo>
                  <a:lnTo>
                    <a:pt x="1085" y="149"/>
                  </a:lnTo>
                  <a:lnTo>
                    <a:pt x="1087" y="151"/>
                  </a:lnTo>
                  <a:lnTo>
                    <a:pt x="1087" y="149"/>
                  </a:lnTo>
                  <a:lnTo>
                    <a:pt x="1090" y="149"/>
                  </a:lnTo>
                  <a:lnTo>
                    <a:pt x="1090" y="146"/>
                  </a:lnTo>
                  <a:lnTo>
                    <a:pt x="1092" y="146"/>
                  </a:lnTo>
                  <a:lnTo>
                    <a:pt x="1092" y="144"/>
                  </a:lnTo>
                  <a:lnTo>
                    <a:pt x="1094" y="144"/>
                  </a:lnTo>
                  <a:lnTo>
                    <a:pt x="1094" y="142"/>
                  </a:lnTo>
                  <a:lnTo>
                    <a:pt x="1096" y="142"/>
                  </a:lnTo>
                  <a:lnTo>
                    <a:pt x="1099" y="142"/>
                  </a:lnTo>
                  <a:lnTo>
                    <a:pt x="1099" y="140"/>
                  </a:lnTo>
                  <a:lnTo>
                    <a:pt x="1101" y="140"/>
                  </a:lnTo>
                  <a:lnTo>
                    <a:pt x="1103" y="137"/>
                  </a:lnTo>
                  <a:lnTo>
                    <a:pt x="1105" y="137"/>
                  </a:lnTo>
                  <a:lnTo>
                    <a:pt x="1105" y="135"/>
                  </a:lnTo>
                  <a:lnTo>
                    <a:pt x="1108" y="135"/>
                  </a:lnTo>
                  <a:lnTo>
                    <a:pt x="1110" y="135"/>
                  </a:lnTo>
                  <a:lnTo>
                    <a:pt x="1110" y="133"/>
                  </a:lnTo>
                  <a:lnTo>
                    <a:pt x="1112" y="133"/>
                  </a:lnTo>
                  <a:lnTo>
                    <a:pt x="1112" y="131"/>
                  </a:lnTo>
                  <a:lnTo>
                    <a:pt x="1114" y="131"/>
                  </a:lnTo>
                  <a:lnTo>
                    <a:pt x="1114" y="128"/>
                  </a:lnTo>
                  <a:lnTo>
                    <a:pt x="1117" y="126"/>
                  </a:lnTo>
                  <a:lnTo>
                    <a:pt x="1119" y="126"/>
                  </a:lnTo>
                  <a:lnTo>
                    <a:pt x="1121" y="126"/>
                  </a:lnTo>
                  <a:lnTo>
                    <a:pt x="1123" y="126"/>
                  </a:lnTo>
                  <a:lnTo>
                    <a:pt x="1123" y="124"/>
                  </a:lnTo>
                  <a:lnTo>
                    <a:pt x="1126" y="124"/>
                  </a:lnTo>
                  <a:lnTo>
                    <a:pt x="1126" y="122"/>
                  </a:lnTo>
                  <a:lnTo>
                    <a:pt x="1128" y="122"/>
                  </a:lnTo>
                  <a:lnTo>
                    <a:pt x="1128" y="119"/>
                  </a:lnTo>
                  <a:lnTo>
                    <a:pt x="1130" y="119"/>
                  </a:lnTo>
                  <a:lnTo>
                    <a:pt x="1130" y="117"/>
                  </a:lnTo>
                  <a:lnTo>
                    <a:pt x="1132" y="117"/>
                  </a:lnTo>
                  <a:lnTo>
                    <a:pt x="1132" y="119"/>
                  </a:lnTo>
                  <a:lnTo>
                    <a:pt x="1132" y="117"/>
                  </a:lnTo>
                  <a:lnTo>
                    <a:pt x="1135" y="117"/>
                  </a:lnTo>
                  <a:lnTo>
                    <a:pt x="1137" y="117"/>
                  </a:lnTo>
                  <a:lnTo>
                    <a:pt x="1139" y="117"/>
                  </a:lnTo>
                  <a:lnTo>
                    <a:pt x="1141" y="115"/>
                  </a:lnTo>
                  <a:lnTo>
                    <a:pt x="1144" y="115"/>
                  </a:lnTo>
                  <a:lnTo>
                    <a:pt x="1146" y="115"/>
                  </a:lnTo>
                  <a:lnTo>
                    <a:pt x="1146" y="113"/>
                  </a:lnTo>
                  <a:lnTo>
                    <a:pt x="1148" y="113"/>
                  </a:lnTo>
                  <a:lnTo>
                    <a:pt x="1150" y="113"/>
                  </a:lnTo>
                  <a:lnTo>
                    <a:pt x="1153" y="113"/>
                  </a:lnTo>
                  <a:lnTo>
                    <a:pt x="1155" y="113"/>
                  </a:lnTo>
                  <a:lnTo>
                    <a:pt x="1157" y="110"/>
                  </a:lnTo>
                  <a:lnTo>
                    <a:pt x="1159" y="108"/>
                  </a:lnTo>
                  <a:lnTo>
                    <a:pt x="1162" y="110"/>
                  </a:lnTo>
                  <a:lnTo>
                    <a:pt x="1162" y="108"/>
                  </a:lnTo>
                  <a:lnTo>
                    <a:pt x="1164" y="108"/>
                  </a:lnTo>
                  <a:lnTo>
                    <a:pt x="1166" y="108"/>
                  </a:lnTo>
                  <a:lnTo>
                    <a:pt x="1166" y="106"/>
                  </a:lnTo>
                  <a:lnTo>
                    <a:pt x="1168" y="106"/>
                  </a:lnTo>
                  <a:lnTo>
                    <a:pt x="1171" y="106"/>
                  </a:lnTo>
                  <a:lnTo>
                    <a:pt x="1173" y="106"/>
                  </a:lnTo>
                  <a:lnTo>
                    <a:pt x="1173" y="104"/>
                  </a:lnTo>
                  <a:lnTo>
                    <a:pt x="1175" y="104"/>
                  </a:lnTo>
                  <a:lnTo>
                    <a:pt x="1175" y="101"/>
                  </a:lnTo>
                  <a:lnTo>
                    <a:pt x="1177" y="101"/>
                  </a:lnTo>
                  <a:lnTo>
                    <a:pt x="1180" y="101"/>
                  </a:lnTo>
                  <a:lnTo>
                    <a:pt x="1182" y="101"/>
                  </a:lnTo>
                  <a:lnTo>
                    <a:pt x="1182" y="99"/>
                  </a:lnTo>
                  <a:lnTo>
                    <a:pt x="1184" y="99"/>
                  </a:lnTo>
                  <a:lnTo>
                    <a:pt x="1186" y="99"/>
                  </a:lnTo>
                  <a:lnTo>
                    <a:pt x="1186" y="97"/>
                  </a:lnTo>
                  <a:lnTo>
                    <a:pt x="1186" y="95"/>
                  </a:lnTo>
                  <a:lnTo>
                    <a:pt x="1189" y="95"/>
                  </a:lnTo>
                  <a:lnTo>
                    <a:pt x="1189" y="92"/>
                  </a:lnTo>
                  <a:lnTo>
                    <a:pt x="1189" y="90"/>
                  </a:lnTo>
                  <a:lnTo>
                    <a:pt x="1189" y="88"/>
                  </a:lnTo>
                  <a:lnTo>
                    <a:pt x="1189" y="86"/>
                  </a:lnTo>
                  <a:lnTo>
                    <a:pt x="1189" y="81"/>
                  </a:lnTo>
                  <a:lnTo>
                    <a:pt x="1189" y="79"/>
                  </a:lnTo>
                  <a:lnTo>
                    <a:pt x="1191" y="77"/>
                  </a:lnTo>
                  <a:lnTo>
                    <a:pt x="1193" y="77"/>
                  </a:lnTo>
                  <a:lnTo>
                    <a:pt x="1195" y="77"/>
                  </a:lnTo>
                  <a:lnTo>
                    <a:pt x="1198" y="79"/>
                  </a:lnTo>
                  <a:lnTo>
                    <a:pt x="1200" y="79"/>
                  </a:lnTo>
                  <a:lnTo>
                    <a:pt x="1200" y="77"/>
                  </a:lnTo>
                  <a:lnTo>
                    <a:pt x="1202" y="77"/>
                  </a:lnTo>
                  <a:lnTo>
                    <a:pt x="1204" y="77"/>
                  </a:lnTo>
                  <a:lnTo>
                    <a:pt x="1209" y="77"/>
                  </a:lnTo>
                  <a:lnTo>
                    <a:pt x="1211" y="79"/>
                  </a:lnTo>
                  <a:lnTo>
                    <a:pt x="1213" y="79"/>
                  </a:lnTo>
                  <a:lnTo>
                    <a:pt x="1216" y="79"/>
                  </a:lnTo>
                  <a:lnTo>
                    <a:pt x="1218" y="81"/>
                  </a:lnTo>
                  <a:lnTo>
                    <a:pt x="1220" y="81"/>
                  </a:lnTo>
                  <a:lnTo>
                    <a:pt x="1222" y="81"/>
                  </a:lnTo>
                  <a:lnTo>
                    <a:pt x="1225" y="81"/>
                  </a:lnTo>
                  <a:lnTo>
                    <a:pt x="1225" y="83"/>
                  </a:lnTo>
                  <a:lnTo>
                    <a:pt x="1227" y="86"/>
                  </a:lnTo>
                  <a:lnTo>
                    <a:pt x="1229" y="86"/>
                  </a:lnTo>
                  <a:lnTo>
                    <a:pt x="1229" y="83"/>
                  </a:lnTo>
                  <a:lnTo>
                    <a:pt x="1231" y="83"/>
                  </a:lnTo>
                  <a:lnTo>
                    <a:pt x="1234" y="83"/>
                  </a:lnTo>
                  <a:lnTo>
                    <a:pt x="1236" y="83"/>
                  </a:lnTo>
                  <a:lnTo>
                    <a:pt x="1238" y="83"/>
                  </a:lnTo>
                  <a:lnTo>
                    <a:pt x="1240" y="81"/>
                  </a:lnTo>
                  <a:lnTo>
                    <a:pt x="1243" y="81"/>
                  </a:lnTo>
                  <a:lnTo>
                    <a:pt x="1245" y="81"/>
                  </a:lnTo>
                  <a:lnTo>
                    <a:pt x="1247" y="81"/>
                  </a:lnTo>
                  <a:lnTo>
                    <a:pt x="1249" y="81"/>
                  </a:lnTo>
                  <a:lnTo>
                    <a:pt x="1252" y="81"/>
                  </a:lnTo>
                  <a:lnTo>
                    <a:pt x="1254" y="81"/>
                  </a:lnTo>
                  <a:lnTo>
                    <a:pt x="1254" y="83"/>
                  </a:lnTo>
                  <a:lnTo>
                    <a:pt x="1256" y="83"/>
                  </a:lnTo>
                  <a:lnTo>
                    <a:pt x="1258" y="86"/>
                  </a:lnTo>
                  <a:lnTo>
                    <a:pt x="1261" y="86"/>
                  </a:lnTo>
                  <a:lnTo>
                    <a:pt x="1263" y="86"/>
                  </a:lnTo>
                  <a:lnTo>
                    <a:pt x="1265" y="88"/>
                  </a:lnTo>
                  <a:lnTo>
                    <a:pt x="1267" y="88"/>
                  </a:lnTo>
                  <a:lnTo>
                    <a:pt x="1270" y="88"/>
                  </a:lnTo>
                  <a:lnTo>
                    <a:pt x="1270" y="90"/>
                  </a:lnTo>
                  <a:lnTo>
                    <a:pt x="1272" y="90"/>
                  </a:lnTo>
                  <a:lnTo>
                    <a:pt x="1274" y="90"/>
                  </a:lnTo>
                  <a:lnTo>
                    <a:pt x="1276" y="92"/>
                  </a:lnTo>
                  <a:lnTo>
                    <a:pt x="1279" y="92"/>
                  </a:lnTo>
                  <a:lnTo>
                    <a:pt x="1281" y="92"/>
                  </a:lnTo>
                  <a:lnTo>
                    <a:pt x="1281" y="95"/>
                  </a:lnTo>
                  <a:lnTo>
                    <a:pt x="1283" y="95"/>
                  </a:lnTo>
                  <a:lnTo>
                    <a:pt x="1283" y="97"/>
                  </a:lnTo>
                  <a:lnTo>
                    <a:pt x="1288" y="99"/>
                  </a:lnTo>
                  <a:lnTo>
                    <a:pt x="1290" y="99"/>
                  </a:lnTo>
                  <a:lnTo>
                    <a:pt x="1292" y="99"/>
                  </a:lnTo>
                  <a:lnTo>
                    <a:pt x="1294" y="99"/>
                  </a:lnTo>
                  <a:lnTo>
                    <a:pt x="1294" y="97"/>
                  </a:lnTo>
                  <a:lnTo>
                    <a:pt x="1297" y="97"/>
                  </a:lnTo>
                  <a:lnTo>
                    <a:pt x="1297" y="95"/>
                  </a:lnTo>
                  <a:lnTo>
                    <a:pt x="1299" y="95"/>
                  </a:lnTo>
                  <a:lnTo>
                    <a:pt x="1299" y="92"/>
                  </a:lnTo>
                  <a:lnTo>
                    <a:pt x="1301" y="92"/>
                  </a:lnTo>
                  <a:lnTo>
                    <a:pt x="1301" y="90"/>
                  </a:lnTo>
                  <a:lnTo>
                    <a:pt x="1303" y="90"/>
                  </a:lnTo>
                  <a:lnTo>
                    <a:pt x="1303" y="88"/>
                  </a:lnTo>
                  <a:lnTo>
                    <a:pt x="1306" y="88"/>
                  </a:lnTo>
                  <a:lnTo>
                    <a:pt x="1306" y="86"/>
                  </a:lnTo>
                  <a:lnTo>
                    <a:pt x="1306" y="83"/>
                  </a:lnTo>
                  <a:lnTo>
                    <a:pt x="1308" y="81"/>
                  </a:lnTo>
                  <a:lnTo>
                    <a:pt x="1308" y="79"/>
                  </a:lnTo>
                  <a:lnTo>
                    <a:pt x="1310" y="79"/>
                  </a:lnTo>
                  <a:lnTo>
                    <a:pt x="1312" y="77"/>
                  </a:lnTo>
                  <a:lnTo>
                    <a:pt x="1315" y="74"/>
                  </a:lnTo>
                  <a:lnTo>
                    <a:pt x="1317" y="74"/>
                  </a:lnTo>
                  <a:lnTo>
                    <a:pt x="1317" y="72"/>
                  </a:lnTo>
                  <a:lnTo>
                    <a:pt x="1319" y="70"/>
                  </a:lnTo>
                  <a:lnTo>
                    <a:pt x="1321" y="70"/>
                  </a:lnTo>
                  <a:lnTo>
                    <a:pt x="1324" y="70"/>
                  </a:lnTo>
                  <a:lnTo>
                    <a:pt x="1326" y="70"/>
                  </a:lnTo>
                  <a:lnTo>
                    <a:pt x="1328" y="70"/>
                  </a:lnTo>
                  <a:lnTo>
                    <a:pt x="1330" y="70"/>
                  </a:lnTo>
                  <a:lnTo>
                    <a:pt x="1330" y="68"/>
                  </a:lnTo>
                  <a:lnTo>
                    <a:pt x="1333" y="68"/>
                  </a:lnTo>
                  <a:lnTo>
                    <a:pt x="1335" y="65"/>
                  </a:lnTo>
                  <a:lnTo>
                    <a:pt x="1335" y="63"/>
                  </a:lnTo>
                  <a:lnTo>
                    <a:pt x="1335" y="61"/>
                  </a:lnTo>
                  <a:lnTo>
                    <a:pt x="1335" y="59"/>
                  </a:lnTo>
                  <a:lnTo>
                    <a:pt x="1335" y="56"/>
                  </a:lnTo>
                  <a:lnTo>
                    <a:pt x="1337" y="56"/>
                  </a:lnTo>
                  <a:lnTo>
                    <a:pt x="1337" y="54"/>
                  </a:lnTo>
                  <a:lnTo>
                    <a:pt x="1335" y="54"/>
                  </a:lnTo>
                  <a:lnTo>
                    <a:pt x="1335" y="52"/>
                  </a:lnTo>
                  <a:lnTo>
                    <a:pt x="1337" y="52"/>
                  </a:lnTo>
                  <a:lnTo>
                    <a:pt x="1337" y="50"/>
                  </a:lnTo>
                  <a:lnTo>
                    <a:pt x="1337" y="47"/>
                  </a:lnTo>
                  <a:lnTo>
                    <a:pt x="1339" y="47"/>
                  </a:lnTo>
                  <a:lnTo>
                    <a:pt x="1342" y="47"/>
                  </a:lnTo>
                  <a:lnTo>
                    <a:pt x="1344" y="47"/>
                  </a:lnTo>
                  <a:lnTo>
                    <a:pt x="1344" y="45"/>
                  </a:lnTo>
                  <a:lnTo>
                    <a:pt x="1346" y="45"/>
                  </a:lnTo>
                  <a:lnTo>
                    <a:pt x="1348" y="45"/>
                  </a:lnTo>
                  <a:lnTo>
                    <a:pt x="1351" y="45"/>
                  </a:lnTo>
                  <a:lnTo>
                    <a:pt x="1351" y="43"/>
                  </a:lnTo>
                  <a:lnTo>
                    <a:pt x="1353" y="41"/>
                  </a:lnTo>
                  <a:lnTo>
                    <a:pt x="1355" y="38"/>
                  </a:lnTo>
                  <a:lnTo>
                    <a:pt x="1357" y="36"/>
                  </a:lnTo>
                  <a:lnTo>
                    <a:pt x="1360" y="36"/>
                  </a:lnTo>
                  <a:lnTo>
                    <a:pt x="1360" y="34"/>
                  </a:lnTo>
                  <a:lnTo>
                    <a:pt x="1362" y="34"/>
                  </a:lnTo>
                  <a:lnTo>
                    <a:pt x="1362" y="32"/>
                  </a:lnTo>
                  <a:lnTo>
                    <a:pt x="1362" y="29"/>
                  </a:lnTo>
                  <a:lnTo>
                    <a:pt x="1362" y="27"/>
                  </a:lnTo>
                  <a:lnTo>
                    <a:pt x="1362" y="25"/>
                  </a:lnTo>
                  <a:lnTo>
                    <a:pt x="1362" y="23"/>
                  </a:lnTo>
                  <a:lnTo>
                    <a:pt x="1362" y="20"/>
                  </a:lnTo>
                  <a:lnTo>
                    <a:pt x="1362" y="18"/>
                  </a:lnTo>
                  <a:lnTo>
                    <a:pt x="1362" y="16"/>
                  </a:lnTo>
                  <a:lnTo>
                    <a:pt x="1362" y="14"/>
                  </a:lnTo>
                  <a:lnTo>
                    <a:pt x="1364" y="14"/>
                  </a:lnTo>
                  <a:lnTo>
                    <a:pt x="1366" y="14"/>
                  </a:lnTo>
                  <a:lnTo>
                    <a:pt x="1369" y="14"/>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5"/>
            <p:cNvSpPr>
              <a:spLocks/>
            </p:cNvSpPr>
            <p:nvPr/>
          </p:nvSpPr>
          <p:spPr bwMode="auto">
            <a:xfrm>
              <a:off x="1412" y="3159"/>
              <a:ext cx="1379" cy="1091"/>
            </a:xfrm>
            <a:custGeom>
              <a:avLst/>
              <a:gdLst>
                <a:gd name="T0" fmla="*/ 1069 w 1379"/>
                <a:gd name="T1" fmla="*/ 675 h 1091"/>
                <a:gd name="T2" fmla="*/ 1008 w 1379"/>
                <a:gd name="T3" fmla="*/ 841 h 1091"/>
                <a:gd name="T4" fmla="*/ 898 w 1379"/>
                <a:gd name="T5" fmla="*/ 1014 h 1091"/>
                <a:gd name="T6" fmla="*/ 758 w 1379"/>
                <a:gd name="T7" fmla="*/ 1073 h 1091"/>
                <a:gd name="T8" fmla="*/ 556 w 1379"/>
                <a:gd name="T9" fmla="*/ 1001 h 1091"/>
                <a:gd name="T10" fmla="*/ 306 w 1379"/>
                <a:gd name="T11" fmla="*/ 990 h 1091"/>
                <a:gd name="T12" fmla="*/ 159 w 1379"/>
                <a:gd name="T13" fmla="*/ 839 h 1091"/>
                <a:gd name="T14" fmla="*/ 18 w 1379"/>
                <a:gd name="T15" fmla="*/ 704 h 1091"/>
                <a:gd name="T16" fmla="*/ 24 w 1379"/>
                <a:gd name="T17" fmla="*/ 648 h 1091"/>
                <a:gd name="T18" fmla="*/ 56 w 1379"/>
                <a:gd name="T19" fmla="*/ 587 h 1091"/>
                <a:gd name="T20" fmla="*/ 96 w 1379"/>
                <a:gd name="T21" fmla="*/ 571 h 1091"/>
                <a:gd name="T22" fmla="*/ 159 w 1379"/>
                <a:gd name="T23" fmla="*/ 546 h 1091"/>
                <a:gd name="T24" fmla="*/ 218 w 1379"/>
                <a:gd name="T25" fmla="*/ 580 h 1091"/>
                <a:gd name="T26" fmla="*/ 270 w 1379"/>
                <a:gd name="T27" fmla="*/ 564 h 1091"/>
                <a:gd name="T28" fmla="*/ 297 w 1379"/>
                <a:gd name="T29" fmla="*/ 533 h 1091"/>
                <a:gd name="T30" fmla="*/ 292 w 1379"/>
                <a:gd name="T31" fmla="*/ 459 h 1091"/>
                <a:gd name="T32" fmla="*/ 295 w 1379"/>
                <a:gd name="T33" fmla="*/ 414 h 1091"/>
                <a:gd name="T34" fmla="*/ 369 w 1379"/>
                <a:gd name="T35" fmla="*/ 447 h 1091"/>
                <a:gd name="T36" fmla="*/ 427 w 1379"/>
                <a:gd name="T37" fmla="*/ 414 h 1091"/>
                <a:gd name="T38" fmla="*/ 475 w 1379"/>
                <a:gd name="T39" fmla="*/ 405 h 1091"/>
                <a:gd name="T40" fmla="*/ 526 w 1379"/>
                <a:gd name="T41" fmla="*/ 340 h 1091"/>
                <a:gd name="T42" fmla="*/ 576 w 1379"/>
                <a:gd name="T43" fmla="*/ 328 h 1091"/>
                <a:gd name="T44" fmla="*/ 598 w 1379"/>
                <a:gd name="T45" fmla="*/ 288 h 1091"/>
                <a:gd name="T46" fmla="*/ 567 w 1379"/>
                <a:gd name="T47" fmla="*/ 265 h 1091"/>
                <a:gd name="T48" fmla="*/ 556 w 1379"/>
                <a:gd name="T49" fmla="*/ 214 h 1091"/>
                <a:gd name="T50" fmla="*/ 578 w 1379"/>
                <a:gd name="T51" fmla="*/ 173 h 1091"/>
                <a:gd name="T52" fmla="*/ 605 w 1379"/>
                <a:gd name="T53" fmla="*/ 146 h 1091"/>
                <a:gd name="T54" fmla="*/ 605 w 1379"/>
                <a:gd name="T55" fmla="*/ 99 h 1091"/>
                <a:gd name="T56" fmla="*/ 659 w 1379"/>
                <a:gd name="T57" fmla="*/ 112 h 1091"/>
                <a:gd name="T58" fmla="*/ 697 w 1379"/>
                <a:gd name="T59" fmla="*/ 135 h 1091"/>
                <a:gd name="T60" fmla="*/ 702 w 1379"/>
                <a:gd name="T61" fmla="*/ 81 h 1091"/>
                <a:gd name="T62" fmla="*/ 772 w 1379"/>
                <a:gd name="T63" fmla="*/ 94 h 1091"/>
                <a:gd name="T64" fmla="*/ 835 w 1379"/>
                <a:gd name="T65" fmla="*/ 108 h 1091"/>
                <a:gd name="T66" fmla="*/ 891 w 1379"/>
                <a:gd name="T67" fmla="*/ 88 h 1091"/>
                <a:gd name="T68" fmla="*/ 949 w 1379"/>
                <a:gd name="T69" fmla="*/ 79 h 1091"/>
                <a:gd name="T70" fmla="*/ 983 w 1379"/>
                <a:gd name="T71" fmla="*/ 40 h 1091"/>
                <a:gd name="T72" fmla="*/ 1048 w 1379"/>
                <a:gd name="T73" fmla="*/ 20 h 1091"/>
                <a:gd name="T74" fmla="*/ 1102 w 1379"/>
                <a:gd name="T75" fmla="*/ 13 h 1091"/>
                <a:gd name="T76" fmla="*/ 1165 w 1379"/>
                <a:gd name="T77" fmla="*/ 7 h 1091"/>
                <a:gd name="T78" fmla="*/ 1228 w 1379"/>
                <a:gd name="T79" fmla="*/ 18 h 1091"/>
                <a:gd name="T80" fmla="*/ 1271 w 1379"/>
                <a:gd name="T81" fmla="*/ 18 h 1091"/>
                <a:gd name="T82" fmla="*/ 1282 w 1379"/>
                <a:gd name="T83" fmla="*/ 54 h 1091"/>
                <a:gd name="T84" fmla="*/ 1300 w 1379"/>
                <a:gd name="T85" fmla="*/ 85 h 1091"/>
                <a:gd name="T86" fmla="*/ 1269 w 1379"/>
                <a:gd name="T87" fmla="*/ 90 h 1091"/>
                <a:gd name="T88" fmla="*/ 1246 w 1379"/>
                <a:gd name="T89" fmla="*/ 85 h 1091"/>
                <a:gd name="T90" fmla="*/ 1213 w 1379"/>
                <a:gd name="T91" fmla="*/ 61 h 1091"/>
                <a:gd name="T92" fmla="*/ 1210 w 1379"/>
                <a:gd name="T93" fmla="*/ 83 h 1091"/>
                <a:gd name="T94" fmla="*/ 1190 w 1379"/>
                <a:gd name="T95" fmla="*/ 83 h 1091"/>
                <a:gd name="T96" fmla="*/ 1186 w 1379"/>
                <a:gd name="T97" fmla="*/ 103 h 1091"/>
                <a:gd name="T98" fmla="*/ 1161 w 1379"/>
                <a:gd name="T99" fmla="*/ 99 h 1091"/>
                <a:gd name="T100" fmla="*/ 1141 w 1379"/>
                <a:gd name="T101" fmla="*/ 108 h 1091"/>
                <a:gd name="T102" fmla="*/ 1136 w 1379"/>
                <a:gd name="T103" fmla="*/ 153 h 1091"/>
                <a:gd name="T104" fmla="*/ 1141 w 1379"/>
                <a:gd name="T105" fmla="*/ 193 h 1091"/>
                <a:gd name="T106" fmla="*/ 1170 w 1379"/>
                <a:gd name="T107" fmla="*/ 209 h 1091"/>
                <a:gd name="T108" fmla="*/ 1215 w 1379"/>
                <a:gd name="T109" fmla="*/ 205 h 1091"/>
                <a:gd name="T110" fmla="*/ 1260 w 1379"/>
                <a:gd name="T111" fmla="*/ 225 h 1091"/>
                <a:gd name="T112" fmla="*/ 1300 w 1379"/>
                <a:gd name="T113" fmla="*/ 227 h 1091"/>
                <a:gd name="T114" fmla="*/ 1348 w 1379"/>
                <a:gd name="T115" fmla="*/ 238 h 1091"/>
                <a:gd name="T116" fmla="*/ 1379 w 1379"/>
                <a:gd name="T117" fmla="*/ 247 h 1091"/>
                <a:gd name="T118" fmla="*/ 1282 w 1379"/>
                <a:gd name="T119" fmla="*/ 378 h 1091"/>
                <a:gd name="T120" fmla="*/ 1132 w 1379"/>
                <a:gd name="T121" fmla="*/ 488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9" h="1091">
                  <a:moveTo>
                    <a:pt x="1186" y="522"/>
                  </a:moveTo>
                  <a:lnTo>
                    <a:pt x="1188" y="531"/>
                  </a:lnTo>
                  <a:lnTo>
                    <a:pt x="1188" y="542"/>
                  </a:lnTo>
                  <a:lnTo>
                    <a:pt x="1188" y="553"/>
                  </a:lnTo>
                  <a:lnTo>
                    <a:pt x="1188" y="564"/>
                  </a:lnTo>
                  <a:lnTo>
                    <a:pt x="1186" y="573"/>
                  </a:lnTo>
                  <a:lnTo>
                    <a:pt x="1183" y="585"/>
                  </a:lnTo>
                  <a:lnTo>
                    <a:pt x="1177" y="591"/>
                  </a:lnTo>
                  <a:lnTo>
                    <a:pt x="1174" y="600"/>
                  </a:lnTo>
                  <a:lnTo>
                    <a:pt x="1170" y="607"/>
                  </a:lnTo>
                  <a:lnTo>
                    <a:pt x="1165" y="616"/>
                  </a:lnTo>
                  <a:lnTo>
                    <a:pt x="1159" y="623"/>
                  </a:lnTo>
                  <a:lnTo>
                    <a:pt x="1154" y="630"/>
                  </a:lnTo>
                  <a:lnTo>
                    <a:pt x="1147" y="636"/>
                  </a:lnTo>
                  <a:lnTo>
                    <a:pt x="1141" y="641"/>
                  </a:lnTo>
                  <a:lnTo>
                    <a:pt x="1132" y="645"/>
                  </a:lnTo>
                  <a:lnTo>
                    <a:pt x="1123" y="650"/>
                  </a:lnTo>
                  <a:lnTo>
                    <a:pt x="1114" y="654"/>
                  </a:lnTo>
                  <a:lnTo>
                    <a:pt x="1102" y="657"/>
                  </a:lnTo>
                  <a:lnTo>
                    <a:pt x="1093" y="661"/>
                  </a:lnTo>
                  <a:lnTo>
                    <a:pt x="1087" y="666"/>
                  </a:lnTo>
                  <a:lnTo>
                    <a:pt x="1075" y="670"/>
                  </a:lnTo>
                  <a:lnTo>
                    <a:pt x="1069" y="675"/>
                  </a:lnTo>
                  <a:lnTo>
                    <a:pt x="1062" y="681"/>
                  </a:lnTo>
                  <a:lnTo>
                    <a:pt x="1057" y="688"/>
                  </a:lnTo>
                  <a:lnTo>
                    <a:pt x="1053" y="697"/>
                  </a:lnTo>
                  <a:lnTo>
                    <a:pt x="1048" y="704"/>
                  </a:lnTo>
                  <a:lnTo>
                    <a:pt x="1042" y="711"/>
                  </a:lnTo>
                  <a:lnTo>
                    <a:pt x="1033" y="715"/>
                  </a:lnTo>
                  <a:lnTo>
                    <a:pt x="1024" y="717"/>
                  </a:lnTo>
                  <a:lnTo>
                    <a:pt x="1012" y="720"/>
                  </a:lnTo>
                  <a:lnTo>
                    <a:pt x="1003" y="726"/>
                  </a:lnTo>
                  <a:lnTo>
                    <a:pt x="997" y="731"/>
                  </a:lnTo>
                  <a:lnTo>
                    <a:pt x="994" y="740"/>
                  </a:lnTo>
                  <a:lnTo>
                    <a:pt x="992" y="751"/>
                  </a:lnTo>
                  <a:lnTo>
                    <a:pt x="997" y="758"/>
                  </a:lnTo>
                  <a:lnTo>
                    <a:pt x="1003" y="765"/>
                  </a:lnTo>
                  <a:lnTo>
                    <a:pt x="1012" y="769"/>
                  </a:lnTo>
                  <a:lnTo>
                    <a:pt x="1017" y="778"/>
                  </a:lnTo>
                  <a:lnTo>
                    <a:pt x="1021" y="785"/>
                  </a:lnTo>
                  <a:lnTo>
                    <a:pt x="1024" y="796"/>
                  </a:lnTo>
                  <a:lnTo>
                    <a:pt x="1021" y="807"/>
                  </a:lnTo>
                  <a:lnTo>
                    <a:pt x="1019" y="816"/>
                  </a:lnTo>
                  <a:lnTo>
                    <a:pt x="1017" y="825"/>
                  </a:lnTo>
                  <a:lnTo>
                    <a:pt x="1012" y="832"/>
                  </a:lnTo>
                  <a:lnTo>
                    <a:pt x="1008" y="841"/>
                  </a:lnTo>
                  <a:lnTo>
                    <a:pt x="1006" y="850"/>
                  </a:lnTo>
                  <a:lnTo>
                    <a:pt x="1001" y="857"/>
                  </a:lnTo>
                  <a:lnTo>
                    <a:pt x="1001" y="870"/>
                  </a:lnTo>
                  <a:lnTo>
                    <a:pt x="1001" y="882"/>
                  </a:lnTo>
                  <a:lnTo>
                    <a:pt x="1001" y="893"/>
                  </a:lnTo>
                  <a:lnTo>
                    <a:pt x="1001" y="904"/>
                  </a:lnTo>
                  <a:lnTo>
                    <a:pt x="997" y="913"/>
                  </a:lnTo>
                  <a:lnTo>
                    <a:pt x="990" y="918"/>
                  </a:lnTo>
                  <a:lnTo>
                    <a:pt x="981" y="920"/>
                  </a:lnTo>
                  <a:lnTo>
                    <a:pt x="972" y="927"/>
                  </a:lnTo>
                  <a:lnTo>
                    <a:pt x="963" y="929"/>
                  </a:lnTo>
                  <a:lnTo>
                    <a:pt x="952" y="933"/>
                  </a:lnTo>
                  <a:lnTo>
                    <a:pt x="945" y="938"/>
                  </a:lnTo>
                  <a:lnTo>
                    <a:pt x="936" y="942"/>
                  </a:lnTo>
                  <a:lnTo>
                    <a:pt x="929" y="949"/>
                  </a:lnTo>
                  <a:lnTo>
                    <a:pt x="925" y="956"/>
                  </a:lnTo>
                  <a:lnTo>
                    <a:pt x="920" y="963"/>
                  </a:lnTo>
                  <a:lnTo>
                    <a:pt x="916" y="972"/>
                  </a:lnTo>
                  <a:lnTo>
                    <a:pt x="911" y="978"/>
                  </a:lnTo>
                  <a:lnTo>
                    <a:pt x="907" y="987"/>
                  </a:lnTo>
                  <a:lnTo>
                    <a:pt x="902" y="996"/>
                  </a:lnTo>
                  <a:lnTo>
                    <a:pt x="900" y="1005"/>
                  </a:lnTo>
                  <a:lnTo>
                    <a:pt x="898" y="1014"/>
                  </a:lnTo>
                  <a:lnTo>
                    <a:pt x="898" y="1026"/>
                  </a:lnTo>
                  <a:lnTo>
                    <a:pt x="902" y="1037"/>
                  </a:lnTo>
                  <a:lnTo>
                    <a:pt x="907" y="1044"/>
                  </a:lnTo>
                  <a:lnTo>
                    <a:pt x="909" y="1055"/>
                  </a:lnTo>
                  <a:lnTo>
                    <a:pt x="913" y="1062"/>
                  </a:lnTo>
                  <a:lnTo>
                    <a:pt x="916" y="1073"/>
                  </a:lnTo>
                  <a:lnTo>
                    <a:pt x="916" y="1082"/>
                  </a:lnTo>
                  <a:lnTo>
                    <a:pt x="913" y="1091"/>
                  </a:lnTo>
                  <a:lnTo>
                    <a:pt x="904" y="1089"/>
                  </a:lnTo>
                  <a:lnTo>
                    <a:pt x="895" y="1084"/>
                  </a:lnTo>
                  <a:lnTo>
                    <a:pt x="889" y="1080"/>
                  </a:lnTo>
                  <a:lnTo>
                    <a:pt x="882" y="1077"/>
                  </a:lnTo>
                  <a:lnTo>
                    <a:pt x="880" y="1075"/>
                  </a:lnTo>
                  <a:lnTo>
                    <a:pt x="871" y="1073"/>
                  </a:lnTo>
                  <a:lnTo>
                    <a:pt x="859" y="1068"/>
                  </a:lnTo>
                  <a:lnTo>
                    <a:pt x="846" y="1071"/>
                  </a:lnTo>
                  <a:lnTo>
                    <a:pt x="832" y="1071"/>
                  </a:lnTo>
                  <a:lnTo>
                    <a:pt x="821" y="1071"/>
                  </a:lnTo>
                  <a:lnTo>
                    <a:pt x="810" y="1073"/>
                  </a:lnTo>
                  <a:lnTo>
                    <a:pt x="796" y="1075"/>
                  </a:lnTo>
                  <a:lnTo>
                    <a:pt x="783" y="1075"/>
                  </a:lnTo>
                  <a:lnTo>
                    <a:pt x="769" y="1073"/>
                  </a:lnTo>
                  <a:lnTo>
                    <a:pt x="758" y="1073"/>
                  </a:lnTo>
                  <a:lnTo>
                    <a:pt x="747" y="1071"/>
                  </a:lnTo>
                  <a:lnTo>
                    <a:pt x="745" y="1071"/>
                  </a:lnTo>
                  <a:lnTo>
                    <a:pt x="733" y="1071"/>
                  </a:lnTo>
                  <a:lnTo>
                    <a:pt x="722" y="1068"/>
                  </a:lnTo>
                  <a:lnTo>
                    <a:pt x="711" y="1066"/>
                  </a:lnTo>
                  <a:lnTo>
                    <a:pt x="697" y="1066"/>
                  </a:lnTo>
                  <a:lnTo>
                    <a:pt x="688" y="1064"/>
                  </a:lnTo>
                  <a:lnTo>
                    <a:pt x="675" y="1062"/>
                  </a:lnTo>
                  <a:lnTo>
                    <a:pt x="666" y="1059"/>
                  </a:lnTo>
                  <a:lnTo>
                    <a:pt x="659" y="1059"/>
                  </a:lnTo>
                  <a:lnTo>
                    <a:pt x="655" y="1057"/>
                  </a:lnTo>
                  <a:lnTo>
                    <a:pt x="641" y="1057"/>
                  </a:lnTo>
                  <a:lnTo>
                    <a:pt x="630" y="1055"/>
                  </a:lnTo>
                  <a:lnTo>
                    <a:pt x="619" y="1053"/>
                  </a:lnTo>
                  <a:lnTo>
                    <a:pt x="612" y="1048"/>
                  </a:lnTo>
                  <a:lnTo>
                    <a:pt x="605" y="1044"/>
                  </a:lnTo>
                  <a:lnTo>
                    <a:pt x="598" y="1035"/>
                  </a:lnTo>
                  <a:lnTo>
                    <a:pt x="592" y="1030"/>
                  </a:lnTo>
                  <a:lnTo>
                    <a:pt x="585" y="1023"/>
                  </a:lnTo>
                  <a:lnTo>
                    <a:pt x="580" y="1017"/>
                  </a:lnTo>
                  <a:lnTo>
                    <a:pt x="571" y="1012"/>
                  </a:lnTo>
                  <a:lnTo>
                    <a:pt x="565" y="1005"/>
                  </a:lnTo>
                  <a:lnTo>
                    <a:pt x="556" y="1001"/>
                  </a:lnTo>
                  <a:lnTo>
                    <a:pt x="547" y="996"/>
                  </a:lnTo>
                  <a:lnTo>
                    <a:pt x="535" y="996"/>
                  </a:lnTo>
                  <a:lnTo>
                    <a:pt x="524" y="1001"/>
                  </a:lnTo>
                  <a:lnTo>
                    <a:pt x="517" y="1005"/>
                  </a:lnTo>
                  <a:lnTo>
                    <a:pt x="506" y="1010"/>
                  </a:lnTo>
                  <a:lnTo>
                    <a:pt x="497" y="1014"/>
                  </a:lnTo>
                  <a:lnTo>
                    <a:pt x="488" y="1017"/>
                  </a:lnTo>
                  <a:lnTo>
                    <a:pt x="475" y="1017"/>
                  </a:lnTo>
                  <a:lnTo>
                    <a:pt x="463" y="1014"/>
                  </a:lnTo>
                  <a:lnTo>
                    <a:pt x="452" y="1014"/>
                  </a:lnTo>
                  <a:lnTo>
                    <a:pt x="441" y="1012"/>
                  </a:lnTo>
                  <a:lnTo>
                    <a:pt x="430" y="1010"/>
                  </a:lnTo>
                  <a:lnTo>
                    <a:pt x="418" y="1008"/>
                  </a:lnTo>
                  <a:lnTo>
                    <a:pt x="405" y="1008"/>
                  </a:lnTo>
                  <a:lnTo>
                    <a:pt x="394" y="1005"/>
                  </a:lnTo>
                  <a:lnTo>
                    <a:pt x="385" y="1003"/>
                  </a:lnTo>
                  <a:lnTo>
                    <a:pt x="373" y="1001"/>
                  </a:lnTo>
                  <a:lnTo>
                    <a:pt x="360" y="1001"/>
                  </a:lnTo>
                  <a:lnTo>
                    <a:pt x="349" y="999"/>
                  </a:lnTo>
                  <a:lnTo>
                    <a:pt x="337" y="996"/>
                  </a:lnTo>
                  <a:lnTo>
                    <a:pt x="326" y="994"/>
                  </a:lnTo>
                  <a:lnTo>
                    <a:pt x="315" y="992"/>
                  </a:lnTo>
                  <a:lnTo>
                    <a:pt x="306" y="990"/>
                  </a:lnTo>
                  <a:lnTo>
                    <a:pt x="295" y="987"/>
                  </a:lnTo>
                  <a:lnTo>
                    <a:pt x="288" y="981"/>
                  </a:lnTo>
                  <a:lnTo>
                    <a:pt x="283" y="974"/>
                  </a:lnTo>
                  <a:lnTo>
                    <a:pt x="279" y="965"/>
                  </a:lnTo>
                  <a:lnTo>
                    <a:pt x="274" y="958"/>
                  </a:lnTo>
                  <a:lnTo>
                    <a:pt x="270" y="949"/>
                  </a:lnTo>
                  <a:lnTo>
                    <a:pt x="265" y="940"/>
                  </a:lnTo>
                  <a:lnTo>
                    <a:pt x="261" y="931"/>
                  </a:lnTo>
                  <a:lnTo>
                    <a:pt x="259" y="924"/>
                  </a:lnTo>
                  <a:lnTo>
                    <a:pt x="247" y="920"/>
                  </a:lnTo>
                  <a:lnTo>
                    <a:pt x="238" y="918"/>
                  </a:lnTo>
                  <a:lnTo>
                    <a:pt x="229" y="913"/>
                  </a:lnTo>
                  <a:lnTo>
                    <a:pt x="220" y="909"/>
                  </a:lnTo>
                  <a:lnTo>
                    <a:pt x="214" y="902"/>
                  </a:lnTo>
                  <a:lnTo>
                    <a:pt x="209" y="895"/>
                  </a:lnTo>
                  <a:lnTo>
                    <a:pt x="205" y="886"/>
                  </a:lnTo>
                  <a:lnTo>
                    <a:pt x="202" y="877"/>
                  </a:lnTo>
                  <a:lnTo>
                    <a:pt x="198" y="870"/>
                  </a:lnTo>
                  <a:lnTo>
                    <a:pt x="191" y="864"/>
                  </a:lnTo>
                  <a:lnTo>
                    <a:pt x="186" y="857"/>
                  </a:lnTo>
                  <a:lnTo>
                    <a:pt x="177" y="848"/>
                  </a:lnTo>
                  <a:lnTo>
                    <a:pt x="168" y="843"/>
                  </a:lnTo>
                  <a:lnTo>
                    <a:pt x="159" y="839"/>
                  </a:lnTo>
                  <a:lnTo>
                    <a:pt x="150" y="837"/>
                  </a:lnTo>
                  <a:lnTo>
                    <a:pt x="141" y="832"/>
                  </a:lnTo>
                  <a:lnTo>
                    <a:pt x="130" y="830"/>
                  </a:lnTo>
                  <a:lnTo>
                    <a:pt x="123" y="825"/>
                  </a:lnTo>
                  <a:lnTo>
                    <a:pt x="114" y="821"/>
                  </a:lnTo>
                  <a:lnTo>
                    <a:pt x="105" y="816"/>
                  </a:lnTo>
                  <a:lnTo>
                    <a:pt x="99" y="810"/>
                  </a:lnTo>
                  <a:lnTo>
                    <a:pt x="92" y="805"/>
                  </a:lnTo>
                  <a:lnTo>
                    <a:pt x="85" y="798"/>
                  </a:lnTo>
                  <a:lnTo>
                    <a:pt x="78" y="792"/>
                  </a:lnTo>
                  <a:lnTo>
                    <a:pt x="74" y="785"/>
                  </a:lnTo>
                  <a:lnTo>
                    <a:pt x="72" y="774"/>
                  </a:lnTo>
                  <a:lnTo>
                    <a:pt x="72" y="762"/>
                  </a:lnTo>
                  <a:lnTo>
                    <a:pt x="69" y="751"/>
                  </a:lnTo>
                  <a:lnTo>
                    <a:pt x="67" y="742"/>
                  </a:lnTo>
                  <a:lnTo>
                    <a:pt x="63" y="735"/>
                  </a:lnTo>
                  <a:lnTo>
                    <a:pt x="54" y="731"/>
                  </a:lnTo>
                  <a:lnTo>
                    <a:pt x="47" y="724"/>
                  </a:lnTo>
                  <a:lnTo>
                    <a:pt x="38" y="720"/>
                  </a:lnTo>
                  <a:lnTo>
                    <a:pt x="31" y="715"/>
                  </a:lnTo>
                  <a:lnTo>
                    <a:pt x="24" y="708"/>
                  </a:lnTo>
                  <a:lnTo>
                    <a:pt x="22" y="706"/>
                  </a:lnTo>
                  <a:lnTo>
                    <a:pt x="18" y="704"/>
                  </a:lnTo>
                  <a:lnTo>
                    <a:pt x="11" y="695"/>
                  </a:lnTo>
                  <a:lnTo>
                    <a:pt x="6" y="688"/>
                  </a:lnTo>
                  <a:lnTo>
                    <a:pt x="6" y="675"/>
                  </a:lnTo>
                  <a:lnTo>
                    <a:pt x="6" y="672"/>
                  </a:lnTo>
                  <a:lnTo>
                    <a:pt x="13" y="670"/>
                  </a:lnTo>
                  <a:lnTo>
                    <a:pt x="18" y="668"/>
                  </a:lnTo>
                  <a:lnTo>
                    <a:pt x="24" y="670"/>
                  </a:lnTo>
                  <a:lnTo>
                    <a:pt x="31" y="666"/>
                  </a:lnTo>
                  <a:lnTo>
                    <a:pt x="36" y="663"/>
                  </a:lnTo>
                  <a:lnTo>
                    <a:pt x="40" y="659"/>
                  </a:lnTo>
                  <a:lnTo>
                    <a:pt x="45" y="657"/>
                  </a:lnTo>
                  <a:lnTo>
                    <a:pt x="49" y="654"/>
                  </a:lnTo>
                  <a:lnTo>
                    <a:pt x="51" y="652"/>
                  </a:lnTo>
                  <a:lnTo>
                    <a:pt x="51" y="648"/>
                  </a:lnTo>
                  <a:lnTo>
                    <a:pt x="49" y="643"/>
                  </a:lnTo>
                  <a:lnTo>
                    <a:pt x="47" y="641"/>
                  </a:lnTo>
                  <a:lnTo>
                    <a:pt x="42" y="639"/>
                  </a:lnTo>
                  <a:lnTo>
                    <a:pt x="40" y="639"/>
                  </a:lnTo>
                  <a:lnTo>
                    <a:pt x="33" y="639"/>
                  </a:lnTo>
                  <a:lnTo>
                    <a:pt x="31" y="641"/>
                  </a:lnTo>
                  <a:lnTo>
                    <a:pt x="29" y="641"/>
                  </a:lnTo>
                  <a:lnTo>
                    <a:pt x="27" y="643"/>
                  </a:lnTo>
                  <a:lnTo>
                    <a:pt x="24" y="648"/>
                  </a:lnTo>
                  <a:lnTo>
                    <a:pt x="20" y="648"/>
                  </a:lnTo>
                  <a:lnTo>
                    <a:pt x="15" y="648"/>
                  </a:lnTo>
                  <a:lnTo>
                    <a:pt x="11" y="648"/>
                  </a:lnTo>
                  <a:lnTo>
                    <a:pt x="11" y="643"/>
                  </a:lnTo>
                  <a:lnTo>
                    <a:pt x="11" y="630"/>
                  </a:lnTo>
                  <a:lnTo>
                    <a:pt x="9" y="627"/>
                  </a:lnTo>
                  <a:lnTo>
                    <a:pt x="4" y="623"/>
                  </a:lnTo>
                  <a:lnTo>
                    <a:pt x="2" y="621"/>
                  </a:lnTo>
                  <a:lnTo>
                    <a:pt x="0" y="616"/>
                  </a:lnTo>
                  <a:lnTo>
                    <a:pt x="0" y="609"/>
                  </a:lnTo>
                  <a:lnTo>
                    <a:pt x="2" y="603"/>
                  </a:lnTo>
                  <a:lnTo>
                    <a:pt x="4" y="598"/>
                  </a:lnTo>
                  <a:lnTo>
                    <a:pt x="6" y="596"/>
                  </a:lnTo>
                  <a:lnTo>
                    <a:pt x="11" y="589"/>
                  </a:lnTo>
                  <a:lnTo>
                    <a:pt x="15" y="587"/>
                  </a:lnTo>
                  <a:lnTo>
                    <a:pt x="18" y="585"/>
                  </a:lnTo>
                  <a:lnTo>
                    <a:pt x="22" y="585"/>
                  </a:lnTo>
                  <a:lnTo>
                    <a:pt x="27" y="585"/>
                  </a:lnTo>
                  <a:lnTo>
                    <a:pt x="31" y="585"/>
                  </a:lnTo>
                  <a:lnTo>
                    <a:pt x="36" y="587"/>
                  </a:lnTo>
                  <a:lnTo>
                    <a:pt x="45" y="587"/>
                  </a:lnTo>
                  <a:lnTo>
                    <a:pt x="51" y="587"/>
                  </a:lnTo>
                  <a:lnTo>
                    <a:pt x="56" y="587"/>
                  </a:lnTo>
                  <a:lnTo>
                    <a:pt x="58" y="585"/>
                  </a:lnTo>
                  <a:lnTo>
                    <a:pt x="60" y="585"/>
                  </a:lnTo>
                  <a:lnTo>
                    <a:pt x="63" y="585"/>
                  </a:lnTo>
                  <a:lnTo>
                    <a:pt x="65" y="580"/>
                  </a:lnTo>
                  <a:lnTo>
                    <a:pt x="67" y="578"/>
                  </a:lnTo>
                  <a:lnTo>
                    <a:pt x="69" y="578"/>
                  </a:lnTo>
                  <a:lnTo>
                    <a:pt x="69" y="576"/>
                  </a:lnTo>
                  <a:lnTo>
                    <a:pt x="72" y="576"/>
                  </a:lnTo>
                  <a:lnTo>
                    <a:pt x="74" y="576"/>
                  </a:lnTo>
                  <a:lnTo>
                    <a:pt x="76" y="576"/>
                  </a:lnTo>
                  <a:lnTo>
                    <a:pt x="78" y="576"/>
                  </a:lnTo>
                  <a:lnTo>
                    <a:pt x="81" y="578"/>
                  </a:lnTo>
                  <a:lnTo>
                    <a:pt x="83" y="578"/>
                  </a:lnTo>
                  <a:lnTo>
                    <a:pt x="83" y="580"/>
                  </a:lnTo>
                  <a:lnTo>
                    <a:pt x="85" y="580"/>
                  </a:lnTo>
                  <a:lnTo>
                    <a:pt x="87" y="580"/>
                  </a:lnTo>
                  <a:lnTo>
                    <a:pt x="90" y="580"/>
                  </a:lnTo>
                  <a:lnTo>
                    <a:pt x="90" y="578"/>
                  </a:lnTo>
                  <a:lnTo>
                    <a:pt x="90" y="576"/>
                  </a:lnTo>
                  <a:lnTo>
                    <a:pt x="92" y="576"/>
                  </a:lnTo>
                  <a:lnTo>
                    <a:pt x="92" y="573"/>
                  </a:lnTo>
                  <a:lnTo>
                    <a:pt x="94" y="573"/>
                  </a:lnTo>
                  <a:lnTo>
                    <a:pt x="96" y="571"/>
                  </a:lnTo>
                  <a:lnTo>
                    <a:pt x="99" y="569"/>
                  </a:lnTo>
                  <a:lnTo>
                    <a:pt x="99" y="567"/>
                  </a:lnTo>
                  <a:lnTo>
                    <a:pt x="103" y="564"/>
                  </a:lnTo>
                  <a:lnTo>
                    <a:pt x="105" y="564"/>
                  </a:lnTo>
                  <a:lnTo>
                    <a:pt x="110" y="560"/>
                  </a:lnTo>
                  <a:lnTo>
                    <a:pt x="112" y="560"/>
                  </a:lnTo>
                  <a:lnTo>
                    <a:pt x="114" y="558"/>
                  </a:lnTo>
                  <a:lnTo>
                    <a:pt x="117" y="558"/>
                  </a:lnTo>
                  <a:lnTo>
                    <a:pt x="119" y="555"/>
                  </a:lnTo>
                  <a:lnTo>
                    <a:pt x="121" y="555"/>
                  </a:lnTo>
                  <a:lnTo>
                    <a:pt x="126" y="553"/>
                  </a:lnTo>
                  <a:lnTo>
                    <a:pt x="130" y="551"/>
                  </a:lnTo>
                  <a:lnTo>
                    <a:pt x="132" y="551"/>
                  </a:lnTo>
                  <a:lnTo>
                    <a:pt x="135" y="551"/>
                  </a:lnTo>
                  <a:lnTo>
                    <a:pt x="137" y="551"/>
                  </a:lnTo>
                  <a:lnTo>
                    <a:pt x="144" y="551"/>
                  </a:lnTo>
                  <a:lnTo>
                    <a:pt x="146" y="551"/>
                  </a:lnTo>
                  <a:lnTo>
                    <a:pt x="148" y="551"/>
                  </a:lnTo>
                  <a:lnTo>
                    <a:pt x="150" y="549"/>
                  </a:lnTo>
                  <a:lnTo>
                    <a:pt x="153" y="546"/>
                  </a:lnTo>
                  <a:lnTo>
                    <a:pt x="155" y="546"/>
                  </a:lnTo>
                  <a:lnTo>
                    <a:pt x="157" y="546"/>
                  </a:lnTo>
                  <a:lnTo>
                    <a:pt x="159" y="546"/>
                  </a:lnTo>
                  <a:lnTo>
                    <a:pt x="162" y="549"/>
                  </a:lnTo>
                  <a:lnTo>
                    <a:pt x="164" y="549"/>
                  </a:lnTo>
                  <a:lnTo>
                    <a:pt x="168" y="551"/>
                  </a:lnTo>
                  <a:lnTo>
                    <a:pt x="171" y="551"/>
                  </a:lnTo>
                  <a:lnTo>
                    <a:pt x="173" y="551"/>
                  </a:lnTo>
                  <a:lnTo>
                    <a:pt x="175" y="551"/>
                  </a:lnTo>
                  <a:lnTo>
                    <a:pt x="175" y="553"/>
                  </a:lnTo>
                  <a:lnTo>
                    <a:pt x="177" y="553"/>
                  </a:lnTo>
                  <a:lnTo>
                    <a:pt x="180" y="553"/>
                  </a:lnTo>
                  <a:lnTo>
                    <a:pt x="180" y="555"/>
                  </a:lnTo>
                  <a:lnTo>
                    <a:pt x="182" y="555"/>
                  </a:lnTo>
                  <a:lnTo>
                    <a:pt x="184" y="555"/>
                  </a:lnTo>
                  <a:lnTo>
                    <a:pt x="189" y="562"/>
                  </a:lnTo>
                  <a:lnTo>
                    <a:pt x="193" y="567"/>
                  </a:lnTo>
                  <a:lnTo>
                    <a:pt x="196" y="569"/>
                  </a:lnTo>
                  <a:lnTo>
                    <a:pt x="200" y="571"/>
                  </a:lnTo>
                  <a:lnTo>
                    <a:pt x="205" y="573"/>
                  </a:lnTo>
                  <a:lnTo>
                    <a:pt x="207" y="576"/>
                  </a:lnTo>
                  <a:lnTo>
                    <a:pt x="209" y="576"/>
                  </a:lnTo>
                  <a:lnTo>
                    <a:pt x="211" y="576"/>
                  </a:lnTo>
                  <a:lnTo>
                    <a:pt x="211" y="578"/>
                  </a:lnTo>
                  <a:lnTo>
                    <a:pt x="214" y="578"/>
                  </a:lnTo>
                  <a:lnTo>
                    <a:pt x="218" y="580"/>
                  </a:lnTo>
                  <a:lnTo>
                    <a:pt x="223" y="582"/>
                  </a:lnTo>
                  <a:lnTo>
                    <a:pt x="225" y="582"/>
                  </a:lnTo>
                  <a:lnTo>
                    <a:pt x="227" y="582"/>
                  </a:lnTo>
                  <a:lnTo>
                    <a:pt x="227" y="585"/>
                  </a:lnTo>
                  <a:lnTo>
                    <a:pt x="234" y="585"/>
                  </a:lnTo>
                  <a:lnTo>
                    <a:pt x="236" y="585"/>
                  </a:lnTo>
                  <a:lnTo>
                    <a:pt x="243" y="585"/>
                  </a:lnTo>
                  <a:lnTo>
                    <a:pt x="247" y="585"/>
                  </a:lnTo>
                  <a:lnTo>
                    <a:pt x="252" y="585"/>
                  </a:lnTo>
                  <a:lnTo>
                    <a:pt x="252" y="587"/>
                  </a:lnTo>
                  <a:lnTo>
                    <a:pt x="254" y="587"/>
                  </a:lnTo>
                  <a:lnTo>
                    <a:pt x="259" y="587"/>
                  </a:lnTo>
                  <a:lnTo>
                    <a:pt x="259" y="589"/>
                  </a:lnTo>
                  <a:lnTo>
                    <a:pt x="261" y="589"/>
                  </a:lnTo>
                  <a:lnTo>
                    <a:pt x="263" y="589"/>
                  </a:lnTo>
                  <a:lnTo>
                    <a:pt x="265" y="589"/>
                  </a:lnTo>
                  <a:lnTo>
                    <a:pt x="268" y="587"/>
                  </a:lnTo>
                  <a:lnTo>
                    <a:pt x="268" y="585"/>
                  </a:lnTo>
                  <a:lnTo>
                    <a:pt x="272" y="580"/>
                  </a:lnTo>
                  <a:lnTo>
                    <a:pt x="272" y="576"/>
                  </a:lnTo>
                  <a:lnTo>
                    <a:pt x="272" y="573"/>
                  </a:lnTo>
                  <a:lnTo>
                    <a:pt x="272" y="569"/>
                  </a:lnTo>
                  <a:lnTo>
                    <a:pt x="270" y="564"/>
                  </a:lnTo>
                  <a:lnTo>
                    <a:pt x="268" y="562"/>
                  </a:lnTo>
                  <a:lnTo>
                    <a:pt x="265" y="562"/>
                  </a:lnTo>
                  <a:lnTo>
                    <a:pt x="261" y="560"/>
                  </a:lnTo>
                  <a:lnTo>
                    <a:pt x="254" y="555"/>
                  </a:lnTo>
                  <a:lnTo>
                    <a:pt x="252" y="553"/>
                  </a:lnTo>
                  <a:lnTo>
                    <a:pt x="252" y="549"/>
                  </a:lnTo>
                  <a:lnTo>
                    <a:pt x="252" y="546"/>
                  </a:lnTo>
                  <a:lnTo>
                    <a:pt x="254" y="544"/>
                  </a:lnTo>
                  <a:lnTo>
                    <a:pt x="256" y="542"/>
                  </a:lnTo>
                  <a:lnTo>
                    <a:pt x="261" y="542"/>
                  </a:lnTo>
                  <a:lnTo>
                    <a:pt x="268" y="540"/>
                  </a:lnTo>
                  <a:lnTo>
                    <a:pt x="270" y="540"/>
                  </a:lnTo>
                  <a:lnTo>
                    <a:pt x="274" y="535"/>
                  </a:lnTo>
                  <a:lnTo>
                    <a:pt x="279" y="535"/>
                  </a:lnTo>
                  <a:lnTo>
                    <a:pt x="281" y="535"/>
                  </a:lnTo>
                  <a:lnTo>
                    <a:pt x="283" y="535"/>
                  </a:lnTo>
                  <a:lnTo>
                    <a:pt x="286" y="535"/>
                  </a:lnTo>
                  <a:lnTo>
                    <a:pt x="286" y="537"/>
                  </a:lnTo>
                  <a:lnTo>
                    <a:pt x="288" y="537"/>
                  </a:lnTo>
                  <a:lnTo>
                    <a:pt x="290" y="537"/>
                  </a:lnTo>
                  <a:lnTo>
                    <a:pt x="292" y="537"/>
                  </a:lnTo>
                  <a:lnTo>
                    <a:pt x="295" y="535"/>
                  </a:lnTo>
                  <a:lnTo>
                    <a:pt x="297" y="533"/>
                  </a:lnTo>
                  <a:lnTo>
                    <a:pt x="297" y="531"/>
                  </a:lnTo>
                  <a:lnTo>
                    <a:pt x="297" y="528"/>
                  </a:lnTo>
                  <a:lnTo>
                    <a:pt x="299" y="528"/>
                  </a:lnTo>
                  <a:lnTo>
                    <a:pt x="299" y="526"/>
                  </a:lnTo>
                  <a:lnTo>
                    <a:pt x="301" y="526"/>
                  </a:lnTo>
                  <a:lnTo>
                    <a:pt x="301" y="522"/>
                  </a:lnTo>
                  <a:lnTo>
                    <a:pt x="301" y="519"/>
                  </a:lnTo>
                  <a:lnTo>
                    <a:pt x="299" y="517"/>
                  </a:lnTo>
                  <a:lnTo>
                    <a:pt x="295" y="515"/>
                  </a:lnTo>
                  <a:lnTo>
                    <a:pt x="288" y="510"/>
                  </a:lnTo>
                  <a:lnTo>
                    <a:pt x="286" y="510"/>
                  </a:lnTo>
                  <a:lnTo>
                    <a:pt x="286" y="506"/>
                  </a:lnTo>
                  <a:lnTo>
                    <a:pt x="286" y="504"/>
                  </a:lnTo>
                  <a:lnTo>
                    <a:pt x="286" y="499"/>
                  </a:lnTo>
                  <a:lnTo>
                    <a:pt x="288" y="495"/>
                  </a:lnTo>
                  <a:lnTo>
                    <a:pt x="290" y="490"/>
                  </a:lnTo>
                  <a:lnTo>
                    <a:pt x="292" y="486"/>
                  </a:lnTo>
                  <a:lnTo>
                    <a:pt x="295" y="481"/>
                  </a:lnTo>
                  <a:lnTo>
                    <a:pt x="295" y="477"/>
                  </a:lnTo>
                  <a:lnTo>
                    <a:pt x="297" y="472"/>
                  </a:lnTo>
                  <a:lnTo>
                    <a:pt x="297" y="468"/>
                  </a:lnTo>
                  <a:lnTo>
                    <a:pt x="295" y="463"/>
                  </a:lnTo>
                  <a:lnTo>
                    <a:pt x="292" y="459"/>
                  </a:lnTo>
                  <a:lnTo>
                    <a:pt x="290" y="459"/>
                  </a:lnTo>
                  <a:lnTo>
                    <a:pt x="288" y="456"/>
                  </a:lnTo>
                  <a:lnTo>
                    <a:pt x="283" y="456"/>
                  </a:lnTo>
                  <a:lnTo>
                    <a:pt x="277" y="456"/>
                  </a:lnTo>
                  <a:lnTo>
                    <a:pt x="272" y="456"/>
                  </a:lnTo>
                  <a:lnTo>
                    <a:pt x="268" y="454"/>
                  </a:lnTo>
                  <a:lnTo>
                    <a:pt x="263" y="452"/>
                  </a:lnTo>
                  <a:lnTo>
                    <a:pt x="263" y="450"/>
                  </a:lnTo>
                  <a:lnTo>
                    <a:pt x="263" y="447"/>
                  </a:lnTo>
                  <a:lnTo>
                    <a:pt x="265" y="445"/>
                  </a:lnTo>
                  <a:lnTo>
                    <a:pt x="268" y="443"/>
                  </a:lnTo>
                  <a:lnTo>
                    <a:pt x="270" y="441"/>
                  </a:lnTo>
                  <a:lnTo>
                    <a:pt x="272" y="441"/>
                  </a:lnTo>
                  <a:lnTo>
                    <a:pt x="272" y="438"/>
                  </a:lnTo>
                  <a:lnTo>
                    <a:pt x="274" y="438"/>
                  </a:lnTo>
                  <a:lnTo>
                    <a:pt x="274" y="436"/>
                  </a:lnTo>
                  <a:lnTo>
                    <a:pt x="277" y="429"/>
                  </a:lnTo>
                  <a:lnTo>
                    <a:pt x="279" y="427"/>
                  </a:lnTo>
                  <a:lnTo>
                    <a:pt x="279" y="425"/>
                  </a:lnTo>
                  <a:lnTo>
                    <a:pt x="283" y="420"/>
                  </a:lnTo>
                  <a:lnTo>
                    <a:pt x="288" y="418"/>
                  </a:lnTo>
                  <a:lnTo>
                    <a:pt x="290" y="416"/>
                  </a:lnTo>
                  <a:lnTo>
                    <a:pt x="295" y="414"/>
                  </a:lnTo>
                  <a:lnTo>
                    <a:pt x="299" y="409"/>
                  </a:lnTo>
                  <a:lnTo>
                    <a:pt x="301" y="407"/>
                  </a:lnTo>
                  <a:lnTo>
                    <a:pt x="304" y="405"/>
                  </a:lnTo>
                  <a:lnTo>
                    <a:pt x="306" y="402"/>
                  </a:lnTo>
                  <a:lnTo>
                    <a:pt x="308" y="402"/>
                  </a:lnTo>
                  <a:lnTo>
                    <a:pt x="313" y="402"/>
                  </a:lnTo>
                  <a:lnTo>
                    <a:pt x="317" y="402"/>
                  </a:lnTo>
                  <a:lnTo>
                    <a:pt x="319" y="405"/>
                  </a:lnTo>
                  <a:lnTo>
                    <a:pt x="322" y="407"/>
                  </a:lnTo>
                  <a:lnTo>
                    <a:pt x="324" y="409"/>
                  </a:lnTo>
                  <a:lnTo>
                    <a:pt x="324" y="414"/>
                  </a:lnTo>
                  <a:lnTo>
                    <a:pt x="322" y="420"/>
                  </a:lnTo>
                  <a:lnTo>
                    <a:pt x="322" y="427"/>
                  </a:lnTo>
                  <a:lnTo>
                    <a:pt x="322" y="434"/>
                  </a:lnTo>
                  <a:lnTo>
                    <a:pt x="322" y="443"/>
                  </a:lnTo>
                  <a:lnTo>
                    <a:pt x="324" y="447"/>
                  </a:lnTo>
                  <a:lnTo>
                    <a:pt x="324" y="450"/>
                  </a:lnTo>
                  <a:lnTo>
                    <a:pt x="328" y="452"/>
                  </a:lnTo>
                  <a:lnTo>
                    <a:pt x="337" y="452"/>
                  </a:lnTo>
                  <a:lnTo>
                    <a:pt x="351" y="452"/>
                  </a:lnTo>
                  <a:lnTo>
                    <a:pt x="358" y="452"/>
                  </a:lnTo>
                  <a:lnTo>
                    <a:pt x="364" y="450"/>
                  </a:lnTo>
                  <a:lnTo>
                    <a:pt x="369" y="447"/>
                  </a:lnTo>
                  <a:lnTo>
                    <a:pt x="373" y="443"/>
                  </a:lnTo>
                  <a:lnTo>
                    <a:pt x="376" y="441"/>
                  </a:lnTo>
                  <a:lnTo>
                    <a:pt x="378" y="441"/>
                  </a:lnTo>
                  <a:lnTo>
                    <a:pt x="380" y="438"/>
                  </a:lnTo>
                  <a:lnTo>
                    <a:pt x="382" y="441"/>
                  </a:lnTo>
                  <a:lnTo>
                    <a:pt x="385" y="441"/>
                  </a:lnTo>
                  <a:lnTo>
                    <a:pt x="387" y="441"/>
                  </a:lnTo>
                  <a:lnTo>
                    <a:pt x="387" y="443"/>
                  </a:lnTo>
                  <a:lnTo>
                    <a:pt x="391" y="445"/>
                  </a:lnTo>
                  <a:lnTo>
                    <a:pt x="396" y="447"/>
                  </a:lnTo>
                  <a:lnTo>
                    <a:pt x="400" y="447"/>
                  </a:lnTo>
                  <a:lnTo>
                    <a:pt x="405" y="447"/>
                  </a:lnTo>
                  <a:lnTo>
                    <a:pt x="407" y="447"/>
                  </a:lnTo>
                  <a:lnTo>
                    <a:pt x="409" y="443"/>
                  </a:lnTo>
                  <a:lnTo>
                    <a:pt x="409" y="441"/>
                  </a:lnTo>
                  <a:lnTo>
                    <a:pt x="412" y="438"/>
                  </a:lnTo>
                  <a:lnTo>
                    <a:pt x="416" y="436"/>
                  </a:lnTo>
                  <a:lnTo>
                    <a:pt x="421" y="432"/>
                  </a:lnTo>
                  <a:lnTo>
                    <a:pt x="425" y="429"/>
                  </a:lnTo>
                  <a:lnTo>
                    <a:pt x="427" y="427"/>
                  </a:lnTo>
                  <a:lnTo>
                    <a:pt x="427" y="425"/>
                  </a:lnTo>
                  <a:lnTo>
                    <a:pt x="427" y="420"/>
                  </a:lnTo>
                  <a:lnTo>
                    <a:pt x="427" y="414"/>
                  </a:lnTo>
                  <a:lnTo>
                    <a:pt x="427" y="411"/>
                  </a:lnTo>
                  <a:lnTo>
                    <a:pt x="430" y="409"/>
                  </a:lnTo>
                  <a:lnTo>
                    <a:pt x="432" y="407"/>
                  </a:lnTo>
                  <a:lnTo>
                    <a:pt x="436" y="407"/>
                  </a:lnTo>
                  <a:lnTo>
                    <a:pt x="441" y="409"/>
                  </a:lnTo>
                  <a:lnTo>
                    <a:pt x="443" y="411"/>
                  </a:lnTo>
                  <a:lnTo>
                    <a:pt x="448" y="418"/>
                  </a:lnTo>
                  <a:lnTo>
                    <a:pt x="448" y="420"/>
                  </a:lnTo>
                  <a:lnTo>
                    <a:pt x="450" y="420"/>
                  </a:lnTo>
                  <a:lnTo>
                    <a:pt x="452" y="425"/>
                  </a:lnTo>
                  <a:lnTo>
                    <a:pt x="454" y="427"/>
                  </a:lnTo>
                  <a:lnTo>
                    <a:pt x="459" y="432"/>
                  </a:lnTo>
                  <a:lnTo>
                    <a:pt x="461" y="432"/>
                  </a:lnTo>
                  <a:lnTo>
                    <a:pt x="466" y="434"/>
                  </a:lnTo>
                  <a:lnTo>
                    <a:pt x="470" y="434"/>
                  </a:lnTo>
                  <a:lnTo>
                    <a:pt x="472" y="432"/>
                  </a:lnTo>
                  <a:lnTo>
                    <a:pt x="475" y="429"/>
                  </a:lnTo>
                  <a:lnTo>
                    <a:pt x="477" y="423"/>
                  </a:lnTo>
                  <a:lnTo>
                    <a:pt x="479" y="416"/>
                  </a:lnTo>
                  <a:lnTo>
                    <a:pt x="479" y="411"/>
                  </a:lnTo>
                  <a:lnTo>
                    <a:pt x="477" y="407"/>
                  </a:lnTo>
                  <a:lnTo>
                    <a:pt x="477" y="405"/>
                  </a:lnTo>
                  <a:lnTo>
                    <a:pt x="475" y="405"/>
                  </a:lnTo>
                  <a:lnTo>
                    <a:pt x="475" y="400"/>
                  </a:lnTo>
                  <a:lnTo>
                    <a:pt x="475" y="396"/>
                  </a:lnTo>
                  <a:lnTo>
                    <a:pt x="475" y="393"/>
                  </a:lnTo>
                  <a:lnTo>
                    <a:pt x="477" y="393"/>
                  </a:lnTo>
                  <a:lnTo>
                    <a:pt x="477" y="391"/>
                  </a:lnTo>
                  <a:lnTo>
                    <a:pt x="479" y="391"/>
                  </a:lnTo>
                  <a:lnTo>
                    <a:pt x="486" y="391"/>
                  </a:lnTo>
                  <a:lnTo>
                    <a:pt x="493" y="391"/>
                  </a:lnTo>
                  <a:lnTo>
                    <a:pt x="504" y="393"/>
                  </a:lnTo>
                  <a:lnTo>
                    <a:pt x="511" y="391"/>
                  </a:lnTo>
                  <a:lnTo>
                    <a:pt x="513" y="391"/>
                  </a:lnTo>
                  <a:lnTo>
                    <a:pt x="520" y="387"/>
                  </a:lnTo>
                  <a:lnTo>
                    <a:pt x="524" y="382"/>
                  </a:lnTo>
                  <a:lnTo>
                    <a:pt x="526" y="380"/>
                  </a:lnTo>
                  <a:lnTo>
                    <a:pt x="529" y="375"/>
                  </a:lnTo>
                  <a:lnTo>
                    <a:pt x="529" y="373"/>
                  </a:lnTo>
                  <a:lnTo>
                    <a:pt x="529" y="369"/>
                  </a:lnTo>
                  <a:lnTo>
                    <a:pt x="529" y="362"/>
                  </a:lnTo>
                  <a:lnTo>
                    <a:pt x="529" y="353"/>
                  </a:lnTo>
                  <a:lnTo>
                    <a:pt x="529" y="348"/>
                  </a:lnTo>
                  <a:lnTo>
                    <a:pt x="529" y="346"/>
                  </a:lnTo>
                  <a:lnTo>
                    <a:pt x="529" y="344"/>
                  </a:lnTo>
                  <a:lnTo>
                    <a:pt x="526" y="340"/>
                  </a:lnTo>
                  <a:lnTo>
                    <a:pt x="526" y="335"/>
                  </a:lnTo>
                  <a:lnTo>
                    <a:pt x="526" y="331"/>
                  </a:lnTo>
                  <a:lnTo>
                    <a:pt x="529" y="331"/>
                  </a:lnTo>
                  <a:lnTo>
                    <a:pt x="529" y="326"/>
                  </a:lnTo>
                  <a:lnTo>
                    <a:pt x="533" y="324"/>
                  </a:lnTo>
                  <a:lnTo>
                    <a:pt x="538" y="322"/>
                  </a:lnTo>
                  <a:lnTo>
                    <a:pt x="538" y="319"/>
                  </a:lnTo>
                  <a:lnTo>
                    <a:pt x="540" y="319"/>
                  </a:lnTo>
                  <a:lnTo>
                    <a:pt x="542" y="319"/>
                  </a:lnTo>
                  <a:lnTo>
                    <a:pt x="544" y="319"/>
                  </a:lnTo>
                  <a:lnTo>
                    <a:pt x="547" y="319"/>
                  </a:lnTo>
                  <a:lnTo>
                    <a:pt x="549" y="319"/>
                  </a:lnTo>
                  <a:lnTo>
                    <a:pt x="551" y="319"/>
                  </a:lnTo>
                  <a:lnTo>
                    <a:pt x="553" y="324"/>
                  </a:lnTo>
                  <a:lnTo>
                    <a:pt x="556" y="328"/>
                  </a:lnTo>
                  <a:lnTo>
                    <a:pt x="558" y="335"/>
                  </a:lnTo>
                  <a:lnTo>
                    <a:pt x="562" y="337"/>
                  </a:lnTo>
                  <a:lnTo>
                    <a:pt x="562" y="340"/>
                  </a:lnTo>
                  <a:lnTo>
                    <a:pt x="565" y="340"/>
                  </a:lnTo>
                  <a:lnTo>
                    <a:pt x="567" y="340"/>
                  </a:lnTo>
                  <a:lnTo>
                    <a:pt x="571" y="335"/>
                  </a:lnTo>
                  <a:lnTo>
                    <a:pt x="574" y="333"/>
                  </a:lnTo>
                  <a:lnTo>
                    <a:pt x="576" y="328"/>
                  </a:lnTo>
                  <a:lnTo>
                    <a:pt x="578" y="326"/>
                  </a:lnTo>
                  <a:lnTo>
                    <a:pt x="580" y="324"/>
                  </a:lnTo>
                  <a:lnTo>
                    <a:pt x="580" y="322"/>
                  </a:lnTo>
                  <a:lnTo>
                    <a:pt x="583" y="322"/>
                  </a:lnTo>
                  <a:lnTo>
                    <a:pt x="587" y="319"/>
                  </a:lnTo>
                  <a:lnTo>
                    <a:pt x="589" y="317"/>
                  </a:lnTo>
                  <a:lnTo>
                    <a:pt x="592" y="317"/>
                  </a:lnTo>
                  <a:lnTo>
                    <a:pt x="594" y="317"/>
                  </a:lnTo>
                  <a:lnTo>
                    <a:pt x="594" y="315"/>
                  </a:lnTo>
                  <a:lnTo>
                    <a:pt x="598" y="308"/>
                  </a:lnTo>
                  <a:lnTo>
                    <a:pt x="603" y="306"/>
                  </a:lnTo>
                  <a:lnTo>
                    <a:pt x="610" y="301"/>
                  </a:lnTo>
                  <a:lnTo>
                    <a:pt x="610" y="299"/>
                  </a:lnTo>
                  <a:lnTo>
                    <a:pt x="610" y="297"/>
                  </a:lnTo>
                  <a:lnTo>
                    <a:pt x="612" y="297"/>
                  </a:lnTo>
                  <a:lnTo>
                    <a:pt x="612" y="295"/>
                  </a:lnTo>
                  <a:lnTo>
                    <a:pt x="612" y="292"/>
                  </a:lnTo>
                  <a:lnTo>
                    <a:pt x="610" y="292"/>
                  </a:lnTo>
                  <a:lnTo>
                    <a:pt x="607" y="292"/>
                  </a:lnTo>
                  <a:lnTo>
                    <a:pt x="607" y="290"/>
                  </a:lnTo>
                  <a:lnTo>
                    <a:pt x="605" y="290"/>
                  </a:lnTo>
                  <a:lnTo>
                    <a:pt x="601" y="288"/>
                  </a:lnTo>
                  <a:lnTo>
                    <a:pt x="598" y="288"/>
                  </a:lnTo>
                  <a:lnTo>
                    <a:pt x="594" y="288"/>
                  </a:lnTo>
                  <a:lnTo>
                    <a:pt x="587" y="290"/>
                  </a:lnTo>
                  <a:lnTo>
                    <a:pt x="585" y="290"/>
                  </a:lnTo>
                  <a:lnTo>
                    <a:pt x="580" y="290"/>
                  </a:lnTo>
                  <a:lnTo>
                    <a:pt x="578" y="292"/>
                  </a:lnTo>
                  <a:lnTo>
                    <a:pt x="574" y="292"/>
                  </a:lnTo>
                  <a:lnTo>
                    <a:pt x="571" y="290"/>
                  </a:lnTo>
                  <a:lnTo>
                    <a:pt x="569" y="290"/>
                  </a:lnTo>
                  <a:lnTo>
                    <a:pt x="567" y="290"/>
                  </a:lnTo>
                  <a:lnTo>
                    <a:pt x="562" y="288"/>
                  </a:lnTo>
                  <a:lnTo>
                    <a:pt x="560" y="283"/>
                  </a:lnTo>
                  <a:lnTo>
                    <a:pt x="560" y="281"/>
                  </a:lnTo>
                  <a:lnTo>
                    <a:pt x="560" y="279"/>
                  </a:lnTo>
                  <a:lnTo>
                    <a:pt x="558" y="279"/>
                  </a:lnTo>
                  <a:lnTo>
                    <a:pt x="558" y="277"/>
                  </a:lnTo>
                  <a:lnTo>
                    <a:pt x="556" y="277"/>
                  </a:lnTo>
                  <a:lnTo>
                    <a:pt x="556" y="274"/>
                  </a:lnTo>
                  <a:lnTo>
                    <a:pt x="553" y="274"/>
                  </a:lnTo>
                  <a:lnTo>
                    <a:pt x="556" y="274"/>
                  </a:lnTo>
                  <a:lnTo>
                    <a:pt x="556" y="272"/>
                  </a:lnTo>
                  <a:lnTo>
                    <a:pt x="558" y="270"/>
                  </a:lnTo>
                  <a:lnTo>
                    <a:pt x="560" y="268"/>
                  </a:lnTo>
                  <a:lnTo>
                    <a:pt x="567" y="265"/>
                  </a:lnTo>
                  <a:lnTo>
                    <a:pt x="569" y="265"/>
                  </a:lnTo>
                  <a:lnTo>
                    <a:pt x="574" y="263"/>
                  </a:lnTo>
                  <a:lnTo>
                    <a:pt x="576" y="261"/>
                  </a:lnTo>
                  <a:lnTo>
                    <a:pt x="576" y="259"/>
                  </a:lnTo>
                  <a:lnTo>
                    <a:pt x="576" y="256"/>
                  </a:lnTo>
                  <a:lnTo>
                    <a:pt x="578" y="252"/>
                  </a:lnTo>
                  <a:lnTo>
                    <a:pt x="578" y="250"/>
                  </a:lnTo>
                  <a:lnTo>
                    <a:pt x="578" y="247"/>
                  </a:lnTo>
                  <a:lnTo>
                    <a:pt x="578" y="245"/>
                  </a:lnTo>
                  <a:lnTo>
                    <a:pt x="580" y="243"/>
                  </a:lnTo>
                  <a:lnTo>
                    <a:pt x="578" y="241"/>
                  </a:lnTo>
                  <a:lnTo>
                    <a:pt x="578" y="238"/>
                  </a:lnTo>
                  <a:lnTo>
                    <a:pt x="576" y="234"/>
                  </a:lnTo>
                  <a:lnTo>
                    <a:pt x="574" y="232"/>
                  </a:lnTo>
                  <a:lnTo>
                    <a:pt x="574" y="229"/>
                  </a:lnTo>
                  <a:lnTo>
                    <a:pt x="571" y="227"/>
                  </a:lnTo>
                  <a:lnTo>
                    <a:pt x="569" y="225"/>
                  </a:lnTo>
                  <a:lnTo>
                    <a:pt x="567" y="223"/>
                  </a:lnTo>
                  <a:lnTo>
                    <a:pt x="565" y="220"/>
                  </a:lnTo>
                  <a:lnTo>
                    <a:pt x="560" y="218"/>
                  </a:lnTo>
                  <a:lnTo>
                    <a:pt x="560" y="216"/>
                  </a:lnTo>
                  <a:lnTo>
                    <a:pt x="558" y="214"/>
                  </a:lnTo>
                  <a:lnTo>
                    <a:pt x="556" y="214"/>
                  </a:lnTo>
                  <a:lnTo>
                    <a:pt x="553" y="211"/>
                  </a:lnTo>
                  <a:lnTo>
                    <a:pt x="551" y="209"/>
                  </a:lnTo>
                  <a:lnTo>
                    <a:pt x="549" y="205"/>
                  </a:lnTo>
                  <a:lnTo>
                    <a:pt x="549" y="202"/>
                  </a:lnTo>
                  <a:lnTo>
                    <a:pt x="549" y="200"/>
                  </a:lnTo>
                  <a:lnTo>
                    <a:pt x="549" y="198"/>
                  </a:lnTo>
                  <a:lnTo>
                    <a:pt x="551" y="198"/>
                  </a:lnTo>
                  <a:lnTo>
                    <a:pt x="551" y="196"/>
                  </a:lnTo>
                  <a:lnTo>
                    <a:pt x="551" y="193"/>
                  </a:lnTo>
                  <a:lnTo>
                    <a:pt x="551" y="191"/>
                  </a:lnTo>
                  <a:lnTo>
                    <a:pt x="553" y="191"/>
                  </a:lnTo>
                  <a:lnTo>
                    <a:pt x="553" y="189"/>
                  </a:lnTo>
                  <a:lnTo>
                    <a:pt x="558" y="189"/>
                  </a:lnTo>
                  <a:lnTo>
                    <a:pt x="562" y="189"/>
                  </a:lnTo>
                  <a:lnTo>
                    <a:pt x="565" y="189"/>
                  </a:lnTo>
                  <a:lnTo>
                    <a:pt x="569" y="187"/>
                  </a:lnTo>
                  <a:lnTo>
                    <a:pt x="571" y="187"/>
                  </a:lnTo>
                  <a:lnTo>
                    <a:pt x="571" y="184"/>
                  </a:lnTo>
                  <a:lnTo>
                    <a:pt x="574" y="182"/>
                  </a:lnTo>
                  <a:lnTo>
                    <a:pt x="574" y="178"/>
                  </a:lnTo>
                  <a:lnTo>
                    <a:pt x="574" y="175"/>
                  </a:lnTo>
                  <a:lnTo>
                    <a:pt x="576" y="175"/>
                  </a:lnTo>
                  <a:lnTo>
                    <a:pt x="578" y="173"/>
                  </a:lnTo>
                  <a:lnTo>
                    <a:pt x="583" y="173"/>
                  </a:lnTo>
                  <a:lnTo>
                    <a:pt x="587" y="171"/>
                  </a:lnTo>
                  <a:lnTo>
                    <a:pt x="592" y="171"/>
                  </a:lnTo>
                  <a:lnTo>
                    <a:pt x="594" y="171"/>
                  </a:lnTo>
                  <a:lnTo>
                    <a:pt x="596" y="171"/>
                  </a:lnTo>
                  <a:lnTo>
                    <a:pt x="601" y="169"/>
                  </a:lnTo>
                  <a:lnTo>
                    <a:pt x="603" y="169"/>
                  </a:lnTo>
                  <a:lnTo>
                    <a:pt x="605" y="169"/>
                  </a:lnTo>
                  <a:lnTo>
                    <a:pt x="607" y="166"/>
                  </a:lnTo>
                  <a:lnTo>
                    <a:pt x="610" y="164"/>
                  </a:lnTo>
                  <a:lnTo>
                    <a:pt x="612" y="164"/>
                  </a:lnTo>
                  <a:lnTo>
                    <a:pt x="616" y="162"/>
                  </a:lnTo>
                  <a:lnTo>
                    <a:pt x="619" y="162"/>
                  </a:lnTo>
                  <a:lnTo>
                    <a:pt x="621" y="160"/>
                  </a:lnTo>
                  <a:lnTo>
                    <a:pt x="621" y="157"/>
                  </a:lnTo>
                  <a:lnTo>
                    <a:pt x="621" y="155"/>
                  </a:lnTo>
                  <a:lnTo>
                    <a:pt x="619" y="155"/>
                  </a:lnTo>
                  <a:lnTo>
                    <a:pt x="619" y="153"/>
                  </a:lnTo>
                  <a:lnTo>
                    <a:pt x="616" y="153"/>
                  </a:lnTo>
                  <a:lnTo>
                    <a:pt x="614" y="151"/>
                  </a:lnTo>
                  <a:lnTo>
                    <a:pt x="610" y="151"/>
                  </a:lnTo>
                  <a:lnTo>
                    <a:pt x="610" y="148"/>
                  </a:lnTo>
                  <a:lnTo>
                    <a:pt x="605" y="146"/>
                  </a:lnTo>
                  <a:lnTo>
                    <a:pt x="605" y="144"/>
                  </a:lnTo>
                  <a:lnTo>
                    <a:pt x="603" y="144"/>
                  </a:lnTo>
                  <a:lnTo>
                    <a:pt x="603" y="142"/>
                  </a:lnTo>
                  <a:lnTo>
                    <a:pt x="601" y="139"/>
                  </a:lnTo>
                  <a:lnTo>
                    <a:pt x="598" y="137"/>
                  </a:lnTo>
                  <a:lnTo>
                    <a:pt x="596" y="137"/>
                  </a:lnTo>
                  <a:lnTo>
                    <a:pt x="596" y="135"/>
                  </a:lnTo>
                  <a:lnTo>
                    <a:pt x="594" y="135"/>
                  </a:lnTo>
                  <a:lnTo>
                    <a:pt x="594" y="133"/>
                  </a:lnTo>
                  <a:lnTo>
                    <a:pt x="594" y="130"/>
                  </a:lnTo>
                  <a:lnTo>
                    <a:pt x="594" y="128"/>
                  </a:lnTo>
                  <a:lnTo>
                    <a:pt x="594" y="126"/>
                  </a:lnTo>
                  <a:lnTo>
                    <a:pt x="592" y="126"/>
                  </a:lnTo>
                  <a:lnTo>
                    <a:pt x="592" y="124"/>
                  </a:lnTo>
                  <a:lnTo>
                    <a:pt x="592" y="117"/>
                  </a:lnTo>
                  <a:lnTo>
                    <a:pt x="594" y="115"/>
                  </a:lnTo>
                  <a:lnTo>
                    <a:pt x="594" y="112"/>
                  </a:lnTo>
                  <a:lnTo>
                    <a:pt x="594" y="110"/>
                  </a:lnTo>
                  <a:lnTo>
                    <a:pt x="594" y="108"/>
                  </a:lnTo>
                  <a:lnTo>
                    <a:pt x="596" y="106"/>
                  </a:lnTo>
                  <a:lnTo>
                    <a:pt x="598" y="103"/>
                  </a:lnTo>
                  <a:lnTo>
                    <a:pt x="601" y="101"/>
                  </a:lnTo>
                  <a:lnTo>
                    <a:pt x="605" y="99"/>
                  </a:lnTo>
                  <a:lnTo>
                    <a:pt x="607" y="99"/>
                  </a:lnTo>
                  <a:lnTo>
                    <a:pt x="607" y="97"/>
                  </a:lnTo>
                  <a:lnTo>
                    <a:pt x="610" y="92"/>
                  </a:lnTo>
                  <a:lnTo>
                    <a:pt x="612" y="90"/>
                  </a:lnTo>
                  <a:lnTo>
                    <a:pt x="614" y="90"/>
                  </a:lnTo>
                  <a:lnTo>
                    <a:pt x="619" y="90"/>
                  </a:lnTo>
                  <a:lnTo>
                    <a:pt x="623" y="90"/>
                  </a:lnTo>
                  <a:lnTo>
                    <a:pt x="628" y="90"/>
                  </a:lnTo>
                  <a:lnTo>
                    <a:pt x="632" y="90"/>
                  </a:lnTo>
                  <a:lnTo>
                    <a:pt x="637" y="90"/>
                  </a:lnTo>
                  <a:lnTo>
                    <a:pt x="639" y="90"/>
                  </a:lnTo>
                  <a:lnTo>
                    <a:pt x="641" y="90"/>
                  </a:lnTo>
                  <a:lnTo>
                    <a:pt x="643" y="90"/>
                  </a:lnTo>
                  <a:lnTo>
                    <a:pt x="646" y="90"/>
                  </a:lnTo>
                  <a:lnTo>
                    <a:pt x="648" y="90"/>
                  </a:lnTo>
                  <a:lnTo>
                    <a:pt x="650" y="90"/>
                  </a:lnTo>
                  <a:lnTo>
                    <a:pt x="650" y="92"/>
                  </a:lnTo>
                  <a:lnTo>
                    <a:pt x="652" y="92"/>
                  </a:lnTo>
                  <a:lnTo>
                    <a:pt x="652" y="94"/>
                  </a:lnTo>
                  <a:lnTo>
                    <a:pt x="657" y="101"/>
                  </a:lnTo>
                  <a:lnTo>
                    <a:pt x="659" y="106"/>
                  </a:lnTo>
                  <a:lnTo>
                    <a:pt x="659" y="108"/>
                  </a:lnTo>
                  <a:lnTo>
                    <a:pt x="659" y="112"/>
                  </a:lnTo>
                  <a:lnTo>
                    <a:pt x="659" y="117"/>
                  </a:lnTo>
                  <a:lnTo>
                    <a:pt x="657" y="119"/>
                  </a:lnTo>
                  <a:lnTo>
                    <a:pt x="650" y="128"/>
                  </a:lnTo>
                  <a:lnTo>
                    <a:pt x="650" y="130"/>
                  </a:lnTo>
                  <a:lnTo>
                    <a:pt x="650" y="133"/>
                  </a:lnTo>
                  <a:lnTo>
                    <a:pt x="650" y="135"/>
                  </a:lnTo>
                  <a:lnTo>
                    <a:pt x="652" y="137"/>
                  </a:lnTo>
                  <a:lnTo>
                    <a:pt x="659" y="142"/>
                  </a:lnTo>
                  <a:lnTo>
                    <a:pt x="664" y="144"/>
                  </a:lnTo>
                  <a:lnTo>
                    <a:pt x="668" y="146"/>
                  </a:lnTo>
                  <a:lnTo>
                    <a:pt x="670" y="146"/>
                  </a:lnTo>
                  <a:lnTo>
                    <a:pt x="673" y="146"/>
                  </a:lnTo>
                  <a:lnTo>
                    <a:pt x="675" y="146"/>
                  </a:lnTo>
                  <a:lnTo>
                    <a:pt x="677" y="148"/>
                  </a:lnTo>
                  <a:lnTo>
                    <a:pt x="679" y="148"/>
                  </a:lnTo>
                  <a:lnTo>
                    <a:pt x="684" y="148"/>
                  </a:lnTo>
                  <a:lnTo>
                    <a:pt x="686" y="148"/>
                  </a:lnTo>
                  <a:lnTo>
                    <a:pt x="688" y="146"/>
                  </a:lnTo>
                  <a:lnTo>
                    <a:pt x="691" y="142"/>
                  </a:lnTo>
                  <a:lnTo>
                    <a:pt x="693" y="137"/>
                  </a:lnTo>
                  <a:lnTo>
                    <a:pt x="695" y="137"/>
                  </a:lnTo>
                  <a:lnTo>
                    <a:pt x="695" y="135"/>
                  </a:lnTo>
                  <a:lnTo>
                    <a:pt x="697" y="135"/>
                  </a:lnTo>
                  <a:lnTo>
                    <a:pt x="700" y="135"/>
                  </a:lnTo>
                  <a:lnTo>
                    <a:pt x="702" y="133"/>
                  </a:lnTo>
                  <a:lnTo>
                    <a:pt x="702" y="130"/>
                  </a:lnTo>
                  <a:lnTo>
                    <a:pt x="704" y="130"/>
                  </a:lnTo>
                  <a:lnTo>
                    <a:pt x="704" y="128"/>
                  </a:lnTo>
                  <a:lnTo>
                    <a:pt x="704" y="126"/>
                  </a:lnTo>
                  <a:lnTo>
                    <a:pt x="706" y="124"/>
                  </a:lnTo>
                  <a:lnTo>
                    <a:pt x="706" y="119"/>
                  </a:lnTo>
                  <a:lnTo>
                    <a:pt x="709" y="117"/>
                  </a:lnTo>
                  <a:lnTo>
                    <a:pt x="711" y="112"/>
                  </a:lnTo>
                  <a:lnTo>
                    <a:pt x="711" y="110"/>
                  </a:lnTo>
                  <a:lnTo>
                    <a:pt x="711" y="106"/>
                  </a:lnTo>
                  <a:lnTo>
                    <a:pt x="711" y="103"/>
                  </a:lnTo>
                  <a:lnTo>
                    <a:pt x="711" y="101"/>
                  </a:lnTo>
                  <a:lnTo>
                    <a:pt x="709" y="99"/>
                  </a:lnTo>
                  <a:lnTo>
                    <a:pt x="706" y="97"/>
                  </a:lnTo>
                  <a:lnTo>
                    <a:pt x="702" y="94"/>
                  </a:lnTo>
                  <a:lnTo>
                    <a:pt x="702" y="92"/>
                  </a:lnTo>
                  <a:lnTo>
                    <a:pt x="697" y="88"/>
                  </a:lnTo>
                  <a:lnTo>
                    <a:pt x="697" y="85"/>
                  </a:lnTo>
                  <a:lnTo>
                    <a:pt x="697" y="83"/>
                  </a:lnTo>
                  <a:lnTo>
                    <a:pt x="700" y="83"/>
                  </a:lnTo>
                  <a:lnTo>
                    <a:pt x="702" y="81"/>
                  </a:lnTo>
                  <a:lnTo>
                    <a:pt x="704" y="81"/>
                  </a:lnTo>
                  <a:lnTo>
                    <a:pt x="711" y="79"/>
                  </a:lnTo>
                  <a:lnTo>
                    <a:pt x="713" y="76"/>
                  </a:lnTo>
                  <a:lnTo>
                    <a:pt x="715" y="76"/>
                  </a:lnTo>
                  <a:lnTo>
                    <a:pt x="715" y="74"/>
                  </a:lnTo>
                  <a:lnTo>
                    <a:pt x="718" y="74"/>
                  </a:lnTo>
                  <a:lnTo>
                    <a:pt x="718" y="72"/>
                  </a:lnTo>
                  <a:lnTo>
                    <a:pt x="720" y="72"/>
                  </a:lnTo>
                  <a:lnTo>
                    <a:pt x="722" y="70"/>
                  </a:lnTo>
                  <a:lnTo>
                    <a:pt x="724" y="72"/>
                  </a:lnTo>
                  <a:lnTo>
                    <a:pt x="727" y="72"/>
                  </a:lnTo>
                  <a:lnTo>
                    <a:pt x="729" y="74"/>
                  </a:lnTo>
                  <a:lnTo>
                    <a:pt x="731" y="76"/>
                  </a:lnTo>
                  <a:lnTo>
                    <a:pt x="736" y="83"/>
                  </a:lnTo>
                  <a:lnTo>
                    <a:pt x="751" y="99"/>
                  </a:lnTo>
                  <a:lnTo>
                    <a:pt x="758" y="103"/>
                  </a:lnTo>
                  <a:lnTo>
                    <a:pt x="763" y="108"/>
                  </a:lnTo>
                  <a:lnTo>
                    <a:pt x="767" y="108"/>
                  </a:lnTo>
                  <a:lnTo>
                    <a:pt x="769" y="108"/>
                  </a:lnTo>
                  <a:lnTo>
                    <a:pt x="774" y="103"/>
                  </a:lnTo>
                  <a:lnTo>
                    <a:pt x="774" y="101"/>
                  </a:lnTo>
                  <a:lnTo>
                    <a:pt x="772" y="97"/>
                  </a:lnTo>
                  <a:lnTo>
                    <a:pt x="772" y="94"/>
                  </a:lnTo>
                  <a:lnTo>
                    <a:pt x="774" y="94"/>
                  </a:lnTo>
                  <a:lnTo>
                    <a:pt x="774" y="92"/>
                  </a:lnTo>
                  <a:lnTo>
                    <a:pt x="778" y="90"/>
                  </a:lnTo>
                  <a:lnTo>
                    <a:pt x="785" y="90"/>
                  </a:lnTo>
                  <a:lnTo>
                    <a:pt x="787" y="90"/>
                  </a:lnTo>
                  <a:lnTo>
                    <a:pt x="792" y="92"/>
                  </a:lnTo>
                  <a:lnTo>
                    <a:pt x="799" y="94"/>
                  </a:lnTo>
                  <a:lnTo>
                    <a:pt x="801" y="97"/>
                  </a:lnTo>
                  <a:lnTo>
                    <a:pt x="805" y="97"/>
                  </a:lnTo>
                  <a:lnTo>
                    <a:pt x="808" y="101"/>
                  </a:lnTo>
                  <a:lnTo>
                    <a:pt x="810" y="101"/>
                  </a:lnTo>
                  <a:lnTo>
                    <a:pt x="810" y="103"/>
                  </a:lnTo>
                  <a:lnTo>
                    <a:pt x="812" y="103"/>
                  </a:lnTo>
                  <a:lnTo>
                    <a:pt x="812" y="106"/>
                  </a:lnTo>
                  <a:lnTo>
                    <a:pt x="814" y="106"/>
                  </a:lnTo>
                  <a:lnTo>
                    <a:pt x="817" y="106"/>
                  </a:lnTo>
                  <a:lnTo>
                    <a:pt x="819" y="108"/>
                  </a:lnTo>
                  <a:lnTo>
                    <a:pt x="823" y="108"/>
                  </a:lnTo>
                  <a:lnTo>
                    <a:pt x="823" y="110"/>
                  </a:lnTo>
                  <a:lnTo>
                    <a:pt x="828" y="110"/>
                  </a:lnTo>
                  <a:lnTo>
                    <a:pt x="828" y="108"/>
                  </a:lnTo>
                  <a:lnTo>
                    <a:pt x="830" y="108"/>
                  </a:lnTo>
                  <a:lnTo>
                    <a:pt x="835" y="108"/>
                  </a:lnTo>
                  <a:lnTo>
                    <a:pt x="837" y="110"/>
                  </a:lnTo>
                  <a:lnTo>
                    <a:pt x="839" y="110"/>
                  </a:lnTo>
                  <a:lnTo>
                    <a:pt x="841" y="112"/>
                  </a:lnTo>
                  <a:lnTo>
                    <a:pt x="844" y="112"/>
                  </a:lnTo>
                  <a:lnTo>
                    <a:pt x="846" y="112"/>
                  </a:lnTo>
                  <a:lnTo>
                    <a:pt x="848" y="112"/>
                  </a:lnTo>
                  <a:lnTo>
                    <a:pt x="848" y="115"/>
                  </a:lnTo>
                  <a:lnTo>
                    <a:pt x="850" y="115"/>
                  </a:lnTo>
                  <a:lnTo>
                    <a:pt x="853" y="115"/>
                  </a:lnTo>
                  <a:lnTo>
                    <a:pt x="855" y="112"/>
                  </a:lnTo>
                  <a:lnTo>
                    <a:pt x="857" y="112"/>
                  </a:lnTo>
                  <a:lnTo>
                    <a:pt x="857" y="110"/>
                  </a:lnTo>
                  <a:lnTo>
                    <a:pt x="862" y="106"/>
                  </a:lnTo>
                  <a:lnTo>
                    <a:pt x="868" y="94"/>
                  </a:lnTo>
                  <a:lnTo>
                    <a:pt x="868" y="92"/>
                  </a:lnTo>
                  <a:lnTo>
                    <a:pt x="871" y="90"/>
                  </a:lnTo>
                  <a:lnTo>
                    <a:pt x="873" y="90"/>
                  </a:lnTo>
                  <a:lnTo>
                    <a:pt x="877" y="88"/>
                  </a:lnTo>
                  <a:lnTo>
                    <a:pt x="882" y="88"/>
                  </a:lnTo>
                  <a:lnTo>
                    <a:pt x="884" y="88"/>
                  </a:lnTo>
                  <a:lnTo>
                    <a:pt x="886" y="88"/>
                  </a:lnTo>
                  <a:lnTo>
                    <a:pt x="889" y="88"/>
                  </a:lnTo>
                  <a:lnTo>
                    <a:pt x="891" y="88"/>
                  </a:lnTo>
                  <a:lnTo>
                    <a:pt x="891" y="85"/>
                  </a:lnTo>
                  <a:lnTo>
                    <a:pt x="893" y="85"/>
                  </a:lnTo>
                  <a:lnTo>
                    <a:pt x="895" y="85"/>
                  </a:lnTo>
                  <a:lnTo>
                    <a:pt x="898" y="85"/>
                  </a:lnTo>
                  <a:lnTo>
                    <a:pt x="904" y="83"/>
                  </a:lnTo>
                  <a:lnTo>
                    <a:pt x="907" y="83"/>
                  </a:lnTo>
                  <a:lnTo>
                    <a:pt x="909" y="83"/>
                  </a:lnTo>
                  <a:lnTo>
                    <a:pt x="911" y="83"/>
                  </a:lnTo>
                  <a:lnTo>
                    <a:pt x="913" y="83"/>
                  </a:lnTo>
                  <a:lnTo>
                    <a:pt x="916" y="81"/>
                  </a:lnTo>
                  <a:lnTo>
                    <a:pt x="922" y="79"/>
                  </a:lnTo>
                  <a:lnTo>
                    <a:pt x="925" y="79"/>
                  </a:lnTo>
                  <a:lnTo>
                    <a:pt x="925" y="76"/>
                  </a:lnTo>
                  <a:lnTo>
                    <a:pt x="927" y="76"/>
                  </a:lnTo>
                  <a:lnTo>
                    <a:pt x="929" y="76"/>
                  </a:lnTo>
                  <a:lnTo>
                    <a:pt x="931" y="76"/>
                  </a:lnTo>
                  <a:lnTo>
                    <a:pt x="934" y="76"/>
                  </a:lnTo>
                  <a:lnTo>
                    <a:pt x="936" y="76"/>
                  </a:lnTo>
                  <a:lnTo>
                    <a:pt x="938" y="76"/>
                  </a:lnTo>
                  <a:lnTo>
                    <a:pt x="940" y="74"/>
                  </a:lnTo>
                  <a:lnTo>
                    <a:pt x="945" y="76"/>
                  </a:lnTo>
                  <a:lnTo>
                    <a:pt x="947" y="76"/>
                  </a:lnTo>
                  <a:lnTo>
                    <a:pt x="949" y="79"/>
                  </a:lnTo>
                  <a:lnTo>
                    <a:pt x="952" y="79"/>
                  </a:lnTo>
                  <a:lnTo>
                    <a:pt x="952" y="81"/>
                  </a:lnTo>
                  <a:lnTo>
                    <a:pt x="952" y="83"/>
                  </a:lnTo>
                  <a:lnTo>
                    <a:pt x="954" y="83"/>
                  </a:lnTo>
                  <a:lnTo>
                    <a:pt x="956" y="85"/>
                  </a:lnTo>
                  <a:lnTo>
                    <a:pt x="958" y="85"/>
                  </a:lnTo>
                  <a:lnTo>
                    <a:pt x="961" y="85"/>
                  </a:lnTo>
                  <a:lnTo>
                    <a:pt x="963" y="85"/>
                  </a:lnTo>
                  <a:lnTo>
                    <a:pt x="963" y="83"/>
                  </a:lnTo>
                  <a:lnTo>
                    <a:pt x="965" y="83"/>
                  </a:lnTo>
                  <a:lnTo>
                    <a:pt x="963" y="79"/>
                  </a:lnTo>
                  <a:lnTo>
                    <a:pt x="963" y="76"/>
                  </a:lnTo>
                  <a:lnTo>
                    <a:pt x="961" y="72"/>
                  </a:lnTo>
                  <a:lnTo>
                    <a:pt x="958" y="67"/>
                  </a:lnTo>
                  <a:lnTo>
                    <a:pt x="958" y="63"/>
                  </a:lnTo>
                  <a:lnTo>
                    <a:pt x="963" y="58"/>
                  </a:lnTo>
                  <a:lnTo>
                    <a:pt x="965" y="52"/>
                  </a:lnTo>
                  <a:lnTo>
                    <a:pt x="967" y="49"/>
                  </a:lnTo>
                  <a:lnTo>
                    <a:pt x="970" y="45"/>
                  </a:lnTo>
                  <a:lnTo>
                    <a:pt x="974" y="43"/>
                  </a:lnTo>
                  <a:lnTo>
                    <a:pt x="976" y="43"/>
                  </a:lnTo>
                  <a:lnTo>
                    <a:pt x="979" y="40"/>
                  </a:lnTo>
                  <a:lnTo>
                    <a:pt x="983" y="40"/>
                  </a:lnTo>
                  <a:lnTo>
                    <a:pt x="992" y="36"/>
                  </a:lnTo>
                  <a:lnTo>
                    <a:pt x="997" y="34"/>
                  </a:lnTo>
                  <a:lnTo>
                    <a:pt x="999" y="31"/>
                  </a:lnTo>
                  <a:lnTo>
                    <a:pt x="999" y="29"/>
                  </a:lnTo>
                  <a:lnTo>
                    <a:pt x="999" y="27"/>
                  </a:lnTo>
                  <a:lnTo>
                    <a:pt x="1003" y="27"/>
                  </a:lnTo>
                  <a:lnTo>
                    <a:pt x="1006" y="25"/>
                  </a:lnTo>
                  <a:lnTo>
                    <a:pt x="1010" y="25"/>
                  </a:lnTo>
                  <a:lnTo>
                    <a:pt x="1012" y="25"/>
                  </a:lnTo>
                  <a:lnTo>
                    <a:pt x="1015" y="25"/>
                  </a:lnTo>
                  <a:lnTo>
                    <a:pt x="1017" y="25"/>
                  </a:lnTo>
                  <a:lnTo>
                    <a:pt x="1017" y="27"/>
                  </a:lnTo>
                  <a:lnTo>
                    <a:pt x="1019" y="27"/>
                  </a:lnTo>
                  <a:lnTo>
                    <a:pt x="1021" y="27"/>
                  </a:lnTo>
                  <a:lnTo>
                    <a:pt x="1026" y="27"/>
                  </a:lnTo>
                  <a:lnTo>
                    <a:pt x="1033" y="25"/>
                  </a:lnTo>
                  <a:lnTo>
                    <a:pt x="1037" y="22"/>
                  </a:lnTo>
                  <a:lnTo>
                    <a:pt x="1039" y="20"/>
                  </a:lnTo>
                  <a:lnTo>
                    <a:pt x="1042" y="20"/>
                  </a:lnTo>
                  <a:lnTo>
                    <a:pt x="1042" y="18"/>
                  </a:lnTo>
                  <a:lnTo>
                    <a:pt x="1044" y="18"/>
                  </a:lnTo>
                  <a:lnTo>
                    <a:pt x="1046" y="18"/>
                  </a:lnTo>
                  <a:lnTo>
                    <a:pt x="1048" y="20"/>
                  </a:lnTo>
                  <a:lnTo>
                    <a:pt x="1053" y="22"/>
                  </a:lnTo>
                  <a:lnTo>
                    <a:pt x="1062" y="27"/>
                  </a:lnTo>
                  <a:lnTo>
                    <a:pt x="1062" y="29"/>
                  </a:lnTo>
                  <a:lnTo>
                    <a:pt x="1064" y="29"/>
                  </a:lnTo>
                  <a:lnTo>
                    <a:pt x="1064" y="31"/>
                  </a:lnTo>
                  <a:lnTo>
                    <a:pt x="1066" y="34"/>
                  </a:lnTo>
                  <a:lnTo>
                    <a:pt x="1069" y="34"/>
                  </a:lnTo>
                  <a:lnTo>
                    <a:pt x="1069" y="36"/>
                  </a:lnTo>
                  <a:lnTo>
                    <a:pt x="1071" y="36"/>
                  </a:lnTo>
                  <a:lnTo>
                    <a:pt x="1071" y="38"/>
                  </a:lnTo>
                  <a:lnTo>
                    <a:pt x="1073" y="38"/>
                  </a:lnTo>
                  <a:lnTo>
                    <a:pt x="1078" y="38"/>
                  </a:lnTo>
                  <a:lnTo>
                    <a:pt x="1087" y="31"/>
                  </a:lnTo>
                  <a:lnTo>
                    <a:pt x="1089" y="31"/>
                  </a:lnTo>
                  <a:lnTo>
                    <a:pt x="1091" y="31"/>
                  </a:lnTo>
                  <a:lnTo>
                    <a:pt x="1093" y="31"/>
                  </a:lnTo>
                  <a:lnTo>
                    <a:pt x="1096" y="31"/>
                  </a:lnTo>
                  <a:lnTo>
                    <a:pt x="1096" y="29"/>
                  </a:lnTo>
                  <a:lnTo>
                    <a:pt x="1098" y="27"/>
                  </a:lnTo>
                  <a:lnTo>
                    <a:pt x="1100" y="22"/>
                  </a:lnTo>
                  <a:lnTo>
                    <a:pt x="1102" y="20"/>
                  </a:lnTo>
                  <a:lnTo>
                    <a:pt x="1102" y="16"/>
                  </a:lnTo>
                  <a:lnTo>
                    <a:pt x="1102" y="13"/>
                  </a:lnTo>
                  <a:lnTo>
                    <a:pt x="1105" y="11"/>
                  </a:lnTo>
                  <a:lnTo>
                    <a:pt x="1107" y="11"/>
                  </a:lnTo>
                  <a:lnTo>
                    <a:pt x="1111" y="9"/>
                  </a:lnTo>
                  <a:lnTo>
                    <a:pt x="1116" y="11"/>
                  </a:lnTo>
                  <a:lnTo>
                    <a:pt x="1118" y="11"/>
                  </a:lnTo>
                  <a:lnTo>
                    <a:pt x="1123" y="11"/>
                  </a:lnTo>
                  <a:lnTo>
                    <a:pt x="1127" y="11"/>
                  </a:lnTo>
                  <a:lnTo>
                    <a:pt x="1132" y="9"/>
                  </a:lnTo>
                  <a:lnTo>
                    <a:pt x="1134" y="9"/>
                  </a:lnTo>
                  <a:lnTo>
                    <a:pt x="1136" y="9"/>
                  </a:lnTo>
                  <a:lnTo>
                    <a:pt x="1138" y="9"/>
                  </a:lnTo>
                  <a:lnTo>
                    <a:pt x="1141" y="7"/>
                  </a:lnTo>
                  <a:lnTo>
                    <a:pt x="1143" y="4"/>
                  </a:lnTo>
                  <a:lnTo>
                    <a:pt x="1145" y="4"/>
                  </a:lnTo>
                  <a:lnTo>
                    <a:pt x="1147" y="4"/>
                  </a:lnTo>
                  <a:lnTo>
                    <a:pt x="1150" y="4"/>
                  </a:lnTo>
                  <a:lnTo>
                    <a:pt x="1152" y="4"/>
                  </a:lnTo>
                  <a:lnTo>
                    <a:pt x="1154" y="4"/>
                  </a:lnTo>
                  <a:lnTo>
                    <a:pt x="1154" y="7"/>
                  </a:lnTo>
                  <a:lnTo>
                    <a:pt x="1156" y="7"/>
                  </a:lnTo>
                  <a:lnTo>
                    <a:pt x="1159" y="7"/>
                  </a:lnTo>
                  <a:lnTo>
                    <a:pt x="1161" y="7"/>
                  </a:lnTo>
                  <a:lnTo>
                    <a:pt x="1165" y="7"/>
                  </a:lnTo>
                  <a:lnTo>
                    <a:pt x="1168" y="7"/>
                  </a:lnTo>
                  <a:lnTo>
                    <a:pt x="1170" y="7"/>
                  </a:lnTo>
                  <a:lnTo>
                    <a:pt x="1172" y="7"/>
                  </a:lnTo>
                  <a:lnTo>
                    <a:pt x="1174" y="4"/>
                  </a:lnTo>
                  <a:lnTo>
                    <a:pt x="1177" y="0"/>
                  </a:lnTo>
                  <a:lnTo>
                    <a:pt x="1179" y="0"/>
                  </a:lnTo>
                  <a:lnTo>
                    <a:pt x="1181" y="0"/>
                  </a:lnTo>
                  <a:lnTo>
                    <a:pt x="1186" y="0"/>
                  </a:lnTo>
                  <a:lnTo>
                    <a:pt x="1190" y="0"/>
                  </a:lnTo>
                  <a:lnTo>
                    <a:pt x="1192" y="0"/>
                  </a:lnTo>
                  <a:lnTo>
                    <a:pt x="1197" y="2"/>
                  </a:lnTo>
                  <a:lnTo>
                    <a:pt x="1210" y="4"/>
                  </a:lnTo>
                  <a:lnTo>
                    <a:pt x="1213" y="7"/>
                  </a:lnTo>
                  <a:lnTo>
                    <a:pt x="1217" y="7"/>
                  </a:lnTo>
                  <a:lnTo>
                    <a:pt x="1219" y="7"/>
                  </a:lnTo>
                  <a:lnTo>
                    <a:pt x="1219" y="9"/>
                  </a:lnTo>
                  <a:lnTo>
                    <a:pt x="1219" y="11"/>
                  </a:lnTo>
                  <a:lnTo>
                    <a:pt x="1219" y="13"/>
                  </a:lnTo>
                  <a:lnTo>
                    <a:pt x="1222" y="13"/>
                  </a:lnTo>
                  <a:lnTo>
                    <a:pt x="1222" y="16"/>
                  </a:lnTo>
                  <a:lnTo>
                    <a:pt x="1224" y="16"/>
                  </a:lnTo>
                  <a:lnTo>
                    <a:pt x="1226" y="18"/>
                  </a:lnTo>
                  <a:lnTo>
                    <a:pt x="1228" y="18"/>
                  </a:lnTo>
                  <a:lnTo>
                    <a:pt x="1231" y="16"/>
                  </a:lnTo>
                  <a:lnTo>
                    <a:pt x="1233" y="16"/>
                  </a:lnTo>
                  <a:lnTo>
                    <a:pt x="1235" y="16"/>
                  </a:lnTo>
                  <a:lnTo>
                    <a:pt x="1235" y="18"/>
                  </a:lnTo>
                  <a:lnTo>
                    <a:pt x="1237" y="18"/>
                  </a:lnTo>
                  <a:lnTo>
                    <a:pt x="1240" y="18"/>
                  </a:lnTo>
                  <a:lnTo>
                    <a:pt x="1242" y="18"/>
                  </a:lnTo>
                  <a:lnTo>
                    <a:pt x="1242" y="20"/>
                  </a:lnTo>
                  <a:lnTo>
                    <a:pt x="1244" y="20"/>
                  </a:lnTo>
                  <a:lnTo>
                    <a:pt x="1246" y="20"/>
                  </a:lnTo>
                  <a:lnTo>
                    <a:pt x="1249" y="20"/>
                  </a:lnTo>
                  <a:lnTo>
                    <a:pt x="1251" y="20"/>
                  </a:lnTo>
                  <a:lnTo>
                    <a:pt x="1251" y="18"/>
                  </a:lnTo>
                  <a:lnTo>
                    <a:pt x="1253" y="18"/>
                  </a:lnTo>
                  <a:lnTo>
                    <a:pt x="1255" y="16"/>
                  </a:lnTo>
                  <a:lnTo>
                    <a:pt x="1258" y="16"/>
                  </a:lnTo>
                  <a:lnTo>
                    <a:pt x="1260" y="16"/>
                  </a:lnTo>
                  <a:lnTo>
                    <a:pt x="1260" y="18"/>
                  </a:lnTo>
                  <a:lnTo>
                    <a:pt x="1262" y="18"/>
                  </a:lnTo>
                  <a:lnTo>
                    <a:pt x="1264" y="18"/>
                  </a:lnTo>
                  <a:lnTo>
                    <a:pt x="1267" y="18"/>
                  </a:lnTo>
                  <a:lnTo>
                    <a:pt x="1269" y="18"/>
                  </a:lnTo>
                  <a:lnTo>
                    <a:pt x="1271" y="18"/>
                  </a:lnTo>
                  <a:lnTo>
                    <a:pt x="1271" y="20"/>
                  </a:lnTo>
                  <a:lnTo>
                    <a:pt x="1273" y="20"/>
                  </a:lnTo>
                  <a:lnTo>
                    <a:pt x="1273" y="22"/>
                  </a:lnTo>
                  <a:lnTo>
                    <a:pt x="1273" y="25"/>
                  </a:lnTo>
                  <a:lnTo>
                    <a:pt x="1276" y="25"/>
                  </a:lnTo>
                  <a:lnTo>
                    <a:pt x="1276" y="27"/>
                  </a:lnTo>
                  <a:lnTo>
                    <a:pt x="1276" y="29"/>
                  </a:lnTo>
                  <a:lnTo>
                    <a:pt x="1278" y="29"/>
                  </a:lnTo>
                  <a:lnTo>
                    <a:pt x="1278" y="31"/>
                  </a:lnTo>
                  <a:lnTo>
                    <a:pt x="1280" y="31"/>
                  </a:lnTo>
                  <a:lnTo>
                    <a:pt x="1280" y="34"/>
                  </a:lnTo>
                  <a:lnTo>
                    <a:pt x="1282" y="34"/>
                  </a:lnTo>
                  <a:lnTo>
                    <a:pt x="1282" y="36"/>
                  </a:lnTo>
                  <a:lnTo>
                    <a:pt x="1282" y="38"/>
                  </a:lnTo>
                  <a:lnTo>
                    <a:pt x="1282" y="40"/>
                  </a:lnTo>
                  <a:lnTo>
                    <a:pt x="1282" y="43"/>
                  </a:lnTo>
                  <a:lnTo>
                    <a:pt x="1282" y="45"/>
                  </a:lnTo>
                  <a:lnTo>
                    <a:pt x="1280" y="45"/>
                  </a:lnTo>
                  <a:lnTo>
                    <a:pt x="1280" y="47"/>
                  </a:lnTo>
                  <a:lnTo>
                    <a:pt x="1280" y="49"/>
                  </a:lnTo>
                  <a:lnTo>
                    <a:pt x="1280" y="52"/>
                  </a:lnTo>
                  <a:lnTo>
                    <a:pt x="1282" y="52"/>
                  </a:lnTo>
                  <a:lnTo>
                    <a:pt x="1282" y="54"/>
                  </a:lnTo>
                  <a:lnTo>
                    <a:pt x="1285" y="54"/>
                  </a:lnTo>
                  <a:lnTo>
                    <a:pt x="1285" y="56"/>
                  </a:lnTo>
                  <a:lnTo>
                    <a:pt x="1285" y="58"/>
                  </a:lnTo>
                  <a:lnTo>
                    <a:pt x="1287" y="58"/>
                  </a:lnTo>
                  <a:lnTo>
                    <a:pt x="1289" y="58"/>
                  </a:lnTo>
                  <a:lnTo>
                    <a:pt x="1289" y="61"/>
                  </a:lnTo>
                  <a:lnTo>
                    <a:pt x="1289" y="63"/>
                  </a:lnTo>
                  <a:lnTo>
                    <a:pt x="1289" y="65"/>
                  </a:lnTo>
                  <a:lnTo>
                    <a:pt x="1289" y="67"/>
                  </a:lnTo>
                  <a:lnTo>
                    <a:pt x="1291" y="67"/>
                  </a:lnTo>
                  <a:lnTo>
                    <a:pt x="1291" y="70"/>
                  </a:lnTo>
                  <a:lnTo>
                    <a:pt x="1294" y="70"/>
                  </a:lnTo>
                  <a:lnTo>
                    <a:pt x="1294" y="72"/>
                  </a:lnTo>
                  <a:lnTo>
                    <a:pt x="1296" y="72"/>
                  </a:lnTo>
                  <a:lnTo>
                    <a:pt x="1296" y="74"/>
                  </a:lnTo>
                  <a:lnTo>
                    <a:pt x="1296" y="76"/>
                  </a:lnTo>
                  <a:lnTo>
                    <a:pt x="1298" y="76"/>
                  </a:lnTo>
                  <a:lnTo>
                    <a:pt x="1298" y="79"/>
                  </a:lnTo>
                  <a:lnTo>
                    <a:pt x="1300" y="81"/>
                  </a:lnTo>
                  <a:lnTo>
                    <a:pt x="1300" y="83"/>
                  </a:lnTo>
                  <a:lnTo>
                    <a:pt x="1303" y="83"/>
                  </a:lnTo>
                  <a:lnTo>
                    <a:pt x="1303" y="85"/>
                  </a:lnTo>
                  <a:lnTo>
                    <a:pt x="1300" y="85"/>
                  </a:lnTo>
                  <a:lnTo>
                    <a:pt x="1300" y="88"/>
                  </a:lnTo>
                  <a:lnTo>
                    <a:pt x="1300" y="90"/>
                  </a:lnTo>
                  <a:lnTo>
                    <a:pt x="1300" y="92"/>
                  </a:lnTo>
                  <a:lnTo>
                    <a:pt x="1298" y="92"/>
                  </a:lnTo>
                  <a:lnTo>
                    <a:pt x="1300" y="92"/>
                  </a:lnTo>
                  <a:lnTo>
                    <a:pt x="1300" y="94"/>
                  </a:lnTo>
                  <a:lnTo>
                    <a:pt x="1298" y="94"/>
                  </a:lnTo>
                  <a:lnTo>
                    <a:pt x="1296" y="94"/>
                  </a:lnTo>
                  <a:lnTo>
                    <a:pt x="1294" y="94"/>
                  </a:lnTo>
                  <a:lnTo>
                    <a:pt x="1291" y="94"/>
                  </a:lnTo>
                  <a:lnTo>
                    <a:pt x="1291" y="92"/>
                  </a:lnTo>
                  <a:lnTo>
                    <a:pt x="1289" y="92"/>
                  </a:lnTo>
                  <a:lnTo>
                    <a:pt x="1287" y="92"/>
                  </a:lnTo>
                  <a:lnTo>
                    <a:pt x="1285" y="92"/>
                  </a:lnTo>
                  <a:lnTo>
                    <a:pt x="1282" y="90"/>
                  </a:lnTo>
                  <a:lnTo>
                    <a:pt x="1280" y="90"/>
                  </a:lnTo>
                  <a:lnTo>
                    <a:pt x="1280" y="88"/>
                  </a:lnTo>
                  <a:lnTo>
                    <a:pt x="1278" y="88"/>
                  </a:lnTo>
                  <a:lnTo>
                    <a:pt x="1278" y="90"/>
                  </a:lnTo>
                  <a:lnTo>
                    <a:pt x="1276" y="92"/>
                  </a:lnTo>
                  <a:lnTo>
                    <a:pt x="1273" y="92"/>
                  </a:lnTo>
                  <a:lnTo>
                    <a:pt x="1271" y="92"/>
                  </a:lnTo>
                  <a:lnTo>
                    <a:pt x="1269" y="90"/>
                  </a:lnTo>
                  <a:lnTo>
                    <a:pt x="1267" y="90"/>
                  </a:lnTo>
                  <a:lnTo>
                    <a:pt x="1267" y="88"/>
                  </a:lnTo>
                  <a:lnTo>
                    <a:pt x="1267" y="85"/>
                  </a:lnTo>
                  <a:lnTo>
                    <a:pt x="1267" y="83"/>
                  </a:lnTo>
                  <a:lnTo>
                    <a:pt x="1264" y="83"/>
                  </a:lnTo>
                  <a:lnTo>
                    <a:pt x="1264" y="81"/>
                  </a:lnTo>
                  <a:lnTo>
                    <a:pt x="1262" y="79"/>
                  </a:lnTo>
                  <a:lnTo>
                    <a:pt x="1260" y="79"/>
                  </a:lnTo>
                  <a:lnTo>
                    <a:pt x="1260" y="76"/>
                  </a:lnTo>
                  <a:lnTo>
                    <a:pt x="1260" y="74"/>
                  </a:lnTo>
                  <a:lnTo>
                    <a:pt x="1258" y="74"/>
                  </a:lnTo>
                  <a:lnTo>
                    <a:pt x="1258" y="72"/>
                  </a:lnTo>
                  <a:lnTo>
                    <a:pt x="1255" y="72"/>
                  </a:lnTo>
                  <a:lnTo>
                    <a:pt x="1253" y="72"/>
                  </a:lnTo>
                  <a:lnTo>
                    <a:pt x="1253" y="74"/>
                  </a:lnTo>
                  <a:lnTo>
                    <a:pt x="1253" y="76"/>
                  </a:lnTo>
                  <a:lnTo>
                    <a:pt x="1253" y="79"/>
                  </a:lnTo>
                  <a:lnTo>
                    <a:pt x="1251" y="79"/>
                  </a:lnTo>
                  <a:lnTo>
                    <a:pt x="1251" y="81"/>
                  </a:lnTo>
                  <a:lnTo>
                    <a:pt x="1251" y="83"/>
                  </a:lnTo>
                  <a:lnTo>
                    <a:pt x="1249" y="83"/>
                  </a:lnTo>
                  <a:lnTo>
                    <a:pt x="1249" y="85"/>
                  </a:lnTo>
                  <a:lnTo>
                    <a:pt x="1246" y="85"/>
                  </a:lnTo>
                  <a:lnTo>
                    <a:pt x="1244" y="85"/>
                  </a:lnTo>
                  <a:lnTo>
                    <a:pt x="1244" y="83"/>
                  </a:lnTo>
                  <a:lnTo>
                    <a:pt x="1242" y="83"/>
                  </a:lnTo>
                  <a:lnTo>
                    <a:pt x="1242" y="81"/>
                  </a:lnTo>
                  <a:lnTo>
                    <a:pt x="1240" y="81"/>
                  </a:lnTo>
                  <a:lnTo>
                    <a:pt x="1240" y="79"/>
                  </a:lnTo>
                  <a:lnTo>
                    <a:pt x="1237" y="76"/>
                  </a:lnTo>
                  <a:lnTo>
                    <a:pt x="1237" y="74"/>
                  </a:lnTo>
                  <a:lnTo>
                    <a:pt x="1235" y="72"/>
                  </a:lnTo>
                  <a:lnTo>
                    <a:pt x="1233" y="74"/>
                  </a:lnTo>
                  <a:lnTo>
                    <a:pt x="1231" y="74"/>
                  </a:lnTo>
                  <a:lnTo>
                    <a:pt x="1228" y="74"/>
                  </a:lnTo>
                  <a:lnTo>
                    <a:pt x="1226" y="74"/>
                  </a:lnTo>
                  <a:lnTo>
                    <a:pt x="1224" y="74"/>
                  </a:lnTo>
                  <a:lnTo>
                    <a:pt x="1224" y="72"/>
                  </a:lnTo>
                  <a:lnTo>
                    <a:pt x="1222" y="72"/>
                  </a:lnTo>
                  <a:lnTo>
                    <a:pt x="1222" y="70"/>
                  </a:lnTo>
                  <a:lnTo>
                    <a:pt x="1222" y="67"/>
                  </a:lnTo>
                  <a:lnTo>
                    <a:pt x="1219" y="65"/>
                  </a:lnTo>
                  <a:lnTo>
                    <a:pt x="1219" y="63"/>
                  </a:lnTo>
                  <a:lnTo>
                    <a:pt x="1217" y="61"/>
                  </a:lnTo>
                  <a:lnTo>
                    <a:pt x="1215" y="61"/>
                  </a:lnTo>
                  <a:lnTo>
                    <a:pt x="1213" y="61"/>
                  </a:lnTo>
                  <a:lnTo>
                    <a:pt x="1213" y="63"/>
                  </a:lnTo>
                  <a:lnTo>
                    <a:pt x="1213" y="65"/>
                  </a:lnTo>
                  <a:lnTo>
                    <a:pt x="1213" y="67"/>
                  </a:lnTo>
                  <a:lnTo>
                    <a:pt x="1213" y="70"/>
                  </a:lnTo>
                  <a:lnTo>
                    <a:pt x="1215" y="70"/>
                  </a:lnTo>
                  <a:lnTo>
                    <a:pt x="1213" y="72"/>
                  </a:lnTo>
                  <a:lnTo>
                    <a:pt x="1215" y="72"/>
                  </a:lnTo>
                  <a:lnTo>
                    <a:pt x="1215" y="74"/>
                  </a:lnTo>
                  <a:lnTo>
                    <a:pt x="1213" y="74"/>
                  </a:lnTo>
                  <a:lnTo>
                    <a:pt x="1210" y="74"/>
                  </a:lnTo>
                  <a:lnTo>
                    <a:pt x="1208" y="76"/>
                  </a:lnTo>
                  <a:lnTo>
                    <a:pt x="1208" y="79"/>
                  </a:lnTo>
                  <a:lnTo>
                    <a:pt x="1210" y="79"/>
                  </a:lnTo>
                  <a:lnTo>
                    <a:pt x="1210" y="81"/>
                  </a:lnTo>
                  <a:lnTo>
                    <a:pt x="1213" y="81"/>
                  </a:lnTo>
                  <a:lnTo>
                    <a:pt x="1215" y="81"/>
                  </a:lnTo>
                  <a:lnTo>
                    <a:pt x="1217" y="81"/>
                  </a:lnTo>
                  <a:lnTo>
                    <a:pt x="1217" y="83"/>
                  </a:lnTo>
                  <a:lnTo>
                    <a:pt x="1217" y="85"/>
                  </a:lnTo>
                  <a:lnTo>
                    <a:pt x="1215" y="85"/>
                  </a:lnTo>
                  <a:lnTo>
                    <a:pt x="1213" y="85"/>
                  </a:lnTo>
                  <a:lnTo>
                    <a:pt x="1210" y="85"/>
                  </a:lnTo>
                  <a:lnTo>
                    <a:pt x="1210" y="83"/>
                  </a:lnTo>
                  <a:lnTo>
                    <a:pt x="1208" y="83"/>
                  </a:lnTo>
                  <a:lnTo>
                    <a:pt x="1206" y="83"/>
                  </a:lnTo>
                  <a:lnTo>
                    <a:pt x="1206" y="81"/>
                  </a:lnTo>
                  <a:lnTo>
                    <a:pt x="1206" y="79"/>
                  </a:lnTo>
                  <a:lnTo>
                    <a:pt x="1204" y="79"/>
                  </a:lnTo>
                  <a:lnTo>
                    <a:pt x="1206" y="76"/>
                  </a:lnTo>
                  <a:lnTo>
                    <a:pt x="1206" y="74"/>
                  </a:lnTo>
                  <a:lnTo>
                    <a:pt x="1204" y="74"/>
                  </a:lnTo>
                  <a:lnTo>
                    <a:pt x="1204" y="72"/>
                  </a:lnTo>
                  <a:lnTo>
                    <a:pt x="1201" y="72"/>
                  </a:lnTo>
                  <a:lnTo>
                    <a:pt x="1201" y="70"/>
                  </a:lnTo>
                  <a:lnTo>
                    <a:pt x="1199" y="70"/>
                  </a:lnTo>
                  <a:lnTo>
                    <a:pt x="1197" y="70"/>
                  </a:lnTo>
                  <a:lnTo>
                    <a:pt x="1197" y="72"/>
                  </a:lnTo>
                  <a:lnTo>
                    <a:pt x="1197" y="74"/>
                  </a:lnTo>
                  <a:lnTo>
                    <a:pt x="1197" y="76"/>
                  </a:lnTo>
                  <a:lnTo>
                    <a:pt x="1199" y="76"/>
                  </a:lnTo>
                  <a:lnTo>
                    <a:pt x="1199" y="79"/>
                  </a:lnTo>
                  <a:lnTo>
                    <a:pt x="1199" y="81"/>
                  </a:lnTo>
                  <a:lnTo>
                    <a:pt x="1197" y="81"/>
                  </a:lnTo>
                  <a:lnTo>
                    <a:pt x="1195" y="81"/>
                  </a:lnTo>
                  <a:lnTo>
                    <a:pt x="1192" y="81"/>
                  </a:lnTo>
                  <a:lnTo>
                    <a:pt x="1190" y="83"/>
                  </a:lnTo>
                  <a:lnTo>
                    <a:pt x="1190" y="85"/>
                  </a:lnTo>
                  <a:lnTo>
                    <a:pt x="1192" y="88"/>
                  </a:lnTo>
                  <a:lnTo>
                    <a:pt x="1192" y="90"/>
                  </a:lnTo>
                  <a:lnTo>
                    <a:pt x="1195" y="90"/>
                  </a:lnTo>
                  <a:lnTo>
                    <a:pt x="1195" y="92"/>
                  </a:lnTo>
                  <a:lnTo>
                    <a:pt x="1195" y="94"/>
                  </a:lnTo>
                  <a:lnTo>
                    <a:pt x="1195" y="97"/>
                  </a:lnTo>
                  <a:lnTo>
                    <a:pt x="1192" y="97"/>
                  </a:lnTo>
                  <a:lnTo>
                    <a:pt x="1192" y="94"/>
                  </a:lnTo>
                  <a:lnTo>
                    <a:pt x="1190" y="94"/>
                  </a:lnTo>
                  <a:lnTo>
                    <a:pt x="1190" y="92"/>
                  </a:lnTo>
                  <a:lnTo>
                    <a:pt x="1188" y="92"/>
                  </a:lnTo>
                  <a:lnTo>
                    <a:pt x="1186" y="92"/>
                  </a:lnTo>
                  <a:lnTo>
                    <a:pt x="1186" y="90"/>
                  </a:lnTo>
                  <a:lnTo>
                    <a:pt x="1183" y="92"/>
                  </a:lnTo>
                  <a:lnTo>
                    <a:pt x="1181" y="92"/>
                  </a:lnTo>
                  <a:lnTo>
                    <a:pt x="1181" y="94"/>
                  </a:lnTo>
                  <a:lnTo>
                    <a:pt x="1183" y="97"/>
                  </a:lnTo>
                  <a:lnTo>
                    <a:pt x="1186" y="97"/>
                  </a:lnTo>
                  <a:lnTo>
                    <a:pt x="1186" y="99"/>
                  </a:lnTo>
                  <a:lnTo>
                    <a:pt x="1188" y="101"/>
                  </a:lnTo>
                  <a:lnTo>
                    <a:pt x="1188" y="103"/>
                  </a:lnTo>
                  <a:lnTo>
                    <a:pt x="1186" y="103"/>
                  </a:lnTo>
                  <a:lnTo>
                    <a:pt x="1186" y="101"/>
                  </a:lnTo>
                  <a:lnTo>
                    <a:pt x="1183" y="101"/>
                  </a:lnTo>
                  <a:lnTo>
                    <a:pt x="1181" y="101"/>
                  </a:lnTo>
                  <a:lnTo>
                    <a:pt x="1179" y="101"/>
                  </a:lnTo>
                  <a:lnTo>
                    <a:pt x="1179" y="99"/>
                  </a:lnTo>
                  <a:lnTo>
                    <a:pt x="1177" y="99"/>
                  </a:lnTo>
                  <a:lnTo>
                    <a:pt x="1177" y="97"/>
                  </a:lnTo>
                  <a:lnTo>
                    <a:pt x="1174" y="97"/>
                  </a:lnTo>
                  <a:lnTo>
                    <a:pt x="1174" y="94"/>
                  </a:lnTo>
                  <a:lnTo>
                    <a:pt x="1172" y="94"/>
                  </a:lnTo>
                  <a:lnTo>
                    <a:pt x="1172" y="92"/>
                  </a:lnTo>
                  <a:lnTo>
                    <a:pt x="1172" y="88"/>
                  </a:lnTo>
                  <a:lnTo>
                    <a:pt x="1172" y="85"/>
                  </a:lnTo>
                  <a:lnTo>
                    <a:pt x="1170" y="85"/>
                  </a:lnTo>
                  <a:lnTo>
                    <a:pt x="1170" y="88"/>
                  </a:lnTo>
                  <a:lnTo>
                    <a:pt x="1168" y="90"/>
                  </a:lnTo>
                  <a:lnTo>
                    <a:pt x="1168" y="92"/>
                  </a:lnTo>
                  <a:lnTo>
                    <a:pt x="1165" y="92"/>
                  </a:lnTo>
                  <a:lnTo>
                    <a:pt x="1165" y="94"/>
                  </a:lnTo>
                  <a:lnTo>
                    <a:pt x="1163" y="94"/>
                  </a:lnTo>
                  <a:lnTo>
                    <a:pt x="1163" y="97"/>
                  </a:lnTo>
                  <a:lnTo>
                    <a:pt x="1163" y="99"/>
                  </a:lnTo>
                  <a:lnTo>
                    <a:pt x="1161" y="99"/>
                  </a:lnTo>
                  <a:lnTo>
                    <a:pt x="1161" y="97"/>
                  </a:lnTo>
                  <a:lnTo>
                    <a:pt x="1159" y="97"/>
                  </a:lnTo>
                  <a:lnTo>
                    <a:pt x="1159" y="94"/>
                  </a:lnTo>
                  <a:lnTo>
                    <a:pt x="1159" y="92"/>
                  </a:lnTo>
                  <a:lnTo>
                    <a:pt x="1159" y="90"/>
                  </a:lnTo>
                  <a:lnTo>
                    <a:pt x="1159" y="88"/>
                  </a:lnTo>
                  <a:lnTo>
                    <a:pt x="1156" y="88"/>
                  </a:lnTo>
                  <a:lnTo>
                    <a:pt x="1156" y="90"/>
                  </a:lnTo>
                  <a:lnTo>
                    <a:pt x="1154" y="90"/>
                  </a:lnTo>
                  <a:lnTo>
                    <a:pt x="1152" y="90"/>
                  </a:lnTo>
                  <a:lnTo>
                    <a:pt x="1152" y="92"/>
                  </a:lnTo>
                  <a:lnTo>
                    <a:pt x="1150" y="92"/>
                  </a:lnTo>
                  <a:lnTo>
                    <a:pt x="1150" y="94"/>
                  </a:lnTo>
                  <a:lnTo>
                    <a:pt x="1147" y="94"/>
                  </a:lnTo>
                  <a:lnTo>
                    <a:pt x="1147" y="97"/>
                  </a:lnTo>
                  <a:lnTo>
                    <a:pt x="1145" y="97"/>
                  </a:lnTo>
                  <a:lnTo>
                    <a:pt x="1143" y="97"/>
                  </a:lnTo>
                  <a:lnTo>
                    <a:pt x="1141" y="99"/>
                  </a:lnTo>
                  <a:lnTo>
                    <a:pt x="1138" y="101"/>
                  </a:lnTo>
                  <a:lnTo>
                    <a:pt x="1138" y="103"/>
                  </a:lnTo>
                  <a:lnTo>
                    <a:pt x="1138" y="106"/>
                  </a:lnTo>
                  <a:lnTo>
                    <a:pt x="1141" y="106"/>
                  </a:lnTo>
                  <a:lnTo>
                    <a:pt x="1141" y="108"/>
                  </a:lnTo>
                  <a:lnTo>
                    <a:pt x="1138" y="110"/>
                  </a:lnTo>
                  <a:lnTo>
                    <a:pt x="1138" y="112"/>
                  </a:lnTo>
                  <a:lnTo>
                    <a:pt x="1138" y="117"/>
                  </a:lnTo>
                  <a:lnTo>
                    <a:pt x="1141" y="119"/>
                  </a:lnTo>
                  <a:lnTo>
                    <a:pt x="1141" y="121"/>
                  </a:lnTo>
                  <a:lnTo>
                    <a:pt x="1141" y="124"/>
                  </a:lnTo>
                  <a:lnTo>
                    <a:pt x="1141" y="128"/>
                  </a:lnTo>
                  <a:lnTo>
                    <a:pt x="1141" y="130"/>
                  </a:lnTo>
                  <a:lnTo>
                    <a:pt x="1138" y="130"/>
                  </a:lnTo>
                  <a:lnTo>
                    <a:pt x="1136" y="133"/>
                  </a:lnTo>
                  <a:lnTo>
                    <a:pt x="1134" y="133"/>
                  </a:lnTo>
                  <a:lnTo>
                    <a:pt x="1134" y="135"/>
                  </a:lnTo>
                  <a:lnTo>
                    <a:pt x="1132" y="137"/>
                  </a:lnTo>
                  <a:lnTo>
                    <a:pt x="1132" y="139"/>
                  </a:lnTo>
                  <a:lnTo>
                    <a:pt x="1129" y="142"/>
                  </a:lnTo>
                  <a:lnTo>
                    <a:pt x="1129" y="144"/>
                  </a:lnTo>
                  <a:lnTo>
                    <a:pt x="1129" y="146"/>
                  </a:lnTo>
                  <a:lnTo>
                    <a:pt x="1129" y="148"/>
                  </a:lnTo>
                  <a:lnTo>
                    <a:pt x="1132" y="148"/>
                  </a:lnTo>
                  <a:lnTo>
                    <a:pt x="1132" y="151"/>
                  </a:lnTo>
                  <a:lnTo>
                    <a:pt x="1134" y="151"/>
                  </a:lnTo>
                  <a:lnTo>
                    <a:pt x="1134" y="153"/>
                  </a:lnTo>
                  <a:lnTo>
                    <a:pt x="1136" y="153"/>
                  </a:lnTo>
                  <a:lnTo>
                    <a:pt x="1136" y="155"/>
                  </a:lnTo>
                  <a:lnTo>
                    <a:pt x="1136" y="157"/>
                  </a:lnTo>
                  <a:lnTo>
                    <a:pt x="1136" y="160"/>
                  </a:lnTo>
                  <a:lnTo>
                    <a:pt x="1136" y="162"/>
                  </a:lnTo>
                  <a:lnTo>
                    <a:pt x="1136" y="164"/>
                  </a:lnTo>
                  <a:lnTo>
                    <a:pt x="1134" y="164"/>
                  </a:lnTo>
                  <a:lnTo>
                    <a:pt x="1134" y="166"/>
                  </a:lnTo>
                  <a:lnTo>
                    <a:pt x="1134" y="169"/>
                  </a:lnTo>
                  <a:lnTo>
                    <a:pt x="1134" y="171"/>
                  </a:lnTo>
                  <a:lnTo>
                    <a:pt x="1132" y="173"/>
                  </a:lnTo>
                  <a:lnTo>
                    <a:pt x="1132" y="175"/>
                  </a:lnTo>
                  <a:lnTo>
                    <a:pt x="1129" y="178"/>
                  </a:lnTo>
                  <a:lnTo>
                    <a:pt x="1129" y="180"/>
                  </a:lnTo>
                  <a:lnTo>
                    <a:pt x="1132" y="180"/>
                  </a:lnTo>
                  <a:lnTo>
                    <a:pt x="1132" y="182"/>
                  </a:lnTo>
                  <a:lnTo>
                    <a:pt x="1134" y="182"/>
                  </a:lnTo>
                  <a:lnTo>
                    <a:pt x="1134" y="184"/>
                  </a:lnTo>
                  <a:lnTo>
                    <a:pt x="1136" y="184"/>
                  </a:lnTo>
                  <a:lnTo>
                    <a:pt x="1138" y="187"/>
                  </a:lnTo>
                  <a:lnTo>
                    <a:pt x="1138" y="189"/>
                  </a:lnTo>
                  <a:lnTo>
                    <a:pt x="1138" y="191"/>
                  </a:lnTo>
                  <a:lnTo>
                    <a:pt x="1138" y="193"/>
                  </a:lnTo>
                  <a:lnTo>
                    <a:pt x="1141" y="193"/>
                  </a:lnTo>
                  <a:lnTo>
                    <a:pt x="1141" y="196"/>
                  </a:lnTo>
                  <a:lnTo>
                    <a:pt x="1138" y="196"/>
                  </a:lnTo>
                  <a:lnTo>
                    <a:pt x="1138" y="198"/>
                  </a:lnTo>
                  <a:lnTo>
                    <a:pt x="1138" y="200"/>
                  </a:lnTo>
                  <a:lnTo>
                    <a:pt x="1138" y="202"/>
                  </a:lnTo>
                  <a:lnTo>
                    <a:pt x="1138" y="205"/>
                  </a:lnTo>
                  <a:lnTo>
                    <a:pt x="1141" y="205"/>
                  </a:lnTo>
                  <a:lnTo>
                    <a:pt x="1141" y="207"/>
                  </a:lnTo>
                  <a:lnTo>
                    <a:pt x="1143" y="207"/>
                  </a:lnTo>
                  <a:lnTo>
                    <a:pt x="1145" y="207"/>
                  </a:lnTo>
                  <a:lnTo>
                    <a:pt x="1145" y="209"/>
                  </a:lnTo>
                  <a:lnTo>
                    <a:pt x="1147" y="209"/>
                  </a:lnTo>
                  <a:lnTo>
                    <a:pt x="1147" y="207"/>
                  </a:lnTo>
                  <a:lnTo>
                    <a:pt x="1150" y="207"/>
                  </a:lnTo>
                  <a:lnTo>
                    <a:pt x="1152" y="207"/>
                  </a:lnTo>
                  <a:lnTo>
                    <a:pt x="1154" y="207"/>
                  </a:lnTo>
                  <a:lnTo>
                    <a:pt x="1156" y="205"/>
                  </a:lnTo>
                  <a:lnTo>
                    <a:pt x="1159" y="205"/>
                  </a:lnTo>
                  <a:lnTo>
                    <a:pt x="1159" y="207"/>
                  </a:lnTo>
                  <a:lnTo>
                    <a:pt x="1161" y="207"/>
                  </a:lnTo>
                  <a:lnTo>
                    <a:pt x="1163" y="207"/>
                  </a:lnTo>
                  <a:lnTo>
                    <a:pt x="1163" y="209"/>
                  </a:lnTo>
                  <a:lnTo>
                    <a:pt x="1170" y="209"/>
                  </a:lnTo>
                  <a:lnTo>
                    <a:pt x="1174" y="209"/>
                  </a:lnTo>
                  <a:lnTo>
                    <a:pt x="1177" y="209"/>
                  </a:lnTo>
                  <a:lnTo>
                    <a:pt x="1179" y="209"/>
                  </a:lnTo>
                  <a:lnTo>
                    <a:pt x="1181" y="209"/>
                  </a:lnTo>
                  <a:lnTo>
                    <a:pt x="1183" y="209"/>
                  </a:lnTo>
                  <a:lnTo>
                    <a:pt x="1186" y="209"/>
                  </a:lnTo>
                  <a:lnTo>
                    <a:pt x="1188" y="209"/>
                  </a:lnTo>
                  <a:lnTo>
                    <a:pt x="1190" y="209"/>
                  </a:lnTo>
                  <a:lnTo>
                    <a:pt x="1192" y="209"/>
                  </a:lnTo>
                  <a:lnTo>
                    <a:pt x="1192" y="207"/>
                  </a:lnTo>
                  <a:lnTo>
                    <a:pt x="1195" y="207"/>
                  </a:lnTo>
                  <a:lnTo>
                    <a:pt x="1195" y="205"/>
                  </a:lnTo>
                  <a:lnTo>
                    <a:pt x="1197" y="205"/>
                  </a:lnTo>
                  <a:lnTo>
                    <a:pt x="1197" y="207"/>
                  </a:lnTo>
                  <a:lnTo>
                    <a:pt x="1199" y="207"/>
                  </a:lnTo>
                  <a:lnTo>
                    <a:pt x="1201" y="207"/>
                  </a:lnTo>
                  <a:lnTo>
                    <a:pt x="1204" y="207"/>
                  </a:lnTo>
                  <a:lnTo>
                    <a:pt x="1204" y="205"/>
                  </a:lnTo>
                  <a:lnTo>
                    <a:pt x="1206" y="205"/>
                  </a:lnTo>
                  <a:lnTo>
                    <a:pt x="1208" y="205"/>
                  </a:lnTo>
                  <a:lnTo>
                    <a:pt x="1210" y="205"/>
                  </a:lnTo>
                  <a:lnTo>
                    <a:pt x="1213" y="205"/>
                  </a:lnTo>
                  <a:lnTo>
                    <a:pt x="1215" y="205"/>
                  </a:lnTo>
                  <a:lnTo>
                    <a:pt x="1219" y="205"/>
                  </a:lnTo>
                  <a:lnTo>
                    <a:pt x="1222" y="207"/>
                  </a:lnTo>
                  <a:lnTo>
                    <a:pt x="1222" y="209"/>
                  </a:lnTo>
                  <a:lnTo>
                    <a:pt x="1224" y="209"/>
                  </a:lnTo>
                  <a:lnTo>
                    <a:pt x="1226" y="209"/>
                  </a:lnTo>
                  <a:lnTo>
                    <a:pt x="1228" y="211"/>
                  </a:lnTo>
                  <a:lnTo>
                    <a:pt x="1228" y="214"/>
                  </a:lnTo>
                  <a:lnTo>
                    <a:pt x="1231" y="214"/>
                  </a:lnTo>
                  <a:lnTo>
                    <a:pt x="1233" y="214"/>
                  </a:lnTo>
                  <a:lnTo>
                    <a:pt x="1235" y="216"/>
                  </a:lnTo>
                  <a:lnTo>
                    <a:pt x="1237" y="216"/>
                  </a:lnTo>
                  <a:lnTo>
                    <a:pt x="1237" y="218"/>
                  </a:lnTo>
                  <a:lnTo>
                    <a:pt x="1240" y="218"/>
                  </a:lnTo>
                  <a:lnTo>
                    <a:pt x="1242" y="218"/>
                  </a:lnTo>
                  <a:lnTo>
                    <a:pt x="1244" y="218"/>
                  </a:lnTo>
                  <a:lnTo>
                    <a:pt x="1246" y="218"/>
                  </a:lnTo>
                  <a:lnTo>
                    <a:pt x="1249" y="220"/>
                  </a:lnTo>
                  <a:lnTo>
                    <a:pt x="1251" y="223"/>
                  </a:lnTo>
                  <a:lnTo>
                    <a:pt x="1253" y="223"/>
                  </a:lnTo>
                  <a:lnTo>
                    <a:pt x="1253" y="225"/>
                  </a:lnTo>
                  <a:lnTo>
                    <a:pt x="1255" y="225"/>
                  </a:lnTo>
                  <a:lnTo>
                    <a:pt x="1258" y="225"/>
                  </a:lnTo>
                  <a:lnTo>
                    <a:pt x="1260" y="225"/>
                  </a:lnTo>
                  <a:lnTo>
                    <a:pt x="1260" y="223"/>
                  </a:lnTo>
                  <a:lnTo>
                    <a:pt x="1262" y="223"/>
                  </a:lnTo>
                  <a:lnTo>
                    <a:pt x="1264" y="223"/>
                  </a:lnTo>
                  <a:lnTo>
                    <a:pt x="1264" y="220"/>
                  </a:lnTo>
                  <a:lnTo>
                    <a:pt x="1267" y="220"/>
                  </a:lnTo>
                  <a:lnTo>
                    <a:pt x="1269" y="220"/>
                  </a:lnTo>
                  <a:lnTo>
                    <a:pt x="1271" y="220"/>
                  </a:lnTo>
                  <a:lnTo>
                    <a:pt x="1273" y="220"/>
                  </a:lnTo>
                  <a:lnTo>
                    <a:pt x="1276" y="220"/>
                  </a:lnTo>
                  <a:lnTo>
                    <a:pt x="1276" y="223"/>
                  </a:lnTo>
                  <a:lnTo>
                    <a:pt x="1278" y="223"/>
                  </a:lnTo>
                  <a:lnTo>
                    <a:pt x="1280" y="223"/>
                  </a:lnTo>
                  <a:lnTo>
                    <a:pt x="1280" y="225"/>
                  </a:lnTo>
                  <a:lnTo>
                    <a:pt x="1282" y="225"/>
                  </a:lnTo>
                  <a:lnTo>
                    <a:pt x="1282" y="227"/>
                  </a:lnTo>
                  <a:lnTo>
                    <a:pt x="1285" y="227"/>
                  </a:lnTo>
                  <a:lnTo>
                    <a:pt x="1287" y="227"/>
                  </a:lnTo>
                  <a:lnTo>
                    <a:pt x="1289" y="227"/>
                  </a:lnTo>
                  <a:lnTo>
                    <a:pt x="1291" y="229"/>
                  </a:lnTo>
                  <a:lnTo>
                    <a:pt x="1294" y="229"/>
                  </a:lnTo>
                  <a:lnTo>
                    <a:pt x="1296" y="229"/>
                  </a:lnTo>
                  <a:lnTo>
                    <a:pt x="1298" y="227"/>
                  </a:lnTo>
                  <a:lnTo>
                    <a:pt x="1300" y="227"/>
                  </a:lnTo>
                  <a:lnTo>
                    <a:pt x="1300" y="229"/>
                  </a:lnTo>
                  <a:lnTo>
                    <a:pt x="1303" y="229"/>
                  </a:lnTo>
                  <a:lnTo>
                    <a:pt x="1305" y="229"/>
                  </a:lnTo>
                  <a:lnTo>
                    <a:pt x="1307" y="227"/>
                  </a:lnTo>
                  <a:lnTo>
                    <a:pt x="1309" y="227"/>
                  </a:lnTo>
                  <a:lnTo>
                    <a:pt x="1312" y="227"/>
                  </a:lnTo>
                  <a:lnTo>
                    <a:pt x="1314" y="227"/>
                  </a:lnTo>
                  <a:lnTo>
                    <a:pt x="1316" y="227"/>
                  </a:lnTo>
                  <a:lnTo>
                    <a:pt x="1321" y="227"/>
                  </a:lnTo>
                  <a:lnTo>
                    <a:pt x="1323" y="227"/>
                  </a:lnTo>
                  <a:lnTo>
                    <a:pt x="1325" y="227"/>
                  </a:lnTo>
                  <a:lnTo>
                    <a:pt x="1327" y="227"/>
                  </a:lnTo>
                  <a:lnTo>
                    <a:pt x="1330" y="227"/>
                  </a:lnTo>
                  <a:lnTo>
                    <a:pt x="1332" y="227"/>
                  </a:lnTo>
                  <a:lnTo>
                    <a:pt x="1334" y="229"/>
                  </a:lnTo>
                  <a:lnTo>
                    <a:pt x="1334" y="232"/>
                  </a:lnTo>
                  <a:lnTo>
                    <a:pt x="1336" y="232"/>
                  </a:lnTo>
                  <a:lnTo>
                    <a:pt x="1339" y="234"/>
                  </a:lnTo>
                  <a:lnTo>
                    <a:pt x="1341" y="234"/>
                  </a:lnTo>
                  <a:lnTo>
                    <a:pt x="1343" y="236"/>
                  </a:lnTo>
                  <a:lnTo>
                    <a:pt x="1345" y="236"/>
                  </a:lnTo>
                  <a:lnTo>
                    <a:pt x="1345" y="238"/>
                  </a:lnTo>
                  <a:lnTo>
                    <a:pt x="1348" y="238"/>
                  </a:lnTo>
                  <a:lnTo>
                    <a:pt x="1350" y="238"/>
                  </a:lnTo>
                  <a:lnTo>
                    <a:pt x="1352" y="238"/>
                  </a:lnTo>
                  <a:lnTo>
                    <a:pt x="1354" y="236"/>
                  </a:lnTo>
                  <a:lnTo>
                    <a:pt x="1354" y="234"/>
                  </a:lnTo>
                  <a:lnTo>
                    <a:pt x="1354" y="232"/>
                  </a:lnTo>
                  <a:lnTo>
                    <a:pt x="1357" y="232"/>
                  </a:lnTo>
                  <a:lnTo>
                    <a:pt x="1359" y="232"/>
                  </a:lnTo>
                  <a:lnTo>
                    <a:pt x="1361" y="229"/>
                  </a:lnTo>
                  <a:lnTo>
                    <a:pt x="1363" y="229"/>
                  </a:lnTo>
                  <a:lnTo>
                    <a:pt x="1366" y="229"/>
                  </a:lnTo>
                  <a:lnTo>
                    <a:pt x="1368" y="229"/>
                  </a:lnTo>
                  <a:lnTo>
                    <a:pt x="1370" y="232"/>
                  </a:lnTo>
                  <a:lnTo>
                    <a:pt x="1372" y="232"/>
                  </a:lnTo>
                  <a:lnTo>
                    <a:pt x="1375" y="232"/>
                  </a:lnTo>
                  <a:lnTo>
                    <a:pt x="1375" y="234"/>
                  </a:lnTo>
                  <a:lnTo>
                    <a:pt x="1375" y="236"/>
                  </a:lnTo>
                  <a:lnTo>
                    <a:pt x="1377" y="236"/>
                  </a:lnTo>
                  <a:lnTo>
                    <a:pt x="1377" y="238"/>
                  </a:lnTo>
                  <a:lnTo>
                    <a:pt x="1379" y="238"/>
                  </a:lnTo>
                  <a:lnTo>
                    <a:pt x="1379" y="241"/>
                  </a:lnTo>
                  <a:lnTo>
                    <a:pt x="1379" y="243"/>
                  </a:lnTo>
                  <a:lnTo>
                    <a:pt x="1379" y="245"/>
                  </a:lnTo>
                  <a:lnTo>
                    <a:pt x="1379" y="247"/>
                  </a:lnTo>
                  <a:lnTo>
                    <a:pt x="1379" y="250"/>
                  </a:lnTo>
                  <a:lnTo>
                    <a:pt x="1377" y="252"/>
                  </a:lnTo>
                  <a:lnTo>
                    <a:pt x="1379" y="252"/>
                  </a:lnTo>
                  <a:lnTo>
                    <a:pt x="1377" y="256"/>
                  </a:lnTo>
                  <a:lnTo>
                    <a:pt x="1372" y="261"/>
                  </a:lnTo>
                  <a:lnTo>
                    <a:pt x="1372" y="263"/>
                  </a:lnTo>
                  <a:lnTo>
                    <a:pt x="1366" y="270"/>
                  </a:lnTo>
                  <a:lnTo>
                    <a:pt x="1363" y="279"/>
                  </a:lnTo>
                  <a:lnTo>
                    <a:pt x="1361" y="288"/>
                  </a:lnTo>
                  <a:lnTo>
                    <a:pt x="1357" y="297"/>
                  </a:lnTo>
                  <a:lnTo>
                    <a:pt x="1352" y="306"/>
                  </a:lnTo>
                  <a:lnTo>
                    <a:pt x="1350" y="315"/>
                  </a:lnTo>
                  <a:lnTo>
                    <a:pt x="1343" y="322"/>
                  </a:lnTo>
                  <a:lnTo>
                    <a:pt x="1336" y="326"/>
                  </a:lnTo>
                  <a:lnTo>
                    <a:pt x="1327" y="331"/>
                  </a:lnTo>
                  <a:lnTo>
                    <a:pt x="1318" y="335"/>
                  </a:lnTo>
                  <a:lnTo>
                    <a:pt x="1309" y="340"/>
                  </a:lnTo>
                  <a:lnTo>
                    <a:pt x="1303" y="344"/>
                  </a:lnTo>
                  <a:lnTo>
                    <a:pt x="1296" y="351"/>
                  </a:lnTo>
                  <a:lnTo>
                    <a:pt x="1291" y="360"/>
                  </a:lnTo>
                  <a:lnTo>
                    <a:pt x="1291" y="362"/>
                  </a:lnTo>
                  <a:lnTo>
                    <a:pt x="1287" y="369"/>
                  </a:lnTo>
                  <a:lnTo>
                    <a:pt x="1282" y="378"/>
                  </a:lnTo>
                  <a:lnTo>
                    <a:pt x="1278" y="384"/>
                  </a:lnTo>
                  <a:lnTo>
                    <a:pt x="1269" y="389"/>
                  </a:lnTo>
                  <a:lnTo>
                    <a:pt x="1255" y="389"/>
                  </a:lnTo>
                  <a:lnTo>
                    <a:pt x="1242" y="389"/>
                  </a:lnTo>
                  <a:lnTo>
                    <a:pt x="1228" y="387"/>
                  </a:lnTo>
                  <a:lnTo>
                    <a:pt x="1217" y="389"/>
                  </a:lnTo>
                  <a:lnTo>
                    <a:pt x="1204" y="391"/>
                  </a:lnTo>
                  <a:lnTo>
                    <a:pt x="1192" y="393"/>
                  </a:lnTo>
                  <a:lnTo>
                    <a:pt x="1183" y="398"/>
                  </a:lnTo>
                  <a:lnTo>
                    <a:pt x="1177" y="402"/>
                  </a:lnTo>
                  <a:lnTo>
                    <a:pt x="1168" y="407"/>
                  </a:lnTo>
                  <a:lnTo>
                    <a:pt x="1161" y="411"/>
                  </a:lnTo>
                  <a:lnTo>
                    <a:pt x="1154" y="418"/>
                  </a:lnTo>
                  <a:lnTo>
                    <a:pt x="1147" y="425"/>
                  </a:lnTo>
                  <a:lnTo>
                    <a:pt x="1141" y="429"/>
                  </a:lnTo>
                  <a:lnTo>
                    <a:pt x="1134" y="436"/>
                  </a:lnTo>
                  <a:lnTo>
                    <a:pt x="1127" y="443"/>
                  </a:lnTo>
                  <a:lnTo>
                    <a:pt x="1120" y="450"/>
                  </a:lnTo>
                  <a:lnTo>
                    <a:pt x="1116" y="456"/>
                  </a:lnTo>
                  <a:lnTo>
                    <a:pt x="1116" y="468"/>
                  </a:lnTo>
                  <a:lnTo>
                    <a:pt x="1118" y="477"/>
                  </a:lnTo>
                  <a:lnTo>
                    <a:pt x="1125" y="483"/>
                  </a:lnTo>
                  <a:lnTo>
                    <a:pt x="1132" y="488"/>
                  </a:lnTo>
                  <a:lnTo>
                    <a:pt x="1143" y="492"/>
                  </a:lnTo>
                  <a:lnTo>
                    <a:pt x="1152" y="495"/>
                  </a:lnTo>
                  <a:lnTo>
                    <a:pt x="1161" y="499"/>
                  </a:lnTo>
                  <a:lnTo>
                    <a:pt x="1168" y="504"/>
                  </a:lnTo>
                  <a:lnTo>
                    <a:pt x="1177" y="508"/>
                  </a:lnTo>
                  <a:lnTo>
                    <a:pt x="1183" y="515"/>
                  </a:lnTo>
                  <a:lnTo>
                    <a:pt x="1188" y="522"/>
                  </a:lnTo>
                  <a:lnTo>
                    <a:pt x="1186" y="522"/>
                  </a:lnTo>
                  <a:close/>
                </a:path>
              </a:pathLst>
            </a:custGeom>
            <a:solidFill>
              <a:schemeClr val="tx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0" y="0"/>
            <a:ext cx="9144000" cy="1325563"/>
          </a:xfrm>
        </p:spPr>
        <p:txBody>
          <a:bodyPr>
            <a:normAutofit/>
          </a:bodyPr>
          <a:lstStyle/>
          <a:p>
            <a:r>
              <a:rPr lang="en-US" sz="4200" dirty="0"/>
              <a:t> </a:t>
            </a:r>
            <a:r>
              <a:rPr lang="en-US" sz="4200" dirty="0" smtClean="0"/>
              <a:t>All 10 Districts Covered by the LDHS</a:t>
            </a:r>
            <a:endParaRPr lang="en-US" sz="4200" dirty="0"/>
          </a:p>
        </p:txBody>
      </p:sp>
      <p:sp>
        <p:nvSpPr>
          <p:cNvPr id="49" name="TextBox 48"/>
          <p:cNvSpPr txBox="1"/>
          <p:nvPr/>
        </p:nvSpPr>
        <p:spPr>
          <a:xfrm>
            <a:off x="3913188" y="1884368"/>
            <a:ext cx="1368425" cy="400110"/>
          </a:xfrm>
          <a:prstGeom prst="rect">
            <a:avLst/>
          </a:prstGeom>
          <a:noFill/>
        </p:spPr>
        <p:txBody>
          <a:bodyPr wrap="square" rtlCol="0">
            <a:spAutoFit/>
          </a:bodyPr>
          <a:lstStyle/>
          <a:p>
            <a:pPr algn="ctr"/>
            <a:r>
              <a:rPr lang="en-US" sz="2000" b="1" dirty="0" err="1" smtClean="0">
                <a:solidFill>
                  <a:schemeClr val="bg1"/>
                </a:solidFill>
                <a:latin typeface="Calibri" pitchFamily="34" charset="0"/>
              </a:rPr>
              <a:t>Leribe</a:t>
            </a:r>
            <a:endParaRPr lang="en-US" sz="2000" b="1" dirty="0" smtClean="0">
              <a:solidFill>
                <a:schemeClr val="bg1"/>
              </a:solidFill>
              <a:latin typeface="Calibri" pitchFamily="34" charset="0"/>
            </a:endParaRPr>
          </a:p>
        </p:txBody>
      </p:sp>
      <p:sp>
        <p:nvSpPr>
          <p:cNvPr id="50" name="TextBox 49"/>
          <p:cNvSpPr txBox="1"/>
          <p:nvPr/>
        </p:nvSpPr>
        <p:spPr>
          <a:xfrm>
            <a:off x="2994060" y="2598345"/>
            <a:ext cx="1368425" cy="400110"/>
          </a:xfrm>
          <a:prstGeom prst="rect">
            <a:avLst/>
          </a:prstGeom>
          <a:noFill/>
        </p:spPr>
        <p:txBody>
          <a:bodyPr wrap="square" rtlCol="0">
            <a:spAutoFit/>
          </a:bodyPr>
          <a:lstStyle/>
          <a:p>
            <a:pPr algn="ctr"/>
            <a:r>
              <a:rPr lang="en-US" sz="2000" b="1" dirty="0" smtClean="0">
                <a:solidFill>
                  <a:schemeClr val="bg1"/>
                </a:solidFill>
                <a:latin typeface="Calibri" pitchFamily="34" charset="0"/>
              </a:rPr>
              <a:t>Berea</a:t>
            </a:r>
          </a:p>
        </p:txBody>
      </p:sp>
      <p:sp>
        <p:nvSpPr>
          <p:cNvPr id="68" name="TextBox 67"/>
          <p:cNvSpPr txBox="1"/>
          <p:nvPr/>
        </p:nvSpPr>
        <p:spPr>
          <a:xfrm>
            <a:off x="2586798" y="3511128"/>
            <a:ext cx="1584325" cy="400110"/>
          </a:xfrm>
          <a:prstGeom prst="rect">
            <a:avLst/>
          </a:prstGeom>
          <a:noFill/>
        </p:spPr>
        <p:txBody>
          <a:bodyPr wrap="square" rtlCol="0">
            <a:spAutoFit/>
          </a:bodyPr>
          <a:lstStyle/>
          <a:p>
            <a:pPr algn="ctr"/>
            <a:r>
              <a:rPr lang="en-US" sz="2000" b="1" dirty="0" smtClean="0">
                <a:solidFill>
                  <a:schemeClr val="bg1"/>
                </a:solidFill>
                <a:latin typeface="Calibri" pitchFamily="34" charset="0"/>
              </a:rPr>
              <a:t>Maseru</a:t>
            </a:r>
          </a:p>
        </p:txBody>
      </p:sp>
      <p:sp>
        <p:nvSpPr>
          <p:cNvPr id="69" name="TextBox 68"/>
          <p:cNvSpPr txBox="1"/>
          <p:nvPr/>
        </p:nvSpPr>
        <p:spPr>
          <a:xfrm>
            <a:off x="1537908" y="4113585"/>
            <a:ext cx="1368425" cy="400110"/>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Mafeteng</a:t>
            </a:r>
            <a:endParaRPr lang="en-US" sz="2000" b="1" dirty="0" smtClean="0">
              <a:solidFill>
                <a:schemeClr val="bg1"/>
              </a:solidFill>
              <a:latin typeface="Calibri" pitchFamily="34" charset="0"/>
            </a:endParaRPr>
          </a:p>
        </p:txBody>
      </p:sp>
      <p:sp>
        <p:nvSpPr>
          <p:cNvPr id="70" name="TextBox 69"/>
          <p:cNvSpPr txBox="1"/>
          <p:nvPr/>
        </p:nvSpPr>
        <p:spPr>
          <a:xfrm>
            <a:off x="4748213" y="1245253"/>
            <a:ext cx="1368425"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Butha-Buthe</a:t>
            </a:r>
            <a:endParaRPr lang="en-US" sz="2000" b="1" dirty="0" smtClean="0">
              <a:solidFill>
                <a:schemeClr val="bg1"/>
              </a:solidFill>
              <a:latin typeface="Calibri" pitchFamily="34" charset="0"/>
            </a:endParaRPr>
          </a:p>
        </p:txBody>
      </p:sp>
      <p:sp>
        <p:nvSpPr>
          <p:cNvPr id="71" name="TextBox 70"/>
          <p:cNvSpPr txBox="1"/>
          <p:nvPr/>
        </p:nvSpPr>
        <p:spPr>
          <a:xfrm>
            <a:off x="5408614" y="4575607"/>
            <a:ext cx="1616898" cy="400110"/>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Qacha’s</a:t>
            </a:r>
            <a:r>
              <a:rPr lang="en-US" sz="2000" b="1" dirty="0" smtClean="0">
                <a:solidFill>
                  <a:schemeClr val="bg1"/>
                </a:solidFill>
                <a:latin typeface="Calibri" pitchFamily="34" charset="0"/>
              </a:rPr>
              <a:t> Nek</a:t>
            </a:r>
          </a:p>
        </p:txBody>
      </p:sp>
      <p:sp>
        <p:nvSpPr>
          <p:cNvPr id="72" name="TextBox 71"/>
          <p:cNvSpPr txBox="1"/>
          <p:nvPr/>
        </p:nvSpPr>
        <p:spPr>
          <a:xfrm>
            <a:off x="2227196" y="4984708"/>
            <a:ext cx="1750218" cy="707886"/>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Mohale’s</a:t>
            </a:r>
            <a:r>
              <a:rPr lang="en-US" sz="2000" b="1" dirty="0" smtClean="0">
                <a:solidFill>
                  <a:schemeClr val="bg1"/>
                </a:solidFill>
                <a:latin typeface="Calibri" pitchFamily="34" charset="0"/>
              </a:rPr>
              <a:t> Hoek</a:t>
            </a:r>
          </a:p>
        </p:txBody>
      </p:sp>
      <p:sp>
        <p:nvSpPr>
          <p:cNvPr id="73" name="TextBox 72"/>
          <p:cNvSpPr txBox="1"/>
          <p:nvPr/>
        </p:nvSpPr>
        <p:spPr>
          <a:xfrm>
            <a:off x="3211381" y="5731101"/>
            <a:ext cx="1368425" cy="400110"/>
          </a:xfrm>
          <a:prstGeom prst="rect">
            <a:avLst/>
          </a:prstGeom>
          <a:noFill/>
        </p:spPr>
        <p:txBody>
          <a:bodyPr wrap="square" rtlCol="0">
            <a:spAutoFit/>
          </a:bodyPr>
          <a:lstStyle/>
          <a:p>
            <a:pPr algn="ctr"/>
            <a:r>
              <a:rPr lang="en-US" sz="2000" b="1" dirty="0" err="1" smtClean="0">
                <a:solidFill>
                  <a:schemeClr val="bg1"/>
                </a:solidFill>
                <a:latin typeface="Calibri" pitchFamily="34" charset="0"/>
              </a:rPr>
              <a:t>Quthing</a:t>
            </a:r>
            <a:endParaRPr lang="en-US" sz="2000" b="1" dirty="0" smtClean="0">
              <a:solidFill>
                <a:schemeClr val="bg1"/>
              </a:solidFill>
              <a:latin typeface="Calibri" pitchFamily="34" charset="0"/>
            </a:endParaRPr>
          </a:p>
        </p:txBody>
      </p:sp>
      <p:sp>
        <p:nvSpPr>
          <p:cNvPr id="74" name="TextBox 73"/>
          <p:cNvSpPr txBox="1"/>
          <p:nvPr/>
        </p:nvSpPr>
        <p:spPr>
          <a:xfrm>
            <a:off x="5988844" y="2746209"/>
            <a:ext cx="1593850" cy="400110"/>
          </a:xfrm>
          <a:prstGeom prst="rect">
            <a:avLst/>
          </a:prstGeom>
          <a:noFill/>
        </p:spPr>
        <p:txBody>
          <a:bodyPr wrap="square" rtlCol="0">
            <a:spAutoFit/>
          </a:bodyPr>
          <a:lstStyle/>
          <a:p>
            <a:pPr algn="ctr"/>
            <a:r>
              <a:rPr lang="en-US" sz="2000" b="1" dirty="0" err="1" smtClean="0">
                <a:solidFill>
                  <a:schemeClr val="bg1"/>
                </a:solidFill>
                <a:latin typeface="Calibri" pitchFamily="34" charset="0"/>
              </a:rPr>
              <a:t>Mokhotlong</a:t>
            </a:r>
            <a:endParaRPr lang="en-US" sz="2000" b="1" dirty="0" smtClean="0">
              <a:solidFill>
                <a:schemeClr val="bg1"/>
              </a:solidFill>
              <a:latin typeface="Calibri" pitchFamily="34" charset="0"/>
            </a:endParaRPr>
          </a:p>
        </p:txBody>
      </p:sp>
      <p:sp>
        <p:nvSpPr>
          <p:cNvPr id="76" name="TextBox 75"/>
          <p:cNvSpPr txBox="1"/>
          <p:nvPr/>
        </p:nvSpPr>
        <p:spPr>
          <a:xfrm>
            <a:off x="4572000" y="3656896"/>
            <a:ext cx="1806122" cy="400110"/>
          </a:xfrm>
          <a:prstGeom prst="rect">
            <a:avLst/>
          </a:prstGeom>
          <a:noFill/>
        </p:spPr>
        <p:txBody>
          <a:bodyPr wrap="square" rtlCol="0">
            <a:spAutoFit/>
          </a:bodyPr>
          <a:lstStyle/>
          <a:p>
            <a:pPr algn="ctr"/>
            <a:r>
              <a:rPr lang="en-US" sz="2000" b="1" dirty="0" err="1" smtClean="0">
                <a:solidFill>
                  <a:schemeClr val="bg1"/>
                </a:solidFill>
                <a:latin typeface="Calibri" pitchFamily="34" charset="0"/>
              </a:rPr>
              <a:t>Thaba-Tseka</a:t>
            </a:r>
            <a:endParaRPr lang="en-US" sz="2000" b="1" dirty="0" smtClean="0">
              <a:solidFill>
                <a:schemeClr val="bg1"/>
              </a:solidFill>
              <a:latin typeface="Calibri" pitchFamily="34" charset="0"/>
            </a:endParaRPr>
          </a:p>
        </p:txBody>
      </p:sp>
    </p:spTree>
    <p:extLst>
      <p:ext uri="{BB962C8B-B14F-4D97-AF65-F5344CB8AC3E}">
        <p14:creationId xmlns:p14="http://schemas.microsoft.com/office/powerpoint/2010/main" val="10687491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Questionnaires</a:t>
            </a:r>
            <a:endParaRPr lang="en-US" sz="4200" dirty="0"/>
          </a:p>
        </p:txBody>
      </p:sp>
      <p:sp>
        <p:nvSpPr>
          <p:cNvPr id="3" name="Content Placeholder 2"/>
          <p:cNvSpPr>
            <a:spLocks noGrp="1"/>
          </p:cNvSpPr>
          <p:nvPr>
            <p:ph idx="1"/>
          </p:nvPr>
        </p:nvSpPr>
        <p:spPr>
          <a:xfrm>
            <a:off x="628650" y="1567544"/>
            <a:ext cx="7886700" cy="5290456"/>
          </a:xfrm>
        </p:spPr>
        <p:txBody>
          <a:bodyPr>
            <a:normAutofit/>
          </a:bodyPr>
          <a:lstStyle/>
          <a:p>
            <a:pPr>
              <a:lnSpc>
                <a:spcPct val="100000"/>
              </a:lnSpc>
              <a:spcBef>
                <a:spcPts val="0"/>
              </a:spcBef>
              <a:spcAft>
                <a:spcPts val="600"/>
              </a:spcAft>
            </a:pPr>
            <a:r>
              <a:rPr lang="en-GB" dirty="0" smtClean="0"/>
              <a:t>Household Questionnaire</a:t>
            </a:r>
          </a:p>
          <a:p>
            <a:pPr>
              <a:lnSpc>
                <a:spcPct val="100000"/>
              </a:lnSpc>
              <a:spcBef>
                <a:spcPts val="0"/>
              </a:spcBef>
              <a:spcAft>
                <a:spcPts val="600"/>
              </a:spcAft>
            </a:pPr>
            <a:r>
              <a:rPr lang="en-GB" dirty="0" smtClean="0"/>
              <a:t>Woman’s Questionnaire</a:t>
            </a:r>
          </a:p>
          <a:p>
            <a:pPr>
              <a:lnSpc>
                <a:spcPct val="100000"/>
              </a:lnSpc>
              <a:spcBef>
                <a:spcPts val="0"/>
              </a:spcBef>
              <a:spcAft>
                <a:spcPts val="600"/>
              </a:spcAft>
            </a:pPr>
            <a:r>
              <a:rPr lang="en-GB" dirty="0" smtClean="0"/>
              <a:t>Man’s Questionnaire</a:t>
            </a:r>
          </a:p>
          <a:p>
            <a:pPr>
              <a:lnSpc>
                <a:spcPct val="100000"/>
              </a:lnSpc>
              <a:spcBef>
                <a:spcPts val="0"/>
              </a:spcBef>
              <a:spcAft>
                <a:spcPts val="600"/>
              </a:spcAft>
            </a:pPr>
            <a:endParaRPr lang="en-GB" dirty="0"/>
          </a:p>
          <a:p>
            <a:pPr marL="0" indent="0">
              <a:lnSpc>
                <a:spcPct val="100000"/>
              </a:lnSpc>
              <a:spcBef>
                <a:spcPts val="0"/>
              </a:spcBef>
              <a:spcAft>
                <a:spcPts val="600"/>
              </a:spcAft>
              <a:buNone/>
            </a:pPr>
            <a:r>
              <a:rPr lang="en-GB" dirty="0" smtClean="0"/>
              <a:t>English Questionnaires were translated into Sesotho</a:t>
            </a:r>
          </a:p>
        </p:txBody>
      </p:sp>
    </p:spTree>
    <p:extLst>
      <p:ext uri="{BB962C8B-B14F-4D97-AF65-F5344CB8AC3E}">
        <p14:creationId xmlns:p14="http://schemas.microsoft.com/office/powerpoint/2010/main" val="30124768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Questionnaires:</a:t>
            </a:r>
            <a:br>
              <a:rPr lang="en-US" sz="4200" dirty="0" smtClean="0"/>
            </a:br>
            <a:r>
              <a:rPr lang="en-US" sz="4200" dirty="0" smtClean="0"/>
              <a:t>Household Questionnaire</a:t>
            </a:r>
            <a:endParaRPr lang="en-US" sz="4200" dirty="0"/>
          </a:p>
        </p:txBody>
      </p:sp>
      <p:sp>
        <p:nvSpPr>
          <p:cNvPr id="3" name="Content Placeholder 2"/>
          <p:cNvSpPr>
            <a:spLocks noGrp="1"/>
          </p:cNvSpPr>
          <p:nvPr>
            <p:ph idx="1"/>
          </p:nvPr>
        </p:nvSpPr>
        <p:spPr>
          <a:xfrm>
            <a:off x="628650" y="1578429"/>
            <a:ext cx="7886700" cy="5279571"/>
          </a:xfrm>
        </p:spPr>
        <p:txBody>
          <a:bodyPr>
            <a:normAutofit fontScale="70000" lnSpcReduction="20000"/>
          </a:bodyPr>
          <a:lstStyle/>
          <a:p>
            <a:pPr>
              <a:lnSpc>
                <a:spcPct val="120000"/>
              </a:lnSpc>
              <a:spcBef>
                <a:spcPts val="0"/>
              </a:spcBef>
              <a:spcAft>
                <a:spcPts val="600"/>
              </a:spcAft>
            </a:pPr>
            <a:r>
              <a:rPr lang="en-GB" dirty="0" smtClean="0"/>
              <a:t>Lists usual members and visitors to identify eligible individuals</a:t>
            </a:r>
          </a:p>
          <a:p>
            <a:pPr>
              <a:lnSpc>
                <a:spcPct val="120000"/>
              </a:lnSpc>
              <a:spcBef>
                <a:spcPts val="0"/>
              </a:spcBef>
              <a:spcAft>
                <a:spcPts val="600"/>
              </a:spcAft>
            </a:pPr>
            <a:r>
              <a:rPr lang="en-GB" dirty="0" smtClean="0"/>
              <a:t>Basic characteristics of each person in the household collected (age, sex, education, etc.)</a:t>
            </a:r>
          </a:p>
          <a:p>
            <a:pPr>
              <a:lnSpc>
                <a:spcPct val="120000"/>
              </a:lnSpc>
              <a:spcBef>
                <a:spcPts val="0"/>
              </a:spcBef>
              <a:spcAft>
                <a:spcPts val="600"/>
              </a:spcAft>
            </a:pPr>
            <a:r>
              <a:rPr lang="en-GB" dirty="0" smtClean="0"/>
              <a:t>Children’s school attendance</a:t>
            </a:r>
          </a:p>
          <a:p>
            <a:pPr>
              <a:lnSpc>
                <a:spcPct val="120000"/>
              </a:lnSpc>
              <a:spcBef>
                <a:spcPts val="0"/>
              </a:spcBef>
              <a:spcAft>
                <a:spcPts val="600"/>
              </a:spcAft>
            </a:pPr>
            <a:r>
              <a:rPr lang="en-GB" dirty="0" smtClean="0"/>
              <a:t>Housing characteristics (access to drinking water, sanitation facilities, etc.)</a:t>
            </a:r>
          </a:p>
          <a:p>
            <a:pPr>
              <a:lnSpc>
                <a:spcPct val="120000"/>
              </a:lnSpc>
              <a:spcBef>
                <a:spcPts val="0"/>
              </a:spcBef>
              <a:spcAft>
                <a:spcPts val="600"/>
              </a:spcAft>
            </a:pPr>
            <a:r>
              <a:rPr lang="en-GB" dirty="0" smtClean="0"/>
              <a:t>Half the households selected for the male survey:</a:t>
            </a:r>
            <a:endParaRPr lang="en-GB" dirty="0"/>
          </a:p>
          <a:p>
            <a:pPr lvl="1">
              <a:lnSpc>
                <a:spcPct val="120000"/>
              </a:lnSpc>
              <a:spcBef>
                <a:spcPts val="0"/>
              </a:spcBef>
              <a:spcAft>
                <a:spcPts val="600"/>
              </a:spcAft>
            </a:pPr>
            <a:r>
              <a:rPr lang="en-GB" dirty="0" smtClean="0"/>
              <a:t>Anthropometry measurements for all children under 5, women age 15-49, and men age 15-59</a:t>
            </a:r>
          </a:p>
          <a:p>
            <a:pPr lvl="1">
              <a:lnSpc>
                <a:spcPct val="120000"/>
              </a:lnSpc>
              <a:spcBef>
                <a:spcPts val="0"/>
              </a:spcBef>
              <a:spcAft>
                <a:spcPts val="600"/>
              </a:spcAft>
            </a:pPr>
            <a:r>
              <a:rPr lang="en-GB" dirty="0" smtClean="0"/>
              <a:t>Anaemia testing for children 6-59 months, women age 15-49, and men age 15-59</a:t>
            </a:r>
          </a:p>
          <a:p>
            <a:pPr lvl="1">
              <a:lnSpc>
                <a:spcPct val="120000"/>
              </a:lnSpc>
              <a:spcBef>
                <a:spcPts val="0"/>
              </a:spcBef>
              <a:spcAft>
                <a:spcPts val="600"/>
              </a:spcAft>
            </a:pPr>
            <a:r>
              <a:rPr lang="en-GB" dirty="0" smtClean="0"/>
              <a:t>HIV testing for women age 15-49 and men age 15-59 </a:t>
            </a:r>
          </a:p>
          <a:p>
            <a:pPr>
              <a:lnSpc>
                <a:spcPct val="120000"/>
              </a:lnSpc>
              <a:spcBef>
                <a:spcPts val="0"/>
              </a:spcBef>
              <a:spcAft>
                <a:spcPts val="600"/>
              </a:spcAft>
            </a:pPr>
            <a:r>
              <a:rPr lang="en-GB" dirty="0" smtClean="0"/>
              <a:t>Identify women and men eligible for individual interview</a:t>
            </a:r>
            <a:endParaRPr lang="en-GB" strike="sngStrike" dirty="0">
              <a:solidFill>
                <a:srgbClr val="FF0000"/>
              </a:solidFill>
            </a:endParaRPr>
          </a:p>
        </p:txBody>
      </p:sp>
    </p:spTree>
    <p:extLst>
      <p:ext uri="{BB962C8B-B14F-4D97-AF65-F5344CB8AC3E}">
        <p14:creationId xmlns:p14="http://schemas.microsoft.com/office/powerpoint/2010/main" val="18536398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Questionnaires:</a:t>
            </a:r>
            <a:br>
              <a:rPr lang="en-US" sz="4200" dirty="0" smtClean="0"/>
            </a:br>
            <a:r>
              <a:rPr lang="en-US" sz="4200" dirty="0" smtClean="0"/>
              <a:t>Woman’s Questionnaire</a:t>
            </a:r>
            <a:endParaRPr lang="en-US" sz="4200" dirty="0"/>
          </a:p>
        </p:txBody>
      </p:sp>
      <p:sp>
        <p:nvSpPr>
          <p:cNvPr id="3" name="Content Placeholder 2"/>
          <p:cNvSpPr>
            <a:spLocks noGrp="1"/>
          </p:cNvSpPr>
          <p:nvPr>
            <p:ph idx="1"/>
          </p:nvPr>
        </p:nvSpPr>
        <p:spPr>
          <a:xfrm>
            <a:off x="467833" y="1534886"/>
            <a:ext cx="8250865" cy="5323113"/>
          </a:xfrm>
        </p:spPr>
        <p:txBody>
          <a:bodyPr>
            <a:normAutofit fontScale="70000" lnSpcReduction="20000"/>
          </a:bodyPr>
          <a:lstStyle/>
          <a:p>
            <a:pPr>
              <a:lnSpc>
                <a:spcPct val="120000"/>
              </a:lnSpc>
              <a:spcBef>
                <a:spcPts val="0"/>
              </a:spcBef>
              <a:spcAft>
                <a:spcPts val="600"/>
              </a:spcAft>
            </a:pPr>
            <a:r>
              <a:rPr lang="en-GB" dirty="0"/>
              <a:t>Background </a:t>
            </a:r>
            <a:r>
              <a:rPr lang="en-GB" dirty="0" smtClean="0"/>
              <a:t>characteristics (age, religion, education, literacy, etc.)</a:t>
            </a:r>
            <a:endParaRPr lang="en-GB" dirty="0"/>
          </a:p>
          <a:p>
            <a:pPr>
              <a:lnSpc>
                <a:spcPct val="120000"/>
              </a:lnSpc>
              <a:spcBef>
                <a:spcPts val="0"/>
              </a:spcBef>
              <a:spcAft>
                <a:spcPts val="600"/>
              </a:spcAft>
            </a:pPr>
            <a:r>
              <a:rPr lang="en-GB" dirty="0" smtClean="0"/>
              <a:t>Birth history and child mortality</a:t>
            </a:r>
            <a:endParaRPr lang="en-GB" dirty="0"/>
          </a:p>
          <a:p>
            <a:pPr>
              <a:lnSpc>
                <a:spcPct val="120000"/>
              </a:lnSpc>
              <a:spcBef>
                <a:spcPts val="0"/>
              </a:spcBef>
              <a:spcAft>
                <a:spcPts val="600"/>
              </a:spcAft>
            </a:pPr>
            <a:r>
              <a:rPr lang="en-GB" dirty="0" smtClean="0"/>
              <a:t>Knowledge and use of </a:t>
            </a:r>
            <a:r>
              <a:rPr lang="en-GB" dirty="0"/>
              <a:t>family planning methods</a:t>
            </a:r>
          </a:p>
          <a:p>
            <a:pPr>
              <a:lnSpc>
                <a:spcPct val="120000"/>
              </a:lnSpc>
              <a:spcBef>
                <a:spcPts val="0"/>
              </a:spcBef>
              <a:spcAft>
                <a:spcPts val="600"/>
              </a:spcAft>
            </a:pPr>
            <a:r>
              <a:rPr lang="en-GB" dirty="0"/>
              <a:t>Fertility preferences</a:t>
            </a:r>
          </a:p>
          <a:p>
            <a:pPr>
              <a:lnSpc>
                <a:spcPct val="120000"/>
              </a:lnSpc>
              <a:spcBef>
                <a:spcPts val="0"/>
              </a:spcBef>
              <a:spcAft>
                <a:spcPts val="600"/>
              </a:spcAft>
            </a:pPr>
            <a:r>
              <a:rPr lang="en-GB" dirty="0"/>
              <a:t>Maternal health (antenatal, delivery, and postnatal care)</a:t>
            </a:r>
          </a:p>
          <a:p>
            <a:pPr>
              <a:lnSpc>
                <a:spcPct val="120000"/>
              </a:lnSpc>
              <a:spcBef>
                <a:spcPts val="0"/>
              </a:spcBef>
              <a:spcAft>
                <a:spcPts val="600"/>
              </a:spcAft>
            </a:pPr>
            <a:r>
              <a:rPr lang="en-GB" dirty="0" smtClean="0"/>
              <a:t>Breastfeeding </a:t>
            </a:r>
            <a:r>
              <a:rPr lang="en-GB" dirty="0"/>
              <a:t>and infant feeding practices</a:t>
            </a:r>
          </a:p>
          <a:p>
            <a:pPr>
              <a:lnSpc>
                <a:spcPct val="120000"/>
              </a:lnSpc>
              <a:spcBef>
                <a:spcPts val="0"/>
              </a:spcBef>
              <a:spcAft>
                <a:spcPts val="600"/>
              </a:spcAft>
            </a:pPr>
            <a:r>
              <a:rPr lang="en-GB" dirty="0"/>
              <a:t>Child vaccinations and childhood illnesses</a:t>
            </a:r>
          </a:p>
          <a:p>
            <a:pPr>
              <a:lnSpc>
                <a:spcPct val="120000"/>
              </a:lnSpc>
              <a:spcBef>
                <a:spcPts val="0"/>
              </a:spcBef>
              <a:spcAft>
                <a:spcPts val="600"/>
              </a:spcAft>
            </a:pPr>
            <a:r>
              <a:rPr lang="en-GB" dirty="0" smtClean="0"/>
              <a:t>Marriage </a:t>
            </a:r>
            <a:r>
              <a:rPr lang="en-GB" dirty="0"/>
              <a:t>and sexual activity</a:t>
            </a:r>
          </a:p>
          <a:p>
            <a:pPr>
              <a:lnSpc>
                <a:spcPct val="120000"/>
              </a:lnSpc>
              <a:spcBef>
                <a:spcPts val="0"/>
              </a:spcBef>
              <a:spcAft>
                <a:spcPts val="600"/>
              </a:spcAft>
            </a:pPr>
            <a:r>
              <a:rPr lang="en-GB" dirty="0"/>
              <a:t>Women’s work and husband’s background characteristics</a:t>
            </a:r>
          </a:p>
          <a:p>
            <a:pPr>
              <a:lnSpc>
                <a:spcPct val="120000"/>
              </a:lnSpc>
              <a:spcBef>
                <a:spcPts val="0"/>
              </a:spcBef>
              <a:spcAft>
                <a:spcPts val="600"/>
              </a:spcAft>
            </a:pPr>
            <a:r>
              <a:rPr lang="en-GB" dirty="0" smtClean="0"/>
              <a:t>Women’s empowerment indicators</a:t>
            </a:r>
          </a:p>
          <a:p>
            <a:pPr>
              <a:lnSpc>
                <a:spcPct val="120000"/>
              </a:lnSpc>
              <a:spcBef>
                <a:spcPts val="0"/>
              </a:spcBef>
              <a:spcAft>
                <a:spcPts val="600"/>
              </a:spcAft>
            </a:pPr>
            <a:r>
              <a:rPr lang="en-GB" dirty="0" smtClean="0"/>
              <a:t>Knowledge</a:t>
            </a:r>
            <a:r>
              <a:rPr lang="en-GB" dirty="0"/>
              <a:t>, awareness, and behaviour regarding HIV/AIDS and other STIs</a:t>
            </a:r>
          </a:p>
          <a:p>
            <a:pPr>
              <a:lnSpc>
                <a:spcPct val="120000"/>
              </a:lnSpc>
              <a:spcBef>
                <a:spcPts val="0"/>
              </a:spcBef>
              <a:spcAft>
                <a:spcPts val="600"/>
              </a:spcAft>
            </a:pPr>
            <a:r>
              <a:rPr lang="en-GB" dirty="0" smtClean="0"/>
              <a:t>Other </a:t>
            </a:r>
            <a:r>
              <a:rPr lang="en-GB" dirty="0"/>
              <a:t>health </a:t>
            </a:r>
            <a:r>
              <a:rPr lang="en-GB" dirty="0" smtClean="0"/>
              <a:t>issues</a:t>
            </a:r>
            <a:endParaRPr lang="en-GB" dirty="0"/>
          </a:p>
        </p:txBody>
      </p:sp>
    </p:spTree>
    <p:extLst>
      <p:ext uri="{BB962C8B-B14F-4D97-AF65-F5344CB8AC3E}">
        <p14:creationId xmlns:p14="http://schemas.microsoft.com/office/powerpoint/2010/main" val="654087150"/>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Lesotho DHS">
      <a:dk1>
        <a:sysClr val="windowText" lastClr="000000"/>
      </a:dk1>
      <a:lt1>
        <a:sysClr val="window" lastClr="FFFFFF"/>
      </a:lt1>
      <a:dk2>
        <a:srgbClr val="00143F"/>
      </a:dk2>
      <a:lt2>
        <a:srgbClr val="40AD48"/>
      </a:lt2>
      <a:accent1>
        <a:srgbClr val="F15C30"/>
      </a:accent1>
      <a:accent2>
        <a:srgbClr val="DDC196"/>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Lesotho">
      <a:dk1>
        <a:sysClr val="windowText" lastClr="000000"/>
      </a:dk1>
      <a:lt1>
        <a:sysClr val="window" lastClr="FFFFFF"/>
      </a:lt1>
      <a:dk2>
        <a:srgbClr val="00143F"/>
      </a:dk2>
      <a:lt2>
        <a:srgbClr val="40AD48"/>
      </a:lt2>
      <a:accent1>
        <a:srgbClr val="F15C30"/>
      </a:accent1>
      <a:accent2>
        <a:srgbClr val="72593C"/>
      </a:accent2>
      <a:accent3>
        <a:srgbClr val="997751"/>
      </a:accent3>
      <a:accent4>
        <a:srgbClr val="3D6CA8"/>
      </a:accent4>
      <a:accent5>
        <a:srgbClr val="FCB215"/>
      </a:accent5>
      <a:accent6>
        <a:srgbClr val="F68C4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8529</TotalTime>
  <Words>2009</Words>
  <Application>Microsoft Office PowerPoint</Application>
  <PresentationFormat>On-screen Show (4:3)</PresentationFormat>
  <Paragraphs>222</Paragraphs>
  <Slides>31</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31</vt:i4>
      </vt:variant>
    </vt:vector>
  </HeadingPairs>
  <TitlesOfParts>
    <vt:vector size="35" baseType="lpstr">
      <vt:lpstr>Arial</vt:lpstr>
      <vt:lpstr>Calibri</vt:lpstr>
      <vt:lpstr>Custom Design</vt:lpstr>
      <vt:lpstr>1_Office Theme</vt:lpstr>
      <vt:lpstr>PowerPoint Presentation</vt:lpstr>
      <vt:lpstr>PowerPoint Presentation</vt:lpstr>
      <vt:lpstr>Objective</vt:lpstr>
      <vt:lpstr>The Survey</vt:lpstr>
      <vt:lpstr>Sample Design</vt:lpstr>
      <vt:lpstr> All 10 Districts Covered by the LDHS</vt:lpstr>
      <vt:lpstr>Questionnaires</vt:lpstr>
      <vt:lpstr>Questionnaires: Household Questionnaire</vt:lpstr>
      <vt:lpstr>Questionnaires: Woman’s Questionnaire</vt:lpstr>
      <vt:lpstr>Questionnaires: Man’s Questionnaire</vt:lpstr>
      <vt:lpstr>Biomarkers</vt:lpstr>
      <vt:lpstr>Biomarkers – HIV Testing</vt:lpstr>
      <vt:lpstr>Pretest and Main Survey Training</vt:lpstr>
      <vt:lpstr>Fieldwork and Data Processing</vt:lpstr>
      <vt:lpstr>Results of the Household and Individual Interviews</vt:lpstr>
      <vt:lpstr>PowerPoint Presentation</vt:lpstr>
      <vt:lpstr>PowerPoint Presentation</vt:lpstr>
      <vt:lpstr>Lesotho’s Households</vt:lpstr>
      <vt:lpstr>Drinking Water</vt:lpstr>
      <vt:lpstr>Toilet Facilities</vt:lpstr>
      <vt:lpstr> Electricity </vt:lpstr>
      <vt:lpstr>Household Possessions</vt:lpstr>
      <vt:lpstr>Wealth Index</vt:lpstr>
      <vt:lpstr>Wealth Index</vt:lpstr>
      <vt:lpstr>PowerPoint Presentation</vt:lpstr>
      <vt:lpstr>Educational Attainment of  Respondents Age 15-49</vt:lpstr>
      <vt:lpstr>Literacy</vt:lpstr>
      <vt:lpstr>Exposure to Mass Media</vt:lpstr>
      <vt:lpstr>Employment</vt:lpstr>
      <vt:lpstr>Occupation</vt:lpstr>
      <vt:lpstr>Key Findings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Nybro, Erica</cp:lastModifiedBy>
  <cp:revision>107</cp:revision>
  <cp:lastPrinted>2016-03-29T13:47:44Z</cp:lastPrinted>
  <dcterms:created xsi:type="dcterms:W3CDTF">2015-01-29T20:02:00Z</dcterms:created>
  <dcterms:modified xsi:type="dcterms:W3CDTF">2016-06-14T14:27:39Z</dcterms:modified>
</cp:coreProperties>
</file>